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0" r:id="rId5"/>
    <p:sldMasterId id="2147483721" r:id="rId6"/>
    <p:sldMasterId id="2147483722"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Lst>
  <p:sldSz cy="5143500" cx="9144000"/>
  <p:notesSz cx="6858000" cy="9144000"/>
  <p:embeddedFontLst>
    <p:embeddedFont>
      <p:font typeface="Arial Black"/>
      <p:regular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8C8DFC7-3893-4EC6-ADC8-D60AC81145FF}">
  <a:tblStyle styleId="{F8C8DFC7-3893-4EC6-ADC8-D60AC81145F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ialBlack-regular.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1.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slide" Target="slides/slide25.xml"/><Relationship Id="rId10" Type="http://schemas.openxmlformats.org/officeDocument/2006/relationships/slide" Target="slides/slide2.xml"/><Relationship Id="rId32" Type="http://schemas.openxmlformats.org/officeDocument/2006/relationships/slide" Target="slides/slide24.xml"/><Relationship Id="rId13" Type="http://schemas.openxmlformats.org/officeDocument/2006/relationships/slide" Target="slides/slide5.xml"/><Relationship Id="rId35" Type="http://schemas.openxmlformats.org/officeDocument/2006/relationships/slide" Target="slides/slide27.xml"/><Relationship Id="rId12" Type="http://schemas.openxmlformats.org/officeDocument/2006/relationships/slide" Target="slides/slide4.xml"/><Relationship Id="rId34" Type="http://schemas.openxmlformats.org/officeDocument/2006/relationships/slide" Target="slides/slide26.xml"/><Relationship Id="rId15" Type="http://schemas.openxmlformats.org/officeDocument/2006/relationships/slide" Target="slides/slide7.xml"/><Relationship Id="rId37" Type="http://schemas.openxmlformats.org/officeDocument/2006/relationships/slide" Target="slides/slide29.xml"/><Relationship Id="rId14" Type="http://schemas.openxmlformats.org/officeDocument/2006/relationships/slide" Target="slides/slide6.xml"/><Relationship Id="rId36" Type="http://schemas.openxmlformats.org/officeDocument/2006/relationships/slide" Target="slides/slide28.xml"/><Relationship Id="rId17" Type="http://schemas.openxmlformats.org/officeDocument/2006/relationships/slide" Target="slides/slide9.xml"/><Relationship Id="rId39" Type="http://schemas.openxmlformats.org/officeDocument/2006/relationships/slide" Target="slides/slide31.xml"/><Relationship Id="rId16" Type="http://schemas.openxmlformats.org/officeDocument/2006/relationships/slide" Target="slides/slide8.xml"/><Relationship Id="rId38" Type="http://schemas.openxmlformats.org/officeDocument/2006/relationships/slide" Target="slides/slide30.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cb0c67dde9_2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cb0c67dde9_2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a31c548da8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2a31c548da8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a31c548da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a31c548da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Parallelism - both actually running @ same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Concurrency - both exist, not both executing @ same time - think </a:t>
            </a:r>
            <a:r>
              <a:rPr lang="en"/>
              <a:t>scheduler</a:t>
            </a:r>
            <a:r>
              <a:rPr lang="en"/>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a31c548da8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a31c548da8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28eb5361cfa_0_4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28eb5361cfa_0_4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8eb5361cfa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8eb5361cfa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g28eb5361cfa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4" name="Google Shape;694;g28eb5361cfa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b5af8f6c2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2b5af8f6c2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2b5af8f6c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2b5af8f6c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6758df4d4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26758df4d4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Threads step on each other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b5af8f6c2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b5af8f6c21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cb0c67dde9_2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cb0c67dde9_2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2b5af8f6c2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2b5af8f6c2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Threads step on each other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2b5b988ad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2b5b988ad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2b5b988adc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2b5b988adc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2b5b988adc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2b5b988adc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b5b988adc6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b5b988adc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b5b988adc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b5b988adc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2b5b988adc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2b5b988adc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5" name="Shape 825"/>
        <p:cNvGrpSpPr/>
        <p:nvPr/>
      </p:nvGrpSpPr>
      <p:grpSpPr>
        <a:xfrm>
          <a:off x="0" y="0"/>
          <a:ext cx="0" cy="0"/>
          <a:chOff x="0" y="0"/>
          <a:chExt cx="0" cy="0"/>
        </a:xfrm>
      </p:grpSpPr>
      <p:sp>
        <p:nvSpPr>
          <p:cNvPr id="826" name="Google Shape;826;g14773803c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7" name="Google Shape;827;g14773803c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a31c548d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a31c548d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25bfee6165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25bfee6165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cb0c67dde9_2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cb0c67dde9_2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25bfee6165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25bfee6165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2b45585ee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2b45585ee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cb0c67dde9_2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cb0c67dde9_2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8eb5361c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8eb5361c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cb0c67dde9_2_9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cb0c67dde9_2_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28eb5361cfa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28eb5361cfa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28eb5361cfa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28eb5361cfa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6758df4d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6758df4d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Shared memory!</a:t>
            </a:r>
            <a:endParaRPr/>
          </a:p>
          <a:p>
            <a:pPr indent="0" lvl="0" marL="0" rtl="0" algn="l">
              <a:spcBef>
                <a:spcPts val="0"/>
              </a:spcBef>
              <a:spcAft>
                <a:spcPts val="0"/>
              </a:spcAft>
              <a:buNone/>
            </a:pPr>
            <a:r>
              <a:rPr lang="en"/>
              <a:t>Need to use concurrency structures to protect the critical secion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2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98" name="Google Shape;98;p2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9" name="Google Shape;99;p2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0" name="Google Shape;100;p2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1" name="Shape 101"/>
        <p:cNvGrpSpPr/>
        <p:nvPr/>
      </p:nvGrpSpPr>
      <p:grpSpPr>
        <a:xfrm>
          <a:off x="0" y="0"/>
          <a:ext cx="0" cy="0"/>
          <a:chOff x="0" y="0"/>
          <a:chExt cx="0" cy="0"/>
        </a:xfrm>
      </p:grpSpPr>
      <p:sp>
        <p:nvSpPr>
          <p:cNvPr id="102" name="Google Shape;102;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26"/>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4" name="Google Shape;104;p26"/>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05" name="Google Shape;105;p2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6" name="Google Shape;106;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7" name="Google Shape;107;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Blank">
  <p:cSld name="CUSTOM_7">
    <p:spTree>
      <p:nvGrpSpPr>
        <p:cNvPr id="108" name="Shape 10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Agenda White with 2 columns">
  <p:cSld name="CUSTOM_3_1">
    <p:spTree>
      <p:nvGrpSpPr>
        <p:cNvPr id="109" name="Shape 109"/>
        <p:cNvGrpSpPr/>
        <p:nvPr/>
      </p:nvGrpSpPr>
      <p:grpSpPr>
        <a:xfrm>
          <a:off x="0" y="0"/>
          <a:ext cx="0" cy="0"/>
          <a:chOff x="0" y="0"/>
          <a:chExt cx="0" cy="0"/>
        </a:xfrm>
      </p:grpSpPr>
      <p:sp>
        <p:nvSpPr>
          <p:cNvPr id="110" name="Google Shape;110;p28"/>
          <p:cNvSpPr txBox="1"/>
          <p:nvPr>
            <p:ph type="title"/>
          </p:nvPr>
        </p:nvSpPr>
        <p:spPr>
          <a:xfrm>
            <a:off x="673025" y="2285400"/>
            <a:ext cx="2927400" cy="572700"/>
          </a:xfrm>
          <a:prstGeom prst="rect">
            <a:avLst/>
          </a:prstGeom>
          <a:noFill/>
          <a:ln>
            <a:noFill/>
          </a:ln>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sz="3000">
                <a:highlight>
                  <a:schemeClr val="accent1"/>
                </a:highlight>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11" name="Google Shape;111;p28"/>
          <p:cNvSpPr txBox="1"/>
          <p:nvPr>
            <p:ph idx="1" type="body"/>
          </p:nvPr>
        </p:nvSpPr>
        <p:spPr>
          <a:xfrm>
            <a:off x="4168625" y="472450"/>
            <a:ext cx="4340100" cy="4189800"/>
          </a:xfrm>
          <a:prstGeom prst="rect">
            <a:avLst/>
          </a:prstGeom>
          <a:noFill/>
          <a:ln>
            <a:noFill/>
          </a:ln>
        </p:spPr>
        <p:txBody>
          <a:bodyPr anchorCtr="0" anchor="ctr"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cxnSp>
        <p:nvCxnSpPr>
          <p:cNvPr id="112" name="Google Shape;112;p28"/>
          <p:cNvCxnSpPr/>
          <p:nvPr/>
        </p:nvCxnSpPr>
        <p:spPr>
          <a:xfrm>
            <a:off x="3891200" y="1884300"/>
            <a:ext cx="0" cy="138030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113" name="Shape 113"/>
        <p:cNvGrpSpPr/>
        <p:nvPr/>
      </p:nvGrpSpPr>
      <p:grpSpPr>
        <a:xfrm>
          <a:off x="0" y="0"/>
          <a:ext cx="0" cy="0"/>
          <a:chOff x="0" y="0"/>
          <a:chExt cx="0" cy="0"/>
        </a:xfrm>
      </p:grpSpPr>
      <p:sp>
        <p:nvSpPr>
          <p:cNvPr id="114" name="Google Shape;114;p29"/>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115" name="Google Shape;115;p29"/>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116" name="Google Shape;116;p29"/>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117" name="Shape 117"/>
        <p:cNvGrpSpPr/>
        <p:nvPr/>
      </p:nvGrpSpPr>
      <p:grpSpPr>
        <a:xfrm>
          <a:off x="0" y="0"/>
          <a:ext cx="0" cy="0"/>
          <a:chOff x="0" y="0"/>
          <a:chExt cx="0" cy="0"/>
        </a:xfrm>
      </p:grpSpPr>
      <p:sp>
        <p:nvSpPr>
          <p:cNvPr id="118" name="Google Shape;118;p30"/>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119" name="Google Shape;119;p30"/>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120" name="Shape 120"/>
        <p:cNvGrpSpPr/>
        <p:nvPr/>
      </p:nvGrpSpPr>
      <p:grpSpPr>
        <a:xfrm>
          <a:off x="0" y="0"/>
          <a:ext cx="0" cy="0"/>
          <a:chOff x="0" y="0"/>
          <a:chExt cx="0" cy="0"/>
        </a:xfrm>
      </p:grpSpPr>
      <p:sp>
        <p:nvSpPr>
          <p:cNvPr id="121" name="Google Shape;121;p31"/>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122" name="Google Shape;12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gold heading">
  <p:cSld name="CUSTOM_2_1_1">
    <p:spTree>
      <p:nvGrpSpPr>
        <p:cNvPr id="123" name="Shape 123"/>
        <p:cNvGrpSpPr/>
        <p:nvPr/>
      </p:nvGrpSpPr>
      <p:grpSpPr>
        <a:xfrm>
          <a:off x="0" y="0"/>
          <a:ext cx="0" cy="0"/>
          <a:chOff x="0" y="0"/>
          <a:chExt cx="0" cy="0"/>
        </a:xfrm>
      </p:grpSpPr>
      <p:sp>
        <p:nvSpPr>
          <p:cNvPr id="124" name="Google Shape;124;p32"/>
          <p:cNvSpPr/>
          <p:nvPr/>
        </p:nvSpPr>
        <p:spPr>
          <a:xfrm>
            <a:off x="-9600" y="-40250"/>
            <a:ext cx="9163200" cy="18003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l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33"/>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 name="Google Shape;128;p33"/>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29" name="Google Shape;129;p33"/>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0" name="Google Shape;130;p33"/>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800"/>
              <a:buNone/>
              <a:defRPr b="1" sz="1800"/>
            </a:lvl1pPr>
            <a:lvl2pPr indent="-228600" lvl="1" marL="914400" rtl="0" algn="l">
              <a:lnSpc>
                <a:spcPct val="90000"/>
              </a:lnSpc>
              <a:spcBef>
                <a:spcPts val="1600"/>
              </a:spcBef>
              <a:spcAft>
                <a:spcPts val="0"/>
              </a:spcAft>
              <a:buClr>
                <a:schemeClr val="dk1"/>
              </a:buClr>
              <a:buSzPts val="1500"/>
              <a:buNone/>
              <a:defRPr b="1" sz="1500"/>
            </a:lvl2pPr>
            <a:lvl3pPr indent="-228600" lvl="2" marL="1371600" rtl="0" algn="l">
              <a:lnSpc>
                <a:spcPct val="90000"/>
              </a:lnSpc>
              <a:spcBef>
                <a:spcPts val="1600"/>
              </a:spcBef>
              <a:spcAft>
                <a:spcPts val="0"/>
              </a:spcAft>
              <a:buClr>
                <a:schemeClr val="dk1"/>
              </a:buClr>
              <a:buSzPts val="1400"/>
              <a:buNone/>
              <a:defRPr b="1" sz="1400"/>
            </a:lvl3pPr>
            <a:lvl4pPr indent="-228600" lvl="3" marL="1828800" rtl="0" algn="l">
              <a:lnSpc>
                <a:spcPct val="90000"/>
              </a:lnSpc>
              <a:spcBef>
                <a:spcPts val="1600"/>
              </a:spcBef>
              <a:spcAft>
                <a:spcPts val="0"/>
              </a:spcAft>
              <a:buClr>
                <a:schemeClr val="dk1"/>
              </a:buClr>
              <a:buSzPts val="1200"/>
              <a:buNone/>
              <a:defRPr b="1" sz="1200"/>
            </a:lvl4pPr>
            <a:lvl5pPr indent="-228600" lvl="4" marL="2286000" rtl="0" algn="l">
              <a:lnSpc>
                <a:spcPct val="90000"/>
              </a:lnSpc>
              <a:spcBef>
                <a:spcPts val="1600"/>
              </a:spcBef>
              <a:spcAft>
                <a:spcPts val="0"/>
              </a:spcAft>
              <a:buClr>
                <a:schemeClr val="dk1"/>
              </a:buClr>
              <a:buSzPts val="1200"/>
              <a:buNone/>
              <a:defRPr b="1" sz="1200"/>
            </a:lvl5pPr>
            <a:lvl6pPr indent="-228600" lvl="5" marL="2743200" rtl="0" algn="l">
              <a:lnSpc>
                <a:spcPct val="90000"/>
              </a:lnSpc>
              <a:spcBef>
                <a:spcPts val="1600"/>
              </a:spcBef>
              <a:spcAft>
                <a:spcPts val="0"/>
              </a:spcAft>
              <a:buClr>
                <a:schemeClr val="dk1"/>
              </a:buClr>
              <a:buSzPts val="1200"/>
              <a:buNone/>
              <a:defRPr b="1" sz="1200"/>
            </a:lvl6pPr>
            <a:lvl7pPr indent="-228600" lvl="6" marL="3200400" rtl="0" algn="l">
              <a:lnSpc>
                <a:spcPct val="90000"/>
              </a:lnSpc>
              <a:spcBef>
                <a:spcPts val="1600"/>
              </a:spcBef>
              <a:spcAft>
                <a:spcPts val="0"/>
              </a:spcAft>
              <a:buClr>
                <a:schemeClr val="dk1"/>
              </a:buClr>
              <a:buSzPts val="1200"/>
              <a:buNone/>
              <a:defRPr b="1" sz="1200"/>
            </a:lvl7pPr>
            <a:lvl8pPr indent="-228600" lvl="7" marL="3657600" rtl="0" algn="l">
              <a:lnSpc>
                <a:spcPct val="90000"/>
              </a:lnSpc>
              <a:spcBef>
                <a:spcPts val="1600"/>
              </a:spcBef>
              <a:spcAft>
                <a:spcPts val="0"/>
              </a:spcAft>
              <a:buClr>
                <a:schemeClr val="dk1"/>
              </a:buClr>
              <a:buSzPts val="1200"/>
              <a:buNone/>
              <a:defRPr b="1" sz="1200"/>
            </a:lvl8pPr>
            <a:lvl9pPr indent="-228600" lvl="8" marL="4114800" rtl="0" algn="l">
              <a:lnSpc>
                <a:spcPct val="90000"/>
              </a:lnSpc>
              <a:spcBef>
                <a:spcPts val="1600"/>
              </a:spcBef>
              <a:spcAft>
                <a:spcPts val="1600"/>
              </a:spcAft>
              <a:buClr>
                <a:schemeClr val="dk1"/>
              </a:buClr>
              <a:buSzPts val="1200"/>
              <a:buNone/>
              <a:defRPr b="1" sz="1200"/>
            </a:lvl9pPr>
          </a:lstStyle>
          <a:p/>
        </p:txBody>
      </p:sp>
      <p:sp>
        <p:nvSpPr>
          <p:cNvPr id="131" name="Google Shape;131;p33"/>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600"/>
              </a:spcBef>
              <a:spcAft>
                <a:spcPts val="0"/>
              </a:spcAft>
              <a:buClr>
                <a:schemeClr val="dk1"/>
              </a:buClr>
              <a:buSzPts val="1400"/>
              <a:buChar char="○"/>
              <a:defRPr/>
            </a:lvl2pPr>
            <a:lvl3pPr indent="-317500" lvl="2" marL="1371600" rtl="0" algn="l">
              <a:lnSpc>
                <a:spcPct val="90000"/>
              </a:lnSpc>
              <a:spcBef>
                <a:spcPts val="1600"/>
              </a:spcBef>
              <a:spcAft>
                <a:spcPts val="0"/>
              </a:spcAft>
              <a:buClr>
                <a:schemeClr val="dk1"/>
              </a:buClr>
              <a:buSzPts val="1400"/>
              <a:buChar char="■"/>
              <a:defRPr/>
            </a:lvl3pPr>
            <a:lvl4pPr indent="-317500" lvl="3" marL="1828800" rtl="0" algn="l">
              <a:lnSpc>
                <a:spcPct val="90000"/>
              </a:lnSpc>
              <a:spcBef>
                <a:spcPts val="1600"/>
              </a:spcBef>
              <a:spcAft>
                <a:spcPts val="0"/>
              </a:spcAft>
              <a:buClr>
                <a:schemeClr val="dk1"/>
              </a:buClr>
              <a:buSzPts val="1400"/>
              <a:buChar char="●"/>
              <a:defRPr/>
            </a:lvl4pPr>
            <a:lvl5pPr indent="-317500" lvl="4" marL="2286000" rtl="0" algn="l">
              <a:lnSpc>
                <a:spcPct val="90000"/>
              </a:lnSpc>
              <a:spcBef>
                <a:spcPts val="1600"/>
              </a:spcBef>
              <a:spcAft>
                <a:spcPts val="0"/>
              </a:spcAft>
              <a:buClr>
                <a:schemeClr val="dk1"/>
              </a:buClr>
              <a:buSzPts val="1400"/>
              <a:buChar char="○"/>
              <a:defRPr/>
            </a:lvl5pPr>
            <a:lvl6pPr indent="-317500" lvl="5" marL="2743200" rtl="0" algn="l">
              <a:lnSpc>
                <a:spcPct val="90000"/>
              </a:lnSpc>
              <a:spcBef>
                <a:spcPts val="1600"/>
              </a:spcBef>
              <a:spcAft>
                <a:spcPts val="0"/>
              </a:spcAft>
              <a:buClr>
                <a:schemeClr val="dk1"/>
              </a:buClr>
              <a:buSzPts val="1400"/>
              <a:buChar char="■"/>
              <a:defRPr/>
            </a:lvl6pPr>
            <a:lvl7pPr indent="-317500" lvl="6" marL="3200400" rtl="0" algn="l">
              <a:lnSpc>
                <a:spcPct val="90000"/>
              </a:lnSpc>
              <a:spcBef>
                <a:spcPts val="1600"/>
              </a:spcBef>
              <a:spcAft>
                <a:spcPts val="0"/>
              </a:spcAft>
              <a:buClr>
                <a:schemeClr val="dk1"/>
              </a:buClr>
              <a:buSzPts val="1400"/>
              <a:buChar char="●"/>
              <a:defRPr/>
            </a:lvl7pPr>
            <a:lvl8pPr indent="-317500" lvl="7" marL="3657600" rtl="0" algn="l">
              <a:lnSpc>
                <a:spcPct val="90000"/>
              </a:lnSpc>
              <a:spcBef>
                <a:spcPts val="1600"/>
              </a:spcBef>
              <a:spcAft>
                <a:spcPts val="0"/>
              </a:spcAft>
              <a:buClr>
                <a:schemeClr val="dk1"/>
              </a:buClr>
              <a:buSzPts val="1400"/>
              <a:buChar char="○"/>
              <a:defRPr/>
            </a:lvl8pPr>
            <a:lvl9pPr indent="-317500" lvl="8" marL="4114800" rtl="0" algn="l">
              <a:lnSpc>
                <a:spcPct val="90000"/>
              </a:lnSpc>
              <a:spcBef>
                <a:spcPts val="1600"/>
              </a:spcBef>
              <a:spcAft>
                <a:spcPts val="1600"/>
              </a:spcAft>
              <a:buClr>
                <a:schemeClr val="dk1"/>
              </a:buClr>
              <a:buSzPts val="1400"/>
              <a:buChar char="■"/>
              <a:defRPr/>
            </a:lvl9pPr>
          </a:lstStyle>
          <a:p/>
        </p:txBody>
      </p:sp>
      <p:sp>
        <p:nvSpPr>
          <p:cNvPr id="132" name="Google Shape;132;p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3" name="Google Shape;133;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34" name="Google Shape;134;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ext with small vertical photo to the right">
  <p:cSld name="CUSTOM_5">
    <p:spTree>
      <p:nvGrpSpPr>
        <p:cNvPr id="135" name="Shape 135"/>
        <p:cNvGrpSpPr/>
        <p:nvPr/>
      </p:nvGrpSpPr>
      <p:grpSpPr>
        <a:xfrm>
          <a:off x="0" y="0"/>
          <a:ext cx="0" cy="0"/>
          <a:chOff x="0" y="0"/>
          <a:chExt cx="0" cy="0"/>
        </a:xfrm>
      </p:grpSpPr>
      <p:sp>
        <p:nvSpPr>
          <p:cNvPr id="136" name="Google Shape;136;p34"/>
          <p:cNvSpPr/>
          <p:nvPr/>
        </p:nvSpPr>
        <p:spPr>
          <a:xfrm>
            <a:off x="5387925" y="-12950"/>
            <a:ext cx="3756000" cy="51564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Insert a photo here</a:t>
            </a:r>
            <a:endParaRPr b="0" i="0" sz="1400" u="none" cap="none" strike="noStrike">
              <a:solidFill>
                <a:srgbClr val="000000"/>
              </a:solidFill>
              <a:latin typeface="Arial"/>
              <a:ea typeface="Arial"/>
              <a:cs typeface="Arial"/>
              <a:sym typeface="Arial"/>
            </a:endParaRPr>
          </a:p>
        </p:txBody>
      </p:sp>
      <p:sp>
        <p:nvSpPr>
          <p:cNvPr id="137" name="Google Shape;137;p34"/>
          <p:cNvSpPr txBox="1"/>
          <p:nvPr>
            <p:ph idx="1" type="body"/>
          </p:nvPr>
        </p:nvSpPr>
        <p:spPr>
          <a:xfrm>
            <a:off x="311700" y="1475625"/>
            <a:ext cx="4622400" cy="2801100"/>
          </a:xfrm>
          <a:prstGeom prst="rect">
            <a:avLst/>
          </a:prstGeom>
          <a:noFill/>
          <a:ln>
            <a:noFill/>
          </a:ln>
        </p:spPr>
        <p:txBody>
          <a:bodyPr anchorCtr="0" anchor="t" bIns="91425" lIns="91425" spcFirstLastPara="1" rIns="91425" wrap="square" tIns="91425">
            <a:noAutofit/>
          </a:bodyPr>
          <a:lstStyle>
            <a:lvl1pPr indent="-228600" lvl="0" marL="457200" rtl="0" algn="l">
              <a:lnSpc>
                <a:spcPct val="115000"/>
              </a:lnSpc>
              <a:spcBef>
                <a:spcPts val="0"/>
              </a:spcBef>
              <a:spcAft>
                <a:spcPts val="0"/>
              </a:spcAft>
              <a:buSzPts val="1200"/>
              <a:buNone/>
              <a:defRPr sz="1200"/>
            </a:lvl1pPr>
            <a:lvl2pPr indent="-228600" lvl="1" marL="914400" rtl="0" algn="l">
              <a:lnSpc>
                <a:spcPct val="115000"/>
              </a:lnSpc>
              <a:spcBef>
                <a:spcPts val="1600"/>
              </a:spcBef>
              <a:spcAft>
                <a:spcPts val="0"/>
              </a:spcAft>
              <a:buSzPts val="1400"/>
              <a:buNone/>
              <a:defRPr/>
            </a:lvl2pPr>
            <a:lvl3pPr indent="-228600" lvl="2" marL="1371600" rtl="0" algn="l">
              <a:lnSpc>
                <a:spcPct val="115000"/>
              </a:lnSpc>
              <a:spcBef>
                <a:spcPts val="1600"/>
              </a:spcBef>
              <a:spcAft>
                <a:spcPts val="0"/>
              </a:spcAft>
              <a:buSzPts val="1400"/>
              <a:buNone/>
              <a:defRPr/>
            </a:lvl3pPr>
            <a:lvl4pPr indent="-228600" lvl="3" marL="1828800" rtl="0" algn="l">
              <a:lnSpc>
                <a:spcPct val="115000"/>
              </a:lnSpc>
              <a:spcBef>
                <a:spcPts val="1600"/>
              </a:spcBef>
              <a:spcAft>
                <a:spcPts val="0"/>
              </a:spcAft>
              <a:buSzPts val="1400"/>
              <a:buNone/>
              <a:defRPr/>
            </a:lvl4pPr>
            <a:lvl5pPr indent="-228600" lvl="4" marL="2286000" rtl="0" algn="l">
              <a:lnSpc>
                <a:spcPct val="115000"/>
              </a:lnSpc>
              <a:spcBef>
                <a:spcPts val="1600"/>
              </a:spcBef>
              <a:spcAft>
                <a:spcPts val="0"/>
              </a:spcAft>
              <a:buSzPts val="1400"/>
              <a:buNone/>
              <a:defRPr/>
            </a:lvl5pPr>
            <a:lvl6pPr indent="-228600" lvl="5" marL="2743200" rtl="0" algn="l">
              <a:lnSpc>
                <a:spcPct val="115000"/>
              </a:lnSpc>
              <a:spcBef>
                <a:spcPts val="1600"/>
              </a:spcBef>
              <a:spcAft>
                <a:spcPts val="0"/>
              </a:spcAft>
              <a:buSzPts val="1400"/>
              <a:buNone/>
              <a:defRPr/>
            </a:lvl6pPr>
            <a:lvl7pPr indent="-228600" lvl="6" marL="3200400" rtl="0" algn="l">
              <a:lnSpc>
                <a:spcPct val="115000"/>
              </a:lnSpc>
              <a:spcBef>
                <a:spcPts val="1600"/>
              </a:spcBef>
              <a:spcAft>
                <a:spcPts val="0"/>
              </a:spcAft>
              <a:buSzPts val="1400"/>
              <a:buNone/>
              <a:defRPr/>
            </a:lvl7pPr>
            <a:lvl8pPr indent="-228600" lvl="7" marL="3657600" rtl="0" algn="l">
              <a:lnSpc>
                <a:spcPct val="115000"/>
              </a:lnSpc>
              <a:spcBef>
                <a:spcPts val="1600"/>
              </a:spcBef>
              <a:spcAft>
                <a:spcPts val="0"/>
              </a:spcAft>
              <a:buSzPts val="1400"/>
              <a:buNone/>
              <a:defRPr/>
            </a:lvl8pPr>
            <a:lvl9pPr indent="-228600" lvl="8" marL="4114800" rtl="0" algn="l">
              <a:lnSpc>
                <a:spcPct val="115000"/>
              </a:lnSpc>
              <a:spcBef>
                <a:spcPts val="1600"/>
              </a:spcBef>
              <a:spcAft>
                <a:spcPts val="1600"/>
              </a:spcAft>
              <a:buSzPts val="1400"/>
              <a:buNone/>
              <a:defRPr/>
            </a:lvl9pPr>
          </a:lstStyle>
          <a:p/>
        </p:txBody>
      </p:sp>
      <p:sp>
        <p:nvSpPr>
          <p:cNvPr id="138" name="Google Shape;138;p34"/>
          <p:cNvSpPr txBox="1"/>
          <p:nvPr>
            <p:ph type="title"/>
          </p:nvPr>
        </p:nvSpPr>
        <p:spPr>
          <a:xfrm>
            <a:off x="311700" y="445025"/>
            <a:ext cx="46668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itle plus white horizontal block and black heading">
  <p:cSld name="CUSTOM_2_1">
    <p:spTree>
      <p:nvGrpSpPr>
        <p:cNvPr id="139" name="Shape 139"/>
        <p:cNvGrpSpPr/>
        <p:nvPr/>
      </p:nvGrpSpPr>
      <p:grpSpPr>
        <a:xfrm>
          <a:off x="0" y="0"/>
          <a:ext cx="0" cy="0"/>
          <a:chOff x="0" y="0"/>
          <a:chExt cx="0" cy="0"/>
        </a:xfrm>
      </p:grpSpPr>
      <p:sp>
        <p:nvSpPr>
          <p:cNvPr id="140" name="Google Shape;140;p35"/>
          <p:cNvSpPr/>
          <p:nvPr/>
        </p:nvSpPr>
        <p:spPr>
          <a:xfrm>
            <a:off x="-9600" y="-40250"/>
            <a:ext cx="9163200" cy="1800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Two Column Format Gold Right">
  <p:cSld name="Section title and description">
    <p:spTree>
      <p:nvGrpSpPr>
        <p:cNvPr id="142" name="Shape 142"/>
        <p:cNvGrpSpPr/>
        <p:nvPr/>
      </p:nvGrpSpPr>
      <p:grpSpPr>
        <a:xfrm>
          <a:off x="0" y="0"/>
          <a:ext cx="0" cy="0"/>
          <a:chOff x="0" y="0"/>
          <a:chExt cx="0" cy="0"/>
        </a:xfrm>
      </p:grpSpPr>
      <p:sp>
        <p:nvSpPr>
          <p:cNvPr id="143" name="Google Shape;143;p36"/>
          <p:cNvSpPr/>
          <p:nvPr/>
        </p:nvSpPr>
        <p:spPr>
          <a:xfrm>
            <a:off x="4572000" y="-134650"/>
            <a:ext cx="4572000" cy="52779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36"/>
          <p:cNvSpPr txBox="1"/>
          <p:nvPr>
            <p:ph idx="1"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5" name="Google Shape;145;p36"/>
          <p:cNvSpPr txBox="1"/>
          <p:nvPr>
            <p:ph type="title"/>
          </p:nvPr>
        </p:nvSpPr>
        <p:spPr>
          <a:xfrm>
            <a:off x="311700" y="445025"/>
            <a:ext cx="38370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3000"/>
              <a:buFont typeface="Arial"/>
              <a:buNone/>
              <a:defRPr b="1" sz="3000">
                <a:solidFill>
                  <a:schemeClr val="dk1"/>
                </a:solidFill>
              </a:defRPr>
            </a:lvl2pPr>
            <a:lvl3pPr lvl="2" rtl="0" algn="l">
              <a:lnSpc>
                <a:spcPct val="100000"/>
              </a:lnSpc>
              <a:spcBef>
                <a:spcPts val="0"/>
              </a:spcBef>
              <a:spcAft>
                <a:spcPts val="0"/>
              </a:spcAft>
              <a:buClr>
                <a:schemeClr val="dk1"/>
              </a:buClr>
              <a:buSzPts val="3000"/>
              <a:buFont typeface="Arial"/>
              <a:buNone/>
              <a:defRPr b="1" sz="3000">
                <a:solidFill>
                  <a:schemeClr val="dk1"/>
                </a:solidFill>
              </a:defRPr>
            </a:lvl3pPr>
            <a:lvl4pPr lvl="3" rtl="0" algn="l">
              <a:lnSpc>
                <a:spcPct val="100000"/>
              </a:lnSpc>
              <a:spcBef>
                <a:spcPts val="0"/>
              </a:spcBef>
              <a:spcAft>
                <a:spcPts val="0"/>
              </a:spcAft>
              <a:buClr>
                <a:schemeClr val="dk1"/>
              </a:buClr>
              <a:buSzPts val="3000"/>
              <a:buFont typeface="Arial"/>
              <a:buNone/>
              <a:defRPr b="1" sz="3000">
                <a:solidFill>
                  <a:schemeClr val="dk1"/>
                </a:solidFill>
              </a:defRPr>
            </a:lvl4pPr>
            <a:lvl5pPr lvl="4" rtl="0" algn="l">
              <a:lnSpc>
                <a:spcPct val="100000"/>
              </a:lnSpc>
              <a:spcBef>
                <a:spcPts val="0"/>
              </a:spcBef>
              <a:spcAft>
                <a:spcPts val="0"/>
              </a:spcAft>
              <a:buClr>
                <a:schemeClr val="dk1"/>
              </a:buClr>
              <a:buSzPts val="3000"/>
              <a:buFont typeface="Arial"/>
              <a:buNone/>
              <a:defRPr b="1" sz="3000">
                <a:solidFill>
                  <a:schemeClr val="dk1"/>
                </a:solidFill>
              </a:defRPr>
            </a:lvl5pPr>
            <a:lvl6pPr lvl="5" rtl="0" algn="l">
              <a:lnSpc>
                <a:spcPct val="100000"/>
              </a:lnSpc>
              <a:spcBef>
                <a:spcPts val="0"/>
              </a:spcBef>
              <a:spcAft>
                <a:spcPts val="0"/>
              </a:spcAft>
              <a:buClr>
                <a:schemeClr val="dk1"/>
              </a:buClr>
              <a:buSzPts val="3000"/>
              <a:buFont typeface="Arial"/>
              <a:buNone/>
              <a:defRPr b="1" sz="3000">
                <a:solidFill>
                  <a:schemeClr val="dk1"/>
                </a:solidFill>
              </a:defRPr>
            </a:lvl6pPr>
            <a:lvl7pPr lvl="6" rtl="0" algn="l">
              <a:lnSpc>
                <a:spcPct val="100000"/>
              </a:lnSpc>
              <a:spcBef>
                <a:spcPts val="0"/>
              </a:spcBef>
              <a:spcAft>
                <a:spcPts val="0"/>
              </a:spcAft>
              <a:buClr>
                <a:schemeClr val="dk1"/>
              </a:buClr>
              <a:buSzPts val="3000"/>
              <a:buFont typeface="Arial"/>
              <a:buNone/>
              <a:defRPr b="1" sz="3000">
                <a:solidFill>
                  <a:schemeClr val="dk1"/>
                </a:solidFill>
              </a:defRPr>
            </a:lvl7pPr>
            <a:lvl8pPr lvl="7" rtl="0" algn="l">
              <a:lnSpc>
                <a:spcPct val="100000"/>
              </a:lnSpc>
              <a:spcBef>
                <a:spcPts val="0"/>
              </a:spcBef>
              <a:spcAft>
                <a:spcPts val="0"/>
              </a:spcAft>
              <a:buClr>
                <a:schemeClr val="dk1"/>
              </a:buClr>
              <a:buSzPts val="3000"/>
              <a:buFont typeface="Arial"/>
              <a:buNone/>
              <a:defRPr b="1" sz="3000">
                <a:solidFill>
                  <a:schemeClr val="dk1"/>
                </a:solidFill>
              </a:defRPr>
            </a:lvl8pPr>
            <a:lvl9pPr lvl="8" rtl="0" algn="l">
              <a:lnSpc>
                <a:spcPct val="100000"/>
              </a:lnSpc>
              <a:spcBef>
                <a:spcPts val="0"/>
              </a:spcBef>
              <a:spcAft>
                <a:spcPts val="0"/>
              </a:spcAft>
              <a:buClr>
                <a:schemeClr val="dk1"/>
              </a:buClr>
              <a:buSzPts val="3000"/>
              <a:buFont typeface="Arial"/>
              <a:buNone/>
              <a:defRPr b="1" sz="30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showMasterSp="0" type="title">
  <p:cSld name="TITLE">
    <p:spTree>
      <p:nvGrpSpPr>
        <p:cNvPr id="150" name="Shape 150"/>
        <p:cNvGrpSpPr/>
        <p:nvPr/>
      </p:nvGrpSpPr>
      <p:grpSpPr>
        <a:xfrm>
          <a:off x="0" y="0"/>
          <a:ext cx="0" cy="0"/>
          <a:chOff x="0" y="0"/>
          <a:chExt cx="0" cy="0"/>
        </a:xfrm>
      </p:grpSpPr>
      <p:sp>
        <p:nvSpPr>
          <p:cNvPr id="151" name="Google Shape;151;p38"/>
          <p:cNvSpPr txBox="1"/>
          <p:nvPr>
            <p:ph type="ctrTitle"/>
          </p:nvPr>
        </p:nvSpPr>
        <p:spPr>
          <a:xfrm>
            <a:off x="628650" y="1304920"/>
            <a:ext cx="8125200" cy="1977900"/>
          </a:xfrm>
          <a:prstGeom prst="rect">
            <a:avLst/>
          </a:prstGeom>
          <a:noFill/>
          <a:ln>
            <a:noFill/>
          </a:ln>
        </p:spPr>
        <p:txBody>
          <a:bodyPr anchorCtr="0" anchor="t" bIns="45700" lIns="91425" spcFirstLastPara="1" rIns="91425" wrap="square" tIns="45700">
            <a:noAutofit/>
          </a:bodyPr>
          <a:lstStyle>
            <a:lvl1pPr lvl="0" rtl="0" algn="l">
              <a:lnSpc>
                <a:spcPct val="97222"/>
              </a:lnSpc>
              <a:spcBef>
                <a:spcPts val="0"/>
              </a:spcBef>
              <a:spcAft>
                <a:spcPts val="0"/>
              </a:spcAft>
              <a:buClr>
                <a:schemeClr val="dk1"/>
              </a:buClr>
              <a:buSzPts val="7200"/>
              <a:buFont typeface="Arial"/>
              <a:buNone/>
              <a:defRPr sz="7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2" name="Google Shape;152;p38"/>
          <p:cNvSpPr txBox="1"/>
          <p:nvPr>
            <p:ph idx="1" type="subTitle"/>
          </p:nvPr>
        </p:nvSpPr>
        <p:spPr>
          <a:xfrm>
            <a:off x="796836"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53" name="Google Shape;153;p3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
        <p:nvSpPr>
          <p:cNvPr id="155" name="Google Shape;155;p39"/>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no content">
  <p:cSld name="Title, no content">
    <p:spTree>
      <p:nvGrpSpPr>
        <p:cNvPr id="156" name="Shape 156"/>
        <p:cNvGrpSpPr/>
        <p:nvPr/>
      </p:nvGrpSpPr>
      <p:grpSpPr>
        <a:xfrm>
          <a:off x="0" y="0"/>
          <a:ext cx="0" cy="0"/>
          <a:chOff x="0" y="0"/>
          <a:chExt cx="0" cy="0"/>
        </a:xfrm>
      </p:grpSpPr>
      <p:sp>
        <p:nvSpPr>
          <p:cNvPr id="157" name="Google Shape;157;p40"/>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8" name="Google Shape;158;p4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p:cSld name="Title and one column content">
    <p:spTree>
      <p:nvGrpSpPr>
        <p:cNvPr id="159" name="Shape 159"/>
        <p:cNvGrpSpPr/>
        <p:nvPr/>
      </p:nvGrpSpPr>
      <p:grpSpPr>
        <a:xfrm>
          <a:off x="0" y="0"/>
          <a:ext cx="0" cy="0"/>
          <a:chOff x="0" y="0"/>
          <a:chExt cx="0" cy="0"/>
        </a:xfrm>
      </p:grpSpPr>
      <p:sp>
        <p:nvSpPr>
          <p:cNvPr id="160" name="Google Shape;160;p41"/>
          <p:cNvSpPr txBox="1"/>
          <p:nvPr>
            <p:ph type="title"/>
          </p:nvPr>
        </p:nvSpPr>
        <p:spPr>
          <a:xfrm>
            <a:off x="628651" y="410034"/>
            <a:ext cx="67059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1" name="Google Shape;161;p41"/>
          <p:cNvSpPr txBox="1"/>
          <p:nvPr>
            <p:ph idx="1" type="body"/>
          </p:nvPr>
        </p:nvSpPr>
        <p:spPr>
          <a:xfrm>
            <a:off x="1401900" y="1440300"/>
            <a:ext cx="7886700" cy="30951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35280" lvl="1" marL="914400" rtl="0" algn="l">
              <a:lnSpc>
                <a:spcPct val="100000"/>
              </a:lnSpc>
              <a:spcBef>
                <a:spcPts val="300"/>
              </a:spcBef>
              <a:spcAft>
                <a:spcPts val="0"/>
              </a:spcAft>
              <a:buClr>
                <a:schemeClr val="dk1"/>
              </a:buClr>
              <a:buSzPts val="1680"/>
              <a:buChar char="•"/>
              <a:defRPr sz="120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2" name="Google Shape;162;p4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spTree>
      <p:nvGrpSpPr>
        <p:cNvPr id="163" name="Shape 163"/>
        <p:cNvGrpSpPr/>
        <p:nvPr/>
      </p:nvGrpSpPr>
      <p:grpSpPr>
        <a:xfrm>
          <a:off x="0" y="0"/>
          <a:ext cx="0" cy="0"/>
          <a:chOff x="0" y="0"/>
          <a:chExt cx="0" cy="0"/>
        </a:xfrm>
      </p:grpSpPr>
      <p:sp>
        <p:nvSpPr>
          <p:cNvPr id="164" name="Google Shape;164;p42"/>
          <p:cNvSpPr txBox="1"/>
          <p:nvPr>
            <p:ph idx="1" type="subTitle"/>
          </p:nvPr>
        </p:nvSpPr>
        <p:spPr>
          <a:xfrm>
            <a:off x="628651" y="100532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65" name="Google Shape;165;p42"/>
          <p:cNvSpPr txBox="1"/>
          <p:nvPr>
            <p:ph type="ctrTitle"/>
          </p:nvPr>
        </p:nvSpPr>
        <p:spPr>
          <a:xfrm>
            <a:off x="628650" y="1295859"/>
            <a:ext cx="8125200" cy="822900"/>
          </a:xfrm>
          <a:prstGeom prst="rect">
            <a:avLst/>
          </a:prstGeom>
          <a:solidFill>
            <a:schemeClr val="dk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b="1" sz="4800">
                <a:solidFill>
                  <a:schemeClr val="lt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6" name="Google Shape;166;p42"/>
          <p:cNvSpPr txBox="1"/>
          <p:nvPr>
            <p:ph idx="2" type="body"/>
          </p:nvPr>
        </p:nvSpPr>
        <p:spPr>
          <a:xfrm>
            <a:off x="628651" y="2112556"/>
            <a:ext cx="8124900" cy="822900"/>
          </a:xfrm>
          <a:prstGeom prst="rect">
            <a:avLst/>
          </a:prstGeom>
          <a:solidFill>
            <a:schemeClr val="dk2"/>
          </a:solid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lt2"/>
              </a:buClr>
              <a:buSzPts val="7200"/>
              <a:buNone/>
              <a:defRPr b="1" sz="4800">
                <a:solidFill>
                  <a:schemeClr val="lt2"/>
                </a:solidFill>
                <a:latin typeface="Arial"/>
                <a:ea typeface="Arial"/>
                <a:cs typeface="Arial"/>
                <a:sym typeface="Arial"/>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7" name="Google Shape;167;p42"/>
          <p:cNvSpPr txBox="1"/>
          <p:nvPr>
            <p:ph idx="3" type="body"/>
          </p:nvPr>
        </p:nvSpPr>
        <p:spPr>
          <a:xfrm>
            <a:off x="647440" y="2941780"/>
            <a:ext cx="6943800" cy="854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68" name="Google Shape;168;p4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69" name="Shape 169"/>
        <p:cNvGrpSpPr/>
        <p:nvPr/>
      </p:nvGrpSpPr>
      <p:grpSpPr>
        <a:xfrm>
          <a:off x="0" y="0"/>
          <a:ext cx="0" cy="0"/>
          <a:chOff x="0" y="0"/>
          <a:chExt cx="0" cy="0"/>
        </a:xfrm>
      </p:grpSpPr>
      <p:sp>
        <p:nvSpPr>
          <p:cNvPr id="170" name="Google Shape;170;p43"/>
          <p:cNvSpPr txBox="1"/>
          <p:nvPr>
            <p:ph type="ctrTitle"/>
          </p:nvPr>
        </p:nvSpPr>
        <p:spPr>
          <a:xfrm>
            <a:off x="461963" y="1509591"/>
            <a:ext cx="7772400" cy="1323000"/>
          </a:xfrm>
          <a:prstGeom prst="rect">
            <a:avLst/>
          </a:prstGeom>
          <a:noFill/>
          <a:ln>
            <a:noFill/>
          </a:ln>
        </p:spPr>
        <p:txBody>
          <a:bodyPr anchorCtr="0" anchor="ctr" bIns="45700" lIns="91425" spcFirstLastPara="1" rIns="91425" wrap="square" tIns="45700">
            <a:noAutofit/>
          </a:bodyPr>
          <a:lstStyle>
            <a:lvl1pPr lvl="0" rtl="0" algn="l">
              <a:lnSpc>
                <a:spcPct val="108333"/>
              </a:lnSpc>
              <a:spcBef>
                <a:spcPts val="0"/>
              </a:spcBef>
              <a:spcAft>
                <a:spcPts val="0"/>
              </a:spcAft>
              <a:buClr>
                <a:schemeClr val="dk2"/>
              </a:buClr>
              <a:buSzPts val="4500"/>
              <a:buFont typeface="Arial"/>
              <a:buNone/>
              <a:defRPr b="1" sz="4500">
                <a:solidFill>
                  <a:schemeClr val="dk2"/>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1" name="Google Shape;171;p43"/>
          <p:cNvSpPr txBox="1"/>
          <p:nvPr>
            <p:ph idx="1" type="subTitle"/>
          </p:nvPr>
        </p:nvSpPr>
        <p:spPr>
          <a:xfrm>
            <a:off x="461964" y="1208849"/>
            <a:ext cx="4257600" cy="274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0"/>
              </a:spcBef>
              <a:spcAft>
                <a:spcPts val="0"/>
              </a:spcAft>
              <a:buClr>
                <a:schemeClr val="dk2"/>
              </a:buClr>
              <a:buSzPts val="2700"/>
              <a:buNone/>
              <a:defRPr b="1" sz="1800">
                <a:solidFill>
                  <a:schemeClr val="dk2"/>
                </a:solidFill>
              </a:defRPr>
            </a:lvl1pPr>
            <a:lvl2pPr lvl="1" rtl="0" algn="ctr">
              <a:lnSpc>
                <a:spcPct val="100000"/>
              </a:lnSpc>
              <a:spcBef>
                <a:spcPts val="300"/>
              </a:spcBef>
              <a:spcAft>
                <a:spcPts val="0"/>
              </a:spcAft>
              <a:buClr>
                <a:srgbClr val="888888"/>
              </a:buClr>
              <a:buSzPts val="1365"/>
              <a:buNone/>
              <a:defRPr>
                <a:solidFill>
                  <a:srgbClr val="888888"/>
                </a:solidFill>
              </a:defRPr>
            </a:lvl2pPr>
            <a:lvl3pPr lvl="2" rtl="0" algn="ctr">
              <a:lnSpc>
                <a:spcPct val="100000"/>
              </a:lnSpc>
              <a:spcBef>
                <a:spcPts val="300"/>
              </a:spcBef>
              <a:spcAft>
                <a:spcPts val="0"/>
              </a:spcAft>
              <a:buClr>
                <a:srgbClr val="888888"/>
              </a:buClr>
              <a:buSzPts val="975"/>
              <a:buNone/>
              <a:defRPr>
                <a:solidFill>
                  <a:srgbClr val="888888"/>
                </a:solidFill>
              </a:defRPr>
            </a:lvl3pPr>
            <a:lvl4pPr lvl="3" rtl="0" algn="ctr">
              <a:lnSpc>
                <a:spcPct val="100000"/>
              </a:lnSpc>
              <a:spcBef>
                <a:spcPts val="300"/>
              </a:spcBef>
              <a:spcAft>
                <a:spcPts val="0"/>
              </a:spcAft>
              <a:buClr>
                <a:srgbClr val="888888"/>
              </a:buClr>
              <a:buSzPts val="975"/>
              <a:buNone/>
              <a:defRPr>
                <a:solidFill>
                  <a:srgbClr val="888888"/>
                </a:solidFill>
              </a:defRPr>
            </a:lvl4pPr>
            <a:lvl5pPr lvl="4" rtl="0" algn="ctr">
              <a:lnSpc>
                <a:spcPct val="100000"/>
              </a:lnSpc>
              <a:spcBef>
                <a:spcPts val="300"/>
              </a:spcBef>
              <a:spcAft>
                <a:spcPts val="0"/>
              </a:spcAft>
              <a:buClr>
                <a:srgbClr val="888888"/>
              </a:buClr>
              <a:buSzPts val="975"/>
              <a:buNone/>
              <a:defRPr>
                <a:solidFill>
                  <a:srgbClr val="888888"/>
                </a:solidFill>
              </a:defRPr>
            </a:lvl5pPr>
            <a:lvl6pPr lvl="5" rtl="0" algn="ctr">
              <a:lnSpc>
                <a:spcPct val="90000"/>
              </a:lnSpc>
              <a:spcBef>
                <a:spcPts val="375"/>
              </a:spcBef>
              <a:spcAft>
                <a:spcPts val="0"/>
              </a:spcAft>
              <a:buClr>
                <a:srgbClr val="888888"/>
              </a:buClr>
              <a:buSzPts val="1350"/>
              <a:buNone/>
              <a:defRPr>
                <a:solidFill>
                  <a:srgbClr val="888888"/>
                </a:solidFill>
              </a:defRPr>
            </a:lvl6pPr>
            <a:lvl7pPr lvl="6" rtl="0" algn="ctr">
              <a:lnSpc>
                <a:spcPct val="90000"/>
              </a:lnSpc>
              <a:spcBef>
                <a:spcPts val="375"/>
              </a:spcBef>
              <a:spcAft>
                <a:spcPts val="0"/>
              </a:spcAft>
              <a:buClr>
                <a:srgbClr val="888888"/>
              </a:buClr>
              <a:buSzPts val="1350"/>
              <a:buNone/>
              <a:defRPr>
                <a:solidFill>
                  <a:srgbClr val="888888"/>
                </a:solidFill>
              </a:defRPr>
            </a:lvl7pPr>
            <a:lvl8pPr lvl="7" rtl="0" algn="ctr">
              <a:lnSpc>
                <a:spcPct val="90000"/>
              </a:lnSpc>
              <a:spcBef>
                <a:spcPts val="375"/>
              </a:spcBef>
              <a:spcAft>
                <a:spcPts val="0"/>
              </a:spcAft>
              <a:buClr>
                <a:srgbClr val="888888"/>
              </a:buClr>
              <a:buSzPts val="1350"/>
              <a:buNone/>
              <a:defRPr>
                <a:solidFill>
                  <a:srgbClr val="888888"/>
                </a:solidFill>
              </a:defRPr>
            </a:lvl8pPr>
            <a:lvl9pPr lvl="8" rtl="0" algn="ctr">
              <a:lnSpc>
                <a:spcPct val="90000"/>
              </a:lnSpc>
              <a:spcBef>
                <a:spcPts val="375"/>
              </a:spcBef>
              <a:spcAft>
                <a:spcPts val="0"/>
              </a:spcAft>
              <a:buClr>
                <a:srgbClr val="888888"/>
              </a:buClr>
              <a:buSzPts val="1350"/>
              <a:buNone/>
              <a:defRPr>
                <a:solidFill>
                  <a:srgbClr val="888888"/>
                </a:solidFill>
              </a:defRPr>
            </a:lvl9pPr>
          </a:lstStyle>
          <a:p/>
        </p:txBody>
      </p:sp>
      <p:sp>
        <p:nvSpPr>
          <p:cNvPr id="172" name="Google Shape;172;p43"/>
          <p:cNvSpPr txBox="1"/>
          <p:nvPr>
            <p:ph idx="2" type="body"/>
          </p:nvPr>
        </p:nvSpPr>
        <p:spPr>
          <a:xfrm>
            <a:off x="461964" y="2832497"/>
            <a:ext cx="6709200" cy="11037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dk1"/>
              </a:buClr>
              <a:buSzPts val="2813"/>
              <a:buNone/>
              <a:defRPr sz="1875"/>
            </a:lvl1pPr>
            <a:lvl2pPr indent="-228600" lvl="1" marL="914400" rtl="0" algn="l">
              <a:lnSpc>
                <a:spcPct val="100000"/>
              </a:lnSpc>
              <a:spcBef>
                <a:spcPts val="300"/>
              </a:spcBef>
              <a:spcAft>
                <a:spcPts val="0"/>
              </a:spcAft>
              <a:buClr>
                <a:schemeClr val="dk1"/>
              </a:buClr>
              <a:buSzPts val="1365"/>
              <a:buNone/>
              <a:defRPr/>
            </a:lvl2pPr>
            <a:lvl3pPr indent="-228600" lvl="2" marL="1371600" rtl="0" algn="l">
              <a:lnSpc>
                <a:spcPct val="100000"/>
              </a:lnSpc>
              <a:spcBef>
                <a:spcPts val="3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73" name="Google Shape;173;p4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showMasterSp="0">
  <p:cSld name="Title slide #3">
    <p:spTree>
      <p:nvGrpSpPr>
        <p:cNvPr id="174" name="Shape 174"/>
        <p:cNvGrpSpPr/>
        <p:nvPr/>
      </p:nvGrpSpPr>
      <p:grpSpPr>
        <a:xfrm>
          <a:off x="0" y="0"/>
          <a:ext cx="0" cy="0"/>
          <a:chOff x="0" y="0"/>
          <a:chExt cx="0" cy="0"/>
        </a:xfrm>
      </p:grpSpPr>
      <p:sp>
        <p:nvSpPr>
          <p:cNvPr id="175" name="Google Shape;175;p44"/>
          <p:cNvSpPr/>
          <p:nvPr>
            <p:ph idx="2" type="pic"/>
          </p:nvPr>
        </p:nvSpPr>
        <p:spPr>
          <a:xfrm>
            <a:off x="0" y="0"/>
            <a:ext cx="9144000" cy="3589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76" name="Google Shape;176;p44"/>
          <p:cNvSpPr txBox="1"/>
          <p:nvPr>
            <p:ph type="ctrTitle"/>
          </p:nvPr>
        </p:nvSpPr>
        <p:spPr>
          <a:xfrm>
            <a:off x="509452" y="2964979"/>
            <a:ext cx="8517900" cy="885300"/>
          </a:xfrm>
          <a:prstGeom prst="rect">
            <a:avLst/>
          </a:prstGeom>
          <a:noFill/>
          <a:ln>
            <a:noFill/>
          </a:ln>
        </p:spPr>
        <p:txBody>
          <a:bodyPr anchorCtr="0" anchor="ctr" bIns="45700" lIns="91425" spcFirstLastPara="1" rIns="91425" wrap="square" tIns="45700">
            <a:noAutofit/>
          </a:bodyPr>
          <a:lstStyle>
            <a:lvl1pPr lvl="0" rtl="0" algn="l">
              <a:lnSpc>
                <a:spcPct val="120370"/>
              </a:lnSpc>
              <a:spcBef>
                <a:spcPts val="0"/>
              </a:spcBef>
              <a:spcAft>
                <a:spcPts val="0"/>
              </a:spcAft>
              <a:buClr>
                <a:schemeClr val="dk1"/>
              </a:buClr>
              <a:buSzPts val="5400"/>
              <a:buFont typeface="Arial"/>
              <a:buNone/>
              <a:defRPr sz="5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77" name="Google Shape;177;p44"/>
          <p:cNvSpPr txBox="1"/>
          <p:nvPr>
            <p:ph idx="1" type="subTitle"/>
          </p:nvPr>
        </p:nvSpPr>
        <p:spPr>
          <a:xfrm>
            <a:off x="633736" y="3618696"/>
            <a:ext cx="2961000" cy="289800"/>
          </a:xfrm>
          <a:prstGeom prst="rect">
            <a:avLst/>
          </a:prstGeom>
          <a:solidFill>
            <a:schemeClr val="accent2"/>
          </a:solidFill>
          <a:ln>
            <a:noFill/>
          </a:ln>
        </p:spPr>
        <p:txBody>
          <a:bodyPr anchorCtr="0" anchor="t" bIns="45700" lIns="91425" spcFirstLastPara="1" rIns="91425" wrap="square" tIns="45700">
            <a:noAutofit/>
          </a:bodyPr>
          <a:lstStyle>
            <a:lvl1pPr lvl="0" rtl="0" algn="l">
              <a:lnSpc>
                <a:spcPct val="100000"/>
              </a:lnSpc>
              <a:spcBef>
                <a:spcPts val="300"/>
              </a:spcBef>
              <a:spcAft>
                <a:spcPts val="0"/>
              </a:spcAft>
              <a:buClr>
                <a:schemeClr val="dk1"/>
              </a:buClr>
              <a:buSzPts val="2100"/>
              <a:buNone/>
              <a:defRPr b="1" sz="1400"/>
            </a:lvl1pPr>
            <a:lvl2pPr lvl="1" rtl="0" algn="ctr">
              <a:lnSpc>
                <a:spcPct val="100000"/>
              </a:lnSpc>
              <a:spcBef>
                <a:spcPts val="300"/>
              </a:spcBef>
              <a:spcAft>
                <a:spcPts val="0"/>
              </a:spcAft>
              <a:buClr>
                <a:schemeClr val="dk1"/>
              </a:buClr>
              <a:buSzPts val="2100"/>
              <a:buNone/>
              <a:defRPr sz="1500"/>
            </a:lvl2pPr>
            <a:lvl3pPr lvl="2" rtl="0" algn="ctr">
              <a:lnSpc>
                <a:spcPct val="100000"/>
              </a:lnSpc>
              <a:spcBef>
                <a:spcPts val="300"/>
              </a:spcBef>
              <a:spcAft>
                <a:spcPts val="0"/>
              </a:spcAft>
              <a:buClr>
                <a:schemeClr val="dk1"/>
              </a:buClr>
              <a:buSzPts val="1350"/>
              <a:buNone/>
              <a:defRPr sz="1350"/>
            </a:lvl3pPr>
            <a:lvl4pPr lvl="3" rtl="0" algn="ctr">
              <a:lnSpc>
                <a:spcPct val="100000"/>
              </a:lnSpc>
              <a:spcBef>
                <a:spcPts val="300"/>
              </a:spcBef>
              <a:spcAft>
                <a:spcPts val="0"/>
              </a:spcAft>
              <a:buClr>
                <a:schemeClr val="dk1"/>
              </a:buClr>
              <a:buSzPts val="1200"/>
              <a:buNone/>
              <a:defRPr sz="1200"/>
            </a:lvl4pPr>
            <a:lvl5pPr lvl="4" rtl="0" algn="ctr">
              <a:lnSpc>
                <a:spcPct val="100000"/>
              </a:lnSpc>
              <a:spcBef>
                <a:spcPts val="300"/>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
        <p:nvSpPr>
          <p:cNvPr id="178" name="Google Shape;178;p44"/>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4" showMasterSp="0" type="secHead">
  <p:cSld name="SECTION_HEADER">
    <p:spTree>
      <p:nvGrpSpPr>
        <p:cNvPr id="179" name="Shape 179"/>
        <p:cNvGrpSpPr/>
        <p:nvPr/>
      </p:nvGrpSpPr>
      <p:grpSpPr>
        <a:xfrm>
          <a:off x="0" y="0"/>
          <a:ext cx="0" cy="0"/>
          <a:chOff x="0" y="0"/>
          <a:chExt cx="0" cy="0"/>
        </a:xfrm>
      </p:grpSpPr>
      <p:sp>
        <p:nvSpPr>
          <p:cNvPr id="180" name="Google Shape;180;p45"/>
          <p:cNvSpPr txBox="1"/>
          <p:nvPr>
            <p:ph type="title"/>
          </p:nvPr>
        </p:nvSpPr>
        <p:spPr>
          <a:xfrm>
            <a:off x="623888" y="1282305"/>
            <a:ext cx="7886700" cy="2139600"/>
          </a:xfrm>
          <a:prstGeom prst="rect">
            <a:avLst/>
          </a:prstGeom>
          <a:noFill/>
          <a:ln>
            <a:noFill/>
          </a:ln>
        </p:spPr>
        <p:txBody>
          <a:bodyPr anchorCtr="0" anchor="b" bIns="45700" lIns="91425" spcFirstLastPara="1" rIns="91425" wrap="square" tIns="45700">
            <a:noAutofit/>
          </a:bodyPr>
          <a:lstStyle>
            <a:lvl1pPr lvl="0" rtl="0" algn="l">
              <a:lnSpc>
                <a:spcPct val="100000"/>
              </a:lnSpc>
              <a:spcBef>
                <a:spcPts val="0"/>
              </a:spcBef>
              <a:spcAft>
                <a:spcPts val="0"/>
              </a:spcAft>
              <a:buClr>
                <a:schemeClr val="dk1"/>
              </a:buClr>
              <a:buSzPts val="4500"/>
              <a:buFont typeface="Arial"/>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1" name="Google Shape;181;p45"/>
          <p:cNvSpPr txBox="1"/>
          <p:nvPr>
            <p:ph idx="1" type="body"/>
          </p:nvPr>
        </p:nvSpPr>
        <p:spPr>
          <a:xfrm>
            <a:off x="623888" y="3540869"/>
            <a:ext cx="7886700" cy="10263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2"/>
              </a:buClr>
              <a:buSzPts val="4200"/>
              <a:buNone/>
              <a:defRPr b="1" sz="2800">
                <a:solidFill>
                  <a:schemeClr val="dk2"/>
                </a:solidFill>
              </a:defRPr>
            </a:lvl1pPr>
            <a:lvl2pPr indent="-228600" lvl="1" marL="914400" rtl="0" algn="l">
              <a:lnSpc>
                <a:spcPct val="100000"/>
              </a:lnSpc>
              <a:spcBef>
                <a:spcPts val="300"/>
              </a:spcBef>
              <a:spcAft>
                <a:spcPts val="0"/>
              </a:spcAft>
              <a:buClr>
                <a:srgbClr val="888888"/>
              </a:buClr>
              <a:buSzPts val="2100"/>
              <a:buNone/>
              <a:defRPr sz="1500">
                <a:solidFill>
                  <a:srgbClr val="888888"/>
                </a:solidFill>
              </a:defRPr>
            </a:lvl2pPr>
            <a:lvl3pPr indent="-228600" lvl="2" marL="1371600" rtl="0" algn="l">
              <a:lnSpc>
                <a:spcPct val="100000"/>
              </a:lnSpc>
              <a:spcBef>
                <a:spcPts val="300"/>
              </a:spcBef>
              <a:spcAft>
                <a:spcPts val="0"/>
              </a:spcAft>
              <a:buClr>
                <a:srgbClr val="888888"/>
              </a:buClr>
              <a:buSzPts val="1350"/>
              <a:buNone/>
              <a:defRPr sz="1350">
                <a:solidFill>
                  <a:srgbClr val="888888"/>
                </a:solidFill>
              </a:defRPr>
            </a:lvl3pPr>
            <a:lvl4pPr indent="-228600" lvl="3" marL="1828800" rtl="0" algn="l">
              <a:lnSpc>
                <a:spcPct val="100000"/>
              </a:lnSpc>
              <a:spcBef>
                <a:spcPts val="300"/>
              </a:spcBef>
              <a:spcAft>
                <a:spcPts val="0"/>
              </a:spcAft>
              <a:buClr>
                <a:srgbClr val="888888"/>
              </a:buClr>
              <a:buSzPts val="1200"/>
              <a:buNone/>
              <a:defRPr sz="1200">
                <a:solidFill>
                  <a:srgbClr val="888888"/>
                </a:solidFill>
              </a:defRPr>
            </a:lvl4pPr>
            <a:lvl5pPr indent="-228600" lvl="4" marL="2286000" rtl="0" algn="l">
              <a:lnSpc>
                <a:spcPct val="100000"/>
              </a:lnSpc>
              <a:spcBef>
                <a:spcPts val="300"/>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pic>
        <p:nvPicPr>
          <p:cNvPr descr="ASU_Horiz_RGB_Digital_MaroonGold.png" id="182" name="Google Shape;182;p45"/>
          <p:cNvPicPr preferRelativeResize="0"/>
          <p:nvPr/>
        </p:nvPicPr>
        <p:blipFill rotWithShape="1">
          <a:blip r:embed="rId2">
            <a:alphaModFix/>
          </a:blip>
          <a:srcRect b="0" l="0" r="0" t="0"/>
          <a:stretch/>
        </p:blipFill>
        <p:spPr>
          <a:xfrm>
            <a:off x="245069" y="187047"/>
            <a:ext cx="3844969" cy="1067100"/>
          </a:xfrm>
          <a:prstGeom prst="rect">
            <a:avLst/>
          </a:prstGeom>
          <a:noFill/>
          <a:ln>
            <a:noFill/>
          </a:ln>
        </p:spPr>
      </p:pic>
      <p:sp>
        <p:nvSpPr>
          <p:cNvPr id="183" name="Google Shape;183;p4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2"/>
                </a:solidFill>
              </a:defRPr>
            </a:lvl1pPr>
            <a:lvl2pPr lvl="1" rtl="0">
              <a:buNone/>
              <a:defRPr sz="1300">
                <a:solidFill>
                  <a:schemeClr val="dk2"/>
                </a:solidFill>
              </a:defRPr>
            </a:lvl2pPr>
            <a:lvl3pPr lvl="2" rtl="0">
              <a:buNone/>
              <a:defRPr sz="1300">
                <a:solidFill>
                  <a:schemeClr val="dk2"/>
                </a:solidFill>
              </a:defRPr>
            </a:lvl3pPr>
            <a:lvl4pPr lvl="3" rtl="0">
              <a:buNone/>
              <a:defRPr sz="1300">
                <a:solidFill>
                  <a:schemeClr val="dk2"/>
                </a:solidFill>
              </a:defRPr>
            </a:lvl4pPr>
            <a:lvl5pPr lvl="4" rtl="0">
              <a:buNone/>
              <a:defRPr sz="1300">
                <a:solidFill>
                  <a:schemeClr val="dk2"/>
                </a:solidFill>
              </a:defRPr>
            </a:lvl5pPr>
            <a:lvl6pPr lvl="5" rtl="0">
              <a:buNone/>
              <a:defRPr sz="1300">
                <a:solidFill>
                  <a:schemeClr val="dk2"/>
                </a:solidFill>
              </a:defRPr>
            </a:lvl6pPr>
            <a:lvl7pPr lvl="6" rtl="0">
              <a:buNone/>
              <a:defRPr sz="1300">
                <a:solidFill>
                  <a:schemeClr val="dk2"/>
                </a:solidFill>
              </a:defRPr>
            </a:lvl7pPr>
            <a:lvl8pPr lvl="7" rtl="0">
              <a:buNone/>
              <a:defRPr sz="1300">
                <a:solidFill>
                  <a:schemeClr val="dk2"/>
                </a:solidFill>
              </a:defRPr>
            </a:lvl8pPr>
            <a:lvl9pPr lvl="8" rtl="0">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showMasterSp="0">
  <p:cSld name="Agenda #1">
    <p:bg>
      <p:bgPr>
        <a:solidFill>
          <a:schemeClr val="dk2"/>
        </a:solidFill>
      </p:bgPr>
    </p:bg>
    <p:spTree>
      <p:nvGrpSpPr>
        <p:cNvPr id="184" name="Shape 184"/>
        <p:cNvGrpSpPr/>
        <p:nvPr/>
      </p:nvGrpSpPr>
      <p:grpSpPr>
        <a:xfrm>
          <a:off x="0" y="0"/>
          <a:ext cx="0" cy="0"/>
          <a:chOff x="0" y="0"/>
          <a:chExt cx="0" cy="0"/>
        </a:xfrm>
      </p:grpSpPr>
      <p:sp>
        <p:nvSpPr>
          <p:cNvPr id="185" name="Google Shape;185;p46"/>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lt2"/>
              </a:buClr>
              <a:buSzPts val="3600"/>
              <a:buFont typeface="Arial"/>
              <a:buNone/>
              <a:defRPr sz="36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86" name="Google Shape;186;p46"/>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87" name="Google Shape;187;p46"/>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lt2"/>
              </a:buClr>
              <a:buSzPts val="2700"/>
              <a:buNone/>
              <a:defRPr b="1" sz="1800">
                <a:solidFill>
                  <a:schemeClr val="lt2"/>
                </a:solidFill>
              </a:defRPr>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88" name="Google Shape;188;p4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lt2"/>
                </a:solidFill>
              </a:defRPr>
            </a:lvl1pPr>
            <a:lvl2pPr lvl="1" rtl="0">
              <a:buNone/>
              <a:defRPr sz="1300">
                <a:solidFill>
                  <a:schemeClr val="lt2"/>
                </a:solidFill>
              </a:defRPr>
            </a:lvl2pPr>
            <a:lvl3pPr lvl="2" rtl="0">
              <a:buNone/>
              <a:defRPr sz="1300">
                <a:solidFill>
                  <a:schemeClr val="lt2"/>
                </a:solidFill>
              </a:defRPr>
            </a:lvl3pPr>
            <a:lvl4pPr lvl="3" rtl="0">
              <a:buNone/>
              <a:defRPr sz="1300">
                <a:solidFill>
                  <a:schemeClr val="lt2"/>
                </a:solidFill>
              </a:defRPr>
            </a:lvl4pPr>
            <a:lvl5pPr lvl="4" rtl="0">
              <a:buNone/>
              <a:defRPr sz="1300">
                <a:solidFill>
                  <a:schemeClr val="lt2"/>
                </a:solidFill>
              </a:defRPr>
            </a:lvl5pPr>
            <a:lvl6pPr lvl="5" rtl="0">
              <a:buNone/>
              <a:defRPr sz="1300">
                <a:solidFill>
                  <a:schemeClr val="lt2"/>
                </a:solidFill>
              </a:defRPr>
            </a:lvl6pPr>
            <a:lvl7pPr lvl="6" rtl="0">
              <a:buNone/>
              <a:defRPr sz="1300">
                <a:solidFill>
                  <a:schemeClr val="lt2"/>
                </a:solidFill>
              </a:defRPr>
            </a:lvl7pPr>
            <a:lvl8pPr lvl="7" rtl="0">
              <a:buNone/>
              <a:defRPr sz="1300">
                <a:solidFill>
                  <a:schemeClr val="lt2"/>
                </a:solidFill>
              </a:defRPr>
            </a:lvl8pPr>
            <a:lvl9pPr lvl="8" rtl="0">
              <a:buNone/>
              <a:defRPr sz="13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showMasterSp="0">
  <p:cSld name="Agenda #2">
    <p:spTree>
      <p:nvGrpSpPr>
        <p:cNvPr id="189" name="Shape 189"/>
        <p:cNvGrpSpPr/>
        <p:nvPr/>
      </p:nvGrpSpPr>
      <p:grpSpPr>
        <a:xfrm>
          <a:off x="0" y="0"/>
          <a:ext cx="0" cy="0"/>
          <a:chOff x="0" y="0"/>
          <a:chExt cx="0" cy="0"/>
        </a:xfrm>
      </p:grpSpPr>
      <p:sp>
        <p:nvSpPr>
          <p:cNvPr id="190" name="Google Shape;190;p47"/>
          <p:cNvSpPr txBox="1"/>
          <p:nvPr>
            <p:ph type="title"/>
          </p:nvPr>
        </p:nvSpPr>
        <p:spPr>
          <a:xfrm>
            <a:off x="160987" y="0"/>
            <a:ext cx="3490200" cy="51435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3600"/>
              <a:buFont typeface="Arial"/>
              <a:buNone/>
              <a:defRPr sz="3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1" name="Google Shape;191;p47"/>
          <p:cNvSpPr txBox="1"/>
          <p:nvPr/>
        </p:nvSpPr>
        <p:spPr>
          <a:xfrm>
            <a:off x="3664989"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5625"/>
              <a:buFont typeface="Arial"/>
              <a:buNone/>
            </a:pPr>
            <a:r>
              <a:rPr b="0" i="0" lang="en" sz="22499" u="none" cap="none" strike="noStrike">
                <a:solidFill>
                  <a:schemeClr val="accent2"/>
                </a:solidFill>
                <a:latin typeface="Arial"/>
                <a:ea typeface="Arial"/>
                <a:cs typeface="Arial"/>
                <a:sym typeface="Arial"/>
              </a:rPr>
              <a:t>{</a:t>
            </a:r>
            <a:endParaRPr/>
          </a:p>
        </p:txBody>
      </p:sp>
      <p:sp>
        <p:nvSpPr>
          <p:cNvPr id="192" name="Google Shape;192;p47"/>
          <p:cNvSpPr txBox="1"/>
          <p:nvPr>
            <p:ph idx="1" type="body"/>
          </p:nvPr>
        </p:nvSpPr>
        <p:spPr>
          <a:xfrm>
            <a:off x="4772025" y="0"/>
            <a:ext cx="3657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14000"/>
              </a:lnSpc>
              <a:spcBef>
                <a:spcPts val="0"/>
              </a:spcBef>
              <a:spcAft>
                <a:spcPts val="0"/>
              </a:spcAft>
              <a:buClr>
                <a:schemeClr val="dk1"/>
              </a:buClr>
              <a:buSzPts val="2700"/>
              <a:buNone/>
              <a:defRPr b="1" sz="1800"/>
            </a:lvl1pPr>
            <a:lvl2pPr indent="-228600" lvl="1" marL="914400" rtl="0" algn="l">
              <a:lnSpc>
                <a:spcPct val="114000"/>
              </a:lnSpc>
              <a:spcBef>
                <a:spcPts val="1600"/>
              </a:spcBef>
              <a:spcAft>
                <a:spcPts val="0"/>
              </a:spcAft>
              <a:buClr>
                <a:schemeClr val="dk1"/>
              </a:buClr>
              <a:buSzPts val="2520"/>
              <a:buNone/>
              <a:defRPr b="1" sz="1800"/>
            </a:lvl2pPr>
            <a:lvl3pPr indent="-228600" lvl="2" marL="1371600" rtl="0" algn="l">
              <a:lnSpc>
                <a:spcPct val="100000"/>
              </a:lnSpc>
              <a:spcBef>
                <a:spcPts val="1600"/>
              </a:spcBef>
              <a:spcAft>
                <a:spcPts val="0"/>
              </a:spcAft>
              <a:buClr>
                <a:schemeClr val="dk1"/>
              </a:buClr>
              <a:buSzPts val="975"/>
              <a:buNone/>
              <a:defRPr/>
            </a:lvl3pPr>
            <a:lvl4pPr indent="-228600" lvl="3" marL="1828800" rtl="0" algn="l">
              <a:lnSpc>
                <a:spcPct val="100000"/>
              </a:lnSpc>
              <a:spcBef>
                <a:spcPts val="300"/>
              </a:spcBef>
              <a:spcAft>
                <a:spcPts val="0"/>
              </a:spcAft>
              <a:buClr>
                <a:schemeClr val="dk1"/>
              </a:buClr>
              <a:buSzPts val="975"/>
              <a:buNone/>
              <a:defRPr/>
            </a:lvl4pPr>
            <a:lvl5pPr indent="-228600" lvl="4" marL="2286000" rtl="0" algn="l">
              <a:lnSpc>
                <a:spcPct val="100000"/>
              </a:lnSpc>
              <a:spcBef>
                <a:spcPts val="300"/>
              </a:spcBef>
              <a:spcAft>
                <a:spcPts val="0"/>
              </a:spcAft>
              <a:buClr>
                <a:schemeClr val="dk1"/>
              </a:buClr>
              <a:buSzPts val="975"/>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193" name="Google Shape;193;p4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maroon)" showMasterSp="0">
  <p:cSld name="Break or bold statement (maroon)">
    <p:bg>
      <p:bgPr>
        <a:solidFill>
          <a:schemeClr val="accent1"/>
        </a:solidFill>
      </p:bgPr>
    </p:bg>
    <p:spTree>
      <p:nvGrpSpPr>
        <p:cNvPr id="194" name="Shape 194"/>
        <p:cNvGrpSpPr/>
        <p:nvPr/>
      </p:nvGrpSpPr>
      <p:grpSpPr>
        <a:xfrm>
          <a:off x="0" y="0"/>
          <a:ext cx="0" cy="0"/>
          <a:chOff x="0" y="0"/>
          <a:chExt cx="0" cy="0"/>
        </a:xfrm>
      </p:grpSpPr>
      <p:sp>
        <p:nvSpPr>
          <p:cNvPr id="195" name="Google Shape;195;p48"/>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6200"/>
              <a:buFont typeface="Arial"/>
              <a:buNone/>
              <a:defRPr sz="62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4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or bold statement (gold)" showMasterSp="0">
  <p:cSld name="Break or bold statement (gold)">
    <p:bg>
      <p:bgPr>
        <a:solidFill>
          <a:schemeClr val="accent2"/>
        </a:solidFill>
      </p:bgPr>
    </p:bg>
    <p:spTree>
      <p:nvGrpSpPr>
        <p:cNvPr id="197" name="Shape 197"/>
        <p:cNvGrpSpPr/>
        <p:nvPr/>
      </p:nvGrpSpPr>
      <p:grpSpPr>
        <a:xfrm>
          <a:off x="0" y="0"/>
          <a:ext cx="0" cy="0"/>
          <a:chOff x="0" y="0"/>
          <a:chExt cx="0" cy="0"/>
        </a:xfrm>
      </p:grpSpPr>
      <p:sp>
        <p:nvSpPr>
          <p:cNvPr id="198" name="Google Shape;198;p49"/>
          <p:cNvSpPr txBox="1"/>
          <p:nvPr>
            <p:ph type="title"/>
          </p:nvPr>
        </p:nvSpPr>
        <p:spPr>
          <a:xfrm>
            <a:off x="457200" y="0"/>
            <a:ext cx="7762800" cy="514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6200"/>
              <a:buFont typeface="Arial"/>
              <a:buNone/>
              <a:defRPr sz="6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4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maroon)" showMasterSp="0">
  <p:cSld name="Break bar (maroon)">
    <p:bg>
      <p:bgPr>
        <a:solidFill>
          <a:schemeClr val="lt2"/>
        </a:solidFill>
      </p:bgPr>
    </p:bg>
    <p:spTree>
      <p:nvGrpSpPr>
        <p:cNvPr id="200" name="Shape 200"/>
        <p:cNvGrpSpPr/>
        <p:nvPr/>
      </p:nvGrpSpPr>
      <p:grpSpPr>
        <a:xfrm>
          <a:off x="0" y="0"/>
          <a:ext cx="0" cy="0"/>
          <a:chOff x="0" y="0"/>
          <a:chExt cx="0" cy="0"/>
        </a:xfrm>
      </p:grpSpPr>
      <p:sp>
        <p:nvSpPr>
          <p:cNvPr id="201" name="Google Shape;201;p50"/>
          <p:cNvSpPr/>
          <p:nvPr/>
        </p:nvSpPr>
        <p:spPr>
          <a:xfrm>
            <a:off x="0" y="1314450"/>
            <a:ext cx="9144000" cy="1543200"/>
          </a:xfrm>
          <a:prstGeom prst="rect">
            <a:avLst/>
          </a:prstGeom>
          <a:solidFill>
            <a:schemeClr val="accent1"/>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2" name="Google Shape;202;p50"/>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lt2"/>
              </a:buClr>
              <a:buSzPts val="4800"/>
              <a:buFont typeface="Arial"/>
              <a:buNone/>
              <a:defRPr sz="4800">
                <a:solidFill>
                  <a:schemeClr val="l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3" name="Google Shape;203;p5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bar (gold)" showMasterSp="0">
  <p:cSld name="Break bar (gold)">
    <p:bg>
      <p:bgPr>
        <a:solidFill>
          <a:schemeClr val="lt2"/>
        </a:solidFill>
      </p:bgPr>
    </p:bg>
    <p:spTree>
      <p:nvGrpSpPr>
        <p:cNvPr id="204" name="Shape 204"/>
        <p:cNvGrpSpPr/>
        <p:nvPr/>
      </p:nvGrpSpPr>
      <p:grpSpPr>
        <a:xfrm>
          <a:off x="0" y="0"/>
          <a:ext cx="0" cy="0"/>
          <a:chOff x="0" y="0"/>
          <a:chExt cx="0" cy="0"/>
        </a:xfrm>
      </p:grpSpPr>
      <p:sp>
        <p:nvSpPr>
          <p:cNvPr id="205" name="Google Shape;205;p51"/>
          <p:cNvSpPr/>
          <p:nvPr/>
        </p:nvSpPr>
        <p:spPr>
          <a:xfrm>
            <a:off x="0" y="1314450"/>
            <a:ext cx="9144000" cy="1543200"/>
          </a:xfrm>
          <a:prstGeom prst="rect">
            <a:avLst/>
          </a:prstGeom>
          <a:solidFill>
            <a:schemeClr val="accent2"/>
          </a:solidFill>
          <a:ln>
            <a:noFill/>
          </a:ln>
        </p:spPr>
        <p:txBody>
          <a:bodyPr anchorCtr="0" anchor="ctr" bIns="60925" lIns="121900" spcFirstLastPara="1" rIns="121900" wrap="square" tIns="60925">
            <a:noAutofit/>
          </a:bodyPr>
          <a:lstStyle/>
          <a:p>
            <a:pPr indent="0" lvl="0" marL="0" marR="0" rtl="0" algn="ctr">
              <a:lnSpc>
                <a:spcPct val="100000"/>
              </a:lnSpc>
              <a:spcBef>
                <a:spcPts val="0"/>
              </a:spcBef>
              <a:spcAft>
                <a:spcPts val="0"/>
              </a:spcAft>
              <a:buClr>
                <a:srgbClr val="000000"/>
              </a:buClr>
              <a:buSzPts val="3700"/>
              <a:buFont typeface="Arial"/>
              <a:buNone/>
            </a:pPr>
            <a:r>
              <a:t/>
            </a:r>
            <a:endParaRPr b="1" i="0" sz="3700" u="none" cap="none" strike="noStrike">
              <a:solidFill>
                <a:schemeClr val="lt1"/>
              </a:solidFill>
              <a:latin typeface="Arial"/>
              <a:ea typeface="Arial"/>
              <a:cs typeface="Arial"/>
              <a:sym typeface="Arial"/>
            </a:endParaRPr>
          </a:p>
        </p:txBody>
      </p:sp>
      <p:sp>
        <p:nvSpPr>
          <p:cNvPr id="206" name="Google Shape;206;p51"/>
          <p:cNvSpPr txBox="1"/>
          <p:nvPr>
            <p:ph type="title"/>
          </p:nvPr>
        </p:nvSpPr>
        <p:spPr>
          <a:xfrm>
            <a:off x="457200" y="1314450"/>
            <a:ext cx="7762800" cy="15432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800"/>
              <a:buFont typeface="Arial"/>
              <a:buNone/>
              <a:defRPr sz="4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07" name="Google Shape;207;p5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type="obj">
  <p:cSld name="OBJECT">
    <p:spTree>
      <p:nvGrpSpPr>
        <p:cNvPr id="208" name="Shape 208"/>
        <p:cNvGrpSpPr/>
        <p:nvPr/>
      </p:nvGrpSpPr>
      <p:grpSpPr>
        <a:xfrm>
          <a:off x="0" y="0"/>
          <a:ext cx="0" cy="0"/>
          <a:chOff x="0" y="0"/>
          <a:chExt cx="0" cy="0"/>
        </a:xfrm>
      </p:grpSpPr>
      <p:sp>
        <p:nvSpPr>
          <p:cNvPr id="209" name="Google Shape;209;p52"/>
          <p:cNvSpPr txBox="1"/>
          <p:nvPr>
            <p:ph type="title"/>
          </p:nvPr>
        </p:nvSpPr>
        <p:spPr>
          <a:xfrm>
            <a:off x="628651" y="410034"/>
            <a:ext cx="66963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0" name="Google Shape;210;p52"/>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11" name="Google Shape;211;p52"/>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12" name="Google Shape;212;p52"/>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with image and gold box" showMasterSp="0">
  <p:cSld name="Break with image and gold box">
    <p:spTree>
      <p:nvGrpSpPr>
        <p:cNvPr id="213" name="Shape 213"/>
        <p:cNvGrpSpPr/>
        <p:nvPr/>
      </p:nvGrpSpPr>
      <p:grpSpPr>
        <a:xfrm>
          <a:off x="0" y="0"/>
          <a:ext cx="0" cy="0"/>
          <a:chOff x="0" y="0"/>
          <a:chExt cx="0" cy="0"/>
        </a:xfrm>
      </p:grpSpPr>
      <p:sp>
        <p:nvSpPr>
          <p:cNvPr id="214" name="Google Shape;214;p53"/>
          <p:cNvSpPr/>
          <p:nvPr>
            <p:ph idx="2" type="pic"/>
          </p:nvPr>
        </p:nvSpPr>
        <p:spPr>
          <a:xfrm>
            <a:off x="0" y="0"/>
            <a:ext cx="9144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15" name="Google Shape;215;p53"/>
          <p:cNvSpPr txBox="1"/>
          <p:nvPr>
            <p:ph type="title"/>
          </p:nvPr>
        </p:nvSpPr>
        <p:spPr>
          <a:xfrm>
            <a:off x="628650" y="3970357"/>
            <a:ext cx="7396800" cy="453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6" name="Google Shape;216;p53"/>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50/50">
  <p:cSld name="Title and 50/50">
    <p:spTree>
      <p:nvGrpSpPr>
        <p:cNvPr id="217" name="Shape 217"/>
        <p:cNvGrpSpPr/>
        <p:nvPr/>
      </p:nvGrpSpPr>
      <p:grpSpPr>
        <a:xfrm>
          <a:off x="0" y="0"/>
          <a:ext cx="0" cy="0"/>
          <a:chOff x="0" y="0"/>
          <a:chExt cx="0" cy="0"/>
        </a:xfrm>
      </p:grpSpPr>
      <p:sp>
        <p:nvSpPr>
          <p:cNvPr id="218" name="Google Shape;218;p54"/>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9" name="Google Shape;219;p54"/>
          <p:cNvSpPr txBox="1"/>
          <p:nvPr>
            <p:ph idx="1" type="body"/>
          </p:nvPr>
        </p:nvSpPr>
        <p:spPr>
          <a:xfrm>
            <a:off x="6286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0" name="Google Shape;220;p54"/>
          <p:cNvSpPr txBox="1"/>
          <p:nvPr>
            <p:ph idx="2" type="body"/>
          </p:nvPr>
        </p:nvSpPr>
        <p:spPr>
          <a:xfrm>
            <a:off x="4629150" y="914401"/>
            <a:ext cx="3886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1" name="Google Shape;221;p5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22" name="Google Shape;222;p5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mparison">
  <p:cSld name="Title and comparison">
    <p:spTree>
      <p:nvGrpSpPr>
        <p:cNvPr id="223" name="Shape 223"/>
        <p:cNvGrpSpPr/>
        <p:nvPr/>
      </p:nvGrpSpPr>
      <p:grpSpPr>
        <a:xfrm>
          <a:off x="0" y="0"/>
          <a:ext cx="0" cy="0"/>
          <a:chOff x="0" y="0"/>
          <a:chExt cx="0" cy="0"/>
        </a:xfrm>
      </p:grpSpPr>
      <p:sp>
        <p:nvSpPr>
          <p:cNvPr id="224" name="Google Shape;224;p55"/>
          <p:cNvSpPr txBox="1"/>
          <p:nvPr>
            <p:ph type="title"/>
          </p:nvPr>
        </p:nvSpPr>
        <p:spPr>
          <a:xfrm>
            <a:off x="629841" y="406646"/>
            <a:ext cx="67047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5" name="Google Shape;225;p55"/>
          <p:cNvSpPr txBox="1"/>
          <p:nvPr>
            <p:ph idx="1" type="body"/>
          </p:nvPr>
        </p:nvSpPr>
        <p:spPr>
          <a:xfrm>
            <a:off x="629842" y="924128"/>
            <a:ext cx="38682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6" name="Google Shape;226;p55"/>
          <p:cNvSpPr txBox="1"/>
          <p:nvPr>
            <p:ph idx="2" type="body"/>
          </p:nvPr>
        </p:nvSpPr>
        <p:spPr>
          <a:xfrm>
            <a:off x="629842" y="1257858"/>
            <a:ext cx="38682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7" name="Google Shape;227;p55"/>
          <p:cNvSpPr txBox="1"/>
          <p:nvPr>
            <p:ph idx="3" type="body"/>
          </p:nvPr>
        </p:nvSpPr>
        <p:spPr>
          <a:xfrm>
            <a:off x="4629151" y="924128"/>
            <a:ext cx="3887400" cy="333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b="1" sz="1800"/>
            </a:lvl1pPr>
            <a:lvl2pPr indent="-228600" lvl="1" marL="914400" rtl="0" algn="l">
              <a:lnSpc>
                <a:spcPct val="100000"/>
              </a:lnSpc>
              <a:spcBef>
                <a:spcPts val="300"/>
              </a:spcBef>
              <a:spcAft>
                <a:spcPts val="0"/>
              </a:spcAft>
              <a:buClr>
                <a:schemeClr val="dk1"/>
              </a:buClr>
              <a:buSzPts val="2100"/>
              <a:buNone/>
              <a:defRPr b="1" sz="1500"/>
            </a:lvl2pPr>
            <a:lvl3pPr indent="-228600" lvl="2" marL="1371600" rtl="0" algn="l">
              <a:lnSpc>
                <a:spcPct val="100000"/>
              </a:lnSpc>
              <a:spcBef>
                <a:spcPts val="300"/>
              </a:spcBef>
              <a:spcAft>
                <a:spcPts val="0"/>
              </a:spcAft>
              <a:buClr>
                <a:schemeClr val="dk1"/>
              </a:buClr>
              <a:buSzPts val="1350"/>
              <a:buNone/>
              <a:defRPr b="1" sz="1350"/>
            </a:lvl3pPr>
            <a:lvl4pPr indent="-228600" lvl="3" marL="1828800" rtl="0" algn="l">
              <a:lnSpc>
                <a:spcPct val="100000"/>
              </a:lnSpc>
              <a:spcBef>
                <a:spcPts val="300"/>
              </a:spcBef>
              <a:spcAft>
                <a:spcPts val="0"/>
              </a:spcAft>
              <a:buClr>
                <a:schemeClr val="dk1"/>
              </a:buClr>
              <a:buSzPts val="1200"/>
              <a:buNone/>
              <a:defRPr b="1" sz="1200"/>
            </a:lvl4pPr>
            <a:lvl5pPr indent="-228600" lvl="4" marL="2286000" rtl="0" algn="l">
              <a:lnSpc>
                <a:spcPct val="100000"/>
              </a:lnSpc>
              <a:spcBef>
                <a:spcPts val="300"/>
              </a:spcBef>
              <a:spcAft>
                <a:spcPts val="0"/>
              </a:spcAft>
              <a:buClr>
                <a:schemeClr val="dk1"/>
              </a:buClr>
              <a:buSzPts val="1200"/>
              <a:buNone/>
              <a:defRPr b="1" sz="1200"/>
            </a:lvl5pPr>
            <a:lvl6pPr indent="-228600" lvl="5" marL="2743200" rtl="0" algn="l">
              <a:lnSpc>
                <a:spcPct val="90000"/>
              </a:lnSpc>
              <a:spcBef>
                <a:spcPts val="375"/>
              </a:spcBef>
              <a:spcAft>
                <a:spcPts val="0"/>
              </a:spcAft>
              <a:buClr>
                <a:schemeClr val="dk1"/>
              </a:buClr>
              <a:buSzPts val="1200"/>
              <a:buNone/>
              <a:defRPr b="1" sz="1200"/>
            </a:lvl6pPr>
            <a:lvl7pPr indent="-228600" lvl="6" marL="3200400" rtl="0" algn="l">
              <a:lnSpc>
                <a:spcPct val="90000"/>
              </a:lnSpc>
              <a:spcBef>
                <a:spcPts val="375"/>
              </a:spcBef>
              <a:spcAft>
                <a:spcPts val="0"/>
              </a:spcAft>
              <a:buClr>
                <a:schemeClr val="dk1"/>
              </a:buClr>
              <a:buSzPts val="1200"/>
              <a:buNone/>
              <a:defRPr b="1" sz="1200"/>
            </a:lvl7pPr>
            <a:lvl8pPr indent="-228600" lvl="7" marL="3657600" rtl="0" algn="l">
              <a:lnSpc>
                <a:spcPct val="90000"/>
              </a:lnSpc>
              <a:spcBef>
                <a:spcPts val="375"/>
              </a:spcBef>
              <a:spcAft>
                <a:spcPts val="0"/>
              </a:spcAft>
              <a:buClr>
                <a:schemeClr val="dk1"/>
              </a:buClr>
              <a:buSzPts val="1200"/>
              <a:buNone/>
              <a:defRPr b="1" sz="1200"/>
            </a:lvl8pPr>
            <a:lvl9pPr indent="-228600" lvl="8" marL="4114800" rtl="0" algn="l">
              <a:lnSpc>
                <a:spcPct val="90000"/>
              </a:lnSpc>
              <a:spcBef>
                <a:spcPts val="375"/>
              </a:spcBef>
              <a:spcAft>
                <a:spcPts val="0"/>
              </a:spcAft>
              <a:buClr>
                <a:schemeClr val="dk1"/>
              </a:buClr>
              <a:buSzPts val="1200"/>
              <a:buNone/>
              <a:defRPr b="1" sz="1200"/>
            </a:lvl9pPr>
          </a:lstStyle>
          <a:p/>
        </p:txBody>
      </p:sp>
      <p:sp>
        <p:nvSpPr>
          <p:cNvPr id="228" name="Google Shape;228;p55"/>
          <p:cNvSpPr txBox="1"/>
          <p:nvPr>
            <p:ph idx="4" type="body"/>
          </p:nvPr>
        </p:nvSpPr>
        <p:spPr>
          <a:xfrm>
            <a:off x="4629151" y="1257858"/>
            <a:ext cx="3887400" cy="32124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29" name="Google Shape;229;p55"/>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0" name="Google Shape;230;p55"/>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right ">
  <p:cSld name="1/3 Column on right ">
    <p:spTree>
      <p:nvGrpSpPr>
        <p:cNvPr id="231" name="Shape 231"/>
        <p:cNvGrpSpPr/>
        <p:nvPr/>
      </p:nvGrpSpPr>
      <p:grpSpPr>
        <a:xfrm>
          <a:off x="0" y="0"/>
          <a:ext cx="0" cy="0"/>
          <a:chOff x="0" y="0"/>
          <a:chExt cx="0" cy="0"/>
        </a:xfrm>
      </p:grpSpPr>
      <p:sp>
        <p:nvSpPr>
          <p:cNvPr id="232" name="Google Shape;232;p56"/>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3" name="Google Shape;233;p56"/>
          <p:cNvSpPr txBox="1"/>
          <p:nvPr>
            <p:ph idx="1" type="body"/>
          </p:nvPr>
        </p:nvSpPr>
        <p:spPr>
          <a:xfrm>
            <a:off x="628650"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4" name="Google Shape;234;p56"/>
          <p:cNvSpPr txBox="1"/>
          <p:nvPr>
            <p:ph idx="2" type="body"/>
          </p:nvPr>
        </p:nvSpPr>
        <p:spPr>
          <a:xfrm>
            <a:off x="5971566"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35" name="Google Shape;235;p56"/>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36" name="Google Shape;236;p56"/>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Column on left">
  <p:cSld name="1/3 Column on left">
    <p:spTree>
      <p:nvGrpSpPr>
        <p:cNvPr id="237" name="Shape 237"/>
        <p:cNvGrpSpPr/>
        <p:nvPr/>
      </p:nvGrpSpPr>
      <p:grpSpPr>
        <a:xfrm>
          <a:off x="0" y="0"/>
          <a:ext cx="0" cy="0"/>
          <a:chOff x="0" y="0"/>
          <a:chExt cx="0" cy="0"/>
        </a:xfrm>
      </p:grpSpPr>
      <p:sp>
        <p:nvSpPr>
          <p:cNvPr id="238" name="Google Shape;238;p57"/>
          <p:cNvSpPr txBox="1"/>
          <p:nvPr>
            <p:ph type="title"/>
          </p:nvPr>
        </p:nvSpPr>
        <p:spPr>
          <a:xfrm>
            <a:off x="628650" y="410034"/>
            <a:ext cx="6686400" cy="3429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57"/>
          <p:cNvSpPr txBox="1"/>
          <p:nvPr>
            <p:ph idx="1" type="body"/>
          </p:nvPr>
        </p:nvSpPr>
        <p:spPr>
          <a:xfrm>
            <a:off x="3468102" y="914401"/>
            <a:ext cx="50472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0" name="Google Shape;240;p57"/>
          <p:cNvSpPr txBox="1"/>
          <p:nvPr>
            <p:ph idx="2" type="body"/>
          </p:nvPr>
        </p:nvSpPr>
        <p:spPr>
          <a:xfrm>
            <a:off x="637674" y="914401"/>
            <a:ext cx="2514600" cy="3660000"/>
          </a:xfrm>
          <a:prstGeom prst="rect">
            <a:avLst/>
          </a:prstGeom>
          <a:noFill/>
          <a:ln>
            <a:noFill/>
          </a:ln>
        </p:spPr>
        <p:txBody>
          <a:bodyPr anchorCtr="0" anchor="t" bIns="45700" lIns="91425" spcFirstLastPara="1" rIns="91425" wrap="square" tIns="45700">
            <a:noAutofit/>
          </a:bodyPr>
          <a:lstStyle>
            <a:lvl1pPr indent="-400050" lvl="0" marL="457200" rtl="0" algn="l">
              <a:lnSpc>
                <a:spcPct val="100000"/>
              </a:lnSpc>
              <a:spcBef>
                <a:spcPts val="300"/>
              </a:spcBef>
              <a:spcAft>
                <a:spcPts val="0"/>
              </a:spcAft>
              <a:buClr>
                <a:schemeClr val="dk1"/>
              </a:buClr>
              <a:buSzPts val="2700"/>
              <a:buChar char="•"/>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1" name="Google Shape;241;p57"/>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42" name="Google Shape;242;p5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Right">
  <p:cSld name="List with Image on Right">
    <p:spTree>
      <p:nvGrpSpPr>
        <p:cNvPr id="243" name="Shape 243"/>
        <p:cNvGrpSpPr/>
        <p:nvPr/>
      </p:nvGrpSpPr>
      <p:grpSpPr>
        <a:xfrm>
          <a:off x="0" y="0"/>
          <a:ext cx="0" cy="0"/>
          <a:chOff x="0" y="0"/>
          <a:chExt cx="0" cy="0"/>
        </a:xfrm>
      </p:grpSpPr>
      <p:sp>
        <p:nvSpPr>
          <p:cNvPr id="244" name="Google Shape;244;p58"/>
          <p:cNvSpPr txBox="1"/>
          <p:nvPr>
            <p:ph type="title"/>
          </p:nvPr>
        </p:nvSpPr>
        <p:spPr>
          <a:xfrm>
            <a:off x="748967" y="438150"/>
            <a:ext cx="34527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5" name="Google Shape;245;p58"/>
          <p:cNvSpPr txBox="1"/>
          <p:nvPr>
            <p:ph idx="1" type="body"/>
          </p:nvPr>
        </p:nvSpPr>
        <p:spPr>
          <a:xfrm>
            <a:off x="748967" y="1028700"/>
            <a:ext cx="34527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46" name="Google Shape;246;p58"/>
          <p:cNvSpPr/>
          <p:nvPr>
            <p:ph idx="2" type="pic"/>
          </p:nvPr>
        </p:nvSpPr>
        <p:spPr>
          <a:xfrm>
            <a:off x="457200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47" name="Google Shape;247;p5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on Left">
  <p:cSld name="List with Image on Left">
    <p:spTree>
      <p:nvGrpSpPr>
        <p:cNvPr id="248" name="Shape 248"/>
        <p:cNvGrpSpPr/>
        <p:nvPr/>
      </p:nvGrpSpPr>
      <p:grpSpPr>
        <a:xfrm>
          <a:off x="0" y="0"/>
          <a:ext cx="0" cy="0"/>
          <a:chOff x="0" y="0"/>
          <a:chExt cx="0" cy="0"/>
        </a:xfrm>
      </p:grpSpPr>
      <p:sp>
        <p:nvSpPr>
          <p:cNvPr id="249" name="Google Shape;249;p59"/>
          <p:cNvSpPr txBox="1"/>
          <p:nvPr>
            <p:ph type="title"/>
          </p:nvPr>
        </p:nvSpPr>
        <p:spPr>
          <a:xfrm>
            <a:off x="4929810" y="438150"/>
            <a:ext cx="34803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550"/>
              <a:buFont typeface="Arial"/>
              <a:buNone/>
              <a:defRPr b="1" sz="255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0" name="Google Shape;250;p59"/>
          <p:cNvSpPr txBox="1"/>
          <p:nvPr>
            <p:ph idx="1" type="body"/>
          </p:nvPr>
        </p:nvSpPr>
        <p:spPr>
          <a:xfrm>
            <a:off x="4929829" y="1028702"/>
            <a:ext cx="3480300" cy="3604200"/>
          </a:xfrm>
          <a:prstGeom prst="rect">
            <a:avLst/>
          </a:prstGeom>
          <a:noFill/>
          <a:ln>
            <a:noFill/>
          </a:ln>
        </p:spPr>
        <p:txBody>
          <a:bodyPr anchorCtr="0" anchor="t" bIns="45700" lIns="91425" spcFirstLastPara="1" rIns="91425" wrap="square" tIns="45700">
            <a:noAutofit/>
          </a:bodyPr>
          <a:lstStyle>
            <a:lvl1pPr indent="-371475" lvl="0" marL="457200" rtl="0" algn="l">
              <a:lnSpc>
                <a:spcPct val="100000"/>
              </a:lnSpc>
              <a:spcBef>
                <a:spcPts val="300"/>
              </a:spcBef>
              <a:spcAft>
                <a:spcPts val="0"/>
              </a:spcAft>
              <a:buClr>
                <a:schemeClr val="dk1"/>
              </a:buClr>
              <a:buSzPts val="2250"/>
              <a:buChar char="•"/>
              <a:defRPr sz="1500"/>
            </a:lvl1pPr>
            <a:lvl2pPr indent="-348615" lvl="1" marL="914400" rtl="0" algn="l">
              <a:lnSpc>
                <a:spcPct val="100000"/>
              </a:lnSpc>
              <a:spcBef>
                <a:spcPts val="300"/>
              </a:spcBef>
              <a:spcAft>
                <a:spcPts val="0"/>
              </a:spcAft>
              <a:buClr>
                <a:schemeClr val="dk1"/>
              </a:buClr>
              <a:buSzPts val="1890"/>
              <a:buChar char="•"/>
              <a:defRPr sz="1350"/>
            </a:lvl2pPr>
            <a:lvl3pPr indent="-304800" lvl="2" marL="1371600" rtl="0" algn="l">
              <a:lnSpc>
                <a:spcPct val="100000"/>
              </a:lnSpc>
              <a:spcBef>
                <a:spcPts val="300"/>
              </a:spcBef>
              <a:spcAft>
                <a:spcPts val="0"/>
              </a:spcAft>
              <a:buClr>
                <a:schemeClr val="dk1"/>
              </a:buClr>
              <a:buSzPts val="1200"/>
              <a:buChar char="–"/>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1" name="Google Shape;251;p59"/>
          <p:cNvSpPr/>
          <p:nvPr>
            <p:ph idx="2" type="pic"/>
          </p:nvPr>
        </p:nvSpPr>
        <p:spPr>
          <a:xfrm>
            <a:off x="0" y="0"/>
            <a:ext cx="4572000" cy="51435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52" name="Google Shape;252;p5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one column content (black-gold title)">
  <p:cSld name="Title and one column content (black-gold title)">
    <p:spTree>
      <p:nvGrpSpPr>
        <p:cNvPr id="253" name="Shape 253"/>
        <p:cNvGrpSpPr/>
        <p:nvPr/>
      </p:nvGrpSpPr>
      <p:grpSpPr>
        <a:xfrm>
          <a:off x="0" y="0"/>
          <a:ext cx="0" cy="0"/>
          <a:chOff x="0" y="0"/>
          <a:chExt cx="0" cy="0"/>
        </a:xfrm>
      </p:grpSpPr>
      <p:sp>
        <p:nvSpPr>
          <p:cNvPr id="254" name="Google Shape;254;p60"/>
          <p:cNvSpPr txBox="1"/>
          <p:nvPr>
            <p:ph idx="1" type="body"/>
          </p:nvPr>
        </p:nvSpPr>
        <p:spPr>
          <a:xfrm>
            <a:off x="2519266" y="914400"/>
            <a:ext cx="57942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Font typeface="Noto Sans Symbols"/>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5" name="Google Shape;255;p60"/>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56" name="Google Shape;256;p60"/>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57" name="Google Shape;257;p60"/>
          <p:cNvSpPr txBox="1"/>
          <p:nvPr>
            <p:ph idx="2" type="body"/>
          </p:nvPr>
        </p:nvSpPr>
        <p:spPr>
          <a:xfrm>
            <a:off x="2519264"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58" name="Google Shape;258;p60"/>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59" name="Google Shape;259;p60"/>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 content (black-gold title)">
  <p:cSld name="Title and two column content (black-gold title)">
    <p:spTree>
      <p:nvGrpSpPr>
        <p:cNvPr id="260" name="Shape 260"/>
        <p:cNvGrpSpPr/>
        <p:nvPr/>
      </p:nvGrpSpPr>
      <p:grpSpPr>
        <a:xfrm>
          <a:off x="0" y="0"/>
          <a:ext cx="0" cy="0"/>
          <a:chOff x="0" y="0"/>
          <a:chExt cx="0" cy="0"/>
        </a:xfrm>
      </p:grpSpPr>
      <p:sp>
        <p:nvSpPr>
          <p:cNvPr id="261" name="Google Shape;261;p61"/>
          <p:cNvSpPr txBox="1"/>
          <p:nvPr>
            <p:ph idx="1" type="body"/>
          </p:nvPr>
        </p:nvSpPr>
        <p:spPr>
          <a:xfrm>
            <a:off x="2519267" y="914400"/>
            <a:ext cx="5795100" cy="3703200"/>
          </a:xfrm>
          <a:prstGeom prst="rect">
            <a:avLst/>
          </a:prstGeom>
          <a:noFill/>
          <a:ln>
            <a:noFill/>
          </a:ln>
        </p:spPr>
        <p:txBody>
          <a:bodyPr anchorCtr="0" anchor="t" bIns="45700" lIns="91425" spcFirstLastPara="1" rIns="91425" wrap="square" tIns="45700">
            <a:noAutofit/>
          </a:bodyPr>
          <a:lstStyle>
            <a:lvl1pPr indent="-335756" lvl="0" marL="457200" rtl="0" algn="l">
              <a:lnSpc>
                <a:spcPct val="100000"/>
              </a:lnSpc>
              <a:spcBef>
                <a:spcPts val="225"/>
              </a:spcBef>
              <a:spcAft>
                <a:spcPts val="0"/>
              </a:spcAft>
              <a:buClr>
                <a:schemeClr val="dk1"/>
              </a:buClr>
              <a:buSzPts val="1688"/>
              <a:buChar char="•"/>
              <a:defRPr sz="1125"/>
            </a:lvl1pPr>
            <a:lvl2pPr indent="-328612" lvl="1" marL="914400" rtl="0" algn="l">
              <a:lnSpc>
                <a:spcPct val="100000"/>
              </a:lnSpc>
              <a:spcBef>
                <a:spcPts val="225"/>
              </a:spcBef>
              <a:spcAft>
                <a:spcPts val="0"/>
              </a:spcAft>
              <a:buClr>
                <a:schemeClr val="dk1"/>
              </a:buClr>
              <a:buSzPts val="1575"/>
              <a:buChar char="•"/>
              <a:defRPr sz="1125"/>
            </a:lvl2pPr>
            <a:lvl3pPr indent="-300037" lvl="2" marL="1371600" rtl="0" algn="l">
              <a:lnSpc>
                <a:spcPct val="100000"/>
              </a:lnSpc>
              <a:spcBef>
                <a:spcPts val="225"/>
              </a:spcBef>
              <a:spcAft>
                <a:spcPts val="0"/>
              </a:spcAft>
              <a:buClr>
                <a:schemeClr val="dk1"/>
              </a:buClr>
              <a:buSzPts val="1125"/>
              <a:buChar char="–"/>
              <a:defRPr sz="1125"/>
            </a:lvl3pPr>
            <a:lvl4pPr indent="-300037" lvl="3" marL="1828800" rtl="0" algn="l">
              <a:lnSpc>
                <a:spcPct val="100000"/>
              </a:lnSpc>
              <a:spcBef>
                <a:spcPts val="225"/>
              </a:spcBef>
              <a:spcAft>
                <a:spcPts val="0"/>
              </a:spcAft>
              <a:buClr>
                <a:schemeClr val="dk1"/>
              </a:buClr>
              <a:buSzPts val="1125"/>
              <a:buChar char="•"/>
              <a:defRPr sz="1125"/>
            </a:lvl4pPr>
            <a:lvl5pPr indent="-300037" lvl="4" marL="2286000" rtl="0" algn="l">
              <a:lnSpc>
                <a:spcPct val="100000"/>
              </a:lnSpc>
              <a:spcBef>
                <a:spcPts val="225"/>
              </a:spcBef>
              <a:spcAft>
                <a:spcPts val="0"/>
              </a:spcAft>
              <a:buClr>
                <a:schemeClr val="dk1"/>
              </a:buClr>
              <a:buSzPts val="1125"/>
              <a:buChar char="•"/>
              <a:defRPr sz="1125"/>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2" name="Google Shape;262;p61"/>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63" name="Google Shape;263;p61"/>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
        <p:nvSpPr>
          <p:cNvPr id="264" name="Google Shape;264;p61"/>
          <p:cNvSpPr txBox="1"/>
          <p:nvPr>
            <p:ph idx="2" type="body"/>
          </p:nvPr>
        </p:nvSpPr>
        <p:spPr>
          <a:xfrm>
            <a:off x="2519266" y="409575"/>
            <a:ext cx="5609700" cy="377100"/>
          </a:xfrm>
          <a:prstGeom prst="rect">
            <a:avLst/>
          </a:prstGeom>
          <a:solidFill>
            <a:schemeClr val="accent2"/>
          </a:solidFill>
          <a:ln>
            <a:noFill/>
          </a:ln>
        </p:spPr>
        <p:txBody>
          <a:bodyPr anchorCtr="0" anchor="t" bIns="45700" lIns="91425" spcFirstLastPara="1" rIns="91425" wrap="square" tIns="45700">
            <a:noAutofit/>
          </a:bodyPr>
          <a:lstStyle>
            <a:lvl1pPr indent="-228600" lvl="0" marL="457200" rtl="0" algn="l">
              <a:lnSpc>
                <a:spcPct val="106250"/>
              </a:lnSpc>
              <a:spcBef>
                <a:spcPts val="0"/>
              </a:spcBef>
              <a:spcAft>
                <a:spcPts val="0"/>
              </a:spcAft>
              <a:buClr>
                <a:schemeClr val="dk1"/>
              </a:buClr>
              <a:buSzPts val="3600"/>
              <a:buNone/>
              <a:defRPr b="1" sz="2400"/>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5" name="Google Shape;265;p61"/>
          <p:cNvSpPr/>
          <p:nvPr/>
        </p:nvSpPr>
        <p:spPr>
          <a:xfrm>
            <a:off x="0" y="0"/>
            <a:ext cx="2289900" cy="51522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266" name="Google Shape;266;p61"/>
          <p:cNvSpPr/>
          <p:nvPr/>
        </p:nvSpPr>
        <p:spPr>
          <a:xfrm>
            <a:off x="-1" y="128096"/>
            <a:ext cx="2289900" cy="861900"/>
          </a:xfrm>
          <a:prstGeom prst="rect">
            <a:avLst/>
          </a:prstGeom>
          <a:noFill/>
          <a:ln>
            <a:noFill/>
          </a:ln>
        </p:spPr>
        <p:txBody>
          <a:bodyPr anchorCtr="0" anchor="t" bIns="45700" lIns="91425" spcFirstLastPara="1" rIns="91425" wrap="square" tIns="45700">
            <a:noAutofit/>
          </a:bodyPr>
          <a:lstStyle/>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Continuing and</a:t>
            </a:r>
            <a:endParaRPr/>
          </a:p>
          <a:p>
            <a:pPr indent="0" lvl="0" marL="0" marR="0" rtl="0" algn="ctr">
              <a:lnSpc>
                <a:spcPct val="92857"/>
              </a:lnSpc>
              <a:spcBef>
                <a:spcPts val="0"/>
              </a:spcBef>
              <a:spcAft>
                <a:spcPts val="0"/>
              </a:spcAft>
              <a:buNone/>
            </a:pPr>
            <a:r>
              <a:rPr b="1" i="0" lang="en" sz="2100" u="none" cap="none" strike="noStrike">
                <a:solidFill>
                  <a:schemeClr val="accent2"/>
                </a:solidFill>
                <a:latin typeface="Arial"/>
                <a:ea typeface="Arial"/>
                <a:cs typeface="Arial"/>
                <a:sym typeface="Arial"/>
              </a:rPr>
              <a:t>Professional Education</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10 photos">
  <p:cSld name="Title and 10 photos">
    <p:spTree>
      <p:nvGrpSpPr>
        <p:cNvPr id="267" name="Shape 267"/>
        <p:cNvGrpSpPr/>
        <p:nvPr/>
      </p:nvGrpSpPr>
      <p:grpSpPr>
        <a:xfrm>
          <a:off x="0" y="0"/>
          <a:ext cx="0" cy="0"/>
          <a:chOff x="0" y="0"/>
          <a:chExt cx="0" cy="0"/>
        </a:xfrm>
      </p:grpSpPr>
      <p:sp>
        <p:nvSpPr>
          <p:cNvPr id="268" name="Google Shape;268;p62"/>
          <p:cNvSpPr txBox="1"/>
          <p:nvPr>
            <p:ph idx="1" type="body"/>
          </p:nvPr>
        </p:nvSpPr>
        <p:spPr>
          <a:xfrm>
            <a:off x="22514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69" name="Google Shape;269;p62"/>
          <p:cNvSpPr txBox="1"/>
          <p:nvPr>
            <p:ph idx="2" type="body"/>
          </p:nvPr>
        </p:nvSpPr>
        <p:spPr>
          <a:xfrm>
            <a:off x="54518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0" name="Google Shape;270;p62"/>
          <p:cNvSpPr txBox="1"/>
          <p:nvPr>
            <p:ph idx="3" type="body"/>
          </p:nvPr>
        </p:nvSpPr>
        <p:spPr>
          <a:xfrm>
            <a:off x="6512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1" name="Google Shape;271;p62"/>
          <p:cNvSpPr txBox="1"/>
          <p:nvPr>
            <p:ph idx="4" type="body"/>
          </p:nvPr>
        </p:nvSpPr>
        <p:spPr>
          <a:xfrm>
            <a:off x="3851637"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2" name="Google Shape;272;p62"/>
          <p:cNvSpPr txBox="1"/>
          <p:nvPr>
            <p:ph idx="5" type="body"/>
          </p:nvPr>
        </p:nvSpPr>
        <p:spPr>
          <a:xfrm>
            <a:off x="7043873" y="43296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3" name="Google Shape;273;p62"/>
          <p:cNvSpPr txBox="1"/>
          <p:nvPr>
            <p:ph idx="6" type="body"/>
          </p:nvPr>
        </p:nvSpPr>
        <p:spPr>
          <a:xfrm>
            <a:off x="22514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4" name="Google Shape;274;p62"/>
          <p:cNvSpPr txBox="1"/>
          <p:nvPr>
            <p:ph idx="7" type="body"/>
          </p:nvPr>
        </p:nvSpPr>
        <p:spPr>
          <a:xfrm>
            <a:off x="54518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75" name="Google Shape;275;p62"/>
          <p:cNvSpPr txBox="1"/>
          <p:nvPr>
            <p:ph type="title"/>
          </p:nvPr>
        </p:nvSpPr>
        <p:spPr>
          <a:xfrm>
            <a:off x="747395" y="438150"/>
            <a:ext cx="6995100" cy="378000"/>
          </a:xfrm>
          <a:prstGeom prst="rect">
            <a:avLst/>
          </a:prstGeom>
          <a:solidFill>
            <a:schemeClr val="accent2"/>
          </a:solid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2100"/>
              <a:buFont typeface="Arial"/>
              <a:buNone/>
              <a:defRPr sz="2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6" name="Google Shape;276;p62"/>
          <p:cNvSpPr/>
          <p:nvPr>
            <p:ph idx="8" type="pic"/>
          </p:nvPr>
        </p:nvSpPr>
        <p:spPr>
          <a:xfrm>
            <a:off x="747395"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7" name="Google Shape;277;p62"/>
          <p:cNvSpPr/>
          <p:nvPr>
            <p:ph idx="9" type="pic"/>
          </p:nvPr>
        </p:nvSpPr>
        <p:spPr>
          <a:xfrm>
            <a:off x="2344616"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8" name="Google Shape;278;p62"/>
          <p:cNvSpPr/>
          <p:nvPr>
            <p:ph idx="13" type="pic"/>
          </p:nvPr>
        </p:nvSpPr>
        <p:spPr>
          <a:xfrm>
            <a:off x="3941837"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79" name="Google Shape;279;p62"/>
          <p:cNvSpPr/>
          <p:nvPr>
            <p:ph idx="14" type="pic"/>
          </p:nvPr>
        </p:nvSpPr>
        <p:spPr>
          <a:xfrm>
            <a:off x="5539058"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0" name="Google Shape;280;p62"/>
          <p:cNvSpPr/>
          <p:nvPr>
            <p:ph idx="15" type="pic"/>
          </p:nvPr>
        </p:nvSpPr>
        <p:spPr>
          <a:xfrm>
            <a:off x="7136279" y="1028701"/>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1" name="Google Shape;281;p62"/>
          <p:cNvSpPr/>
          <p:nvPr>
            <p:ph idx="16" type="pic"/>
          </p:nvPr>
        </p:nvSpPr>
        <p:spPr>
          <a:xfrm>
            <a:off x="747395"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2" name="Google Shape;282;p62"/>
          <p:cNvSpPr/>
          <p:nvPr>
            <p:ph idx="17" type="pic"/>
          </p:nvPr>
        </p:nvSpPr>
        <p:spPr>
          <a:xfrm>
            <a:off x="2344616"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3" name="Google Shape;283;p62"/>
          <p:cNvSpPr/>
          <p:nvPr>
            <p:ph idx="18" type="pic"/>
          </p:nvPr>
        </p:nvSpPr>
        <p:spPr>
          <a:xfrm>
            <a:off x="3941837"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4" name="Google Shape;284;p62"/>
          <p:cNvSpPr/>
          <p:nvPr>
            <p:ph idx="19" type="pic"/>
          </p:nvPr>
        </p:nvSpPr>
        <p:spPr>
          <a:xfrm>
            <a:off x="5539058"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5" name="Google Shape;285;p62"/>
          <p:cNvSpPr/>
          <p:nvPr>
            <p:ph idx="20" type="pic"/>
          </p:nvPr>
        </p:nvSpPr>
        <p:spPr>
          <a:xfrm>
            <a:off x="7136279" y="3090583"/>
            <a:ext cx="1188600" cy="1188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286" name="Google Shape;286;p62"/>
          <p:cNvSpPr txBox="1"/>
          <p:nvPr>
            <p:ph idx="21" type="body"/>
          </p:nvPr>
        </p:nvSpPr>
        <p:spPr>
          <a:xfrm>
            <a:off x="6512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7" name="Google Shape;287;p62"/>
          <p:cNvSpPr txBox="1"/>
          <p:nvPr>
            <p:ph idx="22" type="body"/>
          </p:nvPr>
        </p:nvSpPr>
        <p:spPr>
          <a:xfrm>
            <a:off x="3851637"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8" name="Google Shape;288;p62"/>
          <p:cNvSpPr txBox="1"/>
          <p:nvPr>
            <p:ph idx="23" type="body"/>
          </p:nvPr>
        </p:nvSpPr>
        <p:spPr>
          <a:xfrm>
            <a:off x="7043873" y="2272203"/>
            <a:ext cx="1460400" cy="620700"/>
          </a:xfrm>
          <a:prstGeom prst="rect">
            <a:avLst/>
          </a:prstGeom>
          <a:noFill/>
          <a:ln>
            <a:noFill/>
          </a:ln>
        </p:spPr>
        <p:txBody>
          <a:bodyPr anchorCtr="0" anchor="t" bIns="45700" lIns="91425" spcFirstLastPara="1" rIns="91425" wrap="square" tIns="45700">
            <a:noAutofit/>
          </a:bodyPr>
          <a:lstStyle>
            <a:lvl1pPr indent="-228600" lvl="0" marL="457200" rtl="0" algn="l">
              <a:lnSpc>
                <a:spcPct val="104761"/>
              </a:lnSpc>
              <a:spcBef>
                <a:spcPts val="0"/>
              </a:spcBef>
              <a:spcAft>
                <a:spcPts val="0"/>
              </a:spcAft>
              <a:buClr>
                <a:schemeClr val="dk1"/>
              </a:buClr>
              <a:buSzPts val="1575"/>
              <a:buFont typeface="Arial"/>
              <a:buNone/>
              <a:defRPr b="0" sz="1050"/>
            </a:lvl1pPr>
            <a:lvl2pPr indent="-228600" lvl="1" marL="914400" rtl="0" algn="l">
              <a:lnSpc>
                <a:spcPct val="100000"/>
              </a:lnSpc>
              <a:spcBef>
                <a:spcPts val="300"/>
              </a:spcBef>
              <a:spcAft>
                <a:spcPts val="0"/>
              </a:spcAft>
              <a:buClr>
                <a:schemeClr val="dk1"/>
              </a:buClr>
              <a:buSzPts val="1365"/>
              <a:buFont typeface="Arial"/>
              <a:buNone/>
              <a:defRPr/>
            </a:lvl2pPr>
            <a:lvl3pPr indent="-228600" lvl="2" marL="1371600" rtl="0" algn="l">
              <a:lnSpc>
                <a:spcPct val="100000"/>
              </a:lnSpc>
              <a:spcBef>
                <a:spcPts val="300"/>
              </a:spcBef>
              <a:spcAft>
                <a:spcPts val="0"/>
              </a:spcAft>
              <a:buClr>
                <a:schemeClr val="dk1"/>
              </a:buClr>
              <a:buSzPts val="975"/>
              <a:buFont typeface="Arial"/>
              <a:buNone/>
              <a:defRPr/>
            </a:lvl3pPr>
            <a:lvl4pPr indent="-228600" lvl="3" marL="1828800" rtl="0" algn="l">
              <a:lnSpc>
                <a:spcPct val="100000"/>
              </a:lnSpc>
              <a:spcBef>
                <a:spcPts val="300"/>
              </a:spcBef>
              <a:spcAft>
                <a:spcPts val="0"/>
              </a:spcAft>
              <a:buClr>
                <a:schemeClr val="dk1"/>
              </a:buClr>
              <a:buSzPts val="975"/>
              <a:buFont typeface="Arial"/>
              <a:buNone/>
              <a:defRPr/>
            </a:lvl4pPr>
            <a:lvl5pPr indent="-228600" lvl="4" marL="2286000" rtl="0" algn="l">
              <a:lnSpc>
                <a:spcPct val="100000"/>
              </a:lnSpc>
              <a:spcBef>
                <a:spcPts val="300"/>
              </a:spcBef>
              <a:spcAft>
                <a:spcPts val="0"/>
              </a:spcAft>
              <a:buClr>
                <a:schemeClr val="dk1"/>
              </a:buClr>
              <a:buSzPts val="975"/>
              <a:buFont typeface="Arial"/>
              <a:buNone/>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289" name="Google Shape;289;p62"/>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Vertical split)">
  <p:cSld name="Title and two content (Vertical split)">
    <p:spTree>
      <p:nvGrpSpPr>
        <p:cNvPr id="290" name="Shape 290"/>
        <p:cNvGrpSpPr/>
        <p:nvPr/>
      </p:nvGrpSpPr>
      <p:grpSpPr>
        <a:xfrm>
          <a:off x="0" y="0"/>
          <a:ext cx="0" cy="0"/>
          <a:chOff x="0" y="0"/>
          <a:chExt cx="0" cy="0"/>
        </a:xfrm>
      </p:grpSpPr>
      <p:sp>
        <p:nvSpPr>
          <p:cNvPr id="291" name="Google Shape;291;p63"/>
          <p:cNvSpPr/>
          <p:nvPr/>
        </p:nvSpPr>
        <p:spPr>
          <a:xfrm>
            <a:off x="4572000" y="0"/>
            <a:ext cx="45720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2400" u="none" cap="none" strike="noStrike">
              <a:solidFill>
                <a:schemeClr val="lt1"/>
              </a:solidFill>
              <a:latin typeface="Arial"/>
              <a:ea typeface="Arial"/>
              <a:cs typeface="Arial"/>
              <a:sym typeface="Arial"/>
            </a:endParaRPr>
          </a:p>
        </p:txBody>
      </p:sp>
      <p:sp>
        <p:nvSpPr>
          <p:cNvPr id="292" name="Google Shape;292;p63"/>
          <p:cNvSpPr txBox="1"/>
          <p:nvPr>
            <p:ph type="title"/>
          </p:nvPr>
        </p:nvSpPr>
        <p:spPr>
          <a:xfrm>
            <a:off x="628651" y="740570"/>
            <a:ext cx="3578400" cy="10266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3" name="Google Shape;293;p63"/>
          <p:cNvSpPr txBox="1"/>
          <p:nvPr>
            <p:ph idx="1" type="body"/>
          </p:nvPr>
        </p:nvSpPr>
        <p:spPr>
          <a:xfrm>
            <a:off x="4834647" y="740570"/>
            <a:ext cx="3681900" cy="3655200"/>
          </a:xfrm>
          <a:prstGeom prst="rect">
            <a:avLst/>
          </a:prstGeom>
          <a:noFill/>
          <a:ln>
            <a:noFill/>
          </a:ln>
        </p:spPr>
        <p:txBody>
          <a:bodyPr anchorCtr="0" anchor="t" bIns="45700" lIns="91425" spcFirstLastPara="1" rIns="91425" wrap="square" tIns="45700">
            <a:noAutofit/>
          </a:bodyPr>
          <a:lstStyle>
            <a:lvl1pPr indent="-381000" lvl="0" marL="457200" rtl="0" algn="l">
              <a:lnSpc>
                <a:spcPct val="100000"/>
              </a:lnSpc>
              <a:spcBef>
                <a:spcPts val="600"/>
              </a:spcBef>
              <a:spcAft>
                <a:spcPts val="0"/>
              </a:spcAft>
              <a:buClr>
                <a:schemeClr val="dk1"/>
              </a:buClr>
              <a:buSzPts val="2400"/>
              <a:buChar char="•"/>
              <a:defRPr sz="1600"/>
            </a:lvl1pPr>
            <a:lvl2pPr indent="-370840" lvl="1" marL="914400" rtl="0" algn="l">
              <a:lnSpc>
                <a:spcPct val="100000"/>
              </a:lnSpc>
              <a:spcBef>
                <a:spcPts val="600"/>
              </a:spcBef>
              <a:spcAft>
                <a:spcPts val="0"/>
              </a:spcAft>
              <a:buClr>
                <a:schemeClr val="dk1"/>
              </a:buClr>
              <a:buSzPts val="2240"/>
              <a:buChar char="•"/>
              <a:defRPr sz="1600"/>
            </a:lvl2pPr>
            <a:lvl3pPr indent="-304800" lvl="2" marL="1371600" rtl="0" algn="l">
              <a:lnSpc>
                <a:spcPct val="100000"/>
              </a:lnSpc>
              <a:spcBef>
                <a:spcPts val="600"/>
              </a:spcBef>
              <a:spcAft>
                <a:spcPts val="0"/>
              </a:spcAft>
              <a:buClr>
                <a:schemeClr val="dk1"/>
              </a:buClr>
              <a:buSzPts val="1200"/>
              <a:buChar char="–"/>
              <a:defRPr sz="1200"/>
            </a:lvl3pPr>
            <a:lvl4pPr indent="-298450" lvl="3" marL="1828800" rtl="0" algn="l">
              <a:lnSpc>
                <a:spcPct val="100000"/>
              </a:lnSpc>
              <a:spcBef>
                <a:spcPts val="600"/>
              </a:spcBef>
              <a:spcAft>
                <a:spcPts val="0"/>
              </a:spcAft>
              <a:buClr>
                <a:schemeClr val="dk1"/>
              </a:buClr>
              <a:buSzPts val="1100"/>
              <a:buChar char="•"/>
              <a:defRPr sz="1100"/>
            </a:lvl4pPr>
            <a:lvl5pPr indent="-298450" lvl="4" marL="2286000" rtl="0" algn="l">
              <a:lnSpc>
                <a:spcPct val="100000"/>
              </a:lnSpc>
              <a:spcBef>
                <a:spcPts val="600"/>
              </a:spcBef>
              <a:spcAft>
                <a:spcPts val="0"/>
              </a:spcAft>
              <a:buClr>
                <a:schemeClr val="dk1"/>
              </a:buClr>
              <a:buSzPts val="1100"/>
              <a:buChar char="•"/>
              <a:defRPr sz="1100"/>
            </a:lvl5pPr>
            <a:lvl6pPr indent="-323850" lvl="5" marL="2743200" rtl="0" algn="l">
              <a:lnSpc>
                <a:spcPct val="90000"/>
              </a:lnSpc>
              <a:spcBef>
                <a:spcPts val="375"/>
              </a:spcBef>
              <a:spcAft>
                <a:spcPts val="0"/>
              </a:spcAft>
              <a:buClr>
                <a:schemeClr val="dk1"/>
              </a:buClr>
              <a:buSzPts val="1500"/>
              <a:buChar char="•"/>
              <a:defRPr sz="1500"/>
            </a:lvl6pPr>
            <a:lvl7pPr indent="-323850" lvl="6" marL="3200400" rtl="0" algn="l">
              <a:lnSpc>
                <a:spcPct val="90000"/>
              </a:lnSpc>
              <a:spcBef>
                <a:spcPts val="375"/>
              </a:spcBef>
              <a:spcAft>
                <a:spcPts val="0"/>
              </a:spcAft>
              <a:buClr>
                <a:schemeClr val="dk1"/>
              </a:buClr>
              <a:buSzPts val="1500"/>
              <a:buChar char="•"/>
              <a:defRPr sz="1500"/>
            </a:lvl7pPr>
            <a:lvl8pPr indent="-323850" lvl="7" marL="3657600" rtl="0" algn="l">
              <a:lnSpc>
                <a:spcPct val="90000"/>
              </a:lnSpc>
              <a:spcBef>
                <a:spcPts val="375"/>
              </a:spcBef>
              <a:spcAft>
                <a:spcPts val="0"/>
              </a:spcAft>
              <a:buClr>
                <a:schemeClr val="dk1"/>
              </a:buClr>
              <a:buSzPts val="1500"/>
              <a:buChar char="•"/>
              <a:defRPr sz="1500"/>
            </a:lvl8pPr>
            <a:lvl9pPr indent="-323850" lvl="8" marL="4114800" rtl="0" algn="l">
              <a:lnSpc>
                <a:spcPct val="90000"/>
              </a:lnSpc>
              <a:spcBef>
                <a:spcPts val="375"/>
              </a:spcBef>
              <a:spcAft>
                <a:spcPts val="0"/>
              </a:spcAft>
              <a:buClr>
                <a:schemeClr val="dk1"/>
              </a:buClr>
              <a:buSzPts val="1500"/>
              <a:buChar char="•"/>
              <a:defRPr sz="1500"/>
            </a:lvl9pPr>
          </a:lstStyle>
          <a:p/>
        </p:txBody>
      </p:sp>
      <p:sp>
        <p:nvSpPr>
          <p:cNvPr id="294" name="Google Shape;294;p63"/>
          <p:cNvSpPr txBox="1"/>
          <p:nvPr>
            <p:ph idx="2" type="body"/>
          </p:nvPr>
        </p:nvSpPr>
        <p:spPr>
          <a:xfrm>
            <a:off x="629840" y="1767264"/>
            <a:ext cx="3577200" cy="26346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700"/>
              <a:buNone/>
              <a:defRPr sz="1800"/>
            </a:lvl1pPr>
            <a:lvl2pPr indent="-228600" lvl="1" marL="914400" rtl="0" algn="l">
              <a:lnSpc>
                <a:spcPct val="100000"/>
              </a:lnSpc>
              <a:spcBef>
                <a:spcPts val="300"/>
              </a:spcBef>
              <a:spcAft>
                <a:spcPts val="0"/>
              </a:spcAft>
              <a:buClr>
                <a:schemeClr val="dk1"/>
              </a:buClr>
              <a:buSzPts val="1470"/>
              <a:buNone/>
              <a:defRPr sz="1050"/>
            </a:lvl2pPr>
            <a:lvl3pPr indent="-228600" lvl="2" marL="1371600" rtl="0" algn="l">
              <a:lnSpc>
                <a:spcPct val="100000"/>
              </a:lnSpc>
              <a:spcBef>
                <a:spcPts val="300"/>
              </a:spcBef>
              <a:spcAft>
                <a:spcPts val="0"/>
              </a:spcAft>
              <a:buClr>
                <a:schemeClr val="dk1"/>
              </a:buClr>
              <a:buSzPts val="900"/>
              <a:buNone/>
              <a:defRPr sz="900"/>
            </a:lvl3pPr>
            <a:lvl4pPr indent="-228600" lvl="3" marL="1828800" rtl="0" algn="l">
              <a:lnSpc>
                <a:spcPct val="100000"/>
              </a:lnSpc>
              <a:spcBef>
                <a:spcPts val="300"/>
              </a:spcBef>
              <a:spcAft>
                <a:spcPts val="0"/>
              </a:spcAft>
              <a:buClr>
                <a:schemeClr val="dk1"/>
              </a:buClr>
              <a:buSzPts val="750"/>
              <a:buNone/>
              <a:defRPr sz="750"/>
            </a:lvl4pPr>
            <a:lvl5pPr indent="-228600" lvl="4" marL="2286000" rtl="0" algn="l">
              <a:lnSpc>
                <a:spcPct val="100000"/>
              </a:lnSpc>
              <a:spcBef>
                <a:spcPts val="300"/>
              </a:spcBef>
              <a:spcAft>
                <a:spcPts val="0"/>
              </a:spcAft>
              <a:buClr>
                <a:schemeClr val="dk1"/>
              </a:buClr>
              <a:buSzPts val="750"/>
              <a:buNone/>
              <a:defRPr sz="750"/>
            </a:lvl5pPr>
            <a:lvl6pPr indent="-228600" lvl="5" marL="2743200" rtl="0" algn="l">
              <a:lnSpc>
                <a:spcPct val="90000"/>
              </a:lnSpc>
              <a:spcBef>
                <a:spcPts val="375"/>
              </a:spcBef>
              <a:spcAft>
                <a:spcPts val="0"/>
              </a:spcAft>
              <a:buClr>
                <a:schemeClr val="dk1"/>
              </a:buClr>
              <a:buSzPts val="750"/>
              <a:buNone/>
              <a:defRPr sz="750"/>
            </a:lvl6pPr>
            <a:lvl7pPr indent="-228600" lvl="6" marL="3200400" rtl="0" algn="l">
              <a:lnSpc>
                <a:spcPct val="90000"/>
              </a:lnSpc>
              <a:spcBef>
                <a:spcPts val="375"/>
              </a:spcBef>
              <a:spcAft>
                <a:spcPts val="0"/>
              </a:spcAft>
              <a:buClr>
                <a:schemeClr val="dk1"/>
              </a:buClr>
              <a:buSzPts val="750"/>
              <a:buNone/>
              <a:defRPr sz="750"/>
            </a:lvl7pPr>
            <a:lvl8pPr indent="-228600" lvl="7" marL="3657600" rtl="0" algn="l">
              <a:lnSpc>
                <a:spcPct val="90000"/>
              </a:lnSpc>
              <a:spcBef>
                <a:spcPts val="375"/>
              </a:spcBef>
              <a:spcAft>
                <a:spcPts val="0"/>
              </a:spcAft>
              <a:buClr>
                <a:schemeClr val="dk1"/>
              </a:buClr>
              <a:buSzPts val="750"/>
              <a:buNone/>
              <a:defRPr sz="750"/>
            </a:lvl8pPr>
            <a:lvl9pPr indent="-228600" lvl="8" marL="4114800" rtl="0" algn="l">
              <a:lnSpc>
                <a:spcPct val="90000"/>
              </a:lnSpc>
              <a:spcBef>
                <a:spcPts val="375"/>
              </a:spcBef>
              <a:spcAft>
                <a:spcPts val="0"/>
              </a:spcAft>
              <a:buClr>
                <a:schemeClr val="dk1"/>
              </a:buClr>
              <a:buSzPts val="750"/>
              <a:buNone/>
              <a:defRPr sz="750"/>
            </a:lvl9pPr>
          </a:lstStyle>
          <a:p/>
        </p:txBody>
      </p:sp>
      <p:sp>
        <p:nvSpPr>
          <p:cNvPr id="295" name="Google Shape;295;p63"/>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296" name="Google Shape;296;p63"/>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Horiz. split)" type="titleOnly">
  <p:cSld name="TITLE_ONLY">
    <p:spTree>
      <p:nvGrpSpPr>
        <p:cNvPr id="297" name="Shape 297"/>
        <p:cNvGrpSpPr/>
        <p:nvPr/>
      </p:nvGrpSpPr>
      <p:grpSpPr>
        <a:xfrm>
          <a:off x="0" y="0"/>
          <a:ext cx="0" cy="0"/>
          <a:chOff x="0" y="0"/>
          <a:chExt cx="0" cy="0"/>
        </a:xfrm>
      </p:grpSpPr>
      <p:sp>
        <p:nvSpPr>
          <p:cNvPr id="298" name="Google Shape;298;p64"/>
          <p:cNvSpPr/>
          <p:nvPr/>
        </p:nvSpPr>
        <p:spPr>
          <a:xfrm>
            <a:off x="0" y="1663431"/>
            <a:ext cx="9144000" cy="3480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299" name="Google Shape;299;p64"/>
          <p:cNvSpPr txBox="1"/>
          <p:nvPr>
            <p:ph type="title"/>
          </p:nvPr>
        </p:nvSpPr>
        <p:spPr>
          <a:xfrm>
            <a:off x="628650" y="1"/>
            <a:ext cx="8515200" cy="16635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Clr>
                <a:schemeClr val="dk1"/>
              </a:buClr>
              <a:buSzPts val="4000"/>
              <a:buFont typeface="Arial"/>
              <a:buNone/>
              <a:defRPr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0" name="Google Shape;300;p64"/>
          <p:cNvSpPr txBox="1"/>
          <p:nvPr>
            <p:ph idx="11" type="ftr"/>
          </p:nvPr>
        </p:nvSpPr>
        <p:spPr>
          <a:xfrm>
            <a:off x="3028950" y="4767264"/>
            <a:ext cx="3086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01" name="Google Shape;301;p64"/>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rtl="0" algn="l">
              <a:lnSpc>
                <a:spcPct val="100000"/>
              </a:lnSpc>
              <a:spcBef>
                <a:spcPts val="0"/>
              </a:spcBef>
              <a:spcAft>
                <a:spcPts val="0"/>
              </a:spcAft>
              <a:buNone/>
              <a:defRPr/>
            </a:lvl1pPr>
            <a:lvl2pPr indent="0" lvl="1" marL="0" rtl="0" algn="l">
              <a:lnSpc>
                <a:spcPct val="100000"/>
              </a:lnSpc>
              <a:spcBef>
                <a:spcPts val="0"/>
              </a:spcBef>
              <a:spcAft>
                <a:spcPts val="0"/>
              </a:spcAft>
              <a:buNone/>
              <a:defRPr/>
            </a:lvl2pPr>
            <a:lvl3pPr indent="0" lvl="2" marL="0" rtl="0" algn="l">
              <a:lnSpc>
                <a:spcPct val="100000"/>
              </a:lnSpc>
              <a:spcBef>
                <a:spcPts val="0"/>
              </a:spcBef>
              <a:spcAft>
                <a:spcPts val="0"/>
              </a:spcAft>
              <a:buNone/>
              <a:defRPr/>
            </a:lvl3pPr>
            <a:lvl4pPr indent="0" lvl="3" marL="0" rtl="0" algn="l">
              <a:lnSpc>
                <a:spcPct val="100000"/>
              </a:lnSpc>
              <a:spcBef>
                <a:spcPts val="0"/>
              </a:spcBef>
              <a:spcAft>
                <a:spcPts val="0"/>
              </a:spcAft>
              <a:buNone/>
              <a:defRPr/>
            </a:lvl4pPr>
            <a:lvl5pPr indent="0" lvl="4" marL="0" rtl="0" algn="l">
              <a:lnSpc>
                <a:spcPct val="100000"/>
              </a:lnSpc>
              <a:spcBef>
                <a:spcPts val="0"/>
              </a:spcBef>
              <a:spcAft>
                <a:spcPts val="0"/>
              </a:spcAft>
              <a:buNone/>
              <a:defRPr/>
            </a:lvl5pPr>
            <a:lvl6pPr indent="0" lvl="5" marL="0" rtl="0" algn="l">
              <a:lnSpc>
                <a:spcPct val="100000"/>
              </a:lnSpc>
              <a:spcBef>
                <a:spcPts val="0"/>
              </a:spcBef>
              <a:spcAft>
                <a:spcPts val="0"/>
              </a:spcAft>
              <a:buNone/>
              <a:defRPr/>
            </a:lvl6pPr>
            <a:lvl7pPr indent="0" lvl="6" marL="0" rtl="0" algn="l">
              <a:lnSpc>
                <a:spcPct val="100000"/>
              </a:lnSpc>
              <a:spcBef>
                <a:spcPts val="0"/>
              </a:spcBef>
              <a:spcAft>
                <a:spcPts val="0"/>
              </a:spcAft>
              <a:buNone/>
              <a:defRPr/>
            </a:lvl7pPr>
            <a:lvl8pPr indent="0" lvl="7" marL="0" rtl="0" algn="l">
              <a:lnSpc>
                <a:spcPct val="100000"/>
              </a:lnSpc>
              <a:spcBef>
                <a:spcPts val="0"/>
              </a:spcBef>
              <a:spcAft>
                <a:spcPts val="0"/>
              </a:spcAft>
              <a:buNone/>
              <a:defRPr/>
            </a:lvl8pPr>
            <a:lvl9pPr indent="0" lvl="8" marL="0" rtl="0" algn="l">
              <a:lnSpc>
                <a:spcPct val="100000"/>
              </a:lnSpc>
              <a:spcBef>
                <a:spcPts val="0"/>
              </a:spcBef>
              <a:spcAft>
                <a:spcPts val="0"/>
              </a:spcAft>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1/3 [gold] Column on Left">
  <p:cSld name="2_1/3 [gold] Column on Left">
    <p:spTree>
      <p:nvGrpSpPr>
        <p:cNvPr id="302" name="Shape 302"/>
        <p:cNvGrpSpPr/>
        <p:nvPr/>
      </p:nvGrpSpPr>
      <p:grpSpPr>
        <a:xfrm>
          <a:off x="0" y="0"/>
          <a:ext cx="0" cy="0"/>
          <a:chOff x="0" y="0"/>
          <a:chExt cx="0" cy="0"/>
        </a:xfrm>
      </p:grpSpPr>
      <p:sp>
        <p:nvSpPr>
          <p:cNvPr id="303" name="Google Shape;303;p65"/>
          <p:cNvSpPr/>
          <p:nvPr/>
        </p:nvSpPr>
        <p:spPr>
          <a:xfrm>
            <a:off x="0" y="0"/>
            <a:ext cx="2957400" cy="5143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04" name="Google Shape;304;p65"/>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5" name="Google Shape;305;p65"/>
          <p:cNvSpPr txBox="1"/>
          <p:nvPr>
            <p:ph idx="1" type="body"/>
          </p:nvPr>
        </p:nvSpPr>
        <p:spPr>
          <a:xfrm>
            <a:off x="316205" y="1964531"/>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Font typeface="Arial"/>
              <a:buNone/>
              <a:defRPr sz="1200"/>
            </a:lvl1pPr>
            <a:lvl2pPr indent="-228600" lvl="1" marL="914400" rtl="0" algn="l">
              <a:lnSpc>
                <a:spcPct val="100000"/>
              </a:lnSpc>
              <a:spcBef>
                <a:spcPts val="300"/>
              </a:spcBef>
              <a:spcAft>
                <a:spcPts val="0"/>
              </a:spcAft>
              <a:buClr>
                <a:schemeClr val="dk1"/>
              </a:buClr>
              <a:buSzPts val="1470"/>
              <a:buFont typeface="Arial"/>
              <a:buNone/>
              <a:defRPr sz="1050"/>
            </a:lvl2pPr>
            <a:lvl3pPr indent="-228600" lvl="2" marL="1371600" rtl="0" algn="l">
              <a:lnSpc>
                <a:spcPct val="100000"/>
              </a:lnSpc>
              <a:spcBef>
                <a:spcPts val="300"/>
              </a:spcBef>
              <a:spcAft>
                <a:spcPts val="0"/>
              </a:spcAft>
              <a:buClr>
                <a:schemeClr val="dk1"/>
              </a:buClr>
              <a:buSzPts val="900"/>
              <a:buFont typeface="Arial"/>
              <a:buNone/>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6" name="Google Shape;306;p65"/>
          <p:cNvSpPr txBox="1"/>
          <p:nvPr>
            <p:ph idx="2" type="body"/>
          </p:nvPr>
        </p:nvSpPr>
        <p:spPr>
          <a:xfrm>
            <a:off x="3186112"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07" name="Google Shape;307;p65"/>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white] Column on Left" showMasterSp="0">
  <p:cSld name="1/3 [white] Column on Left">
    <p:spTree>
      <p:nvGrpSpPr>
        <p:cNvPr id="308" name="Shape 308"/>
        <p:cNvGrpSpPr/>
        <p:nvPr/>
      </p:nvGrpSpPr>
      <p:grpSpPr>
        <a:xfrm>
          <a:off x="0" y="0"/>
          <a:ext cx="0" cy="0"/>
          <a:chOff x="0" y="0"/>
          <a:chExt cx="0" cy="0"/>
        </a:xfrm>
      </p:grpSpPr>
      <p:sp>
        <p:nvSpPr>
          <p:cNvPr id="309" name="Google Shape;309;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0" name="Google Shape;310;p66"/>
          <p:cNvSpPr/>
          <p:nvPr/>
        </p:nvSpPr>
        <p:spPr>
          <a:xfrm flipH="1">
            <a:off x="2957400" y="0"/>
            <a:ext cx="6186600" cy="5143500"/>
          </a:xfrm>
          <a:prstGeom prst="rect">
            <a:avLst/>
          </a:prstGeom>
          <a:solidFill>
            <a:srgbClr val="DDE0E3">
              <a:alpha val="4980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lt1"/>
              </a:solidFill>
              <a:latin typeface="Arial"/>
              <a:ea typeface="Arial"/>
              <a:cs typeface="Arial"/>
              <a:sym typeface="Arial"/>
            </a:endParaRPr>
          </a:p>
        </p:txBody>
      </p:sp>
      <p:sp>
        <p:nvSpPr>
          <p:cNvPr id="311" name="Google Shape;311;p66"/>
          <p:cNvSpPr txBox="1"/>
          <p:nvPr>
            <p:ph type="title"/>
          </p:nvPr>
        </p:nvSpPr>
        <p:spPr>
          <a:xfrm>
            <a:off x="316205" y="438150"/>
            <a:ext cx="2405700" cy="15264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chemeClr val="dk1"/>
              </a:buClr>
              <a:buSzPts val="2700"/>
              <a:buFont typeface="Arial"/>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2" name="Google Shape;312;p66"/>
          <p:cNvSpPr txBox="1"/>
          <p:nvPr>
            <p:ph idx="1" type="body"/>
          </p:nvPr>
        </p:nvSpPr>
        <p:spPr>
          <a:xfrm>
            <a:off x="316205" y="1964530"/>
            <a:ext cx="2405700" cy="26301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1800"/>
              <a:buNone/>
              <a:defRPr sz="1200"/>
            </a:lvl1pPr>
            <a:lvl2pPr indent="-228600" lvl="1" marL="914400" rtl="0" algn="l">
              <a:lnSpc>
                <a:spcPct val="100000"/>
              </a:lnSpc>
              <a:spcBef>
                <a:spcPts val="300"/>
              </a:spcBef>
              <a:spcAft>
                <a:spcPts val="0"/>
              </a:spcAft>
              <a:buClr>
                <a:schemeClr val="dk1"/>
              </a:buClr>
              <a:buSzPts val="1680"/>
              <a:buNone/>
              <a:defRPr sz="120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3" name="Google Shape;313;p66"/>
          <p:cNvSpPr txBox="1"/>
          <p:nvPr>
            <p:ph idx="2" type="body"/>
          </p:nvPr>
        </p:nvSpPr>
        <p:spPr>
          <a:xfrm>
            <a:off x="3186113" y="438150"/>
            <a:ext cx="5223900" cy="4156500"/>
          </a:xfrm>
          <a:prstGeom prst="rect">
            <a:avLst/>
          </a:prstGeom>
          <a:noFill/>
          <a:ln>
            <a:noFill/>
          </a:ln>
        </p:spPr>
        <p:txBody>
          <a:bodyPr anchorCtr="0" anchor="t" bIns="45700" lIns="91425" spcFirstLastPara="1" rIns="91425" wrap="square" tIns="45700">
            <a:noAutofit/>
          </a:bodyPr>
          <a:lstStyle>
            <a:lvl1pPr indent="-342900" lvl="0" marL="457200" rtl="0" algn="l">
              <a:lnSpc>
                <a:spcPct val="100000"/>
              </a:lnSpc>
              <a:spcBef>
                <a:spcPts val="300"/>
              </a:spcBef>
              <a:spcAft>
                <a:spcPts val="0"/>
              </a:spcAft>
              <a:buClr>
                <a:schemeClr val="dk1"/>
              </a:buClr>
              <a:buSzPts val="1800"/>
              <a:buChar char="•"/>
              <a:defRPr sz="1200"/>
            </a:lvl1pPr>
            <a:lvl2pPr indent="-321944" lvl="1" marL="914400" rtl="0" algn="l">
              <a:lnSpc>
                <a:spcPct val="100000"/>
              </a:lnSpc>
              <a:spcBef>
                <a:spcPts val="300"/>
              </a:spcBef>
              <a:spcAft>
                <a:spcPts val="0"/>
              </a:spcAft>
              <a:buClr>
                <a:schemeClr val="dk1"/>
              </a:buClr>
              <a:buSzPts val="1470"/>
              <a:buChar char="•"/>
              <a:defRPr sz="1050"/>
            </a:lvl2pPr>
            <a:lvl3pPr indent="-285750" lvl="2" marL="1371600" rtl="0" algn="l">
              <a:lnSpc>
                <a:spcPct val="100000"/>
              </a:lnSpc>
              <a:spcBef>
                <a:spcPts val="300"/>
              </a:spcBef>
              <a:spcAft>
                <a:spcPts val="0"/>
              </a:spcAft>
              <a:buClr>
                <a:schemeClr val="dk1"/>
              </a:buClr>
              <a:buSzPts val="900"/>
              <a:buChar char="–"/>
              <a:defRPr sz="9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sp>
        <p:nvSpPr>
          <p:cNvPr id="314" name="Google Shape;314;p66"/>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and Content-Right">
  <p:cSld name="Title-Left and Content-Right">
    <p:spTree>
      <p:nvGrpSpPr>
        <p:cNvPr id="315" name="Shape 315"/>
        <p:cNvGrpSpPr/>
        <p:nvPr/>
      </p:nvGrpSpPr>
      <p:grpSpPr>
        <a:xfrm>
          <a:off x="0" y="0"/>
          <a:ext cx="0" cy="0"/>
          <a:chOff x="0" y="0"/>
          <a:chExt cx="0" cy="0"/>
        </a:xfrm>
      </p:grpSpPr>
      <p:sp>
        <p:nvSpPr>
          <p:cNvPr id="316" name="Google Shape;316;p67"/>
          <p:cNvSpPr txBox="1"/>
          <p:nvPr>
            <p:ph idx="1" type="body"/>
          </p:nvPr>
        </p:nvSpPr>
        <p:spPr>
          <a:xfrm>
            <a:off x="2653642" y="376403"/>
            <a:ext cx="927300" cy="1249500"/>
          </a:xfrm>
          <a:prstGeom prst="rect">
            <a:avLst/>
          </a:prstGeom>
          <a:noFill/>
          <a:ln>
            <a:noFill/>
          </a:ln>
        </p:spPr>
        <p:txBody>
          <a:bodyPr anchorCtr="0" anchor="t" bIns="45700" lIns="91425" spcFirstLastPara="1" rIns="91425" wrap="square" tIns="45700">
            <a:noAutofit/>
          </a:bodyPr>
          <a:lstStyle>
            <a:lvl1pPr indent="-228600" lvl="0" marL="457200" rtl="0" algn="l">
              <a:lnSpc>
                <a:spcPct val="100000"/>
              </a:lnSpc>
              <a:spcBef>
                <a:spcPts val="0"/>
              </a:spcBef>
              <a:spcAft>
                <a:spcPts val="0"/>
              </a:spcAft>
              <a:buClr>
                <a:schemeClr val="accent2"/>
              </a:buClr>
              <a:buSzPts val="13200"/>
              <a:buNone/>
              <a:defRPr sz="8800">
                <a:solidFill>
                  <a:schemeClr val="accent2"/>
                </a:solidFill>
                <a:latin typeface="Arial Black"/>
                <a:ea typeface="Arial Black"/>
                <a:cs typeface="Arial Black"/>
                <a:sym typeface="Arial Black"/>
              </a:defRPr>
            </a:lvl1pPr>
            <a:lvl2pPr indent="-388619" lvl="1" marL="914400" rtl="0" algn="l">
              <a:lnSpc>
                <a:spcPct val="100000"/>
              </a:lnSpc>
              <a:spcBef>
                <a:spcPts val="300"/>
              </a:spcBef>
              <a:spcAft>
                <a:spcPts val="0"/>
              </a:spcAft>
              <a:buClr>
                <a:schemeClr val="dk1"/>
              </a:buClr>
              <a:buSzPts val="2520"/>
              <a:buChar char="•"/>
              <a:defRPr/>
            </a:lvl2pPr>
            <a:lvl3pPr indent="-342900" lvl="2" marL="1371600" rtl="0" algn="l">
              <a:lnSpc>
                <a:spcPct val="100000"/>
              </a:lnSpc>
              <a:spcBef>
                <a:spcPts val="300"/>
              </a:spcBef>
              <a:spcAft>
                <a:spcPts val="0"/>
              </a:spcAft>
              <a:buClr>
                <a:schemeClr val="dk1"/>
              </a:buClr>
              <a:buSzPts val="1800"/>
              <a:buChar char="–"/>
              <a:defRPr/>
            </a:lvl3pPr>
            <a:lvl4pPr indent="-342900" lvl="3" marL="1828800" rtl="0" algn="l">
              <a:lnSpc>
                <a:spcPct val="100000"/>
              </a:lnSpc>
              <a:spcBef>
                <a:spcPts val="300"/>
              </a:spcBef>
              <a:spcAft>
                <a:spcPts val="0"/>
              </a:spcAft>
              <a:buClr>
                <a:schemeClr val="dk1"/>
              </a:buClr>
              <a:buSzPts val="1800"/>
              <a:buChar char="•"/>
              <a:defRPr/>
            </a:lvl4pPr>
            <a:lvl5pPr indent="-342900" lvl="4" marL="2286000" rtl="0" algn="l">
              <a:lnSpc>
                <a:spcPct val="100000"/>
              </a:lnSpc>
              <a:spcBef>
                <a:spcPts val="300"/>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317" name="Google Shape;317;p67"/>
          <p:cNvSpPr txBox="1"/>
          <p:nvPr>
            <p:ph type="title"/>
          </p:nvPr>
        </p:nvSpPr>
        <p:spPr>
          <a:xfrm>
            <a:off x="400928" y="1828801"/>
            <a:ext cx="2995500" cy="2700900"/>
          </a:xfrm>
          <a:prstGeom prst="rect">
            <a:avLst/>
          </a:prstGeom>
          <a:noFill/>
          <a:ln>
            <a:noFill/>
          </a:ln>
        </p:spPr>
        <p:txBody>
          <a:bodyPr anchorCtr="0" anchor="t" bIns="45700" lIns="91425" spcFirstLastPara="1" rIns="91425" wrap="square" tIns="45700">
            <a:noAutofit/>
          </a:bodyPr>
          <a:lstStyle>
            <a:lvl1pPr lvl="0" rtl="0" algn="r">
              <a:lnSpc>
                <a:spcPct val="114285"/>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18" name="Google Shape;318;p67"/>
          <p:cNvSpPr txBox="1"/>
          <p:nvPr>
            <p:ph idx="2" type="body"/>
          </p:nvPr>
        </p:nvSpPr>
        <p:spPr>
          <a:xfrm>
            <a:off x="3910014" y="1"/>
            <a:ext cx="42069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300"/>
              </a:spcBef>
              <a:spcAft>
                <a:spcPts val="0"/>
              </a:spcAft>
              <a:buClr>
                <a:schemeClr val="dk1"/>
              </a:buClr>
              <a:buSzPts val="2250"/>
              <a:buNone/>
              <a:defRPr sz="1500"/>
            </a:lvl1pPr>
            <a:lvl2pPr indent="-228600" lvl="1" marL="914400" rtl="0" algn="l">
              <a:lnSpc>
                <a:spcPct val="100000"/>
              </a:lnSpc>
              <a:spcBef>
                <a:spcPts val="300"/>
              </a:spcBef>
              <a:spcAft>
                <a:spcPts val="0"/>
              </a:spcAft>
              <a:buClr>
                <a:schemeClr val="dk1"/>
              </a:buClr>
              <a:buSzPts val="1890"/>
              <a:buNone/>
              <a:defRPr sz="1350"/>
            </a:lvl2pPr>
            <a:lvl3pPr indent="-228600" lvl="2" marL="1371600" rtl="0" algn="l">
              <a:lnSpc>
                <a:spcPct val="100000"/>
              </a:lnSpc>
              <a:spcBef>
                <a:spcPts val="300"/>
              </a:spcBef>
              <a:spcAft>
                <a:spcPts val="0"/>
              </a:spcAft>
              <a:buClr>
                <a:schemeClr val="dk1"/>
              </a:buClr>
              <a:buSzPts val="1200"/>
              <a:buNone/>
              <a:defRPr sz="1200"/>
            </a:lvl3pPr>
            <a:lvl4pPr indent="-304800" lvl="3" marL="1828800" rtl="0" algn="l">
              <a:lnSpc>
                <a:spcPct val="100000"/>
              </a:lnSpc>
              <a:spcBef>
                <a:spcPts val="3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19" name="Google Shape;319;p67"/>
          <p:cNvCxnSpPr/>
          <p:nvPr/>
        </p:nvCxnSpPr>
        <p:spPr>
          <a:xfrm>
            <a:off x="3654127" y="759406"/>
            <a:ext cx="0" cy="3660600"/>
          </a:xfrm>
          <a:prstGeom prst="straightConnector1">
            <a:avLst/>
          </a:prstGeom>
          <a:noFill/>
          <a:ln cap="flat" cmpd="sng" w="28575">
            <a:solidFill>
              <a:schemeClr val="accent2"/>
            </a:solidFill>
            <a:prstDash val="solid"/>
            <a:miter lim="800000"/>
            <a:headEnd len="sm" w="sm" type="none"/>
            <a:tailEnd len="sm" w="sm" type="none"/>
          </a:ln>
        </p:spPr>
      </p:cxnSp>
      <p:sp>
        <p:nvSpPr>
          <p:cNvPr id="320" name="Google Shape;320;p67"/>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accent2"/>
                </a:solidFill>
                <a:latin typeface="Arial Black"/>
                <a:ea typeface="Arial Black"/>
                <a:cs typeface="Arial Black"/>
                <a:sym typeface="Arial Black"/>
              </a:defRPr>
            </a:lvl1pPr>
            <a:lvl2pPr lvl="1" rtl="0">
              <a:buNone/>
              <a:defRPr sz="1300">
                <a:solidFill>
                  <a:schemeClr val="accent2"/>
                </a:solidFill>
                <a:latin typeface="Arial Black"/>
                <a:ea typeface="Arial Black"/>
                <a:cs typeface="Arial Black"/>
                <a:sym typeface="Arial Black"/>
              </a:defRPr>
            </a:lvl2pPr>
            <a:lvl3pPr lvl="2" rtl="0">
              <a:buNone/>
              <a:defRPr sz="1300">
                <a:solidFill>
                  <a:schemeClr val="accent2"/>
                </a:solidFill>
                <a:latin typeface="Arial Black"/>
                <a:ea typeface="Arial Black"/>
                <a:cs typeface="Arial Black"/>
                <a:sym typeface="Arial Black"/>
              </a:defRPr>
            </a:lvl3pPr>
            <a:lvl4pPr lvl="3" rtl="0">
              <a:buNone/>
              <a:defRPr sz="1300">
                <a:solidFill>
                  <a:schemeClr val="accent2"/>
                </a:solidFill>
                <a:latin typeface="Arial Black"/>
                <a:ea typeface="Arial Black"/>
                <a:cs typeface="Arial Black"/>
                <a:sym typeface="Arial Black"/>
              </a:defRPr>
            </a:lvl4pPr>
            <a:lvl5pPr lvl="4" rtl="0">
              <a:buNone/>
              <a:defRPr sz="1300">
                <a:solidFill>
                  <a:schemeClr val="accent2"/>
                </a:solidFill>
                <a:latin typeface="Arial Black"/>
                <a:ea typeface="Arial Black"/>
                <a:cs typeface="Arial Black"/>
                <a:sym typeface="Arial Black"/>
              </a:defRPr>
            </a:lvl5pPr>
            <a:lvl6pPr lvl="5" rtl="0">
              <a:buNone/>
              <a:defRPr sz="1300">
                <a:solidFill>
                  <a:schemeClr val="accent2"/>
                </a:solidFill>
                <a:latin typeface="Arial Black"/>
                <a:ea typeface="Arial Black"/>
                <a:cs typeface="Arial Black"/>
                <a:sym typeface="Arial Black"/>
              </a:defRPr>
            </a:lvl6pPr>
            <a:lvl7pPr lvl="6" rtl="0">
              <a:buNone/>
              <a:defRPr sz="1300">
                <a:solidFill>
                  <a:schemeClr val="accent2"/>
                </a:solidFill>
                <a:latin typeface="Arial Black"/>
                <a:ea typeface="Arial Black"/>
                <a:cs typeface="Arial Black"/>
                <a:sym typeface="Arial Black"/>
              </a:defRPr>
            </a:lvl7pPr>
            <a:lvl8pPr lvl="7" rtl="0">
              <a:buNone/>
              <a:defRPr sz="1300">
                <a:solidFill>
                  <a:schemeClr val="accent2"/>
                </a:solidFill>
                <a:latin typeface="Arial Black"/>
                <a:ea typeface="Arial Black"/>
                <a:cs typeface="Arial Black"/>
                <a:sym typeface="Arial Black"/>
              </a:defRPr>
            </a:lvl8pPr>
            <a:lvl9pPr lvl="8" rtl="0">
              <a:buNone/>
              <a:defRPr sz="1300">
                <a:solidFill>
                  <a:schemeClr val="accent2"/>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top : title-Left : content right">
  <p:cSld name="Image-top : title-Left : content right">
    <p:spTree>
      <p:nvGrpSpPr>
        <p:cNvPr id="321" name="Shape 321"/>
        <p:cNvGrpSpPr/>
        <p:nvPr/>
      </p:nvGrpSpPr>
      <p:grpSpPr>
        <a:xfrm>
          <a:off x="0" y="0"/>
          <a:ext cx="0" cy="0"/>
          <a:chOff x="0" y="0"/>
          <a:chExt cx="0" cy="0"/>
        </a:xfrm>
      </p:grpSpPr>
      <p:sp>
        <p:nvSpPr>
          <p:cNvPr id="322" name="Google Shape;322;p68"/>
          <p:cNvSpPr txBox="1"/>
          <p:nvPr>
            <p:ph type="title"/>
          </p:nvPr>
        </p:nvSpPr>
        <p:spPr>
          <a:xfrm>
            <a:off x="1" y="2575932"/>
            <a:ext cx="3958800" cy="2567700"/>
          </a:xfrm>
          <a:prstGeom prst="rect">
            <a:avLst/>
          </a:prstGeom>
          <a:noFill/>
          <a:ln>
            <a:noFill/>
          </a:ln>
        </p:spPr>
        <p:txBody>
          <a:bodyPr anchorCtr="0" anchor="ctr" bIns="45700" lIns="91425" spcFirstLastPara="1" rIns="91425" wrap="square" tIns="45700">
            <a:noAutofit/>
          </a:bodyPr>
          <a:lstStyle>
            <a:lvl1pPr lvl="0" rtl="0" algn="r">
              <a:lnSpc>
                <a:spcPct val="100000"/>
              </a:lnSpc>
              <a:spcBef>
                <a:spcPts val="0"/>
              </a:spcBef>
              <a:spcAft>
                <a:spcPts val="0"/>
              </a:spcAft>
              <a:buClr>
                <a:schemeClr val="dk1"/>
              </a:buClr>
              <a:buSzPts val="2800"/>
              <a:buFont typeface="Arial"/>
              <a:buNone/>
              <a:defRPr sz="2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3" name="Google Shape;323;p68"/>
          <p:cNvSpPr txBox="1"/>
          <p:nvPr>
            <p:ph idx="1" type="body"/>
          </p:nvPr>
        </p:nvSpPr>
        <p:spPr>
          <a:xfrm>
            <a:off x="4362360" y="2575933"/>
            <a:ext cx="4435500" cy="25677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dk1"/>
              </a:buClr>
              <a:buSzPts val="2700"/>
              <a:buNone/>
              <a:defRPr sz="1800"/>
            </a:lvl1pPr>
            <a:lvl2pPr indent="-228600" lvl="1" marL="914400" rtl="0" algn="l">
              <a:lnSpc>
                <a:spcPct val="100000"/>
              </a:lnSpc>
              <a:spcBef>
                <a:spcPts val="600"/>
              </a:spcBef>
              <a:spcAft>
                <a:spcPts val="0"/>
              </a:spcAft>
              <a:buClr>
                <a:schemeClr val="dk1"/>
              </a:buClr>
              <a:buSzPts val="2240"/>
              <a:buNone/>
              <a:defRPr sz="1600"/>
            </a:lvl2pPr>
            <a:lvl3pPr indent="-228600" lvl="2" marL="1371600" rtl="0" algn="l">
              <a:lnSpc>
                <a:spcPct val="100000"/>
              </a:lnSpc>
              <a:spcBef>
                <a:spcPts val="600"/>
              </a:spcBef>
              <a:spcAft>
                <a:spcPts val="0"/>
              </a:spcAft>
              <a:buClr>
                <a:schemeClr val="dk1"/>
              </a:buClr>
              <a:buSzPts val="1600"/>
              <a:buNone/>
              <a:defRPr sz="1600"/>
            </a:lvl3pPr>
            <a:lvl4pPr indent="-304800" lvl="3" marL="1828800" rtl="0" algn="l">
              <a:lnSpc>
                <a:spcPct val="100000"/>
              </a:lnSpc>
              <a:spcBef>
                <a:spcPts val="6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24" name="Google Shape;324;p68"/>
          <p:cNvCxnSpPr/>
          <p:nvPr/>
        </p:nvCxnSpPr>
        <p:spPr>
          <a:xfrm>
            <a:off x="4157842" y="2932772"/>
            <a:ext cx="0" cy="1861800"/>
          </a:xfrm>
          <a:prstGeom prst="straightConnector1">
            <a:avLst/>
          </a:prstGeom>
          <a:noFill/>
          <a:ln cap="flat" cmpd="sng" w="19050">
            <a:solidFill>
              <a:schemeClr val="accent2"/>
            </a:solidFill>
            <a:prstDash val="solid"/>
            <a:miter lim="800000"/>
            <a:headEnd len="sm" w="sm" type="none"/>
            <a:tailEnd len="sm" w="sm" type="none"/>
          </a:ln>
        </p:spPr>
      </p:cxnSp>
      <p:sp>
        <p:nvSpPr>
          <p:cNvPr id="325" name="Google Shape;325;p68"/>
          <p:cNvSpPr/>
          <p:nvPr>
            <p:ph idx="2" type="pic"/>
          </p:nvPr>
        </p:nvSpPr>
        <p:spPr>
          <a:xfrm>
            <a:off x="0" y="0"/>
            <a:ext cx="9144000" cy="25758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300"/>
              </a:spcBef>
              <a:spcAft>
                <a:spcPts val="0"/>
              </a:spcAft>
              <a:buClr>
                <a:schemeClr val="dk1"/>
              </a:buClr>
              <a:buSzPts val="1688"/>
              <a:buFont typeface="Noto Sans Symbols"/>
              <a:buNone/>
              <a:defRPr b="0" i="0" sz="1125" u="none" cap="none" strike="noStrike">
                <a:solidFill>
                  <a:schemeClr val="dk1"/>
                </a:solidFill>
                <a:latin typeface="Arial"/>
                <a:ea typeface="Arial"/>
                <a:cs typeface="Arial"/>
                <a:sym typeface="Arial"/>
              </a:defRPr>
            </a:lvl1pPr>
            <a:lvl2pPr lvl="1"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lvl="2"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lvl="3"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lvl="4"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326" name="Google Shape;326;p68"/>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Left : content right">
  <p:cSld name="Title-Left : content right">
    <p:spTree>
      <p:nvGrpSpPr>
        <p:cNvPr id="327" name="Shape 327"/>
        <p:cNvGrpSpPr/>
        <p:nvPr/>
      </p:nvGrpSpPr>
      <p:grpSpPr>
        <a:xfrm>
          <a:off x="0" y="0"/>
          <a:ext cx="0" cy="0"/>
          <a:chOff x="0" y="0"/>
          <a:chExt cx="0" cy="0"/>
        </a:xfrm>
      </p:grpSpPr>
      <p:sp>
        <p:nvSpPr>
          <p:cNvPr id="328" name="Google Shape;328;p69"/>
          <p:cNvSpPr txBox="1"/>
          <p:nvPr>
            <p:ph type="title"/>
          </p:nvPr>
        </p:nvSpPr>
        <p:spPr>
          <a:xfrm>
            <a:off x="142876" y="0"/>
            <a:ext cx="4257600" cy="5143500"/>
          </a:xfrm>
          <a:prstGeom prst="rect">
            <a:avLst/>
          </a:prstGeom>
          <a:noFill/>
          <a:ln>
            <a:noFill/>
          </a:ln>
        </p:spPr>
        <p:txBody>
          <a:bodyPr anchorCtr="0" anchor="ctr" bIns="45700" lIns="91425" spcFirstLastPara="1" rIns="91425" wrap="square" tIns="45700">
            <a:noAutofit/>
          </a:bodyPr>
          <a:lstStyle>
            <a:lvl1pPr lvl="0" rtl="0" algn="r">
              <a:lnSpc>
                <a:spcPct val="90000"/>
              </a:lnSpc>
              <a:spcBef>
                <a:spcPts val="0"/>
              </a:spcBef>
              <a:spcAft>
                <a:spcPts val="0"/>
              </a:spcAft>
              <a:buClr>
                <a:schemeClr val="dk1"/>
              </a:buClr>
              <a:buSzPts val="3300"/>
              <a:buFont typeface="Arial"/>
              <a:buNone/>
              <a:defRPr sz="33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9" name="Google Shape;329;p69"/>
          <p:cNvSpPr txBox="1"/>
          <p:nvPr>
            <p:ph idx="1" type="body"/>
          </p:nvPr>
        </p:nvSpPr>
        <p:spPr>
          <a:xfrm>
            <a:off x="4743450" y="1"/>
            <a:ext cx="40545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900"/>
              </a:spcBef>
              <a:spcAft>
                <a:spcPts val="0"/>
              </a:spcAft>
              <a:buClr>
                <a:schemeClr val="dk1"/>
              </a:buClr>
              <a:buSzPts val="3150"/>
              <a:buNone/>
              <a:defRPr sz="2100"/>
            </a:lvl1pPr>
            <a:lvl2pPr indent="-228600" lvl="1" marL="914400" rtl="0" algn="l">
              <a:lnSpc>
                <a:spcPct val="100000"/>
              </a:lnSpc>
              <a:spcBef>
                <a:spcPts val="900"/>
              </a:spcBef>
              <a:spcAft>
                <a:spcPts val="0"/>
              </a:spcAft>
              <a:buClr>
                <a:schemeClr val="dk1"/>
              </a:buClr>
              <a:buSzPts val="2240"/>
              <a:buNone/>
              <a:defRPr sz="1600"/>
            </a:lvl2pPr>
            <a:lvl3pPr indent="-228600" lvl="2" marL="1371600" rtl="0" algn="l">
              <a:lnSpc>
                <a:spcPct val="100000"/>
              </a:lnSpc>
              <a:spcBef>
                <a:spcPts val="900"/>
              </a:spcBef>
              <a:spcAft>
                <a:spcPts val="0"/>
              </a:spcAft>
              <a:buClr>
                <a:schemeClr val="dk1"/>
              </a:buClr>
              <a:buSzPts val="1600"/>
              <a:buNone/>
              <a:defRPr sz="1600"/>
            </a:lvl3pPr>
            <a:lvl4pPr indent="-304800" lvl="3" marL="1828800" rtl="0" algn="l">
              <a:lnSpc>
                <a:spcPct val="100000"/>
              </a:lnSpc>
              <a:spcBef>
                <a:spcPts val="900"/>
              </a:spcBef>
              <a:spcAft>
                <a:spcPts val="0"/>
              </a:spcAft>
              <a:buClr>
                <a:schemeClr val="dk1"/>
              </a:buClr>
              <a:buSzPts val="1200"/>
              <a:buChar char="•"/>
              <a:defRPr sz="1200"/>
            </a:lvl4pPr>
            <a:lvl5pPr indent="-304800" lvl="4" marL="2286000" rtl="0" algn="l">
              <a:lnSpc>
                <a:spcPct val="100000"/>
              </a:lnSpc>
              <a:spcBef>
                <a:spcPts val="300"/>
              </a:spcBef>
              <a:spcAft>
                <a:spcPts val="0"/>
              </a:spcAft>
              <a:buClr>
                <a:schemeClr val="dk1"/>
              </a:buClr>
              <a:buSzPts val="1200"/>
              <a:buChar char="•"/>
              <a:defRPr sz="1200"/>
            </a:lvl5pPr>
            <a:lvl6pPr indent="-314325" lvl="5" marL="2743200" rtl="0" algn="l">
              <a:lnSpc>
                <a:spcPct val="90000"/>
              </a:lnSpc>
              <a:spcBef>
                <a:spcPts val="375"/>
              </a:spcBef>
              <a:spcAft>
                <a:spcPts val="0"/>
              </a:spcAft>
              <a:buClr>
                <a:schemeClr val="dk1"/>
              </a:buClr>
              <a:buSzPts val="1350"/>
              <a:buChar char="•"/>
              <a:defRPr sz="1350"/>
            </a:lvl6pPr>
            <a:lvl7pPr indent="-314325" lvl="6" marL="3200400" rtl="0" algn="l">
              <a:lnSpc>
                <a:spcPct val="90000"/>
              </a:lnSpc>
              <a:spcBef>
                <a:spcPts val="375"/>
              </a:spcBef>
              <a:spcAft>
                <a:spcPts val="0"/>
              </a:spcAft>
              <a:buClr>
                <a:schemeClr val="dk1"/>
              </a:buClr>
              <a:buSzPts val="1350"/>
              <a:buChar char="•"/>
              <a:defRPr sz="1350"/>
            </a:lvl7pPr>
            <a:lvl8pPr indent="-314325" lvl="7" marL="3657600" rtl="0" algn="l">
              <a:lnSpc>
                <a:spcPct val="90000"/>
              </a:lnSpc>
              <a:spcBef>
                <a:spcPts val="375"/>
              </a:spcBef>
              <a:spcAft>
                <a:spcPts val="0"/>
              </a:spcAft>
              <a:buClr>
                <a:schemeClr val="dk1"/>
              </a:buClr>
              <a:buSzPts val="1350"/>
              <a:buChar char="•"/>
              <a:defRPr sz="1350"/>
            </a:lvl8pPr>
            <a:lvl9pPr indent="-314325" lvl="8" marL="4114800" rtl="0" algn="l">
              <a:lnSpc>
                <a:spcPct val="90000"/>
              </a:lnSpc>
              <a:spcBef>
                <a:spcPts val="375"/>
              </a:spcBef>
              <a:spcAft>
                <a:spcPts val="0"/>
              </a:spcAft>
              <a:buClr>
                <a:schemeClr val="dk1"/>
              </a:buClr>
              <a:buSzPts val="1350"/>
              <a:buChar char="•"/>
              <a:defRPr sz="1350"/>
            </a:lvl9pPr>
          </a:lstStyle>
          <a:p/>
        </p:txBody>
      </p:sp>
      <p:cxnSp>
        <p:nvCxnSpPr>
          <p:cNvPr id="330" name="Google Shape;330;p69"/>
          <p:cNvCxnSpPr/>
          <p:nvPr/>
        </p:nvCxnSpPr>
        <p:spPr>
          <a:xfrm>
            <a:off x="4572000" y="759406"/>
            <a:ext cx="0" cy="3660600"/>
          </a:xfrm>
          <a:prstGeom prst="straightConnector1">
            <a:avLst/>
          </a:prstGeom>
          <a:noFill/>
          <a:ln cap="flat" cmpd="sng" w="19050">
            <a:solidFill>
              <a:schemeClr val="accent2"/>
            </a:solidFill>
            <a:prstDash val="solid"/>
            <a:miter lim="800000"/>
            <a:headEnd len="sm" w="sm" type="none"/>
            <a:tailEnd len="sm" w="sm" type="none"/>
          </a:ln>
        </p:spPr>
      </p:cxnSp>
      <p:sp>
        <p:nvSpPr>
          <p:cNvPr id="331" name="Google Shape;331;p69"/>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 side-by-side" showMasterSp="0">
  <p:cSld name="Title and content : side-by-side">
    <p:bg>
      <p:bgPr>
        <a:solidFill>
          <a:schemeClr val="dk2"/>
        </a:solidFill>
      </p:bgPr>
    </p:bg>
    <p:spTree>
      <p:nvGrpSpPr>
        <p:cNvPr id="332" name="Shape 332"/>
        <p:cNvGrpSpPr/>
        <p:nvPr/>
      </p:nvGrpSpPr>
      <p:grpSpPr>
        <a:xfrm>
          <a:off x="0" y="0"/>
          <a:ext cx="0" cy="0"/>
          <a:chOff x="0" y="0"/>
          <a:chExt cx="0" cy="0"/>
        </a:xfrm>
      </p:grpSpPr>
      <p:sp>
        <p:nvSpPr>
          <p:cNvPr id="333" name="Google Shape;333;p70"/>
          <p:cNvSpPr txBox="1"/>
          <p:nvPr>
            <p:ph type="title"/>
          </p:nvPr>
        </p:nvSpPr>
        <p:spPr>
          <a:xfrm>
            <a:off x="1" y="0"/>
            <a:ext cx="4424400" cy="5143500"/>
          </a:xfrm>
          <a:prstGeom prst="rect">
            <a:avLst/>
          </a:prstGeom>
          <a:noFill/>
          <a:ln>
            <a:noFill/>
          </a:ln>
        </p:spPr>
        <p:txBody>
          <a:bodyPr anchorCtr="0" anchor="ctr" bIns="45700" lIns="91425" spcFirstLastPara="1" rIns="91425" wrap="square" tIns="45700">
            <a:noAutofit/>
          </a:bodyPr>
          <a:lstStyle>
            <a:lvl1pPr lvl="0" rtl="0" algn="r">
              <a:lnSpc>
                <a:spcPct val="125000"/>
              </a:lnSpc>
              <a:spcBef>
                <a:spcPts val="0"/>
              </a:spcBef>
              <a:spcAft>
                <a:spcPts val="0"/>
              </a:spcAft>
              <a:buClr>
                <a:schemeClr val="accent2"/>
              </a:buClr>
              <a:buSzPts val="3600"/>
              <a:buFont typeface="Arial"/>
              <a:buNone/>
              <a:defRPr sz="3600">
                <a:solidFill>
                  <a:schemeClr val="accent2"/>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4" name="Google Shape;334;p70"/>
          <p:cNvSpPr txBox="1"/>
          <p:nvPr>
            <p:ph idx="1" type="body"/>
          </p:nvPr>
        </p:nvSpPr>
        <p:spPr>
          <a:xfrm>
            <a:off x="4754564" y="0"/>
            <a:ext cx="4389300" cy="5143500"/>
          </a:xfrm>
          <a:prstGeom prst="rect">
            <a:avLst/>
          </a:prstGeom>
          <a:noFill/>
          <a:ln>
            <a:noFill/>
          </a:ln>
        </p:spPr>
        <p:txBody>
          <a:bodyPr anchorCtr="0" anchor="ctr" bIns="45700" lIns="91425" spcFirstLastPara="1" rIns="91425" wrap="square" tIns="45700">
            <a:noAutofit/>
          </a:bodyPr>
          <a:lstStyle>
            <a:lvl1pPr indent="-228600" lvl="0" marL="457200" rtl="0" algn="l">
              <a:lnSpc>
                <a:spcPct val="100000"/>
              </a:lnSpc>
              <a:spcBef>
                <a:spcPts val="600"/>
              </a:spcBef>
              <a:spcAft>
                <a:spcPts val="0"/>
              </a:spcAft>
              <a:buClr>
                <a:schemeClr val="lt1"/>
              </a:buClr>
              <a:buSzPts val="4050"/>
              <a:buFont typeface="Arial"/>
              <a:buNone/>
              <a:defRPr b="0" sz="2700"/>
            </a:lvl1pPr>
            <a:lvl2pPr indent="-388619" lvl="1" marL="914400" rtl="0" algn="l">
              <a:lnSpc>
                <a:spcPct val="100000"/>
              </a:lnSpc>
              <a:spcBef>
                <a:spcPts val="2400"/>
              </a:spcBef>
              <a:spcAft>
                <a:spcPts val="0"/>
              </a:spcAft>
              <a:buClr>
                <a:schemeClr val="lt1"/>
              </a:buClr>
              <a:buSzPts val="2520"/>
              <a:buChar char="•"/>
              <a:defRPr/>
            </a:lvl2pPr>
            <a:lvl3pPr indent="-342900" lvl="2" marL="1371600" rtl="0" algn="l">
              <a:lnSpc>
                <a:spcPct val="100000"/>
              </a:lnSpc>
              <a:spcBef>
                <a:spcPts val="300"/>
              </a:spcBef>
              <a:spcAft>
                <a:spcPts val="0"/>
              </a:spcAft>
              <a:buClr>
                <a:schemeClr val="lt1"/>
              </a:buClr>
              <a:buSzPts val="1800"/>
              <a:buChar char="–"/>
              <a:defRPr/>
            </a:lvl3pPr>
            <a:lvl4pPr indent="-342900" lvl="3" marL="1828800" rtl="0" algn="l">
              <a:lnSpc>
                <a:spcPct val="100000"/>
              </a:lnSpc>
              <a:spcBef>
                <a:spcPts val="300"/>
              </a:spcBef>
              <a:spcAft>
                <a:spcPts val="0"/>
              </a:spcAft>
              <a:buClr>
                <a:schemeClr val="lt1"/>
              </a:buClr>
              <a:buSzPts val="1800"/>
              <a:buChar char="•"/>
              <a:defRPr/>
            </a:lvl4pPr>
            <a:lvl5pPr indent="-342900" lvl="4" marL="2286000" rtl="0" algn="l">
              <a:lnSpc>
                <a:spcPct val="100000"/>
              </a:lnSpc>
              <a:spcBef>
                <a:spcPts val="300"/>
              </a:spcBef>
              <a:spcAft>
                <a:spcPts val="0"/>
              </a:spcAft>
              <a:buClr>
                <a:schemeClr val="lt1"/>
              </a:buClr>
              <a:buSzPts val="1800"/>
              <a:buChar char="•"/>
              <a:defRPr/>
            </a:lvl5pPr>
            <a:lvl6pPr indent="-342900" lvl="5" marL="2743200" rtl="0" algn="l">
              <a:lnSpc>
                <a:spcPct val="90000"/>
              </a:lnSpc>
              <a:spcBef>
                <a:spcPts val="375"/>
              </a:spcBef>
              <a:spcAft>
                <a:spcPts val="0"/>
              </a:spcAft>
              <a:buClr>
                <a:schemeClr val="lt1"/>
              </a:buClr>
              <a:buSzPts val="1800"/>
              <a:buChar char="•"/>
              <a:defRPr/>
            </a:lvl6pPr>
            <a:lvl7pPr indent="-342900" lvl="6" marL="3200400" rtl="0" algn="l">
              <a:lnSpc>
                <a:spcPct val="90000"/>
              </a:lnSpc>
              <a:spcBef>
                <a:spcPts val="375"/>
              </a:spcBef>
              <a:spcAft>
                <a:spcPts val="0"/>
              </a:spcAft>
              <a:buClr>
                <a:schemeClr val="lt1"/>
              </a:buClr>
              <a:buSzPts val="1800"/>
              <a:buChar char="•"/>
              <a:defRPr/>
            </a:lvl7pPr>
            <a:lvl8pPr indent="-342900" lvl="7" marL="3657600" rtl="0" algn="l">
              <a:lnSpc>
                <a:spcPct val="90000"/>
              </a:lnSpc>
              <a:spcBef>
                <a:spcPts val="375"/>
              </a:spcBef>
              <a:spcAft>
                <a:spcPts val="0"/>
              </a:spcAft>
              <a:buClr>
                <a:schemeClr val="lt1"/>
              </a:buClr>
              <a:buSzPts val="1800"/>
              <a:buChar char="•"/>
              <a:defRPr/>
            </a:lvl8pPr>
            <a:lvl9pPr indent="-342900" lvl="8" marL="4114800" rtl="0" algn="l">
              <a:lnSpc>
                <a:spcPct val="90000"/>
              </a:lnSpc>
              <a:spcBef>
                <a:spcPts val="375"/>
              </a:spcBef>
              <a:spcAft>
                <a:spcPts val="0"/>
              </a:spcAft>
              <a:buClr>
                <a:schemeClr val="lt1"/>
              </a:buClr>
              <a:buSzPts val="1800"/>
              <a:buChar char="•"/>
              <a:defRPr/>
            </a:lvl9pPr>
          </a:lstStyle>
          <a:p/>
        </p:txBody>
      </p:sp>
      <p:cxnSp>
        <p:nvCxnSpPr>
          <p:cNvPr id="335" name="Google Shape;335;p70"/>
          <p:cNvCxnSpPr/>
          <p:nvPr/>
        </p:nvCxnSpPr>
        <p:spPr>
          <a:xfrm>
            <a:off x="4572000" y="758536"/>
            <a:ext cx="0" cy="3657600"/>
          </a:xfrm>
          <a:prstGeom prst="straightConnector1">
            <a:avLst/>
          </a:prstGeom>
          <a:noFill/>
          <a:ln cap="rnd" cmpd="sng" w="19050">
            <a:solidFill>
              <a:schemeClr val="lt1"/>
            </a:solidFill>
            <a:prstDash val="solid"/>
            <a:round/>
            <a:headEnd len="sm" w="sm" type="none"/>
            <a:tailEnd len="sm" w="sm" type="none"/>
          </a:ln>
        </p:spPr>
      </p:cxnSp>
      <p:pic>
        <p:nvPicPr>
          <p:cNvPr id="336" name="Google Shape;336;p70"/>
          <p:cNvPicPr preferRelativeResize="0"/>
          <p:nvPr/>
        </p:nvPicPr>
        <p:blipFill rotWithShape="1">
          <a:blip r:embed="rId2">
            <a:alphaModFix/>
          </a:blip>
          <a:srcRect b="0" l="0" r="0" t="0"/>
          <a:stretch/>
        </p:blipFill>
        <p:spPr>
          <a:xfrm>
            <a:off x="8286750" y="4599147"/>
            <a:ext cx="805470" cy="472916"/>
          </a:xfrm>
          <a:prstGeom prst="rect">
            <a:avLst/>
          </a:prstGeom>
          <a:noFill/>
          <a:ln>
            <a:noFill/>
          </a:ln>
        </p:spPr>
      </p:pic>
      <p:sp>
        <p:nvSpPr>
          <p:cNvPr id="337" name="Google Shape;337;p70"/>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Intro Option 2">
  <p:cSld name="Cover Intro Option 2">
    <p:spTree>
      <p:nvGrpSpPr>
        <p:cNvPr id="338" name="Shape 338"/>
        <p:cNvGrpSpPr/>
        <p:nvPr/>
      </p:nvGrpSpPr>
      <p:grpSpPr>
        <a:xfrm>
          <a:off x="0" y="0"/>
          <a:ext cx="0" cy="0"/>
          <a:chOff x="0" y="0"/>
          <a:chExt cx="0" cy="0"/>
        </a:xfrm>
      </p:grpSpPr>
      <p:sp>
        <p:nvSpPr>
          <p:cNvPr id="339" name="Google Shape;339;p71"/>
          <p:cNvSpPr txBox="1"/>
          <p:nvPr>
            <p:ph type="title"/>
          </p:nvPr>
        </p:nvSpPr>
        <p:spPr>
          <a:xfrm>
            <a:off x="311700" y="12832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7200" u="none" cap="none" strike="noStrike">
                <a:solidFill>
                  <a:schemeClr val="dk1"/>
                </a:solidFill>
                <a:latin typeface="Arial"/>
                <a:ea typeface="Arial"/>
                <a:cs typeface="Arial"/>
                <a:sym typeface="Arial"/>
              </a:defRPr>
            </a:lvl1pPr>
            <a:lvl2pPr lvl="1" rtl="0">
              <a:spcBef>
                <a:spcPts val="0"/>
              </a:spcBef>
              <a:spcAft>
                <a:spcPts val="0"/>
              </a:spcAft>
              <a:buClr>
                <a:schemeClr val="dk1"/>
              </a:buClr>
              <a:buSzPts val="1400"/>
              <a:buFont typeface="Arial"/>
              <a:buNone/>
              <a:defRPr b="1" sz="2800">
                <a:solidFill>
                  <a:schemeClr val="dk1"/>
                </a:solidFill>
              </a:defRPr>
            </a:lvl2pPr>
            <a:lvl3pPr lvl="2" rtl="0">
              <a:spcBef>
                <a:spcPts val="0"/>
              </a:spcBef>
              <a:spcAft>
                <a:spcPts val="0"/>
              </a:spcAft>
              <a:buClr>
                <a:schemeClr val="dk1"/>
              </a:buClr>
              <a:buSzPts val="1400"/>
              <a:buFont typeface="Arial"/>
              <a:buNone/>
              <a:defRPr b="1" sz="2800">
                <a:solidFill>
                  <a:schemeClr val="dk1"/>
                </a:solidFill>
              </a:defRPr>
            </a:lvl3pPr>
            <a:lvl4pPr lvl="3" rtl="0">
              <a:spcBef>
                <a:spcPts val="0"/>
              </a:spcBef>
              <a:spcAft>
                <a:spcPts val="0"/>
              </a:spcAft>
              <a:buClr>
                <a:schemeClr val="dk1"/>
              </a:buClr>
              <a:buSzPts val="1400"/>
              <a:buFont typeface="Arial"/>
              <a:buNone/>
              <a:defRPr b="1" sz="2800">
                <a:solidFill>
                  <a:schemeClr val="dk1"/>
                </a:solidFill>
              </a:defRPr>
            </a:lvl4pPr>
            <a:lvl5pPr lvl="4" rtl="0">
              <a:spcBef>
                <a:spcPts val="0"/>
              </a:spcBef>
              <a:spcAft>
                <a:spcPts val="0"/>
              </a:spcAft>
              <a:buClr>
                <a:schemeClr val="dk1"/>
              </a:buClr>
              <a:buSzPts val="1400"/>
              <a:buFont typeface="Arial"/>
              <a:buNone/>
              <a:defRPr b="1" sz="2800">
                <a:solidFill>
                  <a:schemeClr val="dk1"/>
                </a:solidFill>
              </a:defRPr>
            </a:lvl5pPr>
            <a:lvl6pPr lvl="5" rtl="0">
              <a:spcBef>
                <a:spcPts val="0"/>
              </a:spcBef>
              <a:spcAft>
                <a:spcPts val="0"/>
              </a:spcAft>
              <a:buClr>
                <a:schemeClr val="dk1"/>
              </a:buClr>
              <a:buSzPts val="1400"/>
              <a:buFont typeface="Arial"/>
              <a:buNone/>
              <a:defRPr b="1" sz="2800">
                <a:solidFill>
                  <a:schemeClr val="dk1"/>
                </a:solidFill>
              </a:defRPr>
            </a:lvl6pPr>
            <a:lvl7pPr lvl="6" rtl="0">
              <a:spcBef>
                <a:spcPts val="0"/>
              </a:spcBef>
              <a:spcAft>
                <a:spcPts val="0"/>
              </a:spcAft>
              <a:buClr>
                <a:schemeClr val="dk1"/>
              </a:buClr>
              <a:buSzPts val="1400"/>
              <a:buFont typeface="Arial"/>
              <a:buNone/>
              <a:defRPr b="1" sz="2800">
                <a:solidFill>
                  <a:schemeClr val="dk1"/>
                </a:solidFill>
              </a:defRPr>
            </a:lvl7pPr>
            <a:lvl8pPr lvl="7" rtl="0">
              <a:spcBef>
                <a:spcPts val="0"/>
              </a:spcBef>
              <a:spcAft>
                <a:spcPts val="0"/>
              </a:spcAft>
              <a:buClr>
                <a:schemeClr val="dk1"/>
              </a:buClr>
              <a:buSzPts val="1400"/>
              <a:buFont typeface="Arial"/>
              <a:buNone/>
              <a:defRPr b="1" sz="2800">
                <a:solidFill>
                  <a:schemeClr val="dk1"/>
                </a:solidFill>
              </a:defRPr>
            </a:lvl8pPr>
            <a:lvl9pPr lvl="8" rtl="0">
              <a:spcBef>
                <a:spcPts val="0"/>
              </a:spcBef>
              <a:spcAft>
                <a:spcPts val="0"/>
              </a:spcAft>
              <a:buClr>
                <a:schemeClr val="dk1"/>
              </a:buClr>
              <a:buSzPts val="1400"/>
              <a:buFont typeface="Arial"/>
              <a:buNone/>
              <a:defRPr b="1" sz="2800">
                <a:solidFill>
                  <a:schemeClr val="dk1"/>
                </a:solidFill>
              </a:defRPr>
            </a:lvl9pPr>
          </a:lstStyle>
          <a:p/>
        </p:txBody>
      </p:sp>
      <p:sp>
        <p:nvSpPr>
          <p:cNvPr id="340" name="Google Shape;340;p71"/>
          <p:cNvSpPr txBox="1"/>
          <p:nvPr>
            <p:ph idx="1" type="subTitle"/>
          </p:nvPr>
        </p:nvSpPr>
        <p:spPr>
          <a:xfrm>
            <a:off x="360625" y="1005325"/>
            <a:ext cx="7508700" cy="3570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highlight>
                  <a:schemeClr val="accent1"/>
                </a:highlight>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400" u="none" cap="none" strike="noStrike">
                <a:solidFill>
                  <a:srgbClr val="000000"/>
                </a:solidFill>
                <a:latin typeface="Arial"/>
                <a:ea typeface="Arial"/>
                <a:cs typeface="Arial"/>
                <a:sym typeface="Arial"/>
              </a:defRPr>
            </a:lvl9pPr>
          </a:lstStyle>
          <a:p/>
        </p:txBody>
      </p:sp>
      <p:sp>
        <p:nvSpPr>
          <p:cNvPr id="341" name="Google Shape;341;p71"/>
          <p:cNvSpPr txBox="1"/>
          <p:nvPr>
            <p:ph idx="12" type="sldNum"/>
          </p:nvPr>
        </p:nvSpPr>
        <p:spPr>
          <a:xfrm>
            <a:off x="8556784" y="4749851"/>
            <a:ext cx="548700" cy="393600"/>
          </a:xfrm>
          <a:prstGeom prst="rect">
            <a:avLst/>
          </a:prstGeom>
        </p:spPr>
        <p:txBody>
          <a:bodyPr anchorCtr="0" anchor="t" bIns="45700" lIns="91425" spcFirstLastPara="1" rIns="91425" wrap="square" tIns="45700">
            <a:noAutofit/>
          </a:bodyPr>
          <a:lstStyle>
            <a:lvl1pPr lvl="0" rtl="0">
              <a:buNone/>
              <a:defRPr sz="1300">
                <a:solidFill>
                  <a:schemeClr val="dk1"/>
                </a:solidFill>
              </a:defRPr>
            </a:lvl1pPr>
            <a:lvl2pPr lvl="1" rtl="0">
              <a:buNone/>
              <a:defRPr sz="1300">
                <a:solidFill>
                  <a:schemeClr val="dk1"/>
                </a:solidFill>
              </a:defRPr>
            </a:lvl2pPr>
            <a:lvl3pPr lvl="2" rtl="0">
              <a:buNone/>
              <a:defRPr sz="1300">
                <a:solidFill>
                  <a:schemeClr val="dk1"/>
                </a:solidFill>
              </a:defRPr>
            </a:lvl3pPr>
            <a:lvl4pPr lvl="3" rtl="0">
              <a:buNone/>
              <a:defRPr sz="1300">
                <a:solidFill>
                  <a:schemeClr val="dk1"/>
                </a:solidFill>
              </a:defRPr>
            </a:lvl4pPr>
            <a:lvl5pPr lvl="4" rtl="0">
              <a:buNone/>
              <a:defRPr sz="1300">
                <a:solidFill>
                  <a:schemeClr val="dk1"/>
                </a:solidFill>
              </a:defRPr>
            </a:lvl5pPr>
            <a:lvl6pPr lvl="5" rtl="0">
              <a:buNone/>
              <a:defRPr sz="1300">
                <a:solidFill>
                  <a:schemeClr val="dk1"/>
                </a:solidFill>
              </a:defRPr>
            </a:lvl6pPr>
            <a:lvl7pPr lvl="6" rtl="0">
              <a:buNone/>
              <a:defRPr sz="1300">
                <a:solidFill>
                  <a:schemeClr val="dk1"/>
                </a:solidFill>
              </a:defRPr>
            </a:lvl7pPr>
            <a:lvl8pPr lvl="7" rtl="0">
              <a:buNone/>
              <a:defRPr sz="1300">
                <a:solidFill>
                  <a:schemeClr val="dk1"/>
                </a:solidFill>
              </a:defRPr>
            </a:lvl8pPr>
            <a:lvl9pPr lvl="8" rtl="0">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42" name="Shape 342"/>
        <p:cNvGrpSpPr/>
        <p:nvPr/>
      </p:nvGrpSpPr>
      <p:grpSpPr>
        <a:xfrm>
          <a:off x="0" y="0"/>
          <a:ext cx="0" cy="0"/>
          <a:chOff x="0" y="0"/>
          <a:chExt cx="0" cy="0"/>
        </a:xfrm>
      </p:grpSpPr>
      <p:sp>
        <p:nvSpPr>
          <p:cNvPr id="343" name="Google Shape;343;p72"/>
          <p:cNvSpPr txBox="1"/>
          <p:nvPr>
            <p:ph type="title"/>
          </p:nvPr>
        </p:nvSpPr>
        <p:spPr>
          <a:xfrm>
            <a:off x="810893" y="131666"/>
            <a:ext cx="7522200" cy="8637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2100"/>
              <a:buNone/>
              <a:defRPr b="0" i="0" sz="2400">
                <a:solidFill>
                  <a:srgbClr val="234157"/>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44" name="Google Shape;344;p72"/>
          <p:cNvSpPr txBox="1"/>
          <p:nvPr>
            <p:ph idx="1" type="body"/>
          </p:nvPr>
        </p:nvSpPr>
        <p:spPr>
          <a:xfrm>
            <a:off x="457200" y="1183005"/>
            <a:ext cx="8229600" cy="3394800"/>
          </a:xfrm>
          <a:prstGeom prst="rect">
            <a:avLst/>
          </a:prstGeom>
          <a:noFill/>
          <a:ln>
            <a:noFill/>
          </a:ln>
        </p:spPr>
        <p:txBody>
          <a:bodyPr anchorCtr="0" anchor="t" bIns="0" lIns="0" spcFirstLastPara="1" rIns="0" wrap="square" tIns="0">
            <a:noAutofit/>
          </a:bodyPr>
          <a:lstStyle>
            <a:lvl1pPr indent="-228600" lvl="0" marL="457200" rtl="0" algn="l">
              <a:spcBef>
                <a:spcPts val="300"/>
              </a:spcBef>
              <a:spcAft>
                <a:spcPts val="0"/>
              </a:spcAft>
              <a:buSzPts val="1688"/>
              <a:buNone/>
              <a:defRPr/>
            </a:lvl1pPr>
            <a:lvl2pPr indent="-228600" lvl="1" marL="914400" rtl="0" algn="l">
              <a:spcBef>
                <a:spcPts val="300"/>
              </a:spcBef>
              <a:spcAft>
                <a:spcPts val="0"/>
              </a:spcAft>
              <a:buSzPts val="1365"/>
              <a:buNone/>
              <a:defRPr/>
            </a:lvl2pPr>
            <a:lvl3pPr indent="-228600" lvl="2" marL="1371600" rtl="0" algn="l">
              <a:spcBef>
                <a:spcPts val="300"/>
              </a:spcBef>
              <a:spcAft>
                <a:spcPts val="0"/>
              </a:spcAft>
              <a:buSzPts val="975"/>
              <a:buNone/>
              <a:defRPr/>
            </a:lvl3pPr>
            <a:lvl4pPr indent="-228600" lvl="3" marL="1828800" rtl="0" algn="l">
              <a:spcBef>
                <a:spcPts val="300"/>
              </a:spcBef>
              <a:spcAft>
                <a:spcPts val="0"/>
              </a:spcAft>
              <a:buSzPts val="975"/>
              <a:buNone/>
              <a:defRPr/>
            </a:lvl4pPr>
            <a:lvl5pPr indent="-228600" lvl="4" marL="2286000" rtl="0" algn="l">
              <a:spcBef>
                <a:spcPts val="300"/>
              </a:spcBef>
              <a:spcAft>
                <a:spcPts val="0"/>
              </a:spcAft>
              <a:buSzPts val="975"/>
              <a:buNone/>
              <a:defRPr/>
            </a:lvl5pPr>
            <a:lvl6pPr indent="-228600" lvl="5" marL="2743200" rtl="0" algn="l">
              <a:spcBef>
                <a:spcPts val="375"/>
              </a:spcBef>
              <a:spcAft>
                <a:spcPts val="0"/>
              </a:spcAft>
              <a:buSzPts val="1350"/>
              <a:buNone/>
              <a:defRPr/>
            </a:lvl6pPr>
            <a:lvl7pPr indent="-228600" lvl="6" marL="3200400" rtl="0" algn="l">
              <a:spcBef>
                <a:spcPts val="375"/>
              </a:spcBef>
              <a:spcAft>
                <a:spcPts val="0"/>
              </a:spcAft>
              <a:buSzPts val="1350"/>
              <a:buNone/>
              <a:defRPr/>
            </a:lvl7pPr>
            <a:lvl8pPr indent="-228600" lvl="7" marL="3657600" rtl="0" algn="l">
              <a:spcBef>
                <a:spcPts val="375"/>
              </a:spcBef>
              <a:spcAft>
                <a:spcPts val="0"/>
              </a:spcAft>
              <a:buSzPts val="1350"/>
              <a:buNone/>
              <a:defRPr/>
            </a:lvl8pPr>
            <a:lvl9pPr indent="-228600" lvl="8" marL="4114800" rtl="0" algn="l">
              <a:spcBef>
                <a:spcPts val="375"/>
              </a:spcBef>
              <a:spcAft>
                <a:spcPts val="0"/>
              </a:spcAft>
              <a:buSzPts val="1350"/>
              <a:buNone/>
              <a:defRPr/>
            </a:lvl9pPr>
          </a:lstStyle>
          <a:p/>
        </p:txBody>
      </p:sp>
      <p:sp>
        <p:nvSpPr>
          <p:cNvPr id="345" name="Google Shape;345;p72"/>
          <p:cNvSpPr txBox="1"/>
          <p:nvPr>
            <p:ph idx="11" type="ftr"/>
          </p:nvPr>
        </p:nvSpPr>
        <p:spPr>
          <a:xfrm>
            <a:off x="3108960" y="4783455"/>
            <a:ext cx="2926200" cy="257100"/>
          </a:xfrm>
          <a:prstGeom prst="rect">
            <a:avLst/>
          </a:prstGeom>
          <a:noFill/>
          <a:ln>
            <a:noFill/>
          </a:ln>
        </p:spPr>
        <p:txBody>
          <a:bodyPr anchorCtr="0" anchor="t" bIns="0" lIns="0" spcFirstLastPara="1" rIns="0" wrap="square" tIns="0">
            <a:noAutofit/>
          </a:bodyPr>
          <a:lstStyle>
            <a:lvl1pPr lvl="0" rtl="0" algn="ctr">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6" name="Google Shape;346;p72"/>
          <p:cNvSpPr txBox="1"/>
          <p:nvPr>
            <p:ph idx="10" type="dt"/>
          </p:nvPr>
        </p:nvSpPr>
        <p:spPr>
          <a:xfrm>
            <a:off x="457200" y="4783455"/>
            <a:ext cx="2103000" cy="257100"/>
          </a:xfrm>
          <a:prstGeom prst="rect">
            <a:avLst/>
          </a:prstGeom>
          <a:noFill/>
          <a:ln>
            <a:noFill/>
          </a:ln>
        </p:spPr>
        <p:txBody>
          <a:bodyPr anchorCtr="0" anchor="t" bIns="0" lIns="0" spcFirstLastPara="1" rIns="0" wrap="square" tIns="0">
            <a:noAutofit/>
          </a:bodyPr>
          <a:lstStyle>
            <a:lvl1pPr lvl="0" rtl="0" algn="l">
              <a:spcBef>
                <a:spcPts val="0"/>
              </a:spcBef>
              <a:spcAft>
                <a:spcPts val="0"/>
              </a:spcAft>
              <a:buSzPts val="1400"/>
              <a:buNone/>
              <a:defRPr>
                <a:solidFill>
                  <a:srgbClr val="888888"/>
                </a:solidFil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347" name="Google Shape;347;p72"/>
          <p:cNvSpPr txBox="1"/>
          <p:nvPr>
            <p:ph idx="12" type="sldNum"/>
          </p:nvPr>
        </p:nvSpPr>
        <p:spPr>
          <a:xfrm>
            <a:off x="6788955" y="4685000"/>
            <a:ext cx="1791300" cy="316200"/>
          </a:xfrm>
          <a:prstGeom prst="rect">
            <a:avLst/>
          </a:prstGeom>
          <a:noFill/>
          <a:ln>
            <a:noFill/>
          </a:ln>
        </p:spPr>
        <p:txBody>
          <a:bodyPr anchorCtr="0" anchor="t" bIns="0" lIns="0" spcFirstLastPara="1" rIns="0" wrap="square" tIns="0">
            <a:noAutofit/>
          </a:bodyPr>
          <a:lstStyle>
            <a:lvl1pPr indent="0" lvl="0" marL="0" marR="31115" rtl="0" algn="r">
              <a:lnSpc>
                <a:spcPct val="100000"/>
              </a:lnSpc>
              <a:spcBef>
                <a:spcPts val="0"/>
              </a:spcBef>
              <a:spcAft>
                <a:spcPts val="0"/>
              </a:spcAft>
              <a:buNone/>
              <a:defRPr b="0" i="0" sz="700">
                <a:solidFill>
                  <a:schemeClr val="lt1"/>
                </a:solidFill>
                <a:latin typeface="Arial"/>
                <a:ea typeface="Arial"/>
                <a:cs typeface="Arial"/>
                <a:sym typeface="Arial"/>
              </a:defRPr>
            </a:lvl1pPr>
            <a:lvl2pPr indent="0" lvl="1" marL="0" marR="31115" rtl="0" algn="r">
              <a:lnSpc>
                <a:spcPct val="100000"/>
              </a:lnSpc>
              <a:spcBef>
                <a:spcPts val="0"/>
              </a:spcBef>
              <a:spcAft>
                <a:spcPts val="0"/>
              </a:spcAft>
              <a:buNone/>
              <a:defRPr b="0" i="0" sz="700">
                <a:solidFill>
                  <a:schemeClr val="lt1"/>
                </a:solidFill>
                <a:latin typeface="Arial"/>
                <a:ea typeface="Arial"/>
                <a:cs typeface="Arial"/>
                <a:sym typeface="Arial"/>
              </a:defRPr>
            </a:lvl2pPr>
            <a:lvl3pPr indent="0" lvl="2" marL="0" marR="31115" rtl="0" algn="r">
              <a:lnSpc>
                <a:spcPct val="100000"/>
              </a:lnSpc>
              <a:spcBef>
                <a:spcPts val="0"/>
              </a:spcBef>
              <a:spcAft>
                <a:spcPts val="0"/>
              </a:spcAft>
              <a:buNone/>
              <a:defRPr b="0" i="0" sz="700">
                <a:solidFill>
                  <a:schemeClr val="lt1"/>
                </a:solidFill>
                <a:latin typeface="Arial"/>
                <a:ea typeface="Arial"/>
                <a:cs typeface="Arial"/>
                <a:sym typeface="Arial"/>
              </a:defRPr>
            </a:lvl3pPr>
            <a:lvl4pPr indent="0" lvl="3" marL="0" marR="31115" rtl="0" algn="r">
              <a:lnSpc>
                <a:spcPct val="100000"/>
              </a:lnSpc>
              <a:spcBef>
                <a:spcPts val="0"/>
              </a:spcBef>
              <a:spcAft>
                <a:spcPts val="0"/>
              </a:spcAft>
              <a:buNone/>
              <a:defRPr b="0" i="0" sz="700">
                <a:solidFill>
                  <a:schemeClr val="lt1"/>
                </a:solidFill>
                <a:latin typeface="Arial"/>
                <a:ea typeface="Arial"/>
                <a:cs typeface="Arial"/>
                <a:sym typeface="Arial"/>
              </a:defRPr>
            </a:lvl4pPr>
            <a:lvl5pPr indent="0" lvl="4" marL="0" marR="31115" rtl="0" algn="r">
              <a:lnSpc>
                <a:spcPct val="100000"/>
              </a:lnSpc>
              <a:spcBef>
                <a:spcPts val="0"/>
              </a:spcBef>
              <a:spcAft>
                <a:spcPts val="0"/>
              </a:spcAft>
              <a:buNone/>
              <a:defRPr b="0" i="0" sz="700">
                <a:solidFill>
                  <a:schemeClr val="lt1"/>
                </a:solidFill>
                <a:latin typeface="Arial"/>
                <a:ea typeface="Arial"/>
                <a:cs typeface="Arial"/>
                <a:sym typeface="Arial"/>
              </a:defRPr>
            </a:lvl5pPr>
            <a:lvl6pPr indent="0" lvl="5" marL="0" marR="31115" rtl="0" algn="r">
              <a:lnSpc>
                <a:spcPct val="100000"/>
              </a:lnSpc>
              <a:spcBef>
                <a:spcPts val="0"/>
              </a:spcBef>
              <a:spcAft>
                <a:spcPts val="0"/>
              </a:spcAft>
              <a:buNone/>
              <a:defRPr b="0" i="0" sz="700">
                <a:solidFill>
                  <a:schemeClr val="lt1"/>
                </a:solidFill>
                <a:latin typeface="Arial"/>
                <a:ea typeface="Arial"/>
                <a:cs typeface="Arial"/>
                <a:sym typeface="Arial"/>
              </a:defRPr>
            </a:lvl6pPr>
            <a:lvl7pPr indent="0" lvl="6" marL="0" marR="31115" rtl="0" algn="r">
              <a:lnSpc>
                <a:spcPct val="100000"/>
              </a:lnSpc>
              <a:spcBef>
                <a:spcPts val="0"/>
              </a:spcBef>
              <a:spcAft>
                <a:spcPts val="0"/>
              </a:spcAft>
              <a:buNone/>
              <a:defRPr b="0" i="0" sz="700">
                <a:solidFill>
                  <a:schemeClr val="lt1"/>
                </a:solidFill>
                <a:latin typeface="Arial"/>
                <a:ea typeface="Arial"/>
                <a:cs typeface="Arial"/>
                <a:sym typeface="Arial"/>
              </a:defRPr>
            </a:lvl7pPr>
            <a:lvl8pPr indent="0" lvl="7" marL="0" marR="31115" rtl="0" algn="r">
              <a:lnSpc>
                <a:spcPct val="100000"/>
              </a:lnSpc>
              <a:spcBef>
                <a:spcPts val="0"/>
              </a:spcBef>
              <a:spcAft>
                <a:spcPts val="0"/>
              </a:spcAft>
              <a:buNone/>
              <a:defRPr b="0" i="0" sz="700">
                <a:solidFill>
                  <a:schemeClr val="lt1"/>
                </a:solidFill>
                <a:latin typeface="Arial"/>
                <a:ea typeface="Arial"/>
                <a:cs typeface="Arial"/>
                <a:sym typeface="Arial"/>
              </a:defRPr>
            </a:lvl8pPr>
            <a:lvl9pPr indent="0" lvl="8" marL="0" marR="31115" rtl="0" algn="r">
              <a:lnSpc>
                <a:spcPct val="100000"/>
              </a:lnSpc>
              <a:spcBef>
                <a:spcPts val="0"/>
              </a:spcBef>
              <a:spcAft>
                <a:spcPts val="0"/>
              </a:spcAft>
              <a:buNone/>
              <a:defRPr b="0" i="0" sz="700">
                <a:solidFill>
                  <a:schemeClr val="lt1"/>
                </a:solidFill>
                <a:latin typeface="Arial"/>
                <a:ea typeface="Arial"/>
                <a:cs typeface="Arial"/>
                <a:sym typeface="Arial"/>
              </a:defRPr>
            </a:lvl9pPr>
          </a:lstStyle>
          <a:p>
            <a:pPr indent="0" lvl="0" marL="0" rtl="0" algn="r">
              <a:spcBef>
                <a:spcPts val="0"/>
              </a:spcBef>
              <a:spcAft>
                <a:spcPts val="0"/>
              </a:spcAft>
              <a:buNone/>
            </a:pPr>
            <a:r>
              <a:rPr lang="en"/>
              <a:t>© ReUp Education | Proprietary &amp; Confidential</a:t>
            </a:r>
            <a:endParaRPr sz="900">
              <a:solidFill>
                <a:srgbClr val="888888"/>
              </a:solidFill>
            </a:endParaRPr>
          </a:p>
          <a:p>
            <a:pPr indent="0" lvl="0" marL="0" marR="17780" rtl="0" algn="r">
              <a:spcBef>
                <a:spcPts val="375"/>
              </a:spcBef>
              <a:spcAft>
                <a:spcPts val="0"/>
              </a:spcAft>
              <a:buNone/>
            </a:pPr>
            <a:fld id="{00000000-1234-1234-1234-123412341234}" type="slidenum">
              <a:rPr lang="en" sz="900"/>
              <a:t>‹#›</a:t>
            </a:fld>
            <a:endParaRPr sz="900"/>
          </a:p>
        </p:txBody>
      </p:sp>
    </p:spTree>
  </p:cSld>
  <p:clrMapOvr>
    <a:masterClrMapping/>
  </p:clrMapOvr>
  <p:extLst>
    <p:ext uri="{DCECCB84-F9BA-43D5-87BE-67443E8EF086}">
      <p15:sldGuideLst>
        <p15:guide id="1" orient="horz" pos="1620">
          <p15:clr>
            <a:srgbClr val="FA7B17"/>
          </p15:clr>
        </p15:guide>
        <p15:guide id="2" pos="2880">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Gold chapter break or bold statement gold">
  <p:cSld name="Gold chapter break or bold statement gold">
    <p:bg>
      <p:bgPr>
        <a:solidFill>
          <a:schemeClr val="accent1"/>
        </a:solidFill>
      </p:bgPr>
    </p:bg>
    <p:spTree>
      <p:nvGrpSpPr>
        <p:cNvPr id="348" name="Shape 348"/>
        <p:cNvGrpSpPr/>
        <p:nvPr/>
      </p:nvGrpSpPr>
      <p:grpSpPr>
        <a:xfrm>
          <a:off x="0" y="0"/>
          <a:ext cx="0" cy="0"/>
          <a:chOff x="0" y="0"/>
          <a:chExt cx="0" cy="0"/>
        </a:xfrm>
      </p:grpSpPr>
      <p:sp>
        <p:nvSpPr>
          <p:cNvPr id="349" name="Google Shape;349;p73"/>
          <p:cNvSpPr txBox="1"/>
          <p:nvPr>
            <p:ph type="title"/>
          </p:nvPr>
        </p:nvSpPr>
        <p:spPr>
          <a:xfrm>
            <a:off x="311700" y="826025"/>
            <a:ext cx="62463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1400"/>
              <a:buFont typeface="Arial"/>
              <a:buNone/>
              <a:defRPr b="1" i="0" sz="6200" u="none" cap="none" strike="noStrike">
                <a:solidFill>
                  <a:schemeClr val="dk1"/>
                </a:solidFill>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6200">
                <a:solidFill>
                  <a:schemeClr val="dk1"/>
                </a:solidFill>
              </a:defRPr>
            </a:lvl2pPr>
            <a:lvl3pPr lvl="2" rtl="0" algn="l">
              <a:lnSpc>
                <a:spcPct val="100000"/>
              </a:lnSpc>
              <a:spcBef>
                <a:spcPts val="0"/>
              </a:spcBef>
              <a:spcAft>
                <a:spcPts val="0"/>
              </a:spcAft>
              <a:buClr>
                <a:schemeClr val="dk1"/>
              </a:buClr>
              <a:buSzPts val="1400"/>
              <a:buFont typeface="Arial"/>
              <a:buNone/>
              <a:defRPr b="1" sz="6200">
                <a:solidFill>
                  <a:schemeClr val="dk1"/>
                </a:solidFill>
              </a:defRPr>
            </a:lvl3pPr>
            <a:lvl4pPr lvl="3" rtl="0" algn="l">
              <a:lnSpc>
                <a:spcPct val="100000"/>
              </a:lnSpc>
              <a:spcBef>
                <a:spcPts val="0"/>
              </a:spcBef>
              <a:spcAft>
                <a:spcPts val="0"/>
              </a:spcAft>
              <a:buClr>
                <a:schemeClr val="dk1"/>
              </a:buClr>
              <a:buSzPts val="1400"/>
              <a:buFont typeface="Arial"/>
              <a:buNone/>
              <a:defRPr b="1" sz="6200">
                <a:solidFill>
                  <a:schemeClr val="dk1"/>
                </a:solidFill>
              </a:defRPr>
            </a:lvl4pPr>
            <a:lvl5pPr lvl="4" rtl="0" algn="l">
              <a:lnSpc>
                <a:spcPct val="100000"/>
              </a:lnSpc>
              <a:spcBef>
                <a:spcPts val="0"/>
              </a:spcBef>
              <a:spcAft>
                <a:spcPts val="0"/>
              </a:spcAft>
              <a:buClr>
                <a:schemeClr val="dk1"/>
              </a:buClr>
              <a:buSzPts val="1400"/>
              <a:buFont typeface="Arial"/>
              <a:buNone/>
              <a:defRPr b="1" sz="6200">
                <a:solidFill>
                  <a:schemeClr val="dk1"/>
                </a:solidFill>
              </a:defRPr>
            </a:lvl5pPr>
            <a:lvl6pPr lvl="5" rtl="0" algn="l">
              <a:lnSpc>
                <a:spcPct val="100000"/>
              </a:lnSpc>
              <a:spcBef>
                <a:spcPts val="0"/>
              </a:spcBef>
              <a:spcAft>
                <a:spcPts val="0"/>
              </a:spcAft>
              <a:buClr>
                <a:schemeClr val="dk1"/>
              </a:buClr>
              <a:buSzPts val="1400"/>
              <a:buFont typeface="Arial"/>
              <a:buNone/>
              <a:defRPr b="1" sz="6200">
                <a:solidFill>
                  <a:schemeClr val="dk1"/>
                </a:solidFill>
              </a:defRPr>
            </a:lvl6pPr>
            <a:lvl7pPr lvl="6" rtl="0" algn="l">
              <a:lnSpc>
                <a:spcPct val="100000"/>
              </a:lnSpc>
              <a:spcBef>
                <a:spcPts val="0"/>
              </a:spcBef>
              <a:spcAft>
                <a:spcPts val="0"/>
              </a:spcAft>
              <a:buClr>
                <a:schemeClr val="dk1"/>
              </a:buClr>
              <a:buSzPts val="1400"/>
              <a:buFont typeface="Arial"/>
              <a:buNone/>
              <a:defRPr b="1" sz="6200">
                <a:solidFill>
                  <a:schemeClr val="dk1"/>
                </a:solidFill>
              </a:defRPr>
            </a:lvl7pPr>
            <a:lvl8pPr lvl="7" rtl="0" algn="l">
              <a:lnSpc>
                <a:spcPct val="100000"/>
              </a:lnSpc>
              <a:spcBef>
                <a:spcPts val="0"/>
              </a:spcBef>
              <a:spcAft>
                <a:spcPts val="0"/>
              </a:spcAft>
              <a:buClr>
                <a:schemeClr val="dk1"/>
              </a:buClr>
              <a:buSzPts val="1400"/>
              <a:buFont typeface="Arial"/>
              <a:buNone/>
              <a:defRPr b="1" sz="6200">
                <a:solidFill>
                  <a:schemeClr val="dk1"/>
                </a:solidFill>
              </a:defRPr>
            </a:lvl8pPr>
            <a:lvl9pPr lvl="8" rtl="0" algn="l">
              <a:lnSpc>
                <a:spcPct val="100000"/>
              </a:lnSpc>
              <a:spcBef>
                <a:spcPts val="0"/>
              </a:spcBef>
              <a:spcAft>
                <a:spcPts val="0"/>
              </a:spcAft>
              <a:buClr>
                <a:schemeClr val="dk1"/>
              </a:buClr>
              <a:buSzPts val="1400"/>
              <a:buFont typeface="Arial"/>
              <a:buNone/>
              <a:defRPr b="1" sz="6200">
                <a:solidFill>
                  <a:schemeClr val="dk1"/>
                </a:solidFill>
              </a:defRPr>
            </a:lvl9pPr>
          </a:lstStyle>
          <a:p/>
        </p:txBody>
      </p:sp>
      <p:pic>
        <p:nvPicPr>
          <p:cNvPr descr="ASU_Horiz_RGB_Digital_MaroonGold.png" id="350" name="Google Shape;350;p73"/>
          <p:cNvPicPr preferRelativeResize="0"/>
          <p:nvPr/>
        </p:nvPicPr>
        <p:blipFill rotWithShape="1">
          <a:blip r:embed="rId2">
            <a:alphaModFix/>
          </a:blip>
          <a:srcRect b="0" l="0" r="57818" t="0"/>
          <a:stretch/>
        </p:blipFill>
        <p:spPr>
          <a:xfrm>
            <a:off x="7541375" y="4198900"/>
            <a:ext cx="1244950" cy="819151"/>
          </a:xfrm>
          <a:prstGeom prst="rect">
            <a:avLst/>
          </a:prstGeom>
          <a:noFill/>
          <a:ln>
            <a:noFill/>
          </a:ln>
        </p:spPr>
      </p:pic>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Headline with text 1">
  <p:cSld name="TITLE_ONLY_1">
    <p:spTree>
      <p:nvGrpSpPr>
        <p:cNvPr id="351" name="Shape 351"/>
        <p:cNvGrpSpPr/>
        <p:nvPr/>
      </p:nvGrpSpPr>
      <p:grpSpPr>
        <a:xfrm>
          <a:off x="0" y="0"/>
          <a:ext cx="0" cy="0"/>
          <a:chOff x="0" y="0"/>
          <a:chExt cx="0" cy="0"/>
        </a:xfrm>
      </p:grpSpPr>
      <p:sp>
        <p:nvSpPr>
          <p:cNvPr id="352" name="Google Shape;352;p74"/>
          <p:cNvSpPr txBox="1"/>
          <p:nvPr>
            <p:ph idx="1" type="body"/>
          </p:nvPr>
        </p:nvSpPr>
        <p:spPr>
          <a:xfrm>
            <a:off x="311699" y="1204825"/>
            <a:ext cx="7820400" cy="32016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2pPr>
            <a:lvl3pPr indent="-228600" lvl="2" marL="1371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3pPr>
            <a:lvl4pPr indent="-228600" lvl="3" marL="18288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4pPr>
            <a:lvl5pPr indent="-228600" lvl="4" marL="22860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5pPr>
            <a:lvl6pPr indent="-228600" lvl="5" marL="27432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6pPr>
            <a:lvl7pPr indent="-228600" lvl="6" marL="32004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7pPr>
            <a:lvl8pPr indent="-228600" lvl="7" marL="3657600" marR="0" rtl="0" algn="l">
              <a:lnSpc>
                <a:spcPct val="115000"/>
              </a:lnSpc>
              <a:spcBef>
                <a:spcPts val="160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8pPr>
            <a:lvl9pPr indent="-228600" lvl="8" marL="4114800" marR="0" rtl="0" algn="l">
              <a:lnSpc>
                <a:spcPct val="115000"/>
              </a:lnSpc>
              <a:spcBef>
                <a:spcPts val="1600"/>
              </a:spcBef>
              <a:spcAft>
                <a:spcPts val="1600"/>
              </a:spcAft>
              <a:buClr>
                <a:srgbClr val="000000"/>
              </a:buClr>
              <a:buSzPts val="1400"/>
              <a:buFont typeface="Arial"/>
              <a:buNone/>
              <a:defRPr b="0" i="0" sz="1200" u="none" cap="none" strike="noStrike">
                <a:solidFill>
                  <a:srgbClr val="000000"/>
                </a:solidFill>
                <a:latin typeface="Arial"/>
                <a:ea typeface="Arial"/>
                <a:cs typeface="Arial"/>
                <a:sym typeface="Arial"/>
              </a:defRPr>
            </a:lvl9pPr>
          </a:lstStyle>
          <a:p/>
        </p:txBody>
      </p:sp>
      <p:sp>
        <p:nvSpPr>
          <p:cNvPr id="353" name="Google Shape;353;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Arial"/>
              <a:buNone/>
              <a:defRPr b="1" i="0" sz="3000" u="none" cap="none" strike="noStrike">
                <a:solidFill>
                  <a:schemeClr val="dk1"/>
                </a:solidFill>
                <a:highlight>
                  <a:schemeClr val="accent1"/>
                </a:highlight>
                <a:latin typeface="Arial"/>
                <a:ea typeface="Arial"/>
                <a:cs typeface="Arial"/>
                <a:sym typeface="Arial"/>
              </a:defRPr>
            </a:lvl1pPr>
            <a:lvl2pPr lvl="1" rtl="0" algn="l">
              <a:lnSpc>
                <a:spcPct val="100000"/>
              </a:lnSpc>
              <a:spcBef>
                <a:spcPts val="0"/>
              </a:spcBef>
              <a:spcAft>
                <a:spcPts val="0"/>
              </a:spcAft>
              <a:buClr>
                <a:schemeClr val="dk1"/>
              </a:buClr>
              <a:buSzPts val="1400"/>
              <a:buFont typeface="Arial"/>
              <a:buNone/>
              <a:defRPr b="1" sz="2800">
                <a:solidFill>
                  <a:schemeClr val="dk1"/>
                </a:solidFill>
              </a:defRPr>
            </a:lvl2pPr>
            <a:lvl3pPr lvl="2" rtl="0" algn="l">
              <a:lnSpc>
                <a:spcPct val="100000"/>
              </a:lnSpc>
              <a:spcBef>
                <a:spcPts val="0"/>
              </a:spcBef>
              <a:spcAft>
                <a:spcPts val="0"/>
              </a:spcAft>
              <a:buClr>
                <a:schemeClr val="dk1"/>
              </a:buClr>
              <a:buSzPts val="1400"/>
              <a:buFont typeface="Arial"/>
              <a:buNone/>
              <a:defRPr b="1" sz="2800">
                <a:solidFill>
                  <a:schemeClr val="dk1"/>
                </a:solidFill>
              </a:defRPr>
            </a:lvl3pPr>
            <a:lvl4pPr lvl="3" rtl="0" algn="l">
              <a:lnSpc>
                <a:spcPct val="100000"/>
              </a:lnSpc>
              <a:spcBef>
                <a:spcPts val="0"/>
              </a:spcBef>
              <a:spcAft>
                <a:spcPts val="0"/>
              </a:spcAft>
              <a:buClr>
                <a:schemeClr val="dk1"/>
              </a:buClr>
              <a:buSzPts val="1400"/>
              <a:buFont typeface="Arial"/>
              <a:buNone/>
              <a:defRPr b="1" sz="2800">
                <a:solidFill>
                  <a:schemeClr val="dk1"/>
                </a:solidFill>
              </a:defRPr>
            </a:lvl4pPr>
            <a:lvl5pPr lvl="4" rtl="0" algn="l">
              <a:lnSpc>
                <a:spcPct val="100000"/>
              </a:lnSpc>
              <a:spcBef>
                <a:spcPts val="0"/>
              </a:spcBef>
              <a:spcAft>
                <a:spcPts val="0"/>
              </a:spcAft>
              <a:buClr>
                <a:schemeClr val="dk1"/>
              </a:buClr>
              <a:buSzPts val="1400"/>
              <a:buFont typeface="Arial"/>
              <a:buNone/>
              <a:defRPr b="1" sz="2800">
                <a:solidFill>
                  <a:schemeClr val="dk1"/>
                </a:solidFill>
              </a:defRPr>
            </a:lvl5pPr>
            <a:lvl6pPr lvl="5" rtl="0" algn="l">
              <a:lnSpc>
                <a:spcPct val="100000"/>
              </a:lnSpc>
              <a:spcBef>
                <a:spcPts val="0"/>
              </a:spcBef>
              <a:spcAft>
                <a:spcPts val="0"/>
              </a:spcAft>
              <a:buClr>
                <a:schemeClr val="dk1"/>
              </a:buClr>
              <a:buSzPts val="1400"/>
              <a:buFont typeface="Arial"/>
              <a:buNone/>
              <a:defRPr b="1" sz="2800">
                <a:solidFill>
                  <a:schemeClr val="dk1"/>
                </a:solidFill>
              </a:defRPr>
            </a:lvl6pPr>
            <a:lvl7pPr lvl="6" rtl="0" algn="l">
              <a:lnSpc>
                <a:spcPct val="100000"/>
              </a:lnSpc>
              <a:spcBef>
                <a:spcPts val="0"/>
              </a:spcBef>
              <a:spcAft>
                <a:spcPts val="0"/>
              </a:spcAft>
              <a:buClr>
                <a:schemeClr val="dk1"/>
              </a:buClr>
              <a:buSzPts val="1400"/>
              <a:buFont typeface="Arial"/>
              <a:buNone/>
              <a:defRPr b="1" sz="2800">
                <a:solidFill>
                  <a:schemeClr val="dk1"/>
                </a:solidFill>
              </a:defRPr>
            </a:lvl7pPr>
            <a:lvl8pPr lvl="7" rtl="0" algn="l">
              <a:lnSpc>
                <a:spcPct val="100000"/>
              </a:lnSpc>
              <a:spcBef>
                <a:spcPts val="0"/>
              </a:spcBef>
              <a:spcAft>
                <a:spcPts val="0"/>
              </a:spcAft>
              <a:buClr>
                <a:schemeClr val="dk1"/>
              </a:buClr>
              <a:buSzPts val="1400"/>
              <a:buFont typeface="Arial"/>
              <a:buNone/>
              <a:defRPr b="1" sz="2800">
                <a:solidFill>
                  <a:schemeClr val="dk1"/>
                </a:solidFill>
              </a:defRPr>
            </a:lvl8pPr>
            <a:lvl9pPr lvl="8" rtl="0" algn="l">
              <a:lnSpc>
                <a:spcPct val="100000"/>
              </a:lnSpc>
              <a:spcBef>
                <a:spcPts val="0"/>
              </a:spcBef>
              <a:spcAft>
                <a:spcPts val="0"/>
              </a:spcAft>
              <a:buClr>
                <a:schemeClr val="dk1"/>
              </a:buClr>
              <a:buSzPts val="1400"/>
              <a:buFont typeface="Arial"/>
              <a:buNone/>
              <a:defRPr b="1" sz="2800">
                <a:solidFill>
                  <a:schemeClr val="dk1"/>
                </a:solidFill>
              </a:defRPr>
            </a:lvl9pPr>
          </a:lstStyle>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0 Chapter break agenda black with bracket">
  <p:cSld name="Custom Layout 1 1_1">
    <p:bg>
      <p:bgPr>
        <a:solidFill>
          <a:srgbClr val="000000"/>
        </a:solidFill>
      </p:bgPr>
    </p:bg>
    <p:spTree>
      <p:nvGrpSpPr>
        <p:cNvPr id="354" name="Shape 354"/>
        <p:cNvGrpSpPr/>
        <p:nvPr/>
      </p:nvGrpSpPr>
      <p:grpSpPr>
        <a:xfrm>
          <a:off x="0" y="0"/>
          <a:ext cx="0" cy="0"/>
          <a:chOff x="0" y="0"/>
          <a:chExt cx="0" cy="0"/>
        </a:xfrm>
      </p:grpSpPr>
      <p:sp>
        <p:nvSpPr>
          <p:cNvPr id="355" name="Google Shape;355;p75"/>
          <p:cNvSpPr txBox="1"/>
          <p:nvPr>
            <p:ph type="title"/>
          </p:nvPr>
        </p:nvSpPr>
        <p:spPr>
          <a:xfrm>
            <a:off x="464100" y="2045225"/>
            <a:ext cx="2787600" cy="572700"/>
          </a:xfrm>
          <a:prstGeom prst="rect">
            <a:avLst/>
          </a:prstGeom>
          <a:noFill/>
          <a:ln>
            <a:noFill/>
          </a:ln>
        </p:spPr>
        <p:txBody>
          <a:bodyPr anchorCtr="0" anchor="ctr" bIns="91425" lIns="91425" spcFirstLastPara="1" rIns="91425" wrap="square" tIns="91425">
            <a:noAutofit/>
          </a:bodyPr>
          <a:lstStyle>
            <a:lvl1pPr lvl="0" marR="0" rtl="0" algn="r">
              <a:lnSpc>
                <a:spcPct val="100000"/>
              </a:lnSpc>
              <a:spcBef>
                <a:spcPts val="0"/>
              </a:spcBef>
              <a:spcAft>
                <a:spcPts val="0"/>
              </a:spcAft>
              <a:buClr>
                <a:srgbClr val="FFFFFF"/>
              </a:buClr>
              <a:buSzPts val="3000"/>
              <a:buFont typeface="Arial"/>
              <a:buNone/>
              <a:defRPr b="1" i="0" sz="3000" u="none" cap="none" strike="noStrike">
                <a:solidFill>
                  <a:srgbClr val="FFFFFF"/>
                </a:solidFill>
                <a:latin typeface="Arial"/>
                <a:ea typeface="Arial"/>
                <a:cs typeface="Arial"/>
                <a:sym typeface="Arial"/>
              </a:defRPr>
            </a:lvl1pPr>
            <a:lvl2pPr lvl="1" rtl="0" algn="r">
              <a:lnSpc>
                <a:spcPct val="100000"/>
              </a:lnSpc>
              <a:spcBef>
                <a:spcPts val="0"/>
              </a:spcBef>
              <a:spcAft>
                <a:spcPts val="0"/>
              </a:spcAft>
              <a:buClr>
                <a:srgbClr val="FFFFFF"/>
              </a:buClr>
              <a:buSzPts val="4800"/>
              <a:buFont typeface="Arial"/>
              <a:buNone/>
              <a:defRPr b="1" sz="4800">
                <a:solidFill>
                  <a:srgbClr val="FFFFFF"/>
                </a:solidFill>
              </a:defRPr>
            </a:lvl2pPr>
            <a:lvl3pPr lvl="2" rtl="0" algn="r">
              <a:lnSpc>
                <a:spcPct val="100000"/>
              </a:lnSpc>
              <a:spcBef>
                <a:spcPts val="0"/>
              </a:spcBef>
              <a:spcAft>
                <a:spcPts val="0"/>
              </a:spcAft>
              <a:buClr>
                <a:srgbClr val="FFFFFF"/>
              </a:buClr>
              <a:buSzPts val="4800"/>
              <a:buFont typeface="Arial"/>
              <a:buNone/>
              <a:defRPr b="1" sz="4800">
                <a:solidFill>
                  <a:srgbClr val="FFFFFF"/>
                </a:solidFill>
              </a:defRPr>
            </a:lvl3pPr>
            <a:lvl4pPr lvl="3" rtl="0" algn="r">
              <a:lnSpc>
                <a:spcPct val="100000"/>
              </a:lnSpc>
              <a:spcBef>
                <a:spcPts val="0"/>
              </a:spcBef>
              <a:spcAft>
                <a:spcPts val="0"/>
              </a:spcAft>
              <a:buClr>
                <a:srgbClr val="FFFFFF"/>
              </a:buClr>
              <a:buSzPts val="4800"/>
              <a:buFont typeface="Arial"/>
              <a:buNone/>
              <a:defRPr b="1" sz="4800">
                <a:solidFill>
                  <a:srgbClr val="FFFFFF"/>
                </a:solidFill>
              </a:defRPr>
            </a:lvl4pPr>
            <a:lvl5pPr lvl="4" rtl="0" algn="r">
              <a:lnSpc>
                <a:spcPct val="100000"/>
              </a:lnSpc>
              <a:spcBef>
                <a:spcPts val="0"/>
              </a:spcBef>
              <a:spcAft>
                <a:spcPts val="0"/>
              </a:spcAft>
              <a:buClr>
                <a:srgbClr val="FFFFFF"/>
              </a:buClr>
              <a:buSzPts val="4800"/>
              <a:buFont typeface="Arial"/>
              <a:buNone/>
              <a:defRPr b="1" sz="4800">
                <a:solidFill>
                  <a:srgbClr val="FFFFFF"/>
                </a:solidFill>
              </a:defRPr>
            </a:lvl5pPr>
            <a:lvl6pPr lvl="5" rtl="0" algn="r">
              <a:lnSpc>
                <a:spcPct val="100000"/>
              </a:lnSpc>
              <a:spcBef>
                <a:spcPts val="0"/>
              </a:spcBef>
              <a:spcAft>
                <a:spcPts val="0"/>
              </a:spcAft>
              <a:buClr>
                <a:srgbClr val="FFFFFF"/>
              </a:buClr>
              <a:buSzPts val="4800"/>
              <a:buFont typeface="Arial"/>
              <a:buNone/>
              <a:defRPr b="1" sz="4800">
                <a:solidFill>
                  <a:srgbClr val="FFFFFF"/>
                </a:solidFill>
              </a:defRPr>
            </a:lvl6pPr>
            <a:lvl7pPr lvl="6" rtl="0" algn="r">
              <a:lnSpc>
                <a:spcPct val="100000"/>
              </a:lnSpc>
              <a:spcBef>
                <a:spcPts val="0"/>
              </a:spcBef>
              <a:spcAft>
                <a:spcPts val="0"/>
              </a:spcAft>
              <a:buClr>
                <a:srgbClr val="FFFFFF"/>
              </a:buClr>
              <a:buSzPts val="4800"/>
              <a:buFont typeface="Arial"/>
              <a:buNone/>
              <a:defRPr b="1" sz="4800">
                <a:solidFill>
                  <a:srgbClr val="FFFFFF"/>
                </a:solidFill>
              </a:defRPr>
            </a:lvl7pPr>
            <a:lvl8pPr lvl="7" rtl="0" algn="r">
              <a:lnSpc>
                <a:spcPct val="100000"/>
              </a:lnSpc>
              <a:spcBef>
                <a:spcPts val="0"/>
              </a:spcBef>
              <a:spcAft>
                <a:spcPts val="0"/>
              </a:spcAft>
              <a:buClr>
                <a:srgbClr val="FFFFFF"/>
              </a:buClr>
              <a:buSzPts val="4800"/>
              <a:buFont typeface="Arial"/>
              <a:buNone/>
              <a:defRPr b="1" sz="4800">
                <a:solidFill>
                  <a:srgbClr val="FFFFFF"/>
                </a:solidFill>
              </a:defRPr>
            </a:lvl8pPr>
            <a:lvl9pPr lvl="8" rtl="0" algn="r">
              <a:lnSpc>
                <a:spcPct val="100000"/>
              </a:lnSpc>
              <a:spcBef>
                <a:spcPts val="0"/>
              </a:spcBef>
              <a:spcAft>
                <a:spcPts val="0"/>
              </a:spcAft>
              <a:buClr>
                <a:srgbClr val="FFFFFF"/>
              </a:buClr>
              <a:buSzPts val="4800"/>
              <a:buFont typeface="Arial"/>
              <a:buNone/>
              <a:defRPr b="1" sz="4800">
                <a:solidFill>
                  <a:srgbClr val="FFFFFF"/>
                </a:solidFill>
              </a:defRPr>
            </a:lvl9pPr>
          </a:lstStyle>
          <a:p/>
        </p:txBody>
      </p:sp>
      <p:sp>
        <p:nvSpPr>
          <p:cNvPr id="356" name="Google Shape;356;p75"/>
          <p:cNvSpPr txBox="1"/>
          <p:nvPr/>
        </p:nvSpPr>
        <p:spPr>
          <a:xfrm>
            <a:off x="3664990" y="371598"/>
            <a:ext cx="1057200" cy="3531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2500"/>
              <a:buFont typeface="Arial"/>
              <a:buNone/>
            </a:pPr>
            <a:r>
              <a:rPr b="0" i="0" lang="en" sz="22500" u="none" cap="none" strike="noStrike">
                <a:solidFill>
                  <a:schemeClr val="accent1"/>
                </a:solidFill>
                <a:latin typeface="Arial"/>
                <a:ea typeface="Arial"/>
                <a:cs typeface="Arial"/>
                <a:sym typeface="Arial"/>
              </a:rPr>
              <a:t>{</a:t>
            </a:r>
            <a:endParaRPr b="0" i="0" sz="1100" u="none" cap="none" strike="noStrike">
              <a:solidFill>
                <a:schemeClr val="accent1"/>
              </a:solidFill>
              <a:latin typeface="Arial"/>
              <a:ea typeface="Arial"/>
              <a:cs typeface="Arial"/>
              <a:sym typeface="Arial"/>
            </a:endParaRPr>
          </a:p>
        </p:txBody>
      </p:sp>
      <p:sp>
        <p:nvSpPr>
          <p:cNvPr id="357" name="Google Shape;357;p75"/>
          <p:cNvSpPr txBox="1"/>
          <p:nvPr>
            <p:ph idx="1" type="subTitle"/>
          </p:nvPr>
        </p:nvSpPr>
        <p:spPr>
          <a:xfrm>
            <a:off x="4898000" y="508875"/>
            <a:ext cx="3737100" cy="4102800"/>
          </a:xfrm>
          <a:prstGeom prst="rect">
            <a:avLst/>
          </a:prstGeom>
          <a:noFill/>
          <a:ln>
            <a:noFill/>
          </a:ln>
        </p:spPr>
        <p:txBody>
          <a:bodyPr anchorCtr="0" anchor="ctr" bIns="91425" lIns="91425" spcFirstLastPara="1" rIns="91425" wrap="square" tIns="91425">
            <a:noAutofit/>
          </a:bodyPr>
          <a:lstStyle>
            <a:lvl1pPr lvl="0" rtl="0" algn="l">
              <a:lnSpc>
                <a:spcPct val="115000"/>
              </a:lnSpc>
              <a:spcBef>
                <a:spcPts val="0"/>
              </a:spcBef>
              <a:spcAft>
                <a:spcPts val="0"/>
              </a:spcAft>
              <a:buSzPts val="1400"/>
              <a:buNone/>
              <a:defRPr b="1">
                <a:solidFill>
                  <a:schemeClr val="lt1"/>
                </a:solidFill>
              </a:defRPr>
            </a:lvl1pPr>
            <a:lvl2pPr lvl="1" rtl="0" algn="l">
              <a:lnSpc>
                <a:spcPct val="115000"/>
              </a:lnSpc>
              <a:spcBef>
                <a:spcPts val="1600"/>
              </a:spcBef>
              <a:spcAft>
                <a:spcPts val="0"/>
              </a:spcAft>
              <a:buSzPts val="1400"/>
              <a:buNone/>
              <a:defRPr b="1">
                <a:highlight>
                  <a:schemeClr val="lt1"/>
                </a:highlight>
              </a:defRPr>
            </a:lvl2pPr>
            <a:lvl3pPr lvl="2" rtl="0" algn="l">
              <a:lnSpc>
                <a:spcPct val="115000"/>
              </a:lnSpc>
              <a:spcBef>
                <a:spcPts val="1600"/>
              </a:spcBef>
              <a:spcAft>
                <a:spcPts val="0"/>
              </a:spcAft>
              <a:buSzPts val="1400"/>
              <a:buNone/>
              <a:defRPr b="1">
                <a:highlight>
                  <a:schemeClr val="lt1"/>
                </a:highlight>
              </a:defRPr>
            </a:lvl3pPr>
            <a:lvl4pPr lvl="3" rtl="0" algn="l">
              <a:lnSpc>
                <a:spcPct val="115000"/>
              </a:lnSpc>
              <a:spcBef>
                <a:spcPts val="1600"/>
              </a:spcBef>
              <a:spcAft>
                <a:spcPts val="0"/>
              </a:spcAft>
              <a:buSzPts val="1400"/>
              <a:buNone/>
              <a:defRPr b="1">
                <a:highlight>
                  <a:schemeClr val="lt1"/>
                </a:highlight>
              </a:defRPr>
            </a:lvl4pPr>
            <a:lvl5pPr lvl="4" rtl="0" algn="l">
              <a:lnSpc>
                <a:spcPct val="115000"/>
              </a:lnSpc>
              <a:spcBef>
                <a:spcPts val="1600"/>
              </a:spcBef>
              <a:spcAft>
                <a:spcPts val="0"/>
              </a:spcAft>
              <a:buSzPts val="1400"/>
              <a:buNone/>
              <a:defRPr b="1">
                <a:highlight>
                  <a:schemeClr val="lt1"/>
                </a:highlight>
              </a:defRPr>
            </a:lvl5pPr>
            <a:lvl6pPr lvl="5" rtl="0" algn="l">
              <a:lnSpc>
                <a:spcPct val="115000"/>
              </a:lnSpc>
              <a:spcBef>
                <a:spcPts val="1600"/>
              </a:spcBef>
              <a:spcAft>
                <a:spcPts val="0"/>
              </a:spcAft>
              <a:buSzPts val="1400"/>
              <a:buNone/>
              <a:defRPr b="1">
                <a:highlight>
                  <a:schemeClr val="lt1"/>
                </a:highlight>
              </a:defRPr>
            </a:lvl6pPr>
            <a:lvl7pPr lvl="6" rtl="0" algn="l">
              <a:lnSpc>
                <a:spcPct val="115000"/>
              </a:lnSpc>
              <a:spcBef>
                <a:spcPts val="1600"/>
              </a:spcBef>
              <a:spcAft>
                <a:spcPts val="0"/>
              </a:spcAft>
              <a:buSzPts val="1400"/>
              <a:buNone/>
              <a:defRPr b="1">
                <a:highlight>
                  <a:schemeClr val="lt1"/>
                </a:highlight>
              </a:defRPr>
            </a:lvl7pPr>
            <a:lvl8pPr lvl="7" rtl="0" algn="l">
              <a:lnSpc>
                <a:spcPct val="115000"/>
              </a:lnSpc>
              <a:spcBef>
                <a:spcPts val="1600"/>
              </a:spcBef>
              <a:spcAft>
                <a:spcPts val="0"/>
              </a:spcAft>
              <a:buSzPts val="1400"/>
              <a:buNone/>
              <a:defRPr b="1">
                <a:highlight>
                  <a:schemeClr val="lt1"/>
                </a:highlight>
              </a:defRPr>
            </a:lvl8pPr>
            <a:lvl9pPr lvl="8" rtl="0" algn="l">
              <a:lnSpc>
                <a:spcPct val="115000"/>
              </a:lnSpc>
              <a:spcBef>
                <a:spcPts val="1600"/>
              </a:spcBef>
              <a:spcAft>
                <a:spcPts val="1600"/>
              </a:spcAft>
              <a:buSzPts val="1400"/>
              <a:buNone/>
              <a:defRPr b="1">
                <a:highlight>
                  <a:schemeClr val="lt1"/>
                </a:high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slideLayout" Target="../slideLayouts/slideLayout3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24" Type="http://schemas.openxmlformats.org/officeDocument/2006/relationships/theme" Target="../theme/theme2.xml"/><Relationship Id="rId12" Type="http://schemas.openxmlformats.org/officeDocument/2006/relationships/slideLayout" Target="../slideLayouts/slideLayout23.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54.xml"/><Relationship Id="rId22" Type="http://schemas.openxmlformats.org/officeDocument/2006/relationships/slideLayout" Target="../slideLayouts/slideLayout56.xml"/><Relationship Id="rId21" Type="http://schemas.openxmlformats.org/officeDocument/2006/relationships/slideLayout" Target="../slideLayouts/slideLayout55.xml"/><Relationship Id="rId24" Type="http://schemas.openxmlformats.org/officeDocument/2006/relationships/slideLayout" Target="../slideLayouts/slideLayout58.xml"/><Relationship Id="rId23" Type="http://schemas.openxmlformats.org/officeDocument/2006/relationships/slideLayout" Target="../slideLayouts/slideLayout57.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26" Type="http://schemas.openxmlformats.org/officeDocument/2006/relationships/slideLayout" Target="../slideLayouts/slideLayout60.xml"/><Relationship Id="rId25" Type="http://schemas.openxmlformats.org/officeDocument/2006/relationships/slideLayout" Target="../slideLayouts/slideLayout59.xml"/><Relationship Id="rId28" Type="http://schemas.openxmlformats.org/officeDocument/2006/relationships/slideLayout" Target="../slideLayouts/slideLayout62.xml"/><Relationship Id="rId27" Type="http://schemas.openxmlformats.org/officeDocument/2006/relationships/slideLayout" Target="../slideLayouts/slideLayout61.xml"/><Relationship Id="rId5" Type="http://schemas.openxmlformats.org/officeDocument/2006/relationships/slideLayout" Target="../slideLayouts/slideLayout39.xml"/><Relationship Id="rId6" Type="http://schemas.openxmlformats.org/officeDocument/2006/relationships/slideLayout" Target="../slideLayouts/slideLayout40.xml"/><Relationship Id="rId29" Type="http://schemas.openxmlformats.org/officeDocument/2006/relationships/slideLayout" Target="../slideLayouts/slideLayout63.xml"/><Relationship Id="rId7" Type="http://schemas.openxmlformats.org/officeDocument/2006/relationships/slideLayout" Target="../slideLayouts/slideLayout41.xml"/><Relationship Id="rId8" Type="http://schemas.openxmlformats.org/officeDocument/2006/relationships/slideLayout" Target="../slideLayouts/slideLayout42.xml"/><Relationship Id="rId31" Type="http://schemas.openxmlformats.org/officeDocument/2006/relationships/slideLayout" Target="../slideLayouts/slideLayout65.xml"/><Relationship Id="rId30" Type="http://schemas.openxmlformats.org/officeDocument/2006/relationships/slideLayout" Target="../slideLayouts/slideLayout64.xml"/><Relationship Id="rId11" Type="http://schemas.openxmlformats.org/officeDocument/2006/relationships/slideLayout" Target="../slideLayouts/slideLayout45.xml"/><Relationship Id="rId33" Type="http://schemas.openxmlformats.org/officeDocument/2006/relationships/slideLayout" Target="../slideLayouts/slideLayout67.xml"/><Relationship Id="rId10" Type="http://schemas.openxmlformats.org/officeDocument/2006/relationships/slideLayout" Target="../slideLayouts/slideLayout44.xml"/><Relationship Id="rId32" Type="http://schemas.openxmlformats.org/officeDocument/2006/relationships/slideLayout" Target="../slideLayouts/slideLayout66.xml"/><Relationship Id="rId13" Type="http://schemas.openxmlformats.org/officeDocument/2006/relationships/slideLayout" Target="../slideLayouts/slideLayout47.xml"/><Relationship Id="rId35" Type="http://schemas.openxmlformats.org/officeDocument/2006/relationships/slideLayout" Target="../slideLayouts/slideLayout69.xml"/><Relationship Id="rId12" Type="http://schemas.openxmlformats.org/officeDocument/2006/relationships/slideLayout" Target="../slideLayouts/slideLayout46.xml"/><Relationship Id="rId34" Type="http://schemas.openxmlformats.org/officeDocument/2006/relationships/slideLayout" Target="../slideLayouts/slideLayout68.xml"/><Relationship Id="rId15" Type="http://schemas.openxmlformats.org/officeDocument/2006/relationships/slideLayout" Target="../slideLayouts/slideLayout49.xml"/><Relationship Id="rId37" Type="http://schemas.openxmlformats.org/officeDocument/2006/relationships/slideLayout" Target="../slideLayouts/slideLayout71.xml"/><Relationship Id="rId14" Type="http://schemas.openxmlformats.org/officeDocument/2006/relationships/slideLayout" Target="../slideLayouts/slideLayout48.xml"/><Relationship Id="rId36" Type="http://schemas.openxmlformats.org/officeDocument/2006/relationships/slideLayout" Target="../slideLayouts/slideLayout70.xml"/><Relationship Id="rId17" Type="http://schemas.openxmlformats.org/officeDocument/2006/relationships/slideLayout" Target="../slideLayouts/slideLayout51.xml"/><Relationship Id="rId39" Type="http://schemas.openxmlformats.org/officeDocument/2006/relationships/theme" Target="../theme/theme3.xml"/><Relationship Id="rId16" Type="http://schemas.openxmlformats.org/officeDocument/2006/relationships/slideLayout" Target="../slideLayouts/slideLayout50.xml"/><Relationship Id="rId38" Type="http://schemas.openxmlformats.org/officeDocument/2006/relationships/slideLayout" Target="../slideLayouts/slideLayout72.xml"/><Relationship Id="rId19" Type="http://schemas.openxmlformats.org/officeDocument/2006/relationships/slideLayout" Target="../slideLayouts/slideLayout53.xml"/><Relationship Id="rId18"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sz="1400">
                <a:solidFill>
                  <a:schemeClr val="dk2"/>
                </a:solidFill>
              </a:defRPr>
            </a:lvl2pPr>
            <a:lvl3pPr indent="-317500" lvl="2" marL="1371600" rtl="0">
              <a:lnSpc>
                <a:spcPct val="115000"/>
              </a:lnSpc>
              <a:spcBef>
                <a:spcPts val="1600"/>
              </a:spcBef>
              <a:spcAft>
                <a:spcPts val="0"/>
              </a:spcAft>
              <a:buClr>
                <a:schemeClr val="dk2"/>
              </a:buClr>
              <a:buSzPts val="1400"/>
              <a:buChar char="■"/>
              <a:defRPr sz="1400">
                <a:solidFill>
                  <a:schemeClr val="dk2"/>
                </a:solidFill>
              </a:defRPr>
            </a:lvl3pPr>
            <a:lvl4pPr indent="-317500" lvl="3" marL="1828800" rtl="0">
              <a:lnSpc>
                <a:spcPct val="115000"/>
              </a:lnSpc>
              <a:spcBef>
                <a:spcPts val="1600"/>
              </a:spcBef>
              <a:spcAft>
                <a:spcPts val="0"/>
              </a:spcAft>
              <a:buClr>
                <a:schemeClr val="dk2"/>
              </a:buClr>
              <a:buSzPts val="1400"/>
              <a:buChar char="●"/>
              <a:defRPr sz="1400">
                <a:solidFill>
                  <a:schemeClr val="dk2"/>
                </a:solidFill>
              </a:defRPr>
            </a:lvl4pPr>
            <a:lvl5pPr indent="-317500" lvl="4" marL="2286000" rtl="0">
              <a:lnSpc>
                <a:spcPct val="115000"/>
              </a:lnSpc>
              <a:spcBef>
                <a:spcPts val="1600"/>
              </a:spcBef>
              <a:spcAft>
                <a:spcPts val="0"/>
              </a:spcAft>
              <a:buClr>
                <a:schemeClr val="dk2"/>
              </a:buClr>
              <a:buSzPts val="1400"/>
              <a:buChar char="○"/>
              <a:defRPr sz="1400">
                <a:solidFill>
                  <a:schemeClr val="dk2"/>
                </a:solidFill>
              </a:defRPr>
            </a:lvl5pPr>
            <a:lvl6pPr indent="-317500" lvl="5" marL="2743200" rtl="0">
              <a:lnSpc>
                <a:spcPct val="115000"/>
              </a:lnSpc>
              <a:spcBef>
                <a:spcPts val="1600"/>
              </a:spcBef>
              <a:spcAft>
                <a:spcPts val="0"/>
              </a:spcAft>
              <a:buClr>
                <a:schemeClr val="dk2"/>
              </a:buClr>
              <a:buSzPts val="1400"/>
              <a:buChar char="■"/>
              <a:defRPr sz="1400">
                <a:solidFill>
                  <a:schemeClr val="dk2"/>
                </a:solidFill>
              </a:defRPr>
            </a:lvl6pPr>
            <a:lvl7pPr indent="-317500" lvl="6" marL="3200400" rtl="0">
              <a:lnSpc>
                <a:spcPct val="115000"/>
              </a:lnSpc>
              <a:spcBef>
                <a:spcPts val="1600"/>
              </a:spcBef>
              <a:spcAft>
                <a:spcPts val="0"/>
              </a:spcAft>
              <a:buClr>
                <a:schemeClr val="dk2"/>
              </a:buClr>
              <a:buSzPts val="1400"/>
              <a:buChar char="●"/>
              <a:defRPr sz="1400">
                <a:solidFill>
                  <a:schemeClr val="dk2"/>
                </a:solidFill>
              </a:defRPr>
            </a:lvl7pPr>
            <a:lvl8pPr indent="-317500" lvl="7" marL="3657600" rtl="0">
              <a:lnSpc>
                <a:spcPct val="115000"/>
              </a:lnSpc>
              <a:spcBef>
                <a:spcPts val="1600"/>
              </a:spcBef>
              <a:spcAft>
                <a:spcPts val="0"/>
              </a:spcAft>
              <a:buClr>
                <a:schemeClr val="dk2"/>
              </a:buClr>
              <a:buSzPts val="1400"/>
              <a:buChar char="○"/>
              <a:defRPr sz="1400">
                <a:solidFill>
                  <a:schemeClr val="dk2"/>
                </a:solidFill>
              </a:defRPr>
            </a:lvl8pPr>
            <a:lvl9pPr indent="-317500" lvl="8" marL="4114800" rtl="0">
              <a:lnSpc>
                <a:spcPct val="115000"/>
              </a:lnSpc>
              <a:spcBef>
                <a:spcPts val="1600"/>
              </a:spcBef>
              <a:spcAft>
                <a:spcPts val="1600"/>
              </a:spcAft>
              <a:buClr>
                <a:schemeClr val="dk2"/>
              </a:buClr>
              <a:buSzPts val="1400"/>
              <a:buChar char="■"/>
              <a:defRPr sz="1400">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6" name="Shape 146"/>
        <p:cNvGrpSpPr/>
        <p:nvPr/>
      </p:nvGrpSpPr>
      <p:grpSpPr>
        <a:xfrm>
          <a:off x="0" y="0"/>
          <a:ext cx="0" cy="0"/>
          <a:chOff x="0" y="0"/>
          <a:chExt cx="0" cy="0"/>
        </a:xfrm>
      </p:grpSpPr>
      <p:sp>
        <p:nvSpPr>
          <p:cNvPr id="147" name="Google Shape;147;p37"/>
          <p:cNvSpPr txBox="1"/>
          <p:nvPr>
            <p:ph type="title"/>
          </p:nvPr>
        </p:nvSpPr>
        <p:spPr>
          <a:xfrm>
            <a:off x="628650" y="410034"/>
            <a:ext cx="7886700" cy="342900"/>
          </a:xfrm>
          <a:prstGeom prst="rect">
            <a:avLst/>
          </a:prstGeom>
          <a:solidFill>
            <a:schemeClr val="accent2"/>
          </a:solid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48" name="Google Shape;148;p37"/>
          <p:cNvSpPr txBox="1"/>
          <p:nvPr>
            <p:ph idx="1" type="body"/>
          </p:nvPr>
        </p:nvSpPr>
        <p:spPr>
          <a:xfrm>
            <a:off x="628650" y="914400"/>
            <a:ext cx="7886700" cy="3703200"/>
          </a:xfrm>
          <a:prstGeom prst="rect">
            <a:avLst/>
          </a:prstGeom>
          <a:noFill/>
          <a:ln>
            <a:noFill/>
          </a:ln>
        </p:spPr>
        <p:txBody>
          <a:bodyPr anchorCtr="0" anchor="t" bIns="45700" lIns="91425" spcFirstLastPara="1" rIns="91425" wrap="square" tIns="45700">
            <a:noAutofit/>
          </a:bodyPr>
          <a:lstStyle>
            <a:lvl1pPr indent="-335756" lvl="0" marL="457200" marR="0" rtl="0" algn="l">
              <a:lnSpc>
                <a:spcPct val="100000"/>
              </a:lnSpc>
              <a:spcBef>
                <a:spcPts val="300"/>
              </a:spcBef>
              <a:spcAft>
                <a:spcPts val="0"/>
              </a:spcAft>
              <a:buClr>
                <a:schemeClr val="dk1"/>
              </a:buClr>
              <a:buSzPts val="1688"/>
              <a:buFont typeface="Noto Sans Symbols"/>
              <a:buChar char="•"/>
              <a:defRPr b="0" i="0" sz="1125" u="none" cap="none" strike="noStrike">
                <a:solidFill>
                  <a:schemeClr val="dk1"/>
                </a:solidFill>
                <a:latin typeface="Arial"/>
                <a:ea typeface="Arial"/>
                <a:cs typeface="Arial"/>
                <a:sym typeface="Arial"/>
              </a:defRPr>
            </a:lvl1pPr>
            <a:lvl2pPr indent="-315277" lvl="1" marL="914400" marR="0" rtl="0" algn="l">
              <a:lnSpc>
                <a:spcPct val="100000"/>
              </a:lnSpc>
              <a:spcBef>
                <a:spcPts val="300"/>
              </a:spcBef>
              <a:spcAft>
                <a:spcPts val="0"/>
              </a:spcAft>
              <a:buClr>
                <a:schemeClr val="dk1"/>
              </a:buClr>
              <a:buSzPts val="1365"/>
              <a:buFont typeface="Noto Sans Symbols"/>
              <a:buChar char="•"/>
              <a:defRPr b="0" i="0" sz="975" u="none" cap="none" strike="noStrike">
                <a:solidFill>
                  <a:schemeClr val="dk1"/>
                </a:solidFill>
                <a:latin typeface="Arial"/>
                <a:ea typeface="Arial"/>
                <a:cs typeface="Arial"/>
                <a:sym typeface="Arial"/>
              </a:defRPr>
            </a:lvl2pPr>
            <a:lvl3pPr indent="-290512" lvl="2" marL="13716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3pPr>
            <a:lvl4pPr indent="-290512" lvl="3" marL="18288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4pPr>
            <a:lvl5pPr indent="-290512" lvl="4" marL="2286000" marR="0" rtl="0" algn="l">
              <a:lnSpc>
                <a:spcPct val="100000"/>
              </a:lnSpc>
              <a:spcBef>
                <a:spcPts val="300"/>
              </a:spcBef>
              <a:spcAft>
                <a:spcPts val="0"/>
              </a:spcAft>
              <a:buClr>
                <a:schemeClr val="dk1"/>
              </a:buClr>
              <a:buSzPts val="975"/>
              <a:buFont typeface="Arial"/>
              <a:buChar char="•"/>
              <a:defRPr b="0" i="0" sz="975"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49" name="Google Shape;149;p37"/>
          <p:cNvSpPr txBox="1"/>
          <p:nvPr>
            <p:ph idx="12" type="sldNum"/>
          </p:nvPr>
        </p:nvSpPr>
        <p:spPr>
          <a:xfrm>
            <a:off x="6913450" y="4767264"/>
            <a:ext cx="20574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 id="2147483714" r:id="rId33"/>
    <p:sldLayoutId id="2147483715" r:id="rId34"/>
    <p:sldLayoutId id="2147483716" r:id="rId35"/>
    <p:sldLayoutId id="2147483717" r:id="rId36"/>
    <p:sldLayoutId id="2147483718" r:id="rId37"/>
    <p:sldLayoutId id="2147483719" r:id="rId3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768">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0.xml"/><Relationship Id="rId3" Type="http://schemas.openxmlformats.org/officeDocument/2006/relationships/hyperlink" Target="https://asu.instructure.com/courses/178344/pages/module-6-start-here-2?module_item_id=1275899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6.xml"/><Relationship Id="rId3" Type="http://schemas.openxmlformats.org/officeDocument/2006/relationships/hyperlink" Target="https://asu.instructure.com/courses/178344/pages/module-5-start-here-2?module_item_id=12758992"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 Id="rId3" Type="http://schemas.openxmlformats.org/officeDocument/2006/relationships/hyperlink" Target="https://asu.instructure.com/courses/178344/pages/module-6-start-here-2?module_item_id=1275899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 Id="rId3" Type="http://schemas.openxmlformats.org/officeDocument/2006/relationships/hyperlink" Target="https://ccl.northwestern.edu/netlogo/models/DiningPhilosophers" TargetMode="Externa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28.xml"/><Relationship Id="rId3" Type="http://schemas.openxmlformats.org/officeDocument/2006/relationships/image" Target="../media/image10.png"/><Relationship Id="rId4" Type="http://schemas.openxmlformats.org/officeDocument/2006/relationships/hyperlink" Target="http://bit.ly/ASN2324"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9.xml"/><Relationship Id="rId3" Type="http://schemas.openxmlformats.org/officeDocument/2006/relationships/image" Target="../media/image12.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xml"/><Relationship Id="rId3" Type="http://schemas.openxmlformats.org/officeDocument/2006/relationships/hyperlink" Target="http://tutoring.asu.edu" TargetMode="External"/><Relationship Id="rId4" Type="http://schemas.openxmlformats.org/officeDocument/2006/relationships/hyperlink" Target="http://tutoring.asu.edu"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31.xml"/><Relationship Id="rId3" Type="http://schemas.openxmlformats.org/officeDocument/2006/relationships/hyperlink" Target="https://github.com/racuna1/ser334-public" TargetMode="External"/><Relationship Id="rId4" Type="http://schemas.openxmlformats.org/officeDocument/2006/relationships/hyperlink" Target="https://discord.gg/Cn4ZMYMU" TargetMode="External"/><Relationship Id="rId5" Type="http://schemas.openxmlformats.org/officeDocument/2006/relationships/hyperlink" Target="https://en.wikipedia.org/wiki/BMP_file_format" TargetMode="External"/><Relationship Id="rId6" Type="http://schemas.openxmlformats.org/officeDocument/2006/relationships/hyperlink" Target="https://docs.kernel.org/core-api/kernel-api.html" TargetMode="External"/><Relationship Id="rId7" Type="http://schemas.openxmlformats.org/officeDocument/2006/relationships/hyperlink" Target="https://elixir.bootlin.com/linux/v5.19/source" TargetMode="External"/><Relationship Id="rId8" Type="http://schemas.openxmlformats.org/officeDocument/2006/relationships/hyperlink" Target="https://ccl.northwestern.edu/netlogo/models/DiningPhilosopher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 Id="rId3" Type="http://schemas.openxmlformats.org/officeDocument/2006/relationships/hyperlink" Target="https://asu.instructure.com/courses/178344/pages/module-5-start-here-2?module_item_id=1275899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1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76"/>
          <p:cNvSpPr txBox="1"/>
          <p:nvPr/>
        </p:nvSpPr>
        <p:spPr>
          <a:xfrm>
            <a:off x="710900" y="1332975"/>
            <a:ext cx="7516200" cy="1666800"/>
          </a:xfrm>
          <a:prstGeom prst="rect">
            <a:avLst/>
          </a:prstGeom>
          <a:noFill/>
          <a:ln>
            <a:noFill/>
          </a:ln>
        </p:spPr>
        <p:txBody>
          <a:bodyPr anchorCtr="0" anchor="t" bIns="91425" lIns="0" spcFirstLastPara="1" rIns="91425" wrap="square" tIns="91425">
            <a:noAutofit/>
          </a:bodyPr>
          <a:lstStyle/>
          <a:p>
            <a:pPr indent="0" lvl="0" marL="0" rtl="0" algn="l">
              <a:spcBef>
                <a:spcPts val="0"/>
              </a:spcBef>
              <a:spcAft>
                <a:spcPts val="0"/>
              </a:spcAft>
              <a:buNone/>
            </a:pPr>
            <a:r>
              <a:rPr b="1" lang="en" sz="6000"/>
              <a:t>SER 334 A Session </a:t>
            </a:r>
            <a:endParaRPr b="1" sz="6000"/>
          </a:p>
          <a:p>
            <a:pPr indent="0" lvl="0" marL="0" rtl="0" algn="l">
              <a:spcBef>
                <a:spcPts val="0"/>
              </a:spcBef>
              <a:spcAft>
                <a:spcPts val="0"/>
              </a:spcAft>
              <a:buClr>
                <a:schemeClr val="dk1"/>
              </a:buClr>
              <a:buSzPts val="1100"/>
              <a:buFont typeface="Arial"/>
              <a:buNone/>
            </a:pPr>
            <a:r>
              <a:rPr b="1" lang="en" sz="2400">
                <a:highlight>
                  <a:srgbClr val="FFC627"/>
                </a:highlight>
              </a:rPr>
              <a:t>SI Session</a:t>
            </a:r>
            <a:endParaRPr b="1" sz="2400"/>
          </a:p>
        </p:txBody>
      </p:sp>
      <p:sp>
        <p:nvSpPr>
          <p:cNvPr id="363" name="Google Shape;363;p76"/>
          <p:cNvSpPr txBox="1"/>
          <p:nvPr/>
        </p:nvSpPr>
        <p:spPr>
          <a:xfrm>
            <a:off x="754475" y="3948050"/>
            <a:ext cx="3438300" cy="42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000">
                <a:solidFill>
                  <a:schemeClr val="dk1"/>
                </a:solidFill>
              </a:rPr>
              <a:t>7:00 pm - 8:00 pm MST</a:t>
            </a:r>
            <a:endParaRPr b="1" i="1" sz="1200">
              <a:solidFill>
                <a:srgbClr val="980000"/>
              </a:solidFill>
            </a:endParaRPr>
          </a:p>
        </p:txBody>
      </p:sp>
      <p:sp>
        <p:nvSpPr>
          <p:cNvPr id="364" name="Google Shape;364;p76"/>
          <p:cNvSpPr txBox="1"/>
          <p:nvPr/>
        </p:nvSpPr>
        <p:spPr>
          <a:xfrm>
            <a:off x="754475" y="3679275"/>
            <a:ext cx="3000000" cy="28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Thursday, February 1st 2024</a:t>
            </a:r>
            <a:endParaRPr b="1" sz="1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8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35" name="Google Shape;635;p85"/>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36" name="Google Shape;636;p8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Module 6 Samples</a:t>
            </a:r>
            <a:endParaRPr b="1" sz="1600">
              <a:solidFill>
                <a:srgbClr val="FFFFFF"/>
              </a:solidFill>
              <a:highlight>
                <a:schemeClr val="dk2"/>
              </a:highlight>
            </a:endParaRPr>
          </a:p>
        </p:txBody>
      </p:sp>
      <p:sp>
        <p:nvSpPr>
          <p:cNvPr id="637" name="Google Shape;637;p85"/>
          <p:cNvSpPr txBox="1"/>
          <p:nvPr/>
        </p:nvSpPr>
        <p:spPr>
          <a:xfrm>
            <a:off x="2245400" y="172825"/>
            <a:ext cx="6775200" cy="9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25">
                <a:solidFill>
                  <a:schemeClr val="dk1"/>
                </a:solidFill>
              </a:rPr>
              <a:t>4. [Silberschatz 4.15 edited] Consider the following code fragment and answer the following questions: </a:t>
            </a:r>
            <a:endParaRPr sz="1225">
              <a:solidFill>
                <a:schemeClr val="dk1"/>
              </a:solidFill>
            </a:endParaRPr>
          </a:p>
          <a:p>
            <a:pPr indent="0" lvl="0" marL="0" rtl="0" algn="l">
              <a:spcBef>
                <a:spcPts val="0"/>
              </a:spcBef>
              <a:spcAft>
                <a:spcPts val="0"/>
              </a:spcAft>
              <a:buNone/>
            </a:pPr>
            <a:r>
              <a:t/>
            </a:r>
            <a:endParaRPr sz="1225">
              <a:solidFill>
                <a:schemeClr val="dk1"/>
              </a:solidFill>
            </a:endParaRPr>
          </a:p>
          <a:p>
            <a:pPr indent="0" lvl="0" marL="0" rtl="0" algn="l">
              <a:spcBef>
                <a:spcPts val="0"/>
              </a:spcBef>
              <a:spcAft>
                <a:spcPts val="0"/>
              </a:spcAft>
              <a:buNone/>
            </a:pPr>
            <a:r>
              <a:rPr lang="en" sz="1225">
                <a:solidFill>
                  <a:schemeClr val="dk1"/>
                </a:solidFill>
              </a:rPr>
              <a:t>(a) Using “lifeline notation”, draw the creation of processes and threads during execution.</a:t>
            </a:r>
            <a:endParaRPr sz="1225">
              <a:solidFill>
                <a:schemeClr val="dk1"/>
              </a:solidFill>
            </a:endParaRPr>
          </a:p>
          <a:p>
            <a:pPr indent="0" lvl="0" marL="0" rtl="0" algn="l">
              <a:spcBef>
                <a:spcPts val="0"/>
              </a:spcBef>
              <a:spcAft>
                <a:spcPts val="0"/>
              </a:spcAft>
              <a:buNone/>
            </a:pPr>
            <a:r>
              <a:rPr lang="en" sz="1225">
                <a:solidFill>
                  <a:schemeClr val="dk1"/>
                </a:solidFill>
              </a:rPr>
              <a:t>(b) How many unique processes are created? (Do not include the initial process.)</a:t>
            </a:r>
            <a:endParaRPr sz="1225">
              <a:solidFill>
                <a:schemeClr val="dk1"/>
              </a:solidFill>
            </a:endParaRPr>
          </a:p>
          <a:p>
            <a:pPr indent="0" lvl="0" marL="0" rtl="0" algn="l">
              <a:spcBef>
                <a:spcPts val="0"/>
              </a:spcBef>
              <a:spcAft>
                <a:spcPts val="0"/>
              </a:spcAft>
              <a:buNone/>
            </a:pPr>
            <a:r>
              <a:rPr lang="en" sz="1225">
                <a:solidFill>
                  <a:schemeClr val="dk1"/>
                </a:solidFill>
              </a:rPr>
              <a:t>(c) How many unique threads are created? (Hint: processes don't count!)</a:t>
            </a:r>
            <a:endParaRPr sz="1225">
              <a:solidFill>
                <a:schemeClr val="dk1"/>
              </a:solidFill>
            </a:endParaRPr>
          </a:p>
          <a:p>
            <a:pPr indent="0" lvl="0" marL="0" rtl="0" algn="l">
              <a:spcBef>
                <a:spcPts val="0"/>
              </a:spcBef>
              <a:spcAft>
                <a:spcPts val="0"/>
              </a:spcAft>
              <a:buNone/>
            </a:pPr>
            <a:r>
              <a:t/>
            </a:r>
            <a:endParaRPr sz="1225">
              <a:solidFill>
                <a:schemeClr val="dk1"/>
              </a:solidFill>
            </a:endParaRPr>
          </a:p>
        </p:txBody>
      </p:sp>
      <p:sp>
        <p:nvSpPr>
          <p:cNvPr id="638" name="Google Shape;638;p85"/>
          <p:cNvSpPr txBox="1"/>
          <p:nvPr/>
        </p:nvSpPr>
        <p:spPr>
          <a:xfrm>
            <a:off x="365525" y="1801550"/>
            <a:ext cx="2780700" cy="219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25">
                <a:solidFill>
                  <a:schemeClr val="dk1"/>
                </a:solidFill>
                <a:latin typeface="Consolas"/>
                <a:ea typeface="Consolas"/>
                <a:cs typeface="Consolas"/>
                <a:sym typeface="Consolas"/>
              </a:rPr>
              <a:t>pid_t pid;</a:t>
            </a:r>
            <a:endParaRPr sz="14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25">
                <a:solidFill>
                  <a:schemeClr val="dk1"/>
                </a:solidFill>
                <a:latin typeface="Consolas"/>
                <a:ea typeface="Consolas"/>
                <a:cs typeface="Consolas"/>
                <a:sym typeface="Consolas"/>
              </a:rPr>
              <a:t>temp = fork();</a:t>
            </a:r>
            <a:endParaRPr sz="14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4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25">
                <a:solidFill>
                  <a:schemeClr val="dk1"/>
                </a:solidFill>
                <a:latin typeface="Consolas"/>
                <a:ea typeface="Consolas"/>
                <a:cs typeface="Consolas"/>
                <a:sym typeface="Consolas"/>
              </a:rPr>
              <a:t>if (temp == 0) {</a:t>
            </a:r>
            <a:endParaRPr sz="14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25">
                <a:solidFill>
                  <a:schemeClr val="dk1"/>
                </a:solidFill>
                <a:latin typeface="Consolas"/>
                <a:ea typeface="Consolas"/>
                <a:cs typeface="Consolas"/>
                <a:sym typeface="Consolas"/>
              </a:rPr>
              <a:t>       fork();      </a:t>
            </a:r>
            <a:endParaRPr sz="14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25">
                <a:solidFill>
                  <a:schemeClr val="dk1"/>
                </a:solidFill>
                <a:latin typeface="Consolas"/>
                <a:ea typeface="Consolas"/>
                <a:cs typeface="Consolas"/>
                <a:sym typeface="Consolas"/>
              </a:rPr>
              <a:t>}</a:t>
            </a:r>
            <a:endParaRPr sz="14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4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25">
                <a:solidFill>
                  <a:schemeClr val="dk1"/>
                </a:solidFill>
                <a:latin typeface="Consolas"/>
                <a:ea typeface="Consolas"/>
                <a:cs typeface="Consolas"/>
                <a:sym typeface="Consolas"/>
              </a:rPr>
              <a:t>thread_create(...);</a:t>
            </a:r>
            <a:endParaRPr sz="1425">
              <a:solidFill>
                <a:schemeClr val="dk1"/>
              </a:solidFill>
              <a:latin typeface="Consolas"/>
              <a:ea typeface="Consolas"/>
              <a:cs typeface="Consolas"/>
              <a:sym typeface="Consolas"/>
            </a:endParaRPr>
          </a:p>
          <a:p>
            <a:pPr indent="0" lvl="0" marL="0" rtl="0" algn="l">
              <a:spcBef>
                <a:spcPts val="0"/>
              </a:spcBef>
              <a:spcAft>
                <a:spcPts val="0"/>
              </a:spcAft>
              <a:buNone/>
            </a:pPr>
            <a:r>
              <a:t/>
            </a:r>
            <a:endParaRPr sz="1425">
              <a:solidFill>
                <a:schemeClr val="dk1"/>
              </a:solidFill>
              <a:latin typeface="Consolas"/>
              <a:ea typeface="Consolas"/>
              <a:cs typeface="Consolas"/>
              <a:sym typeface="Consolas"/>
            </a:endParaRPr>
          </a:p>
        </p:txBody>
      </p:sp>
      <p:sp>
        <p:nvSpPr>
          <p:cNvPr id="639" name="Google Shape;639;p85"/>
          <p:cNvSpPr txBox="1"/>
          <p:nvPr/>
        </p:nvSpPr>
        <p:spPr>
          <a:xfrm>
            <a:off x="0" y="0"/>
            <a:ext cx="16242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25" u="sng">
                <a:solidFill>
                  <a:schemeClr val="hlink"/>
                </a:solidFill>
                <a:hlinkClick r:id="rId3"/>
              </a:rPr>
              <a:t>Module 6 Sample</a:t>
            </a:r>
            <a:endParaRPr sz="1425">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8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645" name="Google Shape;645;p8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Multi-Threading</a:t>
            </a:r>
            <a:endParaRPr b="1" sz="1600">
              <a:solidFill>
                <a:srgbClr val="FFFFFF"/>
              </a:solidFill>
              <a:highlight>
                <a:schemeClr val="dk2"/>
              </a:highlight>
            </a:endParaRPr>
          </a:p>
        </p:txBody>
      </p:sp>
      <p:sp>
        <p:nvSpPr>
          <p:cNvPr id="646" name="Google Shape;646;p86"/>
          <p:cNvSpPr/>
          <p:nvPr/>
        </p:nvSpPr>
        <p:spPr>
          <a:xfrm>
            <a:off x="217900" y="1313063"/>
            <a:ext cx="3027300" cy="10749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Parallelism</a:t>
            </a:r>
            <a:endParaRPr sz="2000"/>
          </a:p>
        </p:txBody>
      </p:sp>
      <p:sp>
        <p:nvSpPr>
          <p:cNvPr id="647" name="Google Shape;647;p86"/>
          <p:cNvSpPr txBox="1"/>
          <p:nvPr/>
        </p:nvSpPr>
        <p:spPr>
          <a:xfrm>
            <a:off x="4258525" y="1617713"/>
            <a:ext cx="613200" cy="4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25">
                <a:solidFill>
                  <a:srgbClr val="000000"/>
                </a:solidFill>
              </a:rPr>
              <a:t>vs.</a:t>
            </a:r>
            <a:endParaRPr sz="1825">
              <a:solidFill>
                <a:srgbClr val="000000"/>
              </a:solidFill>
            </a:endParaRPr>
          </a:p>
        </p:txBody>
      </p:sp>
      <p:sp>
        <p:nvSpPr>
          <p:cNvPr id="648" name="Google Shape;648;p86"/>
          <p:cNvSpPr/>
          <p:nvPr/>
        </p:nvSpPr>
        <p:spPr>
          <a:xfrm>
            <a:off x="5885050" y="1313063"/>
            <a:ext cx="3027300" cy="10749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Concurrency</a:t>
            </a:r>
            <a:endParaRPr sz="2000"/>
          </a:p>
        </p:txBody>
      </p:sp>
      <p:sp>
        <p:nvSpPr>
          <p:cNvPr id="649" name="Google Shape;649;p86"/>
          <p:cNvSpPr/>
          <p:nvPr/>
        </p:nvSpPr>
        <p:spPr>
          <a:xfrm>
            <a:off x="3231150" y="457225"/>
            <a:ext cx="2681700" cy="7776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What’s </a:t>
            </a:r>
            <a:r>
              <a:rPr lang="en" sz="1800"/>
              <a:t>the</a:t>
            </a:r>
            <a:r>
              <a:rPr lang="en" sz="1800"/>
              <a:t> difference??</a:t>
            </a:r>
            <a:endParaRPr sz="1800"/>
          </a:p>
        </p:txBody>
      </p:sp>
      <p:sp>
        <p:nvSpPr>
          <p:cNvPr id="650" name="Google Shape;650;p86"/>
          <p:cNvSpPr/>
          <p:nvPr/>
        </p:nvSpPr>
        <p:spPr>
          <a:xfrm>
            <a:off x="588700" y="2997338"/>
            <a:ext cx="2285700" cy="711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Simultaneous </a:t>
            </a:r>
            <a:r>
              <a:rPr lang="en"/>
              <a:t>Execution</a:t>
            </a:r>
            <a:endParaRPr/>
          </a:p>
        </p:txBody>
      </p:sp>
      <p:sp>
        <p:nvSpPr>
          <p:cNvPr id="651" name="Google Shape;651;p86"/>
          <p:cNvSpPr/>
          <p:nvPr/>
        </p:nvSpPr>
        <p:spPr>
          <a:xfrm>
            <a:off x="6255850" y="2997338"/>
            <a:ext cx="2285700" cy="7116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Near-Time</a:t>
            </a:r>
            <a:r>
              <a:rPr lang="en"/>
              <a:t> Execution</a:t>
            </a:r>
            <a:endParaRPr/>
          </a:p>
        </p:txBody>
      </p:sp>
      <p:sp>
        <p:nvSpPr>
          <p:cNvPr id="652" name="Google Shape;652;p86"/>
          <p:cNvSpPr/>
          <p:nvPr/>
        </p:nvSpPr>
        <p:spPr>
          <a:xfrm>
            <a:off x="588700" y="4283388"/>
            <a:ext cx="2285700" cy="711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t>Run</a:t>
            </a:r>
            <a:r>
              <a:rPr b="1" lang="en"/>
              <a:t> at the same time</a:t>
            </a:r>
            <a:endParaRPr/>
          </a:p>
        </p:txBody>
      </p:sp>
      <p:sp>
        <p:nvSpPr>
          <p:cNvPr id="653" name="Google Shape;653;p86"/>
          <p:cNvSpPr/>
          <p:nvPr/>
        </p:nvSpPr>
        <p:spPr>
          <a:xfrm>
            <a:off x="6255850" y="4283388"/>
            <a:ext cx="2285700" cy="7116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t>Exist</a:t>
            </a:r>
            <a:r>
              <a:rPr b="1" lang="en"/>
              <a:t> at the same time</a:t>
            </a:r>
            <a:endParaRPr/>
          </a:p>
        </p:txBody>
      </p:sp>
      <p:sp>
        <p:nvSpPr>
          <p:cNvPr id="654" name="Google Shape;654;p86"/>
          <p:cNvSpPr/>
          <p:nvPr/>
        </p:nvSpPr>
        <p:spPr>
          <a:xfrm>
            <a:off x="6764875" y="344650"/>
            <a:ext cx="1971300" cy="777600"/>
          </a:xfrm>
          <a:prstGeom prst="downArrowCallout">
            <a:avLst>
              <a:gd fmla="val 25000" name="adj1"/>
              <a:gd fmla="val 25000" name="adj2"/>
              <a:gd fmla="val 25000" name="adj3"/>
              <a:gd fmla="val 64977" name="adj4"/>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Foreshadowing for CPU scheduling!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8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60" name="Google Shape;660;p87"/>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61" name="Google Shape;661;p8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Parallelism Types</a:t>
            </a:r>
            <a:endParaRPr b="1" sz="1600">
              <a:solidFill>
                <a:srgbClr val="FFFFFF"/>
              </a:solidFill>
              <a:highlight>
                <a:schemeClr val="dk2"/>
              </a:highlight>
            </a:endParaRPr>
          </a:p>
        </p:txBody>
      </p:sp>
      <p:sp>
        <p:nvSpPr>
          <p:cNvPr id="662" name="Google Shape;662;p87"/>
          <p:cNvSpPr/>
          <p:nvPr/>
        </p:nvSpPr>
        <p:spPr>
          <a:xfrm>
            <a:off x="217900" y="1313063"/>
            <a:ext cx="3027300" cy="10749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Data Parallelism</a:t>
            </a:r>
            <a:endParaRPr sz="2000"/>
          </a:p>
        </p:txBody>
      </p:sp>
      <p:sp>
        <p:nvSpPr>
          <p:cNvPr id="663" name="Google Shape;663;p87"/>
          <p:cNvSpPr txBox="1"/>
          <p:nvPr/>
        </p:nvSpPr>
        <p:spPr>
          <a:xfrm>
            <a:off x="4258525" y="1617713"/>
            <a:ext cx="613200" cy="4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25">
                <a:solidFill>
                  <a:srgbClr val="000000"/>
                </a:solidFill>
              </a:rPr>
              <a:t>vs.</a:t>
            </a:r>
            <a:endParaRPr sz="1825">
              <a:solidFill>
                <a:srgbClr val="000000"/>
              </a:solidFill>
            </a:endParaRPr>
          </a:p>
        </p:txBody>
      </p:sp>
      <p:sp>
        <p:nvSpPr>
          <p:cNvPr id="664" name="Google Shape;664;p87"/>
          <p:cNvSpPr/>
          <p:nvPr/>
        </p:nvSpPr>
        <p:spPr>
          <a:xfrm>
            <a:off x="5885050" y="1313063"/>
            <a:ext cx="3027300" cy="10749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Task Parallelism</a:t>
            </a:r>
            <a:endParaRPr sz="2000"/>
          </a:p>
        </p:txBody>
      </p:sp>
      <p:sp>
        <p:nvSpPr>
          <p:cNvPr id="665" name="Google Shape;665;p87"/>
          <p:cNvSpPr/>
          <p:nvPr/>
        </p:nvSpPr>
        <p:spPr>
          <a:xfrm>
            <a:off x="3429150" y="2885613"/>
            <a:ext cx="2285700" cy="7116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Same Task</a:t>
            </a:r>
            <a:endParaRPr b="1" sz="1600"/>
          </a:p>
          <a:p>
            <a:pPr indent="0" lvl="0" marL="0" rtl="0" algn="ctr">
              <a:spcBef>
                <a:spcPts val="0"/>
              </a:spcBef>
              <a:spcAft>
                <a:spcPts val="0"/>
              </a:spcAft>
              <a:buNone/>
            </a:pPr>
            <a:r>
              <a:rPr b="1" lang="en" sz="1600"/>
              <a:t>Different Data</a:t>
            </a:r>
            <a:endParaRPr b="1" sz="1600"/>
          </a:p>
        </p:txBody>
      </p:sp>
      <p:sp>
        <p:nvSpPr>
          <p:cNvPr id="666" name="Google Shape;666;p87"/>
          <p:cNvSpPr/>
          <p:nvPr/>
        </p:nvSpPr>
        <p:spPr>
          <a:xfrm>
            <a:off x="3429150" y="4059813"/>
            <a:ext cx="2285700" cy="7116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Same Data</a:t>
            </a:r>
            <a:endParaRPr b="1" sz="1600"/>
          </a:p>
          <a:p>
            <a:pPr indent="0" lvl="0" marL="0" rtl="0" algn="ctr">
              <a:spcBef>
                <a:spcPts val="0"/>
              </a:spcBef>
              <a:spcAft>
                <a:spcPts val="0"/>
              </a:spcAft>
              <a:buNone/>
            </a:pPr>
            <a:r>
              <a:rPr b="1" lang="en" sz="1600"/>
              <a:t>Different Task</a:t>
            </a:r>
            <a:endParaRPr b="1"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8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72" name="Google Shape;672;p88"/>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73" name="Google Shape;673;p8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Parallelism Types</a:t>
            </a:r>
            <a:endParaRPr b="1" sz="1600">
              <a:solidFill>
                <a:srgbClr val="FFFFFF"/>
              </a:solidFill>
              <a:highlight>
                <a:schemeClr val="dk2"/>
              </a:highlight>
            </a:endParaRPr>
          </a:p>
        </p:txBody>
      </p:sp>
      <p:sp>
        <p:nvSpPr>
          <p:cNvPr id="674" name="Google Shape;674;p88"/>
          <p:cNvSpPr/>
          <p:nvPr/>
        </p:nvSpPr>
        <p:spPr>
          <a:xfrm>
            <a:off x="217900" y="1313063"/>
            <a:ext cx="3027300" cy="10749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Data Parallelism</a:t>
            </a:r>
            <a:endParaRPr sz="2000"/>
          </a:p>
        </p:txBody>
      </p:sp>
      <p:sp>
        <p:nvSpPr>
          <p:cNvPr id="675" name="Google Shape;675;p88"/>
          <p:cNvSpPr txBox="1"/>
          <p:nvPr/>
        </p:nvSpPr>
        <p:spPr>
          <a:xfrm>
            <a:off x="4258525" y="1617713"/>
            <a:ext cx="613200" cy="46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25">
                <a:solidFill>
                  <a:srgbClr val="000000"/>
                </a:solidFill>
              </a:rPr>
              <a:t>vs.</a:t>
            </a:r>
            <a:endParaRPr sz="1825">
              <a:solidFill>
                <a:srgbClr val="000000"/>
              </a:solidFill>
            </a:endParaRPr>
          </a:p>
        </p:txBody>
      </p:sp>
      <p:sp>
        <p:nvSpPr>
          <p:cNvPr id="676" name="Google Shape;676;p88"/>
          <p:cNvSpPr/>
          <p:nvPr/>
        </p:nvSpPr>
        <p:spPr>
          <a:xfrm>
            <a:off x="5885050" y="1313063"/>
            <a:ext cx="3027300" cy="10749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Task Parallelism</a:t>
            </a:r>
            <a:endParaRPr sz="2000"/>
          </a:p>
        </p:txBody>
      </p:sp>
      <p:sp>
        <p:nvSpPr>
          <p:cNvPr id="677" name="Google Shape;677;p88"/>
          <p:cNvSpPr/>
          <p:nvPr/>
        </p:nvSpPr>
        <p:spPr>
          <a:xfrm>
            <a:off x="3429150" y="2885613"/>
            <a:ext cx="2285700" cy="711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Same Task</a:t>
            </a:r>
            <a:endParaRPr b="1" sz="1600"/>
          </a:p>
          <a:p>
            <a:pPr indent="0" lvl="0" marL="0" rtl="0" algn="ctr">
              <a:spcBef>
                <a:spcPts val="0"/>
              </a:spcBef>
              <a:spcAft>
                <a:spcPts val="0"/>
              </a:spcAft>
              <a:buNone/>
            </a:pPr>
            <a:r>
              <a:rPr b="1" lang="en" sz="1600"/>
              <a:t>Different Data</a:t>
            </a:r>
            <a:endParaRPr b="1" sz="1600"/>
          </a:p>
        </p:txBody>
      </p:sp>
      <p:sp>
        <p:nvSpPr>
          <p:cNvPr id="678" name="Google Shape;678;p88"/>
          <p:cNvSpPr/>
          <p:nvPr/>
        </p:nvSpPr>
        <p:spPr>
          <a:xfrm>
            <a:off x="3429150" y="4059813"/>
            <a:ext cx="2285700" cy="7116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Same Data</a:t>
            </a:r>
            <a:endParaRPr b="1" sz="1600"/>
          </a:p>
          <a:p>
            <a:pPr indent="0" lvl="0" marL="0" rtl="0" algn="ctr">
              <a:spcBef>
                <a:spcPts val="0"/>
              </a:spcBef>
              <a:spcAft>
                <a:spcPts val="0"/>
              </a:spcAft>
              <a:buNone/>
            </a:pPr>
            <a:r>
              <a:rPr b="1" lang="en" sz="1600"/>
              <a:t>Different Task</a:t>
            </a:r>
            <a:endParaRPr b="1" sz="1600"/>
          </a:p>
        </p:txBody>
      </p:sp>
      <p:sp>
        <p:nvSpPr>
          <p:cNvPr id="679" name="Google Shape;679;p88"/>
          <p:cNvSpPr/>
          <p:nvPr/>
        </p:nvSpPr>
        <p:spPr>
          <a:xfrm>
            <a:off x="5927750" y="4166925"/>
            <a:ext cx="613200" cy="497400"/>
          </a:xfrm>
          <a:prstGeom prst="leftArrow">
            <a:avLst>
              <a:gd fmla="val 50000" name="adj1"/>
              <a:gd fmla="val 50000" name="adj2"/>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0" name="Google Shape;680;p88"/>
          <p:cNvSpPr/>
          <p:nvPr/>
        </p:nvSpPr>
        <p:spPr>
          <a:xfrm>
            <a:off x="6753850" y="4059813"/>
            <a:ext cx="2285700" cy="7116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One</a:t>
            </a:r>
            <a:r>
              <a:rPr lang="en" sz="2000"/>
              <a:t> data set</a:t>
            </a:r>
            <a:endParaRPr sz="2000"/>
          </a:p>
        </p:txBody>
      </p:sp>
      <p:sp>
        <p:nvSpPr>
          <p:cNvPr id="681" name="Google Shape;681;p88"/>
          <p:cNvSpPr/>
          <p:nvPr/>
        </p:nvSpPr>
        <p:spPr>
          <a:xfrm>
            <a:off x="52600" y="2885613"/>
            <a:ext cx="2285700" cy="7116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t>Many </a:t>
            </a:r>
            <a:r>
              <a:rPr lang="en" sz="2000"/>
              <a:t>data sets</a:t>
            </a:r>
            <a:endParaRPr sz="2000"/>
          </a:p>
        </p:txBody>
      </p:sp>
      <p:sp>
        <p:nvSpPr>
          <p:cNvPr id="682" name="Google Shape;682;p88"/>
          <p:cNvSpPr/>
          <p:nvPr/>
        </p:nvSpPr>
        <p:spPr>
          <a:xfrm>
            <a:off x="2577125" y="3046925"/>
            <a:ext cx="613200" cy="497400"/>
          </a:xfrm>
          <a:prstGeom prst="rightArrow">
            <a:avLst>
              <a:gd fmla="val 50000" name="adj1"/>
              <a:gd fmla="val 50000" name="adj2"/>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8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88" name="Google Shape;688;p89"/>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89" name="Google Shape;689;p8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Threading Issues</a:t>
            </a:r>
            <a:endParaRPr b="1" sz="1600">
              <a:solidFill>
                <a:srgbClr val="FFFFFF"/>
              </a:solidFill>
              <a:highlight>
                <a:schemeClr val="dk2"/>
              </a:highlight>
            </a:endParaRPr>
          </a:p>
        </p:txBody>
      </p:sp>
      <p:sp>
        <p:nvSpPr>
          <p:cNvPr id="690" name="Google Shape;690;p89"/>
          <p:cNvSpPr txBox="1"/>
          <p:nvPr/>
        </p:nvSpPr>
        <p:spPr>
          <a:xfrm>
            <a:off x="4140925" y="1283925"/>
            <a:ext cx="4934700" cy="34986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Identifying </a:t>
            </a:r>
            <a:r>
              <a:rPr lang="en" sz="1625">
                <a:solidFill>
                  <a:schemeClr val="dk1"/>
                </a:solidFill>
              </a:rPr>
              <a:t>independent</a:t>
            </a:r>
            <a:r>
              <a:rPr lang="en" sz="1625">
                <a:solidFill>
                  <a:schemeClr val="dk1"/>
                </a:solidFill>
              </a:rPr>
              <a:t> functionality</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Ensuring </a:t>
            </a:r>
            <a:r>
              <a:rPr lang="en" sz="1625">
                <a:solidFill>
                  <a:schemeClr val="dk1"/>
                </a:solidFill>
              </a:rPr>
              <a:t>comparable</a:t>
            </a:r>
            <a:r>
              <a:rPr lang="en" sz="1625">
                <a:solidFill>
                  <a:schemeClr val="dk1"/>
                </a:solidFill>
              </a:rPr>
              <a:t> amounts of work</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Partitioning and minimizing memory use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Some tasks must be performed sequentially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Multiple “executors” for each line makes it harder to identify the culprit</a:t>
            </a:r>
            <a:endParaRPr sz="1625">
              <a:solidFill>
                <a:schemeClr val="dk1"/>
              </a:solidFill>
            </a:endParaRPr>
          </a:p>
        </p:txBody>
      </p:sp>
      <p:sp>
        <p:nvSpPr>
          <p:cNvPr id="691" name="Google Shape;691;p89"/>
          <p:cNvSpPr txBox="1"/>
          <p:nvPr/>
        </p:nvSpPr>
        <p:spPr>
          <a:xfrm>
            <a:off x="209900" y="1295025"/>
            <a:ext cx="4934700" cy="34986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Char char="●"/>
            </a:pPr>
            <a:r>
              <a:rPr lang="en" sz="1625">
                <a:solidFill>
                  <a:schemeClr val="dk1"/>
                </a:solidFill>
              </a:rPr>
              <a:t>Test and Debugging</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Data Splitting</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Identifying Tasks</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Data Dependency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Balance</a:t>
            </a:r>
            <a:endParaRPr sz="1625">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9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697" name="Google Shape;697;p90"/>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98" name="Google Shape;698;p9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Threading Issues</a:t>
            </a:r>
            <a:endParaRPr b="1" sz="1600">
              <a:solidFill>
                <a:srgbClr val="FFFFFF"/>
              </a:solidFill>
              <a:highlight>
                <a:schemeClr val="dk2"/>
              </a:highlight>
            </a:endParaRPr>
          </a:p>
        </p:txBody>
      </p:sp>
      <p:sp>
        <p:nvSpPr>
          <p:cNvPr id="699" name="Google Shape;699;p90"/>
          <p:cNvSpPr txBox="1"/>
          <p:nvPr/>
        </p:nvSpPr>
        <p:spPr>
          <a:xfrm>
            <a:off x="4140925" y="1283925"/>
            <a:ext cx="4934700" cy="34986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Identifying independent functionality</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Ensuring comparable amounts of work</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Partitioning and minimizing memory use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Some tasks must be performed sequentially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AutoNum type="alphaUcPeriod"/>
            </a:pPr>
            <a:r>
              <a:rPr lang="en" sz="1625">
                <a:solidFill>
                  <a:schemeClr val="dk1"/>
                </a:solidFill>
              </a:rPr>
              <a:t>Multiple “executors” for each line makes it harder to identify the culprit</a:t>
            </a:r>
            <a:endParaRPr sz="1625">
              <a:solidFill>
                <a:schemeClr val="dk1"/>
              </a:solidFill>
            </a:endParaRPr>
          </a:p>
        </p:txBody>
      </p:sp>
      <p:sp>
        <p:nvSpPr>
          <p:cNvPr id="700" name="Google Shape;700;p90"/>
          <p:cNvSpPr txBox="1"/>
          <p:nvPr/>
        </p:nvSpPr>
        <p:spPr>
          <a:xfrm>
            <a:off x="209900" y="1295025"/>
            <a:ext cx="4934700" cy="3498600"/>
          </a:xfrm>
          <a:prstGeom prst="rect">
            <a:avLst/>
          </a:prstGeom>
          <a:noFill/>
          <a:ln>
            <a:noFill/>
          </a:ln>
        </p:spPr>
        <p:txBody>
          <a:bodyPr anchorCtr="0" anchor="t" bIns="91425" lIns="91425" spcFirstLastPara="1" rIns="91425" wrap="square" tIns="91425">
            <a:noAutofit/>
          </a:bodyPr>
          <a:lstStyle/>
          <a:p>
            <a:pPr indent="-331787" lvl="0" marL="457200" rtl="0" algn="l">
              <a:lnSpc>
                <a:spcPct val="150000"/>
              </a:lnSpc>
              <a:spcBef>
                <a:spcPts val="0"/>
              </a:spcBef>
              <a:spcAft>
                <a:spcPts val="0"/>
              </a:spcAft>
              <a:buClr>
                <a:schemeClr val="dk1"/>
              </a:buClr>
              <a:buSzPts val="1625"/>
              <a:buChar char="●"/>
            </a:pPr>
            <a:r>
              <a:rPr lang="en" sz="1625">
                <a:solidFill>
                  <a:schemeClr val="dk1"/>
                </a:solidFill>
              </a:rPr>
              <a:t>Test and Debugging</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Data Splitting</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Identifying Tasks</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Data Dependency </a:t>
            </a:r>
            <a:endParaRPr sz="1625">
              <a:solidFill>
                <a:schemeClr val="dk1"/>
              </a:solidFill>
            </a:endParaRPr>
          </a:p>
          <a:p>
            <a:pPr indent="0" lvl="0" marL="457200" rtl="0" algn="l">
              <a:lnSpc>
                <a:spcPct val="150000"/>
              </a:lnSpc>
              <a:spcBef>
                <a:spcPts val="0"/>
              </a:spcBef>
              <a:spcAft>
                <a:spcPts val="0"/>
              </a:spcAft>
              <a:buNone/>
            </a:pPr>
            <a:r>
              <a:t/>
            </a:r>
            <a:endParaRPr sz="1625">
              <a:solidFill>
                <a:schemeClr val="dk1"/>
              </a:solidFill>
            </a:endParaRPr>
          </a:p>
          <a:p>
            <a:pPr indent="-331787" lvl="0" marL="457200" rtl="0" algn="l">
              <a:lnSpc>
                <a:spcPct val="150000"/>
              </a:lnSpc>
              <a:spcBef>
                <a:spcPts val="0"/>
              </a:spcBef>
              <a:spcAft>
                <a:spcPts val="0"/>
              </a:spcAft>
              <a:buClr>
                <a:schemeClr val="dk1"/>
              </a:buClr>
              <a:buSzPts val="1625"/>
              <a:buChar char="●"/>
            </a:pPr>
            <a:r>
              <a:rPr lang="en" sz="1625">
                <a:solidFill>
                  <a:schemeClr val="dk1"/>
                </a:solidFill>
              </a:rPr>
              <a:t>Balance</a:t>
            </a:r>
            <a:endParaRPr sz="1625">
              <a:solidFill>
                <a:schemeClr val="dk1"/>
              </a:solidFill>
            </a:endParaRPr>
          </a:p>
        </p:txBody>
      </p:sp>
      <p:sp>
        <p:nvSpPr>
          <p:cNvPr id="701" name="Google Shape;701;p90"/>
          <p:cNvSpPr txBox="1"/>
          <p:nvPr/>
        </p:nvSpPr>
        <p:spPr>
          <a:xfrm>
            <a:off x="2704900" y="1283925"/>
            <a:ext cx="6789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25">
                <a:solidFill>
                  <a:schemeClr val="dk1"/>
                </a:solidFill>
              </a:rPr>
              <a:t>E</a:t>
            </a:r>
            <a:endParaRPr b="1" sz="1825">
              <a:solidFill>
                <a:schemeClr val="dk1"/>
              </a:solidFill>
            </a:endParaRPr>
          </a:p>
        </p:txBody>
      </p:sp>
      <p:sp>
        <p:nvSpPr>
          <p:cNvPr id="702" name="Google Shape;702;p90"/>
          <p:cNvSpPr txBox="1"/>
          <p:nvPr/>
        </p:nvSpPr>
        <p:spPr>
          <a:xfrm>
            <a:off x="2704900" y="2010725"/>
            <a:ext cx="6789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25">
                <a:solidFill>
                  <a:schemeClr val="dk1"/>
                </a:solidFill>
              </a:rPr>
              <a:t>C</a:t>
            </a:r>
            <a:endParaRPr b="1" sz="1825">
              <a:solidFill>
                <a:schemeClr val="dk1"/>
              </a:solidFill>
            </a:endParaRPr>
          </a:p>
        </p:txBody>
      </p:sp>
      <p:sp>
        <p:nvSpPr>
          <p:cNvPr id="703" name="Google Shape;703;p90"/>
          <p:cNvSpPr txBox="1"/>
          <p:nvPr/>
        </p:nvSpPr>
        <p:spPr>
          <a:xfrm>
            <a:off x="2704900" y="2737525"/>
            <a:ext cx="6789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25">
                <a:solidFill>
                  <a:schemeClr val="dk1"/>
                </a:solidFill>
              </a:rPr>
              <a:t>A</a:t>
            </a:r>
            <a:endParaRPr b="1" sz="1825">
              <a:solidFill>
                <a:schemeClr val="dk1"/>
              </a:solidFill>
            </a:endParaRPr>
          </a:p>
        </p:txBody>
      </p:sp>
      <p:sp>
        <p:nvSpPr>
          <p:cNvPr id="704" name="Google Shape;704;p90"/>
          <p:cNvSpPr txBox="1"/>
          <p:nvPr/>
        </p:nvSpPr>
        <p:spPr>
          <a:xfrm>
            <a:off x="2704900" y="3464325"/>
            <a:ext cx="6789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25">
                <a:solidFill>
                  <a:schemeClr val="dk1"/>
                </a:solidFill>
              </a:rPr>
              <a:t>D</a:t>
            </a:r>
            <a:endParaRPr b="1" sz="1825">
              <a:solidFill>
                <a:schemeClr val="dk1"/>
              </a:solidFill>
            </a:endParaRPr>
          </a:p>
        </p:txBody>
      </p:sp>
      <p:sp>
        <p:nvSpPr>
          <p:cNvPr id="705" name="Google Shape;705;p90"/>
          <p:cNvSpPr txBox="1"/>
          <p:nvPr/>
        </p:nvSpPr>
        <p:spPr>
          <a:xfrm>
            <a:off x="2704900" y="4191125"/>
            <a:ext cx="678900" cy="4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25">
                <a:solidFill>
                  <a:schemeClr val="dk1"/>
                </a:solidFill>
              </a:rPr>
              <a:t>B</a:t>
            </a:r>
            <a:endParaRPr b="1" sz="1825">
              <a:solidFill>
                <a:schemeClr val="dk1"/>
              </a:solidFill>
            </a:endParaRPr>
          </a:p>
        </p:txBody>
      </p:sp>
      <p:sp>
        <p:nvSpPr>
          <p:cNvPr id="706" name="Google Shape;706;p90"/>
          <p:cNvSpPr/>
          <p:nvPr/>
        </p:nvSpPr>
        <p:spPr>
          <a:xfrm>
            <a:off x="2652675" y="1132125"/>
            <a:ext cx="470100" cy="36393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9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12" name="Google Shape;712;p9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Enter topic here</a:t>
            </a:r>
            <a:endParaRPr b="1" sz="1600">
              <a:solidFill>
                <a:srgbClr val="FFFFFF"/>
              </a:solidFill>
              <a:highlight>
                <a:schemeClr val="dk2"/>
              </a:highlight>
            </a:endParaRPr>
          </a:p>
        </p:txBody>
      </p:sp>
      <p:sp>
        <p:nvSpPr>
          <p:cNvPr id="713" name="Google Shape;713;p91"/>
          <p:cNvSpPr txBox="1"/>
          <p:nvPr/>
        </p:nvSpPr>
        <p:spPr>
          <a:xfrm>
            <a:off x="0" y="0"/>
            <a:ext cx="16242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25" u="sng">
                <a:solidFill>
                  <a:schemeClr val="hlink"/>
                </a:solidFill>
                <a:hlinkClick r:id="rId3"/>
              </a:rPr>
              <a:t>Module 5 Sample</a:t>
            </a:r>
            <a:endParaRPr sz="1425">
              <a:solidFill>
                <a:schemeClr val="dk1"/>
              </a:solidFill>
            </a:endParaRPr>
          </a:p>
        </p:txBody>
      </p:sp>
      <p:sp>
        <p:nvSpPr>
          <p:cNvPr id="714" name="Google Shape;714;p91"/>
          <p:cNvSpPr txBox="1"/>
          <p:nvPr/>
        </p:nvSpPr>
        <p:spPr>
          <a:xfrm>
            <a:off x="765300" y="1219200"/>
            <a:ext cx="7613400" cy="155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425">
                <a:solidFill>
                  <a:schemeClr val="dk1"/>
                </a:solidFill>
              </a:rPr>
              <a:t>6. [Lisonbee] Consider a system where two processes (a producer and a consumer) use a message-passing system to communicate, and each process does work at different rates. The producer can produce (perform work) at any rate, but the consumer has to wait for the producer to complete its task before moving on. Based on this system's needs, explain whether a synchronous or asynchronous communication system would be a better choice and why. [2 points]</a:t>
            </a:r>
            <a:endParaRPr sz="1425">
              <a:solidFill>
                <a:schemeClr val="dk1"/>
              </a:solidFill>
            </a:endParaRPr>
          </a:p>
        </p:txBody>
      </p:sp>
      <p:sp>
        <p:nvSpPr>
          <p:cNvPr id="715" name="Google Shape;715;p91"/>
          <p:cNvSpPr/>
          <p:nvPr/>
        </p:nvSpPr>
        <p:spPr>
          <a:xfrm>
            <a:off x="217900" y="3218063"/>
            <a:ext cx="3027300" cy="10749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Synchronous </a:t>
            </a:r>
            <a:endParaRPr sz="2000"/>
          </a:p>
        </p:txBody>
      </p:sp>
      <p:sp>
        <p:nvSpPr>
          <p:cNvPr id="716" name="Google Shape;716;p91"/>
          <p:cNvSpPr/>
          <p:nvPr/>
        </p:nvSpPr>
        <p:spPr>
          <a:xfrm>
            <a:off x="5885050" y="3218063"/>
            <a:ext cx="3027300" cy="10749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Asynchronous</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9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22" name="Google Shape;722;p9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Module 6 Sample</a:t>
            </a:r>
            <a:endParaRPr b="1" sz="1600">
              <a:solidFill>
                <a:srgbClr val="FFFFFF"/>
              </a:solidFill>
              <a:highlight>
                <a:schemeClr val="dk2"/>
              </a:highlight>
            </a:endParaRPr>
          </a:p>
        </p:txBody>
      </p:sp>
      <p:sp>
        <p:nvSpPr>
          <p:cNvPr id="723" name="Google Shape;723;p92"/>
          <p:cNvSpPr txBox="1"/>
          <p:nvPr/>
        </p:nvSpPr>
        <p:spPr>
          <a:xfrm>
            <a:off x="0" y="0"/>
            <a:ext cx="16242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25" u="sng">
                <a:solidFill>
                  <a:schemeClr val="hlink"/>
                </a:solidFill>
                <a:hlinkClick r:id="rId3"/>
              </a:rPr>
              <a:t>Module 6 Sample</a:t>
            </a:r>
            <a:endParaRPr sz="1425">
              <a:solidFill>
                <a:schemeClr val="dk1"/>
              </a:solidFill>
            </a:endParaRPr>
          </a:p>
        </p:txBody>
      </p:sp>
      <p:sp>
        <p:nvSpPr>
          <p:cNvPr id="724" name="Google Shape;724;p92"/>
          <p:cNvSpPr txBox="1"/>
          <p:nvPr/>
        </p:nvSpPr>
        <p:spPr>
          <a:xfrm>
            <a:off x="339025" y="1219200"/>
            <a:ext cx="1987800" cy="188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25">
                <a:solidFill>
                  <a:schemeClr val="dk1"/>
                </a:solidFill>
              </a:rPr>
              <a:t>3. [Lisonbee] Consider the following program and answer the question:</a:t>
            </a:r>
            <a:endParaRPr sz="1225">
              <a:solidFill>
                <a:schemeClr val="dk1"/>
              </a:solidFill>
            </a:endParaRPr>
          </a:p>
          <a:p>
            <a:pPr indent="0" lvl="0" marL="0" rtl="0" algn="l">
              <a:spcBef>
                <a:spcPts val="0"/>
              </a:spcBef>
              <a:spcAft>
                <a:spcPts val="0"/>
              </a:spcAft>
              <a:buNone/>
            </a:pPr>
            <a:r>
              <a:t/>
            </a:r>
            <a:endParaRPr sz="1225">
              <a:solidFill>
                <a:schemeClr val="dk1"/>
              </a:solidFill>
            </a:endParaRPr>
          </a:p>
          <a:p>
            <a:pPr indent="0" lvl="0" marL="0" rtl="0" algn="l">
              <a:spcBef>
                <a:spcPts val="0"/>
              </a:spcBef>
              <a:spcAft>
                <a:spcPts val="0"/>
              </a:spcAft>
              <a:buNone/>
            </a:pPr>
            <a:r>
              <a:rPr lang="en" sz="1225">
                <a:solidFill>
                  <a:schemeClr val="dk1"/>
                </a:solidFill>
              </a:rPr>
              <a:t>Of the five issues in multi-core programming, which is the most problematic for this problem? </a:t>
            </a:r>
            <a:endParaRPr sz="1225">
              <a:solidFill>
                <a:schemeClr val="dk1"/>
              </a:solidFill>
            </a:endParaRPr>
          </a:p>
        </p:txBody>
      </p:sp>
      <p:sp>
        <p:nvSpPr>
          <p:cNvPr id="725" name="Google Shape;725;p92"/>
          <p:cNvSpPr txBox="1"/>
          <p:nvPr/>
        </p:nvSpPr>
        <p:spPr>
          <a:xfrm>
            <a:off x="3024025" y="0"/>
            <a:ext cx="55074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int fib(int n)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if (n == 0)</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return 0;</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else if (n == 1)</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return 1;</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return fib(n-1) + fib(n-2);</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void* runner(void* param)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int n = (int)param;</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printf("Fib @ %d is %d\n", n, fib(n));</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pthread_exit(0);</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void threadded_fib(int* arr, int size)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pthread_t threads[size];</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for (int i = 0; i &lt; size; i++)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pthread_create(&amp;threads[i], NULL, runner, (void*)arr[i]);</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for (int i = 0; i &lt; size; i++)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pthread_join(threads[i], NULL);</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int main() {</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int nums[] = {1, 6, 15, 2, 89};</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int size = 5;</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threadded_fib(nums, size);</a:t>
            </a:r>
            <a:endParaRPr sz="11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100">
                <a:solidFill>
                  <a:schemeClr val="dk1"/>
                </a:solidFill>
                <a:latin typeface="Consolas"/>
                <a:ea typeface="Consolas"/>
                <a:cs typeface="Consolas"/>
                <a:sym typeface="Consolas"/>
              </a:rPr>
              <a:t>    return 0;</a:t>
            </a:r>
            <a:endParaRPr sz="1100">
              <a:solidFill>
                <a:schemeClr val="dk1"/>
              </a:solidFill>
              <a:latin typeface="Consolas"/>
              <a:ea typeface="Consolas"/>
              <a:cs typeface="Consolas"/>
              <a:sym typeface="Consolas"/>
            </a:endParaRPr>
          </a:p>
          <a:p>
            <a:pPr indent="0" lvl="0" marL="0" rtl="0" algn="l">
              <a:spcBef>
                <a:spcPts val="0"/>
              </a:spcBef>
              <a:spcAft>
                <a:spcPts val="0"/>
              </a:spcAft>
              <a:buNone/>
            </a:pPr>
            <a:r>
              <a:rPr lang="en" sz="1100">
                <a:solidFill>
                  <a:schemeClr val="dk1"/>
                </a:solidFill>
                <a:latin typeface="Consolas"/>
                <a:ea typeface="Consolas"/>
                <a:cs typeface="Consolas"/>
                <a:sym typeface="Consolas"/>
              </a:rPr>
              <a:t>}</a:t>
            </a:r>
            <a:endParaRPr sz="1100">
              <a:solidFill>
                <a:schemeClr val="dk1"/>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pic>
        <p:nvPicPr>
          <p:cNvPr id="730" name="Google Shape;730;p93"/>
          <p:cNvPicPr preferRelativeResize="0"/>
          <p:nvPr/>
        </p:nvPicPr>
        <p:blipFill>
          <a:blip r:embed="rId3">
            <a:alphaModFix/>
          </a:blip>
          <a:stretch>
            <a:fillRect/>
          </a:stretch>
        </p:blipFill>
        <p:spPr>
          <a:xfrm>
            <a:off x="2753829" y="-6450"/>
            <a:ext cx="3388024" cy="2259776"/>
          </a:xfrm>
          <a:prstGeom prst="rect">
            <a:avLst/>
          </a:prstGeom>
          <a:noFill/>
          <a:ln>
            <a:noFill/>
          </a:ln>
        </p:spPr>
      </p:pic>
      <p:sp>
        <p:nvSpPr>
          <p:cNvPr id="731" name="Google Shape;731;p9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32" name="Google Shape;732;p93"/>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33" name="Google Shape;733;p9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Critical Section</a:t>
            </a:r>
            <a:endParaRPr b="1" sz="1600">
              <a:solidFill>
                <a:srgbClr val="FFFFFF"/>
              </a:solidFill>
              <a:highlight>
                <a:schemeClr val="dk2"/>
              </a:highlight>
            </a:endParaRPr>
          </a:p>
        </p:txBody>
      </p:sp>
      <p:sp>
        <p:nvSpPr>
          <p:cNvPr id="734" name="Google Shape;734;p93"/>
          <p:cNvSpPr/>
          <p:nvPr/>
        </p:nvSpPr>
        <p:spPr>
          <a:xfrm>
            <a:off x="970525" y="2338125"/>
            <a:ext cx="2631000" cy="1847400"/>
          </a:xfrm>
          <a:prstGeom prst="roundRect">
            <a:avLst>
              <a:gd fmla="val 16667" name="adj"/>
            </a:avLst>
          </a:prstGeom>
          <a:solidFill>
            <a:srgbClr val="F4CCCC"/>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What is the Critical Section?</a:t>
            </a:r>
            <a:endParaRPr sz="2200"/>
          </a:p>
        </p:txBody>
      </p:sp>
      <p:sp>
        <p:nvSpPr>
          <p:cNvPr id="735" name="Google Shape;735;p93"/>
          <p:cNvSpPr/>
          <p:nvPr/>
        </p:nvSpPr>
        <p:spPr>
          <a:xfrm>
            <a:off x="5496150" y="2338125"/>
            <a:ext cx="2631000" cy="1847400"/>
          </a:xfrm>
          <a:prstGeom prst="roundRect">
            <a:avLst>
              <a:gd fmla="val 16667" name="adj"/>
            </a:avLst>
          </a:prstGeom>
          <a:solidFill>
            <a:srgbClr val="F4CCCC"/>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200"/>
              <a:t>Area of code where thread execution can impact other threads</a:t>
            </a:r>
            <a:endParaRPr sz="2200"/>
          </a:p>
        </p:txBody>
      </p:sp>
      <p:sp>
        <p:nvSpPr>
          <p:cNvPr id="736" name="Google Shape;736;p93"/>
          <p:cNvSpPr/>
          <p:nvPr/>
        </p:nvSpPr>
        <p:spPr>
          <a:xfrm>
            <a:off x="6770300" y="444350"/>
            <a:ext cx="2069700" cy="7749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Stepping on each other’s toes</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9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42" name="Google Shape;742;p94"/>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43" name="Google Shape;743;p9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Critical Section</a:t>
            </a:r>
            <a:endParaRPr b="1" sz="1600">
              <a:solidFill>
                <a:srgbClr val="FFFFFF"/>
              </a:solidFill>
              <a:highlight>
                <a:schemeClr val="dk2"/>
              </a:highlight>
            </a:endParaRPr>
          </a:p>
        </p:txBody>
      </p:sp>
      <p:sp>
        <p:nvSpPr>
          <p:cNvPr id="744" name="Google Shape;744;p94"/>
          <p:cNvSpPr/>
          <p:nvPr/>
        </p:nvSpPr>
        <p:spPr>
          <a:xfrm>
            <a:off x="2566800" y="1295025"/>
            <a:ext cx="4010400" cy="747300"/>
          </a:xfrm>
          <a:prstGeom prst="roundRect">
            <a:avLst>
              <a:gd fmla="val 16667" name="adj"/>
            </a:avLst>
          </a:prstGeom>
          <a:solidFill>
            <a:srgbClr val="EA9999"/>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The solution needs to ensure…</a:t>
            </a:r>
            <a:endParaRPr sz="2000"/>
          </a:p>
        </p:txBody>
      </p:sp>
      <p:sp>
        <p:nvSpPr>
          <p:cNvPr id="745" name="Google Shape;745;p94"/>
          <p:cNvSpPr txBox="1"/>
          <p:nvPr/>
        </p:nvSpPr>
        <p:spPr>
          <a:xfrm>
            <a:off x="2603400" y="2261225"/>
            <a:ext cx="3937200" cy="2398800"/>
          </a:xfrm>
          <a:prstGeom prst="rect">
            <a:avLst/>
          </a:prstGeom>
          <a:noFill/>
          <a:ln>
            <a:noFill/>
          </a:ln>
        </p:spPr>
        <p:txBody>
          <a:bodyPr anchorCtr="0" anchor="t" bIns="91425" lIns="91425" spcFirstLastPara="1" rIns="91425" wrap="square" tIns="91425">
            <a:noAutofit/>
          </a:bodyPr>
          <a:lstStyle/>
          <a:p>
            <a:pPr indent="-382587" lvl="0" marL="457200" rtl="0" algn="l">
              <a:spcBef>
                <a:spcPts val="0"/>
              </a:spcBef>
              <a:spcAft>
                <a:spcPts val="0"/>
              </a:spcAft>
              <a:buClr>
                <a:schemeClr val="dk1"/>
              </a:buClr>
              <a:buSzPts val="2425"/>
              <a:buChar char="●"/>
            </a:pPr>
            <a:r>
              <a:rPr lang="en" sz="2425">
                <a:solidFill>
                  <a:schemeClr val="dk1"/>
                </a:solidFill>
              </a:rPr>
              <a:t>Mutual Exclusion</a:t>
            </a:r>
            <a:endParaRPr sz="2425">
              <a:solidFill>
                <a:schemeClr val="dk1"/>
              </a:solidFill>
            </a:endParaRPr>
          </a:p>
          <a:p>
            <a:pPr indent="0" lvl="0" marL="457200" rtl="0" algn="l">
              <a:spcBef>
                <a:spcPts val="0"/>
              </a:spcBef>
              <a:spcAft>
                <a:spcPts val="0"/>
              </a:spcAft>
              <a:buNone/>
            </a:pPr>
            <a:r>
              <a:t/>
            </a:r>
            <a:endParaRPr sz="2425">
              <a:solidFill>
                <a:schemeClr val="dk1"/>
              </a:solidFill>
            </a:endParaRPr>
          </a:p>
          <a:p>
            <a:pPr indent="-382587" lvl="0" marL="457200" rtl="0" algn="l">
              <a:spcBef>
                <a:spcPts val="0"/>
              </a:spcBef>
              <a:spcAft>
                <a:spcPts val="0"/>
              </a:spcAft>
              <a:buClr>
                <a:schemeClr val="dk1"/>
              </a:buClr>
              <a:buSzPts val="2425"/>
              <a:buChar char="●"/>
            </a:pPr>
            <a:r>
              <a:rPr lang="en" sz="2425">
                <a:solidFill>
                  <a:schemeClr val="dk1"/>
                </a:solidFill>
              </a:rPr>
              <a:t>Progress</a:t>
            </a:r>
            <a:endParaRPr sz="2425">
              <a:solidFill>
                <a:schemeClr val="dk1"/>
              </a:solidFill>
            </a:endParaRPr>
          </a:p>
          <a:p>
            <a:pPr indent="0" lvl="0" marL="457200" rtl="0" algn="l">
              <a:spcBef>
                <a:spcPts val="0"/>
              </a:spcBef>
              <a:spcAft>
                <a:spcPts val="0"/>
              </a:spcAft>
              <a:buNone/>
            </a:pPr>
            <a:r>
              <a:t/>
            </a:r>
            <a:endParaRPr sz="2425">
              <a:solidFill>
                <a:schemeClr val="dk1"/>
              </a:solidFill>
            </a:endParaRPr>
          </a:p>
          <a:p>
            <a:pPr indent="-382587" lvl="0" marL="457200" rtl="0" algn="l">
              <a:spcBef>
                <a:spcPts val="0"/>
              </a:spcBef>
              <a:spcAft>
                <a:spcPts val="0"/>
              </a:spcAft>
              <a:buClr>
                <a:schemeClr val="dk1"/>
              </a:buClr>
              <a:buSzPts val="2425"/>
              <a:buChar char="●"/>
            </a:pPr>
            <a:r>
              <a:rPr lang="en" sz="2425">
                <a:solidFill>
                  <a:schemeClr val="dk1"/>
                </a:solidFill>
              </a:rPr>
              <a:t>Bounded Waiting Time</a:t>
            </a:r>
            <a:endParaRPr sz="2425">
              <a:solidFill>
                <a:schemeClr val="dk1"/>
              </a:solidFill>
            </a:endParaRPr>
          </a:p>
        </p:txBody>
      </p:sp>
      <p:sp>
        <p:nvSpPr>
          <p:cNvPr id="746" name="Google Shape;746;p94"/>
          <p:cNvSpPr/>
          <p:nvPr/>
        </p:nvSpPr>
        <p:spPr>
          <a:xfrm>
            <a:off x="3092850" y="2261225"/>
            <a:ext cx="2467200" cy="5496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7" name="Google Shape;747;p94"/>
          <p:cNvSpPr/>
          <p:nvPr/>
        </p:nvSpPr>
        <p:spPr>
          <a:xfrm>
            <a:off x="3034775" y="3029725"/>
            <a:ext cx="2467200" cy="5496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8" name="Google Shape;748;p94"/>
          <p:cNvSpPr/>
          <p:nvPr/>
        </p:nvSpPr>
        <p:spPr>
          <a:xfrm>
            <a:off x="3092850" y="3743400"/>
            <a:ext cx="3317400" cy="5496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9" name="Google Shape;749;p94"/>
          <p:cNvSpPr/>
          <p:nvPr/>
        </p:nvSpPr>
        <p:spPr>
          <a:xfrm>
            <a:off x="6666225" y="1855700"/>
            <a:ext cx="2069700" cy="7749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Race Condition</a:t>
            </a:r>
            <a:endParaRPr sz="1600"/>
          </a:p>
        </p:txBody>
      </p:sp>
      <p:sp>
        <p:nvSpPr>
          <p:cNvPr id="750" name="Google Shape;750;p94"/>
          <p:cNvSpPr/>
          <p:nvPr/>
        </p:nvSpPr>
        <p:spPr>
          <a:xfrm>
            <a:off x="6666225" y="2968500"/>
            <a:ext cx="2069700" cy="7749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Deadlock</a:t>
            </a:r>
            <a:endParaRPr sz="1600"/>
          </a:p>
        </p:txBody>
      </p:sp>
      <p:sp>
        <p:nvSpPr>
          <p:cNvPr id="751" name="Google Shape;751;p94"/>
          <p:cNvSpPr/>
          <p:nvPr/>
        </p:nvSpPr>
        <p:spPr>
          <a:xfrm>
            <a:off x="6666225" y="4081300"/>
            <a:ext cx="2069700" cy="7749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Starvation</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4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74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77"/>
          <p:cNvSpPr/>
          <p:nvPr/>
        </p:nvSpPr>
        <p:spPr>
          <a:xfrm>
            <a:off x="33075" y="11138"/>
            <a:ext cx="9144000" cy="5121300"/>
          </a:xfrm>
          <a:prstGeom prst="rect">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7"/>
          <p:cNvSpPr txBox="1"/>
          <p:nvPr>
            <p:ph type="title"/>
          </p:nvPr>
        </p:nvSpPr>
        <p:spPr>
          <a:xfrm>
            <a:off x="1450156" y="1865675"/>
            <a:ext cx="2623800" cy="95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4800">
                <a:solidFill>
                  <a:srgbClr val="FFFFFF"/>
                </a:solidFill>
              </a:rPr>
              <a:t>Agenda</a:t>
            </a:r>
            <a:endParaRPr b="1" sz="4800">
              <a:solidFill>
                <a:srgbClr val="FFFFFF"/>
              </a:solidFill>
            </a:endParaRPr>
          </a:p>
        </p:txBody>
      </p:sp>
      <p:sp>
        <p:nvSpPr>
          <p:cNvPr id="371" name="Google Shape;371;p77"/>
          <p:cNvSpPr txBox="1"/>
          <p:nvPr>
            <p:ph idx="1" type="body"/>
          </p:nvPr>
        </p:nvSpPr>
        <p:spPr>
          <a:xfrm>
            <a:off x="4572000" y="1019825"/>
            <a:ext cx="4200600" cy="2170800"/>
          </a:xfrm>
          <a:prstGeom prst="rect">
            <a:avLst/>
          </a:prstGeom>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en">
                <a:solidFill>
                  <a:srgbClr val="FFFFFF"/>
                </a:solidFill>
              </a:rPr>
              <a:t>Process Tracing</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Clr>
                <a:schemeClr val="dk1"/>
              </a:buClr>
              <a:buSzPts val="1100"/>
              <a:buFont typeface="Arial"/>
              <a:buNone/>
            </a:pPr>
            <a:r>
              <a:rPr lang="en">
                <a:solidFill>
                  <a:schemeClr val="lt1"/>
                </a:solidFill>
              </a:rPr>
              <a:t>Parallelism </a:t>
            </a:r>
            <a:endParaRPr>
              <a:solidFill>
                <a:srgbClr val="FFFFFF"/>
              </a:solidFill>
            </a:endParaRPr>
          </a:p>
          <a:p>
            <a:pPr indent="0" lvl="0" marL="45720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Threading Issues</a:t>
            </a:r>
            <a:endParaRPr>
              <a:solidFill>
                <a:srgbClr val="FFFFFF"/>
              </a:solidFill>
            </a:endParaRPr>
          </a:p>
          <a:p>
            <a:pPr indent="0" lvl="0" marL="0" rtl="0" algn="l">
              <a:lnSpc>
                <a:spcPct val="100000"/>
              </a:lnSpc>
              <a:spcBef>
                <a:spcPts val="0"/>
              </a:spcBef>
              <a:spcAft>
                <a:spcPts val="0"/>
              </a:spcAft>
              <a:buNone/>
            </a:pPr>
            <a:r>
              <a:t/>
            </a:r>
            <a:endParaRPr>
              <a:solidFill>
                <a:srgbClr val="FFFFFF"/>
              </a:solidFill>
            </a:endParaRPr>
          </a:p>
          <a:p>
            <a:pPr indent="0" lvl="0" marL="457200" rtl="0" algn="l">
              <a:lnSpc>
                <a:spcPct val="100000"/>
              </a:lnSpc>
              <a:spcBef>
                <a:spcPts val="0"/>
              </a:spcBef>
              <a:spcAft>
                <a:spcPts val="0"/>
              </a:spcAft>
              <a:buNone/>
            </a:pPr>
            <a:r>
              <a:rPr lang="en">
                <a:solidFill>
                  <a:srgbClr val="FFFFFF"/>
                </a:solidFill>
              </a:rPr>
              <a:t>Dining Philosophers </a:t>
            </a:r>
            <a:endParaRPr>
              <a:solidFill>
                <a:srgbClr val="FFFFFF"/>
              </a:solidFill>
            </a:endParaRPr>
          </a:p>
        </p:txBody>
      </p:sp>
      <p:sp>
        <p:nvSpPr>
          <p:cNvPr id="372" name="Google Shape;372;p77"/>
          <p:cNvSpPr txBox="1"/>
          <p:nvPr>
            <p:ph type="title"/>
          </p:nvPr>
        </p:nvSpPr>
        <p:spPr>
          <a:xfrm>
            <a:off x="3260138" y="271838"/>
            <a:ext cx="2623800" cy="372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0">
                <a:solidFill>
                  <a:srgbClr val="FFC627"/>
                </a:solidFill>
              </a:rPr>
              <a:t>{</a:t>
            </a:r>
            <a:endParaRPr sz="22000">
              <a:solidFill>
                <a:srgbClr val="FFC627"/>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9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757" name="Google Shape;757;p9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Critical Section</a:t>
            </a:r>
            <a:endParaRPr b="1" sz="1600">
              <a:solidFill>
                <a:srgbClr val="FFFFFF"/>
              </a:solidFill>
              <a:highlight>
                <a:schemeClr val="dk2"/>
              </a:highlight>
            </a:endParaRPr>
          </a:p>
        </p:txBody>
      </p:sp>
      <p:sp>
        <p:nvSpPr>
          <p:cNvPr id="758" name="Google Shape;758;p95"/>
          <p:cNvSpPr/>
          <p:nvPr/>
        </p:nvSpPr>
        <p:spPr>
          <a:xfrm>
            <a:off x="140700" y="1590675"/>
            <a:ext cx="2069700" cy="7749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Race Condition</a:t>
            </a:r>
            <a:endParaRPr sz="1600"/>
          </a:p>
        </p:txBody>
      </p:sp>
      <p:sp>
        <p:nvSpPr>
          <p:cNvPr id="759" name="Google Shape;759;p95"/>
          <p:cNvSpPr/>
          <p:nvPr/>
        </p:nvSpPr>
        <p:spPr>
          <a:xfrm>
            <a:off x="3473625" y="1590675"/>
            <a:ext cx="2069700" cy="774900"/>
          </a:xfrm>
          <a:prstGeom prst="roundRect">
            <a:avLst>
              <a:gd fmla="val 16667" name="adj"/>
            </a:avLst>
          </a:prstGeom>
          <a:solidFill>
            <a:srgbClr val="EA9999"/>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Deadlock</a:t>
            </a:r>
            <a:endParaRPr sz="1600"/>
          </a:p>
        </p:txBody>
      </p:sp>
      <p:sp>
        <p:nvSpPr>
          <p:cNvPr id="760" name="Google Shape;760;p95"/>
          <p:cNvSpPr/>
          <p:nvPr/>
        </p:nvSpPr>
        <p:spPr>
          <a:xfrm>
            <a:off x="6806550" y="1590675"/>
            <a:ext cx="2069700" cy="7749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Starvation</a:t>
            </a:r>
            <a:endParaRPr sz="1600"/>
          </a:p>
        </p:txBody>
      </p:sp>
      <p:sp>
        <p:nvSpPr>
          <p:cNvPr id="761" name="Google Shape;761;p95"/>
          <p:cNvSpPr txBox="1"/>
          <p:nvPr/>
        </p:nvSpPr>
        <p:spPr>
          <a:xfrm>
            <a:off x="3005125" y="457225"/>
            <a:ext cx="26193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25" u="sng">
                <a:solidFill>
                  <a:schemeClr val="hlink"/>
                </a:solidFill>
                <a:hlinkClick r:id="rId3"/>
              </a:rPr>
              <a:t>Dining Philosophers </a:t>
            </a:r>
            <a:endParaRPr sz="1825">
              <a:solidFill>
                <a:schemeClr val="dk1"/>
              </a:solidFill>
            </a:endParaRPr>
          </a:p>
        </p:txBody>
      </p:sp>
      <p:pic>
        <p:nvPicPr>
          <p:cNvPr id="762" name="Google Shape;762;p95"/>
          <p:cNvPicPr preferRelativeResize="0"/>
          <p:nvPr/>
        </p:nvPicPr>
        <p:blipFill rotWithShape="1">
          <a:blip r:embed="rId4">
            <a:alphaModFix/>
          </a:blip>
          <a:srcRect b="0" l="1941" r="0" t="0"/>
          <a:stretch/>
        </p:blipFill>
        <p:spPr>
          <a:xfrm>
            <a:off x="2760037" y="2459500"/>
            <a:ext cx="3496874" cy="26840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96"/>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pic>
        <p:nvPicPr>
          <p:cNvPr id="768" name="Google Shape;768;p96"/>
          <p:cNvPicPr preferRelativeResize="0"/>
          <p:nvPr/>
        </p:nvPicPr>
        <p:blipFill>
          <a:blip r:embed="rId3">
            <a:alphaModFix/>
          </a:blip>
          <a:stretch>
            <a:fillRect/>
          </a:stretch>
        </p:blipFill>
        <p:spPr>
          <a:xfrm>
            <a:off x="2322653" y="0"/>
            <a:ext cx="5008145" cy="5143500"/>
          </a:xfrm>
          <a:prstGeom prst="rect">
            <a:avLst/>
          </a:prstGeom>
          <a:noFill/>
          <a:ln>
            <a:noFill/>
          </a:ln>
        </p:spPr>
      </p:pic>
      <p:sp>
        <p:nvSpPr>
          <p:cNvPr id="769" name="Google Shape;769;p96"/>
          <p:cNvSpPr/>
          <p:nvPr/>
        </p:nvSpPr>
        <p:spPr>
          <a:xfrm>
            <a:off x="7355100" y="2392650"/>
            <a:ext cx="17889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 </a:t>
            </a:r>
            <a:r>
              <a:rPr i="1" lang="en" sz="1800"/>
              <a:t>want</a:t>
            </a:r>
            <a:r>
              <a:rPr lang="en" sz="1800"/>
              <a:t> to go</a:t>
            </a:r>
            <a:endParaRPr sz="1800"/>
          </a:p>
        </p:txBody>
      </p:sp>
      <p:sp>
        <p:nvSpPr>
          <p:cNvPr id="770" name="Google Shape;770;p96"/>
          <p:cNvSpPr/>
          <p:nvPr/>
        </p:nvSpPr>
        <p:spPr>
          <a:xfrm>
            <a:off x="2694675" y="2443825"/>
            <a:ext cx="444300" cy="358200"/>
          </a:xfrm>
          <a:prstGeom prst="rightArrow">
            <a:avLst>
              <a:gd fmla="val 50000" name="adj1"/>
              <a:gd fmla="val 50000" name="adj2"/>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1" name="Google Shape;771;p96"/>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Peterson’s Solution</a:t>
            </a:r>
            <a:endParaRPr b="1" sz="1600">
              <a:solidFill>
                <a:srgbClr val="FFFFFF"/>
              </a:solidFill>
              <a:highlight>
                <a:schemeClr val="dk2"/>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97"/>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pic>
        <p:nvPicPr>
          <p:cNvPr id="777" name="Google Shape;777;p97"/>
          <p:cNvPicPr preferRelativeResize="0"/>
          <p:nvPr/>
        </p:nvPicPr>
        <p:blipFill>
          <a:blip r:embed="rId3">
            <a:alphaModFix/>
          </a:blip>
          <a:stretch>
            <a:fillRect/>
          </a:stretch>
        </p:blipFill>
        <p:spPr>
          <a:xfrm>
            <a:off x="2322653" y="0"/>
            <a:ext cx="5008145" cy="5143500"/>
          </a:xfrm>
          <a:prstGeom prst="rect">
            <a:avLst/>
          </a:prstGeom>
          <a:noFill/>
          <a:ln>
            <a:noFill/>
          </a:ln>
        </p:spPr>
      </p:pic>
      <p:sp>
        <p:nvSpPr>
          <p:cNvPr id="778" name="Google Shape;778;p97"/>
          <p:cNvSpPr/>
          <p:nvPr/>
        </p:nvSpPr>
        <p:spPr>
          <a:xfrm>
            <a:off x="7355100" y="2392650"/>
            <a:ext cx="17889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 </a:t>
            </a:r>
            <a:r>
              <a:rPr i="1" lang="en" sz="1800"/>
              <a:t>want</a:t>
            </a:r>
            <a:r>
              <a:rPr lang="en" sz="1800"/>
              <a:t> to go</a:t>
            </a:r>
            <a:endParaRPr sz="1800"/>
          </a:p>
        </p:txBody>
      </p:sp>
      <p:sp>
        <p:nvSpPr>
          <p:cNvPr id="779" name="Google Shape;779;p97"/>
          <p:cNvSpPr/>
          <p:nvPr/>
        </p:nvSpPr>
        <p:spPr>
          <a:xfrm>
            <a:off x="6700150" y="2750850"/>
            <a:ext cx="24438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But you can go first…</a:t>
            </a:r>
            <a:endParaRPr sz="1800"/>
          </a:p>
        </p:txBody>
      </p:sp>
      <p:sp>
        <p:nvSpPr>
          <p:cNvPr id="780" name="Google Shape;780;p97"/>
          <p:cNvSpPr/>
          <p:nvPr/>
        </p:nvSpPr>
        <p:spPr>
          <a:xfrm>
            <a:off x="2694675" y="2750850"/>
            <a:ext cx="444300" cy="358200"/>
          </a:xfrm>
          <a:prstGeom prst="rightArrow">
            <a:avLst>
              <a:gd fmla="val 50000" name="adj1"/>
              <a:gd fmla="val 50000" name="adj2"/>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1" name="Google Shape;781;p97"/>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Peterson’s Solution</a:t>
            </a:r>
            <a:endParaRPr b="1" sz="1600">
              <a:solidFill>
                <a:srgbClr val="FFFFFF"/>
              </a:solidFill>
              <a:highlight>
                <a:schemeClr val="dk2"/>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9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pic>
        <p:nvPicPr>
          <p:cNvPr id="787" name="Google Shape;787;p98"/>
          <p:cNvPicPr preferRelativeResize="0"/>
          <p:nvPr/>
        </p:nvPicPr>
        <p:blipFill>
          <a:blip r:embed="rId3">
            <a:alphaModFix/>
          </a:blip>
          <a:stretch>
            <a:fillRect/>
          </a:stretch>
        </p:blipFill>
        <p:spPr>
          <a:xfrm>
            <a:off x="2322653" y="0"/>
            <a:ext cx="5008145" cy="5143500"/>
          </a:xfrm>
          <a:prstGeom prst="rect">
            <a:avLst/>
          </a:prstGeom>
          <a:noFill/>
          <a:ln>
            <a:noFill/>
          </a:ln>
        </p:spPr>
      </p:pic>
      <p:sp>
        <p:nvSpPr>
          <p:cNvPr id="788" name="Google Shape;788;p98"/>
          <p:cNvSpPr/>
          <p:nvPr/>
        </p:nvSpPr>
        <p:spPr>
          <a:xfrm>
            <a:off x="7355100" y="2392650"/>
            <a:ext cx="17889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 </a:t>
            </a:r>
            <a:r>
              <a:rPr i="1" lang="en" sz="1800"/>
              <a:t>want</a:t>
            </a:r>
            <a:r>
              <a:rPr lang="en" sz="1800"/>
              <a:t> to go</a:t>
            </a:r>
            <a:endParaRPr sz="1800"/>
          </a:p>
        </p:txBody>
      </p:sp>
      <p:sp>
        <p:nvSpPr>
          <p:cNvPr id="789" name="Google Shape;789;p98"/>
          <p:cNvSpPr/>
          <p:nvPr/>
        </p:nvSpPr>
        <p:spPr>
          <a:xfrm>
            <a:off x="6700150" y="2750850"/>
            <a:ext cx="24438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But you can go first…</a:t>
            </a:r>
            <a:endParaRPr sz="1800"/>
          </a:p>
        </p:txBody>
      </p:sp>
      <p:sp>
        <p:nvSpPr>
          <p:cNvPr id="790" name="Google Shape;790;p98"/>
          <p:cNvSpPr/>
          <p:nvPr/>
        </p:nvSpPr>
        <p:spPr>
          <a:xfrm>
            <a:off x="2694675" y="3109050"/>
            <a:ext cx="444300" cy="358200"/>
          </a:xfrm>
          <a:prstGeom prst="rightArrow">
            <a:avLst>
              <a:gd fmla="val 50000" name="adj1"/>
              <a:gd fmla="val 50000" name="adj2"/>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91" name="Google Shape;791;p98"/>
          <p:cNvSpPr/>
          <p:nvPr/>
        </p:nvSpPr>
        <p:spPr>
          <a:xfrm>
            <a:off x="7261400" y="3109050"/>
            <a:ext cx="18828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Wait for my turn</a:t>
            </a:r>
            <a:endParaRPr sz="1800"/>
          </a:p>
        </p:txBody>
      </p:sp>
      <p:sp>
        <p:nvSpPr>
          <p:cNvPr id="792" name="Google Shape;792;p98"/>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Peterson’s Solution</a:t>
            </a:r>
            <a:endParaRPr b="1" sz="1600">
              <a:solidFill>
                <a:srgbClr val="FFFFFF"/>
              </a:solidFill>
              <a:highlight>
                <a:schemeClr val="dk2"/>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99"/>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pic>
        <p:nvPicPr>
          <p:cNvPr id="798" name="Google Shape;798;p99"/>
          <p:cNvPicPr preferRelativeResize="0"/>
          <p:nvPr/>
        </p:nvPicPr>
        <p:blipFill>
          <a:blip r:embed="rId3">
            <a:alphaModFix/>
          </a:blip>
          <a:stretch>
            <a:fillRect/>
          </a:stretch>
        </p:blipFill>
        <p:spPr>
          <a:xfrm>
            <a:off x="2322653" y="0"/>
            <a:ext cx="5008145" cy="5143500"/>
          </a:xfrm>
          <a:prstGeom prst="rect">
            <a:avLst/>
          </a:prstGeom>
          <a:noFill/>
          <a:ln>
            <a:noFill/>
          </a:ln>
        </p:spPr>
      </p:pic>
      <p:sp>
        <p:nvSpPr>
          <p:cNvPr id="799" name="Google Shape;799;p99"/>
          <p:cNvSpPr/>
          <p:nvPr/>
        </p:nvSpPr>
        <p:spPr>
          <a:xfrm>
            <a:off x="7355100" y="2392650"/>
            <a:ext cx="17889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 </a:t>
            </a:r>
            <a:r>
              <a:rPr i="1" lang="en" sz="1800"/>
              <a:t>want</a:t>
            </a:r>
            <a:r>
              <a:rPr lang="en" sz="1800"/>
              <a:t> to go</a:t>
            </a:r>
            <a:endParaRPr sz="1800"/>
          </a:p>
        </p:txBody>
      </p:sp>
      <p:sp>
        <p:nvSpPr>
          <p:cNvPr id="800" name="Google Shape;800;p99"/>
          <p:cNvSpPr/>
          <p:nvPr/>
        </p:nvSpPr>
        <p:spPr>
          <a:xfrm>
            <a:off x="6700150" y="2750850"/>
            <a:ext cx="24438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But you can go first…</a:t>
            </a:r>
            <a:endParaRPr sz="1800"/>
          </a:p>
        </p:txBody>
      </p:sp>
      <p:sp>
        <p:nvSpPr>
          <p:cNvPr id="801" name="Google Shape;801;p99"/>
          <p:cNvSpPr/>
          <p:nvPr/>
        </p:nvSpPr>
        <p:spPr>
          <a:xfrm>
            <a:off x="7261400" y="3109050"/>
            <a:ext cx="18828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Wait for my turn</a:t>
            </a:r>
            <a:endParaRPr sz="1800"/>
          </a:p>
        </p:txBody>
      </p:sp>
      <p:sp>
        <p:nvSpPr>
          <p:cNvPr id="802" name="Google Shape;802;p99"/>
          <p:cNvSpPr/>
          <p:nvPr/>
        </p:nvSpPr>
        <p:spPr>
          <a:xfrm>
            <a:off x="2694675" y="3467250"/>
            <a:ext cx="444300" cy="358200"/>
          </a:xfrm>
          <a:prstGeom prst="rightArrow">
            <a:avLst>
              <a:gd fmla="val 50000" name="adj1"/>
              <a:gd fmla="val 50000" name="adj2"/>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3" name="Google Shape;803;p99"/>
          <p:cNvSpPr/>
          <p:nvPr/>
        </p:nvSpPr>
        <p:spPr>
          <a:xfrm>
            <a:off x="7261400" y="3467250"/>
            <a:ext cx="1882800" cy="358200"/>
          </a:xfrm>
          <a:prstGeom prst="roundRect">
            <a:avLst>
              <a:gd fmla="val 16667" name="adj"/>
            </a:avLst>
          </a:prstGeom>
          <a:solidFill>
            <a:srgbClr val="F4CCCC"/>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Dangerous Stuff</a:t>
            </a:r>
            <a:endParaRPr sz="1800"/>
          </a:p>
        </p:txBody>
      </p:sp>
      <p:sp>
        <p:nvSpPr>
          <p:cNvPr id="804" name="Google Shape;804;p99"/>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Peterson’s Solution</a:t>
            </a:r>
            <a:endParaRPr b="1" sz="1600">
              <a:solidFill>
                <a:srgbClr val="FFFFFF"/>
              </a:solidFill>
              <a:highlight>
                <a:schemeClr val="dk2"/>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0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pic>
        <p:nvPicPr>
          <p:cNvPr id="810" name="Google Shape;810;p100"/>
          <p:cNvPicPr preferRelativeResize="0"/>
          <p:nvPr/>
        </p:nvPicPr>
        <p:blipFill>
          <a:blip r:embed="rId3">
            <a:alphaModFix/>
          </a:blip>
          <a:stretch>
            <a:fillRect/>
          </a:stretch>
        </p:blipFill>
        <p:spPr>
          <a:xfrm>
            <a:off x="2322653" y="0"/>
            <a:ext cx="5008145" cy="5143500"/>
          </a:xfrm>
          <a:prstGeom prst="rect">
            <a:avLst/>
          </a:prstGeom>
          <a:noFill/>
          <a:ln>
            <a:noFill/>
          </a:ln>
        </p:spPr>
      </p:pic>
      <p:sp>
        <p:nvSpPr>
          <p:cNvPr id="811" name="Google Shape;811;p100"/>
          <p:cNvSpPr/>
          <p:nvPr/>
        </p:nvSpPr>
        <p:spPr>
          <a:xfrm>
            <a:off x="7355100" y="2392650"/>
            <a:ext cx="17889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 </a:t>
            </a:r>
            <a:r>
              <a:rPr i="1" lang="en" sz="1800"/>
              <a:t>want</a:t>
            </a:r>
            <a:r>
              <a:rPr lang="en" sz="1800"/>
              <a:t> to go</a:t>
            </a:r>
            <a:endParaRPr sz="1800"/>
          </a:p>
        </p:txBody>
      </p:sp>
      <p:sp>
        <p:nvSpPr>
          <p:cNvPr id="812" name="Google Shape;812;p100"/>
          <p:cNvSpPr/>
          <p:nvPr/>
        </p:nvSpPr>
        <p:spPr>
          <a:xfrm>
            <a:off x="6700150" y="2750850"/>
            <a:ext cx="24438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But you can go first…</a:t>
            </a:r>
            <a:endParaRPr sz="1800"/>
          </a:p>
        </p:txBody>
      </p:sp>
      <p:sp>
        <p:nvSpPr>
          <p:cNvPr id="813" name="Google Shape;813;p100"/>
          <p:cNvSpPr/>
          <p:nvPr/>
        </p:nvSpPr>
        <p:spPr>
          <a:xfrm>
            <a:off x="7261400" y="3109050"/>
            <a:ext cx="18828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Wait for my turn</a:t>
            </a:r>
            <a:endParaRPr sz="1800"/>
          </a:p>
        </p:txBody>
      </p:sp>
      <p:sp>
        <p:nvSpPr>
          <p:cNvPr id="814" name="Google Shape;814;p100"/>
          <p:cNvSpPr/>
          <p:nvPr/>
        </p:nvSpPr>
        <p:spPr>
          <a:xfrm>
            <a:off x="2694675" y="3713175"/>
            <a:ext cx="444300" cy="358200"/>
          </a:xfrm>
          <a:prstGeom prst="rightArrow">
            <a:avLst>
              <a:gd fmla="val 50000" name="adj1"/>
              <a:gd fmla="val 50000" name="adj2"/>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5" name="Google Shape;815;p100"/>
          <p:cNvSpPr/>
          <p:nvPr/>
        </p:nvSpPr>
        <p:spPr>
          <a:xfrm>
            <a:off x="7355100" y="3825450"/>
            <a:ext cx="1788900" cy="358200"/>
          </a:xfrm>
          <a:prstGeom prst="roundRect">
            <a:avLst>
              <a:gd fmla="val 16667" name="adj"/>
            </a:avLst>
          </a:prstGeom>
          <a:solidFill>
            <a:srgbClr val="C9DAF8"/>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I’m done</a:t>
            </a:r>
            <a:endParaRPr sz="1800"/>
          </a:p>
        </p:txBody>
      </p:sp>
      <p:sp>
        <p:nvSpPr>
          <p:cNvPr id="816" name="Google Shape;816;p100"/>
          <p:cNvSpPr/>
          <p:nvPr/>
        </p:nvSpPr>
        <p:spPr>
          <a:xfrm>
            <a:off x="7261400" y="3467250"/>
            <a:ext cx="1882800" cy="358200"/>
          </a:xfrm>
          <a:prstGeom prst="roundRect">
            <a:avLst>
              <a:gd fmla="val 16667" name="adj"/>
            </a:avLst>
          </a:prstGeom>
          <a:solidFill>
            <a:srgbClr val="F4CCCC"/>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Dangerous Stuff</a:t>
            </a:r>
            <a:endParaRPr sz="1800"/>
          </a:p>
        </p:txBody>
      </p:sp>
      <p:sp>
        <p:nvSpPr>
          <p:cNvPr id="817" name="Google Shape;817;p10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Peterson’s Solution</a:t>
            </a:r>
            <a:endParaRPr b="1" sz="1600">
              <a:solidFill>
                <a:srgbClr val="FFFFFF"/>
              </a:solidFill>
              <a:highlight>
                <a:schemeClr val="dk2"/>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0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2400">
                <a:solidFill>
                  <a:schemeClr val="dk1"/>
                </a:solidFill>
                <a:highlight>
                  <a:schemeClr val="accent2"/>
                </a:highlight>
              </a:rPr>
              <a:t>SER 334</a:t>
            </a:r>
            <a:endParaRPr b="1" sz="2400">
              <a:highlight>
                <a:schemeClr val="accent2"/>
              </a:highlight>
            </a:endParaRPr>
          </a:p>
        </p:txBody>
      </p:sp>
      <p:sp>
        <p:nvSpPr>
          <p:cNvPr id="823" name="Google Shape;823;p101"/>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24" name="Google Shape;824;p10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Scratch Space</a:t>
            </a:r>
            <a:endParaRPr b="1" sz="1600">
              <a:solidFill>
                <a:srgbClr val="FFFFFF"/>
              </a:solidFill>
              <a:highlight>
                <a:schemeClr val="dk2"/>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8" name="Shape 828"/>
        <p:cNvGrpSpPr/>
        <p:nvPr/>
      </p:nvGrpSpPr>
      <p:grpSpPr>
        <a:xfrm>
          <a:off x="0" y="0"/>
          <a:ext cx="0" cy="0"/>
          <a:chOff x="0" y="0"/>
          <a:chExt cx="0" cy="0"/>
        </a:xfrm>
      </p:grpSpPr>
      <p:sp>
        <p:nvSpPr>
          <p:cNvPr id="829" name="Google Shape;829;p102"/>
          <p:cNvSpPr txBox="1"/>
          <p:nvPr>
            <p:ph type="title"/>
          </p:nvPr>
        </p:nvSpPr>
        <p:spPr>
          <a:xfrm>
            <a:off x="628650" y="410025"/>
            <a:ext cx="52770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sz="2400"/>
              <a:t>Upcoming Events</a:t>
            </a:r>
            <a:endParaRPr b="1" sz="2400"/>
          </a:p>
        </p:txBody>
      </p:sp>
      <p:sp>
        <p:nvSpPr>
          <p:cNvPr id="830" name="Google Shape;830;p102"/>
          <p:cNvSpPr txBox="1"/>
          <p:nvPr>
            <p:ph idx="1" type="body"/>
          </p:nvPr>
        </p:nvSpPr>
        <p:spPr>
          <a:xfrm>
            <a:off x="628650" y="914400"/>
            <a:ext cx="7946400" cy="3703200"/>
          </a:xfrm>
          <a:prstGeom prst="rect">
            <a:avLst/>
          </a:prstGeom>
        </p:spPr>
        <p:txBody>
          <a:bodyPr anchorCtr="0" anchor="t" bIns="45700" lIns="91425" spcFirstLastPara="1" rIns="91425" wrap="square" tIns="45700">
            <a:noAutofit/>
          </a:bodyPr>
          <a:lstStyle/>
          <a:p>
            <a:pPr indent="0" lvl="0" marL="0" rtl="0" algn="l">
              <a:spcBef>
                <a:spcPts val="300"/>
              </a:spcBef>
              <a:spcAft>
                <a:spcPts val="0"/>
              </a:spcAft>
              <a:buClr>
                <a:schemeClr val="dk1"/>
              </a:buClr>
              <a:buSzPts val="1100"/>
              <a:buFont typeface="Arial"/>
              <a:buNone/>
            </a:pPr>
            <a:r>
              <a:rPr b="1" lang="en" sz="3525"/>
              <a:t>SI Sessions:</a:t>
            </a:r>
            <a:endParaRPr sz="1600"/>
          </a:p>
          <a:p>
            <a:pPr indent="0" lvl="0" marL="0" rtl="0" algn="l">
              <a:spcBef>
                <a:spcPts val="300"/>
              </a:spcBef>
              <a:spcAft>
                <a:spcPts val="0"/>
              </a:spcAft>
              <a:buNone/>
            </a:pPr>
            <a:r>
              <a:t/>
            </a:r>
            <a:endParaRPr sz="1600"/>
          </a:p>
          <a:p>
            <a:pPr indent="-330200" lvl="0" marL="457200" rtl="0" algn="l">
              <a:lnSpc>
                <a:spcPct val="90000"/>
              </a:lnSpc>
              <a:spcBef>
                <a:spcPts val="300"/>
              </a:spcBef>
              <a:spcAft>
                <a:spcPts val="0"/>
              </a:spcAft>
              <a:buSzPts val="1600"/>
              <a:buFont typeface="Arial"/>
              <a:buChar char="●"/>
            </a:pPr>
            <a:r>
              <a:rPr lang="en" sz="1600"/>
              <a:t>Sunday, February 4th at 7:00 pm MST</a:t>
            </a:r>
            <a:endParaRPr sz="1600"/>
          </a:p>
          <a:p>
            <a:pPr indent="-330200" lvl="0" marL="457200" rtl="0" algn="l">
              <a:lnSpc>
                <a:spcPct val="90000"/>
              </a:lnSpc>
              <a:spcBef>
                <a:spcPts val="0"/>
              </a:spcBef>
              <a:spcAft>
                <a:spcPts val="0"/>
              </a:spcAft>
              <a:buSzPts val="1600"/>
              <a:buFont typeface="Arial"/>
              <a:buChar char="●"/>
            </a:pPr>
            <a:r>
              <a:rPr lang="en" sz="1600"/>
              <a:t>Monday, February 5th at 7:00 pm MST</a:t>
            </a:r>
            <a:endParaRPr sz="1600"/>
          </a:p>
          <a:p>
            <a:pPr indent="0" lvl="0" marL="457200" rtl="0" algn="l">
              <a:lnSpc>
                <a:spcPct val="90000"/>
              </a:lnSpc>
              <a:spcBef>
                <a:spcPts val="0"/>
              </a:spcBef>
              <a:spcAft>
                <a:spcPts val="0"/>
              </a:spcAft>
              <a:buNone/>
            </a:pPr>
            <a:r>
              <a:t/>
            </a:r>
            <a:endParaRPr sz="1600"/>
          </a:p>
          <a:p>
            <a:pPr indent="-330200" lvl="0" marL="457200" rtl="0" algn="l">
              <a:lnSpc>
                <a:spcPct val="90000"/>
              </a:lnSpc>
              <a:spcBef>
                <a:spcPts val="0"/>
              </a:spcBef>
              <a:spcAft>
                <a:spcPts val="0"/>
              </a:spcAft>
              <a:buSzPts val="1600"/>
              <a:buFont typeface="Arial"/>
              <a:buChar char="●"/>
            </a:pPr>
            <a:r>
              <a:rPr lang="en" sz="1600" strike="sngStrike"/>
              <a:t>Sunday, February 11th at 7:00 pm MST</a:t>
            </a:r>
            <a:r>
              <a:rPr lang="en" sz="1600"/>
              <a:t>  </a:t>
            </a:r>
            <a:r>
              <a:rPr b="1" lang="en" sz="1600">
                <a:solidFill>
                  <a:schemeClr val="accent1"/>
                </a:solidFill>
              </a:rPr>
              <a:t>Cancelled - Good luck on Exam 2!</a:t>
            </a:r>
            <a:endParaRPr b="1" sz="1600">
              <a:solidFill>
                <a:schemeClr val="accent1"/>
              </a:solidFill>
            </a:endParaRPr>
          </a:p>
          <a:p>
            <a:pPr indent="0" lvl="0" marL="0" rtl="0" algn="l">
              <a:spcBef>
                <a:spcPts val="300"/>
              </a:spcBef>
              <a:spcAft>
                <a:spcPts val="0"/>
              </a:spcAft>
              <a:buNone/>
            </a:pPr>
            <a:r>
              <a:t/>
            </a:r>
            <a:endParaRPr sz="1600"/>
          </a:p>
          <a:p>
            <a:pPr indent="0" lvl="0" marL="0" rtl="0" algn="l">
              <a:spcBef>
                <a:spcPts val="300"/>
              </a:spcBef>
              <a:spcAft>
                <a:spcPts val="0"/>
              </a:spcAft>
              <a:buClr>
                <a:schemeClr val="dk1"/>
              </a:buClr>
              <a:buSzPts val="1100"/>
              <a:buFont typeface="Arial"/>
              <a:buNone/>
            </a:pPr>
            <a:r>
              <a:rPr b="1" lang="en" sz="3525"/>
              <a:t>Review Sessions:</a:t>
            </a:r>
            <a:endParaRPr sz="1600"/>
          </a:p>
          <a:p>
            <a:pPr indent="0" lvl="0" marL="0" rtl="0" algn="l">
              <a:lnSpc>
                <a:spcPct val="90000"/>
              </a:lnSpc>
              <a:spcBef>
                <a:spcPts val="300"/>
              </a:spcBef>
              <a:spcAft>
                <a:spcPts val="0"/>
              </a:spcAft>
              <a:buClr>
                <a:schemeClr val="dk1"/>
              </a:buClr>
              <a:buSzPts val="1100"/>
              <a:buFont typeface="Arial"/>
              <a:buNone/>
            </a:pPr>
            <a:r>
              <a:t/>
            </a:r>
            <a:endParaRPr sz="1600"/>
          </a:p>
          <a:p>
            <a:pPr indent="-330200" lvl="0" marL="457200" rtl="0" algn="l">
              <a:lnSpc>
                <a:spcPct val="90000"/>
              </a:lnSpc>
              <a:spcBef>
                <a:spcPts val="0"/>
              </a:spcBef>
              <a:spcAft>
                <a:spcPts val="0"/>
              </a:spcAft>
              <a:buSzPts val="1600"/>
              <a:buFont typeface="Arial"/>
              <a:buChar char="●"/>
            </a:pPr>
            <a:r>
              <a:rPr lang="en" sz="1600"/>
              <a:t>Exam 2 Review: Thursday, February 8th 7:00 pm - 9:00 pm MST </a:t>
            </a:r>
            <a:endParaRPr sz="1600"/>
          </a:p>
          <a:p>
            <a:pPr indent="-330200" lvl="0" marL="457200" rtl="0" algn="l">
              <a:lnSpc>
                <a:spcPct val="90000"/>
              </a:lnSpc>
              <a:spcBef>
                <a:spcPts val="0"/>
              </a:spcBef>
              <a:spcAft>
                <a:spcPts val="0"/>
              </a:spcAft>
              <a:buSzPts val="1600"/>
              <a:buFont typeface="Arial"/>
              <a:buChar char="●"/>
            </a:pPr>
            <a:r>
              <a:rPr lang="en" sz="1600"/>
              <a:t>Exam 3 Review: TBD</a:t>
            </a:r>
            <a:endParaRPr sz="1600"/>
          </a:p>
          <a:p>
            <a:pPr indent="0" lvl="0" marL="0" rtl="0" algn="l">
              <a:spcBef>
                <a:spcPts val="300"/>
              </a:spcBef>
              <a:spcAft>
                <a:spcPts val="300"/>
              </a:spcAft>
              <a:buNone/>
            </a:pPr>
            <a:r>
              <a:t/>
            </a:r>
            <a:endParaRPr u="sng"/>
          </a:p>
        </p:txBody>
      </p:sp>
      <p:sp>
        <p:nvSpPr>
          <p:cNvPr id="831" name="Google Shape;831;p102"/>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03"/>
          <p:cNvSpPr txBox="1"/>
          <p:nvPr>
            <p:ph idx="12" type="sldNum"/>
          </p:nvPr>
        </p:nvSpPr>
        <p:spPr>
          <a:xfrm>
            <a:off x="6913450" y="4767264"/>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837" name="Google Shape;837;p103"/>
          <p:cNvSpPr txBox="1"/>
          <p:nvPr>
            <p:ph idx="11" type="ftr"/>
          </p:nvPr>
        </p:nvSpPr>
        <p:spPr>
          <a:xfrm>
            <a:off x="205425" y="4751939"/>
            <a:ext cx="2057400" cy="273900"/>
          </a:xfrm>
          <a:prstGeom prst="rect">
            <a:avLst/>
          </a:prstGeom>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Font typeface="Arial"/>
              <a:buNone/>
            </a:pPr>
            <a:fld id="{00000000-1234-1234-1234-123412341234}" type="slidenum">
              <a:rPr lang="en" sz="900">
                <a:solidFill>
                  <a:srgbClr val="888888"/>
                </a:solidFill>
              </a:rPr>
              <a:t>‹#›</a:t>
            </a:fld>
            <a:endParaRPr/>
          </a:p>
        </p:txBody>
      </p:sp>
      <p:pic>
        <p:nvPicPr>
          <p:cNvPr id="838" name="Google Shape;838;p103"/>
          <p:cNvPicPr preferRelativeResize="0"/>
          <p:nvPr/>
        </p:nvPicPr>
        <p:blipFill>
          <a:blip r:embed="rId3">
            <a:alphaModFix/>
          </a:blip>
          <a:stretch>
            <a:fillRect/>
          </a:stretch>
        </p:blipFill>
        <p:spPr>
          <a:xfrm>
            <a:off x="5905650" y="914400"/>
            <a:ext cx="2933551" cy="3735080"/>
          </a:xfrm>
          <a:prstGeom prst="rect">
            <a:avLst/>
          </a:prstGeom>
          <a:noFill/>
          <a:ln>
            <a:noFill/>
          </a:ln>
        </p:spPr>
      </p:pic>
      <p:sp>
        <p:nvSpPr>
          <p:cNvPr id="839" name="Google Shape;839;p103"/>
          <p:cNvSpPr txBox="1"/>
          <p:nvPr/>
        </p:nvSpPr>
        <p:spPr>
          <a:xfrm>
            <a:off x="476250" y="457200"/>
            <a:ext cx="4723500" cy="3703200"/>
          </a:xfrm>
          <a:prstGeom prst="rect">
            <a:avLst/>
          </a:prstGeom>
          <a:noFill/>
          <a:ln>
            <a:noFill/>
          </a:ln>
        </p:spPr>
        <p:txBody>
          <a:bodyPr anchorCtr="0" anchor="t" bIns="45700" lIns="91425" spcFirstLastPara="1" rIns="91425" wrap="square" tIns="45700">
            <a:noAutofit/>
          </a:bodyPr>
          <a:lstStyle/>
          <a:p>
            <a:pPr indent="0" lvl="0" marL="0" rtl="0" algn="l">
              <a:spcBef>
                <a:spcPts val="300"/>
              </a:spcBef>
              <a:spcAft>
                <a:spcPts val="0"/>
              </a:spcAft>
              <a:buNone/>
            </a:pPr>
            <a:r>
              <a:t/>
            </a:r>
            <a:endParaRPr b="1" sz="3325">
              <a:solidFill>
                <a:srgbClr val="000000"/>
              </a:solidFill>
            </a:endParaRPr>
          </a:p>
          <a:p>
            <a:pPr indent="0" lvl="0" marL="0" rtl="0" algn="ctr">
              <a:spcBef>
                <a:spcPts val="300"/>
              </a:spcBef>
              <a:spcAft>
                <a:spcPts val="0"/>
              </a:spcAft>
              <a:buNone/>
            </a:pPr>
            <a:r>
              <a:rPr b="1" lang="en" sz="3525">
                <a:solidFill>
                  <a:srgbClr val="000000"/>
                </a:solidFill>
              </a:rPr>
              <a:t>Questions?</a:t>
            </a:r>
            <a:endParaRPr b="1" sz="3525">
              <a:solidFill>
                <a:srgbClr val="000000"/>
              </a:solidFill>
            </a:endParaRPr>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l">
              <a:spcBef>
                <a:spcPts val="300"/>
              </a:spcBef>
              <a:spcAft>
                <a:spcPts val="0"/>
              </a:spcAft>
              <a:buNone/>
            </a:pPr>
            <a:r>
              <a:t/>
            </a:r>
            <a:endParaRPr sz="1725"/>
          </a:p>
          <a:p>
            <a:pPr indent="0" lvl="0" marL="0" rtl="0" algn="ctr">
              <a:spcBef>
                <a:spcPts val="300"/>
              </a:spcBef>
              <a:spcAft>
                <a:spcPts val="0"/>
              </a:spcAft>
              <a:buNone/>
            </a:pPr>
            <a:r>
              <a:rPr b="1" lang="en" sz="3525">
                <a:solidFill>
                  <a:srgbClr val="000000"/>
                </a:solidFill>
              </a:rPr>
              <a:t>Survey: </a:t>
            </a:r>
            <a:endParaRPr sz="1725">
              <a:solidFill>
                <a:srgbClr val="000000"/>
              </a:solidFill>
            </a:endParaRPr>
          </a:p>
          <a:p>
            <a:pPr indent="0" lvl="0" marL="0" rtl="0" algn="ctr">
              <a:spcBef>
                <a:spcPts val="300"/>
              </a:spcBef>
              <a:spcAft>
                <a:spcPts val="0"/>
              </a:spcAft>
              <a:buNone/>
            </a:pPr>
            <a:r>
              <a:rPr lang="en" sz="2500" u="sng">
                <a:solidFill>
                  <a:srgbClr val="8C1D40"/>
                </a:solidFill>
                <a:hlinkClick r:id="rId4">
                  <a:extLst>
                    <a:ext uri="{A12FA001-AC4F-418D-AE19-62706E023703}">
                      <ahyp:hlinkClr val="tx"/>
                    </a:ext>
                  </a:extLst>
                </a:hlinkClick>
              </a:rPr>
              <a:t>http://bit.ly/ASN2324</a:t>
            </a:r>
            <a:r>
              <a:rPr lang="en" sz="2500">
                <a:solidFill>
                  <a:srgbClr val="000000"/>
                </a:solidFill>
              </a:rPr>
              <a:t> </a:t>
            </a:r>
            <a:endParaRPr sz="1900">
              <a:solidFill>
                <a:srgbClr val="000000"/>
              </a:solidFill>
            </a:endParaRPr>
          </a:p>
          <a:p>
            <a:pPr indent="0" lvl="0" marL="0" rtl="0" algn="l">
              <a:spcBef>
                <a:spcPts val="300"/>
              </a:spcBef>
              <a:spcAft>
                <a:spcPts val="300"/>
              </a:spcAft>
              <a:buNone/>
            </a:pPr>
            <a:r>
              <a:t/>
            </a:r>
            <a:endParaRPr sz="1525">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10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845" name="Google Shape;845;p10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846" name="Google Shape;846;p104"/>
          <p:cNvSpPr txBox="1"/>
          <p:nvPr/>
        </p:nvSpPr>
        <p:spPr>
          <a:xfrm>
            <a:off x="457700" y="1009725"/>
            <a:ext cx="167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a:t>
            </a:r>
            <a:endParaRPr b="1"/>
          </a:p>
        </p:txBody>
      </p:sp>
      <p:pic>
        <p:nvPicPr>
          <p:cNvPr id="847" name="Google Shape;847;p104"/>
          <p:cNvPicPr preferRelativeResize="0"/>
          <p:nvPr/>
        </p:nvPicPr>
        <p:blipFill rotWithShape="1">
          <a:blip r:embed="rId3">
            <a:alphaModFix/>
          </a:blip>
          <a:srcRect b="17142" l="3405" r="80584" t="72277"/>
          <a:stretch/>
        </p:blipFill>
        <p:spPr>
          <a:xfrm>
            <a:off x="6969300" y="1592475"/>
            <a:ext cx="1554176" cy="676724"/>
          </a:xfrm>
          <a:prstGeom prst="rect">
            <a:avLst/>
          </a:prstGeom>
          <a:noFill/>
          <a:ln>
            <a:noFill/>
          </a:ln>
        </p:spPr>
      </p:pic>
      <p:sp>
        <p:nvSpPr>
          <p:cNvPr id="848" name="Google Shape;848;p104"/>
          <p:cNvSpPr txBox="1"/>
          <p:nvPr/>
        </p:nvSpPr>
        <p:spPr>
          <a:xfrm>
            <a:off x="6869175" y="3079125"/>
            <a:ext cx="1602000" cy="1569900"/>
          </a:xfrm>
          <a:prstGeom prst="rect">
            <a:avLst/>
          </a:prstGeom>
          <a:noFill/>
          <a:ln>
            <a:noFill/>
          </a:ln>
        </p:spPr>
        <p:txBody>
          <a:bodyPr anchorCtr="0" anchor="t" bIns="91425" lIns="91425" spcFirstLastPara="1" rIns="91425" wrap="square" tIns="91425">
            <a:spAutoFit/>
          </a:bodyPr>
          <a:lstStyle/>
          <a:p>
            <a:pPr indent="-177800" lvl="0" marL="142875" rtl="0" algn="l">
              <a:spcBef>
                <a:spcPts val="0"/>
              </a:spcBef>
              <a:spcAft>
                <a:spcPts val="0"/>
              </a:spcAft>
              <a:buSzPts val="1000"/>
              <a:buAutoNum type="arabicPeriod"/>
            </a:pPr>
            <a:r>
              <a:rPr b="1" lang="en" sz="1000">
                <a:solidFill>
                  <a:schemeClr val="dk1"/>
                </a:solidFill>
              </a:rPr>
              <a:t>Click on ‘Go to Zoom’ to log onto our Online Tutoring Center.</a:t>
            </a:r>
            <a:endParaRPr b="1" sz="1000">
              <a:solidFill>
                <a:schemeClr val="dk1"/>
              </a:solidFill>
            </a:endParaRPr>
          </a:p>
          <a:p>
            <a:pPr indent="-177800" lvl="0" marL="142875" rtl="0" algn="l">
              <a:spcBef>
                <a:spcPts val="0"/>
              </a:spcBef>
              <a:spcAft>
                <a:spcPts val="0"/>
              </a:spcAft>
              <a:buSzPts val="1000"/>
              <a:buAutoNum type="arabicPeriod"/>
            </a:pPr>
            <a:r>
              <a:rPr b="1" lang="en" sz="1000"/>
              <a:t>Click on ‘View the tutoring schedule’ to see when tutors are available for specific courses. </a:t>
            </a:r>
            <a:endParaRPr b="1" sz="1000"/>
          </a:p>
        </p:txBody>
      </p:sp>
      <p:sp>
        <p:nvSpPr>
          <p:cNvPr id="849" name="Google Shape;849;p104"/>
          <p:cNvSpPr/>
          <p:nvPr/>
        </p:nvSpPr>
        <p:spPr>
          <a:xfrm>
            <a:off x="4758231" y="3468025"/>
            <a:ext cx="1838100" cy="299400"/>
          </a:xfrm>
          <a:prstGeom prst="rightArrow">
            <a:avLst>
              <a:gd fmla="val 50000" name="adj1"/>
              <a:gd fmla="val 50000" name="adj2"/>
            </a:avLst>
          </a:prstGeom>
          <a:solidFill>
            <a:schemeClr val="accent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04"/>
          <p:cNvSpPr/>
          <p:nvPr/>
        </p:nvSpPr>
        <p:spPr>
          <a:xfrm>
            <a:off x="6685200" y="1900675"/>
            <a:ext cx="260163"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1-</a:t>
            </a:r>
          </a:p>
        </p:txBody>
      </p:sp>
      <p:sp>
        <p:nvSpPr>
          <p:cNvPr id="851" name="Google Shape;851;p104"/>
          <p:cNvSpPr/>
          <p:nvPr/>
        </p:nvSpPr>
        <p:spPr>
          <a:xfrm>
            <a:off x="6735480" y="2449338"/>
            <a:ext cx="233815" cy="147275"/>
          </a:xfrm>
          <a:prstGeom prst="rect">
            <a:avLst/>
          </a:prstGeom>
        </p:spPr>
        <p:txBody>
          <a:bodyPr>
            <a:prstTxWarp prst="textPlain"/>
          </a:bodyPr>
          <a:lstStyle/>
          <a:p>
            <a:pPr lvl="0" algn="ctr"/>
            <a:r>
              <a:rPr b="0" i="0">
                <a:ln cap="flat" cmpd="sng" w="9525">
                  <a:solidFill>
                    <a:schemeClr val="accent1"/>
                  </a:solidFill>
                  <a:prstDash val="solid"/>
                  <a:round/>
                  <a:headEnd len="sm" w="sm" type="none"/>
                  <a:tailEnd len="sm" w="sm" type="none"/>
                </a:ln>
                <a:solidFill>
                  <a:schemeClr val="accent2"/>
                </a:solidFill>
                <a:latin typeface="Arial"/>
              </a:rPr>
              <a:t>2-</a:t>
            </a:r>
          </a:p>
        </p:txBody>
      </p:sp>
      <p:pic>
        <p:nvPicPr>
          <p:cNvPr id="852" name="Google Shape;852;p104"/>
          <p:cNvPicPr preferRelativeResize="0"/>
          <p:nvPr/>
        </p:nvPicPr>
        <p:blipFill>
          <a:blip r:embed="rId4">
            <a:alphaModFix/>
          </a:blip>
          <a:stretch>
            <a:fillRect/>
          </a:stretch>
        </p:blipFill>
        <p:spPr>
          <a:xfrm>
            <a:off x="457675" y="1342950"/>
            <a:ext cx="4027695" cy="3800549"/>
          </a:xfrm>
          <a:prstGeom prst="rect">
            <a:avLst/>
          </a:prstGeom>
          <a:noFill/>
          <a:ln>
            <a:noFill/>
          </a:ln>
        </p:spPr>
      </p:pic>
      <p:pic>
        <p:nvPicPr>
          <p:cNvPr id="853" name="Google Shape;853;p104"/>
          <p:cNvPicPr preferRelativeResize="0"/>
          <p:nvPr/>
        </p:nvPicPr>
        <p:blipFill rotWithShape="1">
          <a:blip r:embed="rId4">
            <a:alphaModFix/>
          </a:blip>
          <a:srcRect b="6796" l="0" r="75168" t="81262"/>
          <a:stretch/>
        </p:blipFill>
        <p:spPr>
          <a:xfrm>
            <a:off x="6970425" y="2197791"/>
            <a:ext cx="1678500" cy="7615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78"/>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SI Session Expectations</a:t>
            </a:r>
            <a:endParaRPr b="1" sz="2400">
              <a:highlight>
                <a:schemeClr val="accent2"/>
              </a:highlight>
            </a:endParaRPr>
          </a:p>
        </p:txBody>
      </p:sp>
      <p:sp>
        <p:nvSpPr>
          <p:cNvPr id="378" name="Google Shape;378;p78"/>
          <p:cNvSpPr txBox="1"/>
          <p:nvPr/>
        </p:nvSpPr>
        <p:spPr>
          <a:xfrm>
            <a:off x="457700" y="1295025"/>
            <a:ext cx="7980300" cy="34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
              <a:t>Thanks for coming to the </a:t>
            </a:r>
            <a:r>
              <a:rPr b="1" lang="en">
                <a:solidFill>
                  <a:schemeClr val="accent1"/>
                </a:solidFill>
              </a:rPr>
              <a:t>SER 334</a:t>
            </a:r>
            <a:r>
              <a:rPr lang="en"/>
              <a:t> </a:t>
            </a:r>
            <a:r>
              <a:rPr lang="en"/>
              <a:t>SI session. We have a packed agenda and we are going to try to get through as many of our planned example problems as possible. This session will be recorded and shared with others.</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If after this you want to see additional examples, please visit the drop-in tutoring center.</a:t>
            </a:r>
            <a:endParaRPr/>
          </a:p>
          <a:p>
            <a:pPr indent="-317500" lvl="0" marL="457200" rtl="0" algn="l">
              <a:spcBef>
                <a:spcPts val="0"/>
              </a:spcBef>
              <a:spcAft>
                <a:spcPts val="0"/>
              </a:spcAft>
              <a:buSzPts val="1400"/>
              <a:buChar char="●"/>
            </a:pPr>
            <a:r>
              <a:rPr lang="en"/>
              <a:t>We will post the link in the chat now and at the end of the session. </a:t>
            </a:r>
            <a:endParaRPr/>
          </a:p>
          <a:p>
            <a:pPr indent="-317500" lvl="1" marL="914400" rtl="0" algn="l">
              <a:spcBef>
                <a:spcPts val="0"/>
              </a:spcBef>
              <a:spcAft>
                <a:spcPts val="0"/>
              </a:spcAft>
              <a:buClr>
                <a:srgbClr val="000000"/>
              </a:buClr>
              <a:buSzPts val="1400"/>
              <a:buChar char="○"/>
            </a:pPr>
            <a:r>
              <a:rPr lang="en" u="sng">
                <a:solidFill>
                  <a:schemeClr val="hlink"/>
                </a:solidFill>
                <a:hlinkClick r:id="rId3"/>
              </a:rPr>
              <a:t>t</a:t>
            </a:r>
            <a:r>
              <a:rPr lang="en" u="sng">
                <a:solidFill>
                  <a:schemeClr val="hlink"/>
                </a:solidFill>
                <a:hlinkClick r:id="rId4"/>
              </a:rPr>
              <a:t>utoring.asu.edu</a:t>
            </a:r>
            <a:endParaRPr/>
          </a:p>
          <a:p>
            <a:pPr indent="-317500" lvl="0" marL="457200" rtl="0" algn="l">
              <a:spcBef>
                <a:spcPts val="0"/>
              </a:spcBef>
              <a:spcAft>
                <a:spcPts val="0"/>
              </a:spcAft>
              <a:buSzPts val="1400"/>
              <a:buChar char="●"/>
            </a:pPr>
            <a:r>
              <a:rPr lang="en"/>
              <a:t>Please keep in mind we are recording this session and it will be made available for you to review 24-48 hours after this session concludes. </a:t>
            </a:r>
            <a:endParaRPr/>
          </a:p>
          <a:p>
            <a:pPr indent="-317500" lvl="0" marL="457200" rtl="0" algn="l">
              <a:spcBef>
                <a:spcPts val="0"/>
              </a:spcBef>
              <a:spcAft>
                <a:spcPts val="0"/>
              </a:spcAft>
              <a:buSzPts val="1400"/>
              <a:buChar char="●"/>
            </a:pPr>
            <a:r>
              <a:rPr lang="en"/>
              <a:t>Finally, please be respectful to each other during the session.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105"/>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More Questions?</a:t>
            </a:r>
            <a:endParaRPr b="1" sz="2400">
              <a:highlight>
                <a:schemeClr val="accent2"/>
              </a:highlight>
            </a:endParaRPr>
          </a:p>
        </p:txBody>
      </p:sp>
      <p:sp>
        <p:nvSpPr>
          <p:cNvPr id="859" name="Google Shape;859;p105"/>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Check out our other resources!</a:t>
            </a:r>
            <a:endParaRPr b="1" sz="1600">
              <a:solidFill>
                <a:srgbClr val="FFFFFF"/>
              </a:solidFill>
              <a:highlight>
                <a:schemeClr val="dk2"/>
              </a:highlight>
            </a:endParaRPr>
          </a:p>
        </p:txBody>
      </p:sp>
      <p:sp>
        <p:nvSpPr>
          <p:cNvPr id="860" name="Google Shape;860;p105"/>
          <p:cNvSpPr txBox="1"/>
          <p:nvPr/>
        </p:nvSpPr>
        <p:spPr>
          <a:xfrm>
            <a:off x="457700" y="1111475"/>
            <a:ext cx="39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tutoring.asu.edu/online-study-hub</a:t>
            </a:r>
            <a:endParaRPr b="1"/>
          </a:p>
        </p:txBody>
      </p:sp>
      <p:sp>
        <p:nvSpPr>
          <p:cNvPr id="861" name="Google Shape;861;p105"/>
          <p:cNvSpPr txBox="1"/>
          <p:nvPr/>
        </p:nvSpPr>
        <p:spPr>
          <a:xfrm>
            <a:off x="5809975" y="2881825"/>
            <a:ext cx="21096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Don’t forget to check out the Online Study Hub for additional resources!</a:t>
            </a:r>
            <a:endParaRPr/>
          </a:p>
        </p:txBody>
      </p:sp>
      <p:pic>
        <p:nvPicPr>
          <p:cNvPr id="862" name="Google Shape;862;p105"/>
          <p:cNvPicPr preferRelativeResize="0"/>
          <p:nvPr/>
        </p:nvPicPr>
        <p:blipFill>
          <a:blip r:embed="rId3">
            <a:alphaModFix/>
          </a:blip>
          <a:stretch>
            <a:fillRect/>
          </a:stretch>
        </p:blipFill>
        <p:spPr>
          <a:xfrm>
            <a:off x="457700" y="1475163"/>
            <a:ext cx="4179024" cy="3644625"/>
          </a:xfrm>
          <a:prstGeom prst="rect">
            <a:avLst/>
          </a:prstGeom>
          <a:noFill/>
          <a:ln>
            <a:noFill/>
          </a:ln>
        </p:spPr>
      </p:pic>
      <p:pic>
        <p:nvPicPr>
          <p:cNvPr id="863" name="Google Shape;863;p105"/>
          <p:cNvPicPr preferRelativeResize="0"/>
          <p:nvPr/>
        </p:nvPicPr>
        <p:blipFill>
          <a:blip r:embed="rId4">
            <a:alphaModFix/>
          </a:blip>
          <a:stretch>
            <a:fillRect/>
          </a:stretch>
        </p:blipFill>
        <p:spPr>
          <a:xfrm>
            <a:off x="4896800" y="300600"/>
            <a:ext cx="4179024" cy="235019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106"/>
          <p:cNvSpPr txBox="1"/>
          <p:nvPr>
            <p:ph type="title"/>
          </p:nvPr>
        </p:nvSpPr>
        <p:spPr>
          <a:xfrm>
            <a:off x="628651" y="410034"/>
            <a:ext cx="6705900" cy="342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b="1" lang="en"/>
              <a:t>Additional Resources</a:t>
            </a:r>
            <a:endParaRPr b="1"/>
          </a:p>
        </p:txBody>
      </p:sp>
      <p:sp>
        <p:nvSpPr>
          <p:cNvPr id="869" name="Google Shape;869;p106"/>
          <p:cNvSpPr txBox="1"/>
          <p:nvPr>
            <p:ph idx="1" type="body"/>
          </p:nvPr>
        </p:nvSpPr>
        <p:spPr>
          <a:xfrm>
            <a:off x="628650" y="1024200"/>
            <a:ext cx="7886700" cy="3095100"/>
          </a:xfrm>
          <a:prstGeom prst="rect">
            <a:avLst/>
          </a:prstGeom>
        </p:spPr>
        <p:txBody>
          <a:bodyPr anchorCtr="0" anchor="t" bIns="45700" lIns="91425" spcFirstLastPara="1" rIns="91425" wrap="square" tIns="45700">
            <a:noAutofit/>
          </a:bodyPr>
          <a:lstStyle/>
          <a:p>
            <a:pPr indent="-330200" lvl="0" marL="457200" rtl="0" algn="l">
              <a:spcBef>
                <a:spcPts val="300"/>
              </a:spcBef>
              <a:spcAft>
                <a:spcPts val="0"/>
              </a:spcAft>
              <a:buSzPts val="1600"/>
              <a:buChar char="•"/>
            </a:pPr>
            <a:r>
              <a:rPr b="1" lang="en" sz="1600" u="sng">
                <a:solidFill>
                  <a:schemeClr val="hlink"/>
                </a:solidFill>
                <a:hlinkClick r:id="rId3"/>
              </a:rPr>
              <a:t>Course Repo</a:t>
            </a:r>
            <a:endParaRPr b="1" sz="1600"/>
          </a:p>
          <a:p>
            <a:pPr indent="-330200" lvl="0" marL="457200" rtl="0" algn="l">
              <a:spcBef>
                <a:spcPts val="0"/>
              </a:spcBef>
              <a:spcAft>
                <a:spcPts val="0"/>
              </a:spcAft>
              <a:buSzPts val="1600"/>
              <a:buChar char="•"/>
            </a:pPr>
            <a:r>
              <a:rPr b="1" lang="en" sz="1600" u="sng">
                <a:solidFill>
                  <a:schemeClr val="hlink"/>
                </a:solidFill>
                <a:hlinkClick r:id="rId4"/>
              </a:rPr>
              <a:t>Course Discord</a:t>
            </a:r>
            <a:endParaRPr b="1" sz="1600"/>
          </a:p>
          <a:p>
            <a:pPr indent="-330200" lvl="0" marL="457200" rtl="0" algn="l">
              <a:spcBef>
                <a:spcPts val="0"/>
              </a:spcBef>
              <a:spcAft>
                <a:spcPts val="0"/>
              </a:spcAft>
              <a:buSzPts val="1600"/>
              <a:buChar char="•"/>
            </a:pPr>
            <a:r>
              <a:rPr b="1" lang="en" sz="1600" u="sng">
                <a:solidFill>
                  <a:schemeClr val="hlink"/>
                </a:solidFill>
                <a:hlinkClick r:id="rId5"/>
              </a:rPr>
              <a:t>BMP File Format (Wiki)</a:t>
            </a:r>
            <a:endParaRPr b="1" sz="1600"/>
          </a:p>
          <a:p>
            <a:pPr indent="-330200" lvl="0" marL="457200" rtl="0" algn="l">
              <a:spcBef>
                <a:spcPts val="0"/>
              </a:spcBef>
              <a:spcAft>
                <a:spcPts val="0"/>
              </a:spcAft>
              <a:buSzPts val="1600"/>
              <a:buChar char="•"/>
            </a:pPr>
            <a:r>
              <a:rPr b="1" lang="en" sz="1600" u="sng">
                <a:solidFill>
                  <a:schemeClr val="hlink"/>
                </a:solidFill>
                <a:hlinkClick r:id="rId6"/>
              </a:rPr>
              <a:t>Linux Kernel API</a:t>
            </a:r>
            <a:endParaRPr b="1" sz="1600"/>
          </a:p>
          <a:p>
            <a:pPr indent="-330200" lvl="0" marL="457200" rtl="0" algn="l">
              <a:spcBef>
                <a:spcPts val="0"/>
              </a:spcBef>
              <a:spcAft>
                <a:spcPts val="0"/>
              </a:spcAft>
              <a:buSzPts val="1600"/>
              <a:buChar char="•"/>
            </a:pPr>
            <a:r>
              <a:rPr b="1" lang="en" sz="1600" u="sng">
                <a:solidFill>
                  <a:schemeClr val="hlink"/>
                </a:solidFill>
                <a:hlinkClick r:id="rId7"/>
              </a:rPr>
              <a:t>Bootlin - Linux Cross Referencer</a:t>
            </a:r>
            <a:endParaRPr b="1" sz="1600"/>
          </a:p>
          <a:p>
            <a:pPr indent="-330200" lvl="0" marL="457200" rtl="0" algn="l">
              <a:spcBef>
                <a:spcPts val="0"/>
              </a:spcBef>
              <a:spcAft>
                <a:spcPts val="0"/>
              </a:spcAft>
              <a:buSzPts val="1600"/>
              <a:buChar char="•"/>
            </a:pPr>
            <a:r>
              <a:rPr b="1" lang="en" sz="1600" u="sng">
                <a:solidFill>
                  <a:schemeClr val="hlink"/>
                </a:solidFill>
                <a:hlinkClick r:id="rId8"/>
              </a:rPr>
              <a:t>Dining Philosophers Interactive</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79"/>
          <p:cNvSpPr txBox="1"/>
          <p:nvPr/>
        </p:nvSpPr>
        <p:spPr>
          <a:xfrm>
            <a:off x="457700" y="815425"/>
            <a:ext cx="8335500" cy="243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chemeClr val="lt1"/>
                </a:solidFill>
                <a:highlight>
                  <a:schemeClr val="dk1"/>
                </a:highlight>
              </a:rPr>
              <a:t>Zoom Features</a:t>
            </a:r>
            <a:endParaRPr b="1" sz="1600">
              <a:solidFill>
                <a:srgbClr val="FFFFFF"/>
              </a:solidFill>
              <a:highlight>
                <a:srgbClr val="000000"/>
              </a:highlight>
            </a:endParaRPr>
          </a:p>
        </p:txBody>
      </p:sp>
      <p:sp>
        <p:nvSpPr>
          <p:cNvPr id="384" name="Google Shape;384;p79"/>
          <p:cNvSpPr txBox="1"/>
          <p:nvPr>
            <p:ph idx="1" type="body"/>
          </p:nvPr>
        </p:nvSpPr>
        <p:spPr>
          <a:xfrm>
            <a:off x="762500" y="3491575"/>
            <a:ext cx="2613000" cy="770100"/>
          </a:xfrm>
          <a:prstGeom prst="rect">
            <a:avLst/>
          </a:prstGeom>
        </p:spPr>
        <p:txBody>
          <a:bodyPr anchorCtr="0" anchor="t" bIns="0" lIns="0" spcFirstLastPara="1" rIns="0" wrap="square" tIns="0">
            <a:noAutofit/>
          </a:bodyPr>
          <a:lstStyle/>
          <a:p>
            <a:pPr indent="-311150" lvl="0" marL="457200" rtl="0" algn="l">
              <a:lnSpc>
                <a:spcPct val="100000"/>
              </a:lnSpc>
              <a:spcBef>
                <a:spcPts val="300"/>
              </a:spcBef>
              <a:spcAft>
                <a:spcPts val="0"/>
              </a:spcAft>
              <a:buSzPts val="1300"/>
              <a:buFont typeface="Arial"/>
              <a:buChar char="•"/>
            </a:pPr>
            <a:r>
              <a:rPr lang="en" sz="1300"/>
              <a:t>Use the chat feature to interact with the presenter and respond to presenter’s questions.</a:t>
            </a:r>
            <a:endParaRPr sz="1300"/>
          </a:p>
          <a:p>
            <a:pPr indent="-311150" lvl="0" marL="457200" rtl="0" algn="l">
              <a:lnSpc>
                <a:spcPct val="100000"/>
              </a:lnSpc>
              <a:spcBef>
                <a:spcPts val="0"/>
              </a:spcBef>
              <a:spcAft>
                <a:spcPts val="0"/>
              </a:spcAft>
              <a:buSzPts val="1300"/>
              <a:buFont typeface="Arial"/>
              <a:buChar char="•"/>
            </a:pPr>
            <a:r>
              <a:rPr lang="en" sz="1300"/>
              <a:t>Annotations are encouraged</a:t>
            </a:r>
            <a:endParaRPr sz="1300"/>
          </a:p>
          <a:p>
            <a:pPr indent="0" lvl="0" marL="0" rtl="0" algn="l">
              <a:lnSpc>
                <a:spcPct val="100000"/>
              </a:lnSpc>
              <a:spcBef>
                <a:spcPts val="1000"/>
              </a:spcBef>
              <a:spcAft>
                <a:spcPts val="1000"/>
              </a:spcAft>
              <a:buNone/>
            </a:pPr>
            <a:r>
              <a:t/>
            </a:r>
            <a:endParaRPr sz="600"/>
          </a:p>
        </p:txBody>
      </p:sp>
      <p:sp>
        <p:nvSpPr>
          <p:cNvPr id="385" name="Google Shape;385;p79"/>
          <p:cNvSpPr txBox="1"/>
          <p:nvPr/>
        </p:nvSpPr>
        <p:spPr>
          <a:xfrm>
            <a:off x="457700" y="457225"/>
            <a:ext cx="3934800" cy="358200"/>
          </a:xfrm>
          <a:prstGeom prst="rect">
            <a:avLst/>
          </a:prstGeom>
          <a:solidFill>
            <a:schemeClr val="accent2"/>
          </a:solid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Interact with us:</a:t>
            </a:r>
            <a:endParaRPr b="1" sz="2400">
              <a:highlight>
                <a:schemeClr val="accent2"/>
              </a:highlight>
            </a:endParaRPr>
          </a:p>
        </p:txBody>
      </p:sp>
      <p:sp>
        <p:nvSpPr>
          <p:cNvPr id="386" name="Google Shape;386;p79"/>
          <p:cNvSpPr txBox="1"/>
          <p:nvPr>
            <p:ph idx="12" type="sldNum"/>
          </p:nvPr>
        </p:nvSpPr>
        <p:spPr>
          <a:xfrm>
            <a:off x="510225" y="4370939"/>
            <a:ext cx="2057400" cy="2739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87" name="Google Shape;387;p79"/>
          <p:cNvSpPr txBox="1"/>
          <p:nvPr/>
        </p:nvSpPr>
        <p:spPr>
          <a:xfrm>
            <a:off x="762500" y="3267304"/>
            <a:ext cx="1973700" cy="1893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 sz="1100">
                <a:solidFill>
                  <a:schemeClr val="dk1"/>
                </a:solidFill>
                <a:highlight>
                  <a:schemeClr val="accent2"/>
                </a:highlight>
              </a:rPr>
              <a:t>Zoom Chat</a:t>
            </a:r>
            <a:endParaRPr b="1" sz="1100">
              <a:solidFill>
                <a:schemeClr val="dk1"/>
              </a:solidFill>
              <a:highlight>
                <a:schemeClr val="accent2"/>
              </a:highlight>
            </a:endParaRPr>
          </a:p>
        </p:txBody>
      </p:sp>
      <p:pic>
        <p:nvPicPr>
          <p:cNvPr id="388" name="Google Shape;388;p79"/>
          <p:cNvPicPr preferRelativeResize="0"/>
          <p:nvPr/>
        </p:nvPicPr>
        <p:blipFill>
          <a:blip r:embed="rId3">
            <a:alphaModFix/>
          </a:blip>
          <a:stretch>
            <a:fillRect/>
          </a:stretch>
        </p:blipFill>
        <p:spPr>
          <a:xfrm>
            <a:off x="709775" y="1591150"/>
            <a:ext cx="2312541" cy="14873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80"/>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394" name="Google Shape;394;p80"/>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Module 5 Sample</a:t>
            </a:r>
            <a:endParaRPr b="1" sz="1600">
              <a:solidFill>
                <a:srgbClr val="FFFFFF"/>
              </a:solidFill>
              <a:highlight>
                <a:schemeClr val="dk2"/>
              </a:highlight>
            </a:endParaRPr>
          </a:p>
        </p:txBody>
      </p:sp>
      <p:sp>
        <p:nvSpPr>
          <p:cNvPr id="395" name="Google Shape;395;p80"/>
          <p:cNvSpPr txBox="1"/>
          <p:nvPr/>
        </p:nvSpPr>
        <p:spPr>
          <a:xfrm>
            <a:off x="0" y="0"/>
            <a:ext cx="16242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25" u="sng">
                <a:solidFill>
                  <a:schemeClr val="hlink"/>
                </a:solidFill>
                <a:hlinkClick r:id="rId3"/>
              </a:rPr>
              <a:t>Module 5 Sample</a:t>
            </a:r>
            <a:endParaRPr sz="1425">
              <a:solidFill>
                <a:schemeClr val="dk1"/>
              </a:solidFill>
            </a:endParaRPr>
          </a:p>
        </p:txBody>
      </p:sp>
      <p:sp>
        <p:nvSpPr>
          <p:cNvPr id="396" name="Google Shape;396;p80"/>
          <p:cNvSpPr txBox="1"/>
          <p:nvPr/>
        </p:nvSpPr>
        <p:spPr>
          <a:xfrm>
            <a:off x="98375" y="983100"/>
            <a:ext cx="2349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25">
                <a:solidFill>
                  <a:schemeClr val="dk1"/>
                </a:solidFill>
              </a:rPr>
              <a:t>4. [Lisonbee] Trace the program below, identify the values of the pids at lines A, B, C, D, E, and F. </a:t>
            </a:r>
            <a:endParaRPr sz="1125">
              <a:solidFill>
                <a:schemeClr val="dk1"/>
              </a:solidFill>
            </a:endParaRPr>
          </a:p>
          <a:p>
            <a:pPr indent="0" lvl="0" marL="0" rtl="0" algn="l">
              <a:spcBef>
                <a:spcPts val="0"/>
              </a:spcBef>
              <a:spcAft>
                <a:spcPts val="0"/>
              </a:spcAft>
              <a:buNone/>
            </a:pPr>
            <a:r>
              <a:rPr lang="en" sz="1125">
                <a:solidFill>
                  <a:schemeClr val="dk1"/>
                </a:solidFill>
              </a:rPr>
              <a:t>(Assume that the actual pid of Process 1 is 1502, Process 2 is 1505, and Process 3 is 1507. Also assume that fork will always succeed.) [4 points]</a:t>
            </a:r>
            <a:endParaRPr sz="1125">
              <a:solidFill>
                <a:schemeClr val="dk1"/>
              </a:solidFill>
            </a:endParaRPr>
          </a:p>
        </p:txBody>
      </p:sp>
      <p:sp>
        <p:nvSpPr>
          <p:cNvPr id="397" name="Google Shape;397;p80"/>
          <p:cNvSpPr txBox="1"/>
          <p:nvPr/>
        </p:nvSpPr>
        <p:spPr>
          <a:xfrm>
            <a:off x="2148563" y="0"/>
            <a:ext cx="4340100" cy="516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int main()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pid_t temp1, temp2, temp3;</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temp1 = fork();</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if (temp1 &lt; 0) { /* Error occurred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fprintf(stderr, "Fork Failed");</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return 1;</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else if (temp1 == 0) { /* Process 2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temp2 = fork();</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if (temp2 &lt; 0) { /* Error occurred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fprintf(stderr, "Fork Failed");</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return 1;</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else if (temp2 == 0) { /* Process 3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temp3 = getpid();</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printf("temp2 = %d", temp2); /* A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printf("temp3 = %d", temp3); /* B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else { /* Process 2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temp3 = getpid();</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printf("temp2 = %d", temp2); /* C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printf("temp3 = %d", temp3); /* D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wait(NULL);</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else { /* Process 1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temp2 = getpid();</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printf("temp1 = %d", temp1); /* E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printf("temp2 = %d", temp2); /* F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wait(NULL);</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a:t>
            </a:r>
            <a:endParaRPr sz="925">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925">
                <a:solidFill>
                  <a:schemeClr val="dk1"/>
                </a:solidFill>
                <a:latin typeface="Consolas"/>
                <a:ea typeface="Consolas"/>
                <a:cs typeface="Consolas"/>
                <a:sym typeface="Consolas"/>
              </a:rPr>
              <a:t>    return 0;</a:t>
            </a:r>
            <a:endParaRPr sz="925">
              <a:solidFill>
                <a:schemeClr val="dk1"/>
              </a:solidFill>
              <a:latin typeface="Consolas"/>
              <a:ea typeface="Consolas"/>
              <a:cs typeface="Consolas"/>
              <a:sym typeface="Consolas"/>
            </a:endParaRPr>
          </a:p>
          <a:p>
            <a:pPr indent="0" lvl="0" marL="0" rtl="0" algn="l">
              <a:spcBef>
                <a:spcPts val="0"/>
              </a:spcBef>
              <a:spcAft>
                <a:spcPts val="0"/>
              </a:spcAft>
              <a:buNone/>
            </a:pPr>
            <a:r>
              <a:rPr lang="en" sz="925">
                <a:solidFill>
                  <a:schemeClr val="dk1"/>
                </a:solidFill>
                <a:latin typeface="Consolas"/>
                <a:ea typeface="Consolas"/>
                <a:cs typeface="Consolas"/>
                <a:sym typeface="Consolas"/>
              </a:rPr>
              <a:t>}</a:t>
            </a:r>
            <a:endParaRPr sz="925">
              <a:solidFill>
                <a:schemeClr val="dk1"/>
              </a:solidFill>
              <a:latin typeface="Consolas"/>
              <a:ea typeface="Consolas"/>
              <a:cs typeface="Consolas"/>
              <a:sym typeface="Consolas"/>
            </a:endParaRPr>
          </a:p>
        </p:txBody>
      </p:sp>
      <p:graphicFrame>
        <p:nvGraphicFramePr>
          <p:cNvPr id="398" name="Google Shape;398;p80"/>
          <p:cNvGraphicFramePr/>
          <p:nvPr/>
        </p:nvGraphicFramePr>
        <p:xfrm>
          <a:off x="269050" y="2634425"/>
          <a:ext cx="3000000" cy="3000000"/>
        </p:xfrm>
        <a:graphic>
          <a:graphicData uri="http://schemas.openxmlformats.org/drawingml/2006/table">
            <a:tbl>
              <a:tblPr>
                <a:noFill/>
                <a:tableStyleId>{F8C8DFC7-3893-4EC6-ADC8-D60AC81145FF}</a:tableStyleId>
              </a:tblPr>
              <a:tblGrid>
                <a:gridCol w="677575"/>
                <a:gridCol w="677575"/>
              </a:tblGrid>
              <a:tr h="110650">
                <a:tc>
                  <a:txBody>
                    <a:bodyPr/>
                    <a:lstStyle/>
                    <a:p>
                      <a:pPr indent="0" lvl="0" marL="0" rtl="0" algn="ctr">
                        <a:spcBef>
                          <a:spcPts val="0"/>
                        </a:spcBef>
                        <a:spcAft>
                          <a:spcPts val="0"/>
                        </a:spcAft>
                        <a:buNone/>
                      </a:pPr>
                      <a:r>
                        <a:rPr lang="en"/>
                        <a:t>A</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0650">
                <a:tc>
                  <a:txBody>
                    <a:bodyPr/>
                    <a:lstStyle/>
                    <a:p>
                      <a:pPr indent="0" lvl="0" marL="0" rtl="0" algn="ctr">
                        <a:spcBef>
                          <a:spcPts val="0"/>
                        </a:spcBef>
                        <a:spcAft>
                          <a:spcPts val="0"/>
                        </a:spcAft>
                        <a:buNone/>
                      </a:pPr>
                      <a:r>
                        <a:rPr lang="en"/>
                        <a:t>B</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0650">
                <a:tc>
                  <a:txBody>
                    <a:bodyPr/>
                    <a:lstStyle/>
                    <a:p>
                      <a:pPr indent="0" lvl="0" marL="0" rtl="0" algn="ctr">
                        <a:spcBef>
                          <a:spcPts val="0"/>
                        </a:spcBef>
                        <a:spcAft>
                          <a:spcPts val="0"/>
                        </a:spcAft>
                        <a:buNone/>
                      </a:pPr>
                      <a:r>
                        <a:rPr lang="en"/>
                        <a:t>C</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0650">
                <a:tc>
                  <a:txBody>
                    <a:bodyPr/>
                    <a:lstStyle/>
                    <a:p>
                      <a:pPr indent="0" lvl="0" marL="0" rtl="0" algn="ctr">
                        <a:spcBef>
                          <a:spcPts val="0"/>
                        </a:spcBef>
                        <a:spcAft>
                          <a:spcPts val="0"/>
                        </a:spcAft>
                        <a:buNone/>
                      </a:pPr>
                      <a:r>
                        <a:rPr lang="en"/>
                        <a:t>D</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0650">
                <a:tc>
                  <a:txBody>
                    <a:bodyPr/>
                    <a:lstStyle/>
                    <a:p>
                      <a:pPr indent="0" lvl="0" marL="0" rtl="0" algn="ctr">
                        <a:spcBef>
                          <a:spcPts val="0"/>
                        </a:spcBef>
                        <a:spcAft>
                          <a:spcPts val="0"/>
                        </a:spcAft>
                        <a:buNone/>
                      </a:pPr>
                      <a:r>
                        <a:rPr lang="en"/>
                        <a:t>E</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10650">
                <a:tc>
                  <a:txBody>
                    <a:bodyPr/>
                    <a:lstStyle/>
                    <a:p>
                      <a:pPr indent="0" lvl="0" marL="0" rtl="0" algn="ctr">
                        <a:spcBef>
                          <a:spcPts val="0"/>
                        </a:spcBef>
                        <a:spcAft>
                          <a:spcPts val="0"/>
                        </a:spcAft>
                        <a:buNone/>
                      </a:pPr>
                      <a:r>
                        <a:rPr lang="en"/>
                        <a:t>F</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grpSp>
        <p:nvGrpSpPr>
          <p:cNvPr id="399" name="Google Shape;399;p80"/>
          <p:cNvGrpSpPr/>
          <p:nvPr/>
        </p:nvGrpSpPr>
        <p:grpSpPr>
          <a:xfrm>
            <a:off x="6690375" y="76200"/>
            <a:ext cx="2355563" cy="1511100"/>
            <a:chOff x="6771775" y="76200"/>
            <a:chExt cx="2355563" cy="1511100"/>
          </a:xfrm>
        </p:grpSpPr>
        <p:sp>
          <p:nvSpPr>
            <p:cNvPr id="400" name="Google Shape;400;p80"/>
            <p:cNvSpPr/>
            <p:nvPr/>
          </p:nvSpPr>
          <p:spPr>
            <a:xfrm>
              <a:off x="8306538" y="442650"/>
              <a:ext cx="820800" cy="778200"/>
            </a:xfrm>
            <a:prstGeom prst="ellipse">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P1</a:t>
              </a:r>
              <a:endParaRPr/>
            </a:p>
            <a:p>
              <a:pPr indent="0" lvl="0" marL="0" rtl="0" algn="ctr">
                <a:spcBef>
                  <a:spcPts val="0"/>
                </a:spcBef>
                <a:spcAft>
                  <a:spcPts val="0"/>
                </a:spcAft>
                <a:buNone/>
              </a:pPr>
              <a:r>
                <a:rPr lang="en"/>
                <a:t>1502</a:t>
              </a:r>
              <a:endParaRPr/>
            </a:p>
          </p:txBody>
        </p:sp>
        <p:grpSp>
          <p:nvGrpSpPr>
            <p:cNvPr id="401" name="Google Shape;401;p80"/>
            <p:cNvGrpSpPr/>
            <p:nvPr/>
          </p:nvGrpSpPr>
          <p:grpSpPr>
            <a:xfrm>
              <a:off x="6771775" y="76200"/>
              <a:ext cx="1486800" cy="1511100"/>
              <a:chOff x="6771775" y="76200"/>
              <a:chExt cx="1486800" cy="1511100"/>
            </a:xfrm>
          </p:grpSpPr>
          <p:sp>
            <p:nvSpPr>
              <p:cNvPr id="402" name="Google Shape;402;p80"/>
              <p:cNvSpPr/>
              <p:nvPr/>
            </p:nvSpPr>
            <p:spPr>
              <a:xfrm>
                <a:off x="6771775" y="76200"/>
                <a:ext cx="1486800" cy="15111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03" name="Google Shape;403;p80"/>
              <p:cNvGrpSpPr/>
              <p:nvPr/>
            </p:nvGrpSpPr>
            <p:grpSpPr>
              <a:xfrm>
                <a:off x="6771775" y="218150"/>
                <a:ext cx="1342800" cy="358200"/>
                <a:chOff x="74200" y="1287675"/>
                <a:chExt cx="1342800" cy="358200"/>
              </a:xfrm>
            </p:grpSpPr>
            <p:sp>
              <p:nvSpPr>
                <p:cNvPr id="404" name="Google Shape;404;p80"/>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5" name="Google Shape;405;p80"/>
                <p:cNvSpPr txBox="1"/>
                <p:nvPr/>
              </p:nvSpPr>
              <p:spPr>
                <a:xfrm>
                  <a:off x="74200" y="1287675"/>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425">
                      <a:solidFill>
                        <a:schemeClr val="dk1"/>
                      </a:solidFill>
                    </a:rPr>
                    <a:t>temp1</a:t>
                  </a:r>
                  <a:endParaRPr sz="1425">
                    <a:solidFill>
                      <a:schemeClr val="dk1"/>
                    </a:solidFill>
                  </a:endParaRPr>
                </a:p>
              </p:txBody>
            </p:sp>
          </p:grpSp>
          <p:grpSp>
            <p:nvGrpSpPr>
              <p:cNvPr id="406" name="Google Shape;406;p80"/>
              <p:cNvGrpSpPr/>
              <p:nvPr/>
            </p:nvGrpSpPr>
            <p:grpSpPr>
              <a:xfrm>
                <a:off x="6771775" y="652650"/>
                <a:ext cx="1342800" cy="358200"/>
                <a:chOff x="74200" y="1787775"/>
                <a:chExt cx="1342800" cy="358200"/>
              </a:xfrm>
            </p:grpSpPr>
            <p:sp>
              <p:nvSpPr>
                <p:cNvPr id="407" name="Google Shape;407;p80"/>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8" name="Google Shape;408;p80"/>
                <p:cNvSpPr txBox="1"/>
                <p:nvPr/>
              </p:nvSpPr>
              <p:spPr>
                <a:xfrm>
                  <a:off x="74200" y="1787775"/>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temp2</a:t>
                  </a:r>
                  <a:endParaRPr sz="1625">
                    <a:solidFill>
                      <a:schemeClr val="dk1"/>
                    </a:solidFill>
                  </a:endParaRPr>
                </a:p>
              </p:txBody>
            </p:sp>
          </p:grpSp>
          <p:grpSp>
            <p:nvGrpSpPr>
              <p:cNvPr id="409" name="Google Shape;409;p80"/>
              <p:cNvGrpSpPr/>
              <p:nvPr/>
            </p:nvGrpSpPr>
            <p:grpSpPr>
              <a:xfrm>
                <a:off x="6771775" y="1087150"/>
                <a:ext cx="1342800" cy="358200"/>
                <a:chOff x="6758025" y="1040100"/>
                <a:chExt cx="1342800" cy="358200"/>
              </a:xfrm>
            </p:grpSpPr>
            <p:sp>
              <p:nvSpPr>
                <p:cNvPr id="410" name="Google Shape;410;p80"/>
                <p:cNvSpPr/>
                <p:nvPr/>
              </p:nvSpPr>
              <p:spPr>
                <a:xfrm>
                  <a:off x="7501425" y="1040100"/>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1" name="Google Shape;411;p80"/>
                <p:cNvSpPr txBox="1"/>
                <p:nvPr/>
              </p:nvSpPr>
              <p:spPr>
                <a:xfrm>
                  <a:off x="6758025" y="1040100"/>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temp3</a:t>
                  </a:r>
                  <a:endParaRPr sz="1625">
                    <a:solidFill>
                      <a:schemeClr val="dk1"/>
                    </a:solidFill>
                  </a:endParaRPr>
                </a:p>
              </p:txBody>
            </p:sp>
          </p:grpSp>
        </p:grpSp>
      </p:grpSp>
      <p:grpSp>
        <p:nvGrpSpPr>
          <p:cNvPr id="412" name="Google Shape;412;p80"/>
          <p:cNvGrpSpPr/>
          <p:nvPr/>
        </p:nvGrpSpPr>
        <p:grpSpPr>
          <a:xfrm>
            <a:off x="6690375" y="1788363"/>
            <a:ext cx="2355563" cy="1511100"/>
            <a:chOff x="6771775" y="76200"/>
            <a:chExt cx="2355563" cy="1511100"/>
          </a:xfrm>
        </p:grpSpPr>
        <p:sp>
          <p:nvSpPr>
            <p:cNvPr id="413" name="Google Shape;413;p80"/>
            <p:cNvSpPr/>
            <p:nvPr/>
          </p:nvSpPr>
          <p:spPr>
            <a:xfrm>
              <a:off x="8306538" y="442650"/>
              <a:ext cx="820800" cy="778200"/>
            </a:xfrm>
            <a:prstGeom prst="ellipse">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P2</a:t>
              </a:r>
              <a:endParaRPr/>
            </a:p>
            <a:p>
              <a:pPr indent="0" lvl="0" marL="0" rtl="0" algn="ctr">
                <a:spcBef>
                  <a:spcPts val="0"/>
                </a:spcBef>
                <a:spcAft>
                  <a:spcPts val="0"/>
                </a:spcAft>
                <a:buNone/>
              </a:pPr>
              <a:r>
                <a:rPr lang="en"/>
                <a:t>1505</a:t>
              </a:r>
              <a:endParaRPr/>
            </a:p>
          </p:txBody>
        </p:sp>
        <p:grpSp>
          <p:nvGrpSpPr>
            <p:cNvPr id="414" name="Google Shape;414;p80"/>
            <p:cNvGrpSpPr/>
            <p:nvPr/>
          </p:nvGrpSpPr>
          <p:grpSpPr>
            <a:xfrm>
              <a:off x="6771775" y="76200"/>
              <a:ext cx="1486800" cy="1511100"/>
              <a:chOff x="6771775" y="76200"/>
              <a:chExt cx="1486800" cy="1511100"/>
            </a:xfrm>
          </p:grpSpPr>
          <p:sp>
            <p:nvSpPr>
              <p:cNvPr id="415" name="Google Shape;415;p80"/>
              <p:cNvSpPr/>
              <p:nvPr/>
            </p:nvSpPr>
            <p:spPr>
              <a:xfrm>
                <a:off x="6771775" y="76200"/>
                <a:ext cx="1486800" cy="15111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16" name="Google Shape;416;p80"/>
              <p:cNvGrpSpPr/>
              <p:nvPr/>
            </p:nvGrpSpPr>
            <p:grpSpPr>
              <a:xfrm>
                <a:off x="6771775" y="218150"/>
                <a:ext cx="1342800" cy="358213"/>
                <a:chOff x="74200" y="1287675"/>
                <a:chExt cx="1342800" cy="358213"/>
              </a:xfrm>
            </p:grpSpPr>
            <p:sp>
              <p:nvSpPr>
                <p:cNvPr id="417" name="Google Shape;417;p80"/>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8" name="Google Shape;418;p80"/>
                <p:cNvSpPr txBox="1"/>
                <p:nvPr/>
              </p:nvSpPr>
              <p:spPr>
                <a:xfrm>
                  <a:off x="74200" y="1287688"/>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temp1</a:t>
                  </a:r>
                  <a:endParaRPr sz="1625">
                    <a:solidFill>
                      <a:schemeClr val="dk1"/>
                    </a:solidFill>
                  </a:endParaRPr>
                </a:p>
              </p:txBody>
            </p:sp>
          </p:grpSp>
          <p:grpSp>
            <p:nvGrpSpPr>
              <p:cNvPr id="419" name="Google Shape;419;p80"/>
              <p:cNvGrpSpPr/>
              <p:nvPr/>
            </p:nvGrpSpPr>
            <p:grpSpPr>
              <a:xfrm>
                <a:off x="6771775" y="652650"/>
                <a:ext cx="1342800" cy="358213"/>
                <a:chOff x="74200" y="1787775"/>
                <a:chExt cx="1342800" cy="358213"/>
              </a:xfrm>
            </p:grpSpPr>
            <p:sp>
              <p:nvSpPr>
                <p:cNvPr id="420" name="Google Shape;420;p80"/>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1" name="Google Shape;421;p80"/>
                <p:cNvSpPr txBox="1"/>
                <p:nvPr/>
              </p:nvSpPr>
              <p:spPr>
                <a:xfrm>
                  <a:off x="74200" y="1787788"/>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temp2</a:t>
                  </a:r>
                  <a:endParaRPr sz="1625">
                    <a:solidFill>
                      <a:schemeClr val="dk1"/>
                    </a:solidFill>
                  </a:endParaRPr>
                </a:p>
              </p:txBody>
            </p:sp>
          </p:grpSp>
          <p:grpSp>
            <p:nvGrpSpPr>
              <p:cNvPr id="422" name="Google Shape;422;p80"/>
              <p:cNvGrpSpPr/>
              <p:nvPr/>
            </p:nvGrpSpPr>
            <p:grpSpPr>
              <a:xfrm>
                <a:off x="6771775" y="1087150"/>
                <a:ext cx="1342800" cy="358213"/>
                <a:chOff x="6758025" y="1040100"/>
                <a:chExt cx="1342800" cy="358213"/>
              </a:xfrm>
            </p:grpSpPr>
            <p:sp>
              <p:nvSpPr>
                <p:cNvPr id="423" name="Google Shape;423;p80"/>
                <p:cNvSpPr/>
                <p:nvPr/>
              </p:nvSpPr>
              <p:spPr>
                <a:xfrm>
                  <a:off x="7501425" y="1040100"/>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4" name="Google Shape;424;p80"/>
                <p:cNvSpPr txBox="1"/>
                <p:nvPr/>
              </p:nvSpPr>
              <p:spPr>
                <a:xfrm>
                  <a:off x="6758025" y="1040113"/>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temp3</a:t>
                  </a:r>
                  <a:endParaRPr sz="1625">
                    <a:solidFill>
                      <a:schemeClr val="dk1"/>
                    </a:solidFill>
                  </a:endParaRPr>
                </a:p>
              </p:txBody>
            </p:sp>
          </p:grpSp>
        </p:grpSp>
      </p:grpSp>
      <p:grpSp>
        <p:nvGrpSpPr>
          <p:cNvPr id="425" name="Google Shape;425;p80"/>
          <p:cNvGrpSpPr/>
          <p:nvPr/>
        </p:nvGrpSpPr>
        <p:grpSpPr>
          <a:xfrm>
            <a:off x="6690375" y="3500525"/>
            <a:ext cx="2355563" cy="1511100"/>
            <a:chOff x="6771775" y="76200"/>
            <a:chExt cx="2355563" cy="1511100"/>
          </a:xfrm>
        </p:grpSpPr>
        <p:sp>
          <p:nvSpPr>
            <p:cNvPr id="426" name="Google Shape;426;p80"/>
            <p:cNvSpPr/>
            <p:nvPr/>
          </p:nvSpPr>
          <p:spPr>
            <a:xfrm>
              <a:off x="8306538" y="442650"/>
              <a:ext cx="820800" cy="778200"/>
            </a:xfrm>
            <a:prstGeom prst="ellipse">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P3</a:t>
              </a:r>
              <a:endParaRPr/>
            </a:p>
            <a:p>
              <a:pPr indent="0" lvl="0" marL="0" rtl="0" algn="ctr">
                <a:spcBef>
                  <a:spcPts val="0"/>
                </a:spcBef>
                <a:spcAft>
                  <a:spcPts val="0"/>
                </a:spcAft>
                <a:buNone/>
              </a:pPr>
              <a:r>
                <a:rPr lang="en"/>
                <a:t>1507</a:t>
              </a:r>
              <a:endParaRPr/>
            </a:p>
          </p:txBody>
        </p:sp>
        <p:grpSp>
          <p:nvGrpSpPr>
            <p:cNvPr id="427" name="Google Shape;427;p80"/>
            <p:cNvGrpSpPr/>
            <p:nvPr/>
          </p:nvGrpSpPr>
          <p:grpSpPr>
            <a:xfrm>
              <a:off x="6771775" y="76200"/>
              <a:ext cx="1486800" cy="1511100"/>
              <a:chOff x="6771775" y="76200"/>
              <a:chExt cx="1486800" cy="1511100"/>
            </a:xfrm>
          </p:grpSpPr>
          <p:sp>
            <p:nvSpPr>
              <p:cNvPr id="428" name="Google Shape;428;p80"/>
              <p:cNvSpPr/>
              <p:nvPr/>
            </p:nvSpPr>
            <p:spPr>
              <a:xfrm>
                <a:off x="6771775" y="76200"/>
                <a:ext cx="1486800" cy="1511100"/>
              </a:xfrm>
              <a:prstGeom prst="roundRect">
                <a:avLst>
                  <a:gd fmla="val 16667" name="adj"/>
                </a:avLst>
              </a:prstGeom>
              <a:solidFill>
                <a:srgbClr val="B4A7D6"/>
              </a:solidFill>
              <a:ln cap="flat" cmpd="sng" w="381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29" name="Google Shape;429;p80"/>
              <p:cNvGrpSpPr/>
              <p:nvPr/>
            </p:nvGrpSpPr>
            <p:grpSpPr>
              <a:xfrm>
                <a:off x="6771775" y="218150"/>
                <a:ext cx="1342800" cy="358200"/>
                <a:chOff x="74200" y="1287675"/>
                <a:chExt cx="1342800" cy="358200"/>
              </a:xfrm>
            </p:grpSpPr>
            <p:sp>
              <p:nvSpPr>
                <p:cNvPr id="430" name="Google Shape;430;p80"/>
                <p:cNvSpPr/>
                <p:nvPr/>
              </p:nvSpPr>
              <p:spPr>
                <a:xfrm>
                  <a:off x="817600" y="12876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1" name="Google Shape;431;p80"/>
                <p:cNvSpPr txBox="1"/>
                <p:nvPr/>
              </p:nvSpPr>
              <p:spPr>
                <a:xfrm>
                  <a:off x="74200" y="1287675"/>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temp1</a:t>
                  </a:r>
                  <a:endParaRPr sz="1625">
                    <a:solidFill>
                      <a:schemeClr val="dk1"/>
                    </a:solidFill>
                  </a:endParaRPr>
                </a:p>
              </p:txBody>
            </p:sp>
          </p:grpSp>
          <p:grpSp>
            <p:nvGrpSpPr>
              <p:cNvPr id="432" name="Google Shape;432;p80"/>
              <p:cNvGrpSpPr/>
              <p:nvPr/>
            </p:nvGrpSpPr>
            <p:grpSpPr>
              <a:xfrm>
                <a:off x="6771775" y="652650"/>
                <a:ext cx="1342800" cy="358200"/>
                <a:chOff x="74200" y="1787775"/>
                <a:chExt cx="1342800" cy="358200"/>
              </a:xfrm>
            </p:grpSpPr>
            <p:sp>
              <p:nvSpPr>
                <p:cNvPr id="433" name="Google Shape;433;p80"/>
                <p:cNvSpPr/>
                <p:nvPr/>
              </p:nvSpPr>
              <p:spPr>
                <a:xfrm>
                  <a:off x="817600" y="1787775"/>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4" name="Google Shape;434;p80"/>
                <p:cNvSpPr txBox="1"/>
                <p:nvPr/>
              </p:nvSpPr>
              <p:spPr>
                <a:xfrm>
                  <a:off x="74200" y="1787775"/>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temp2</a:t>
                  </a:r>
                  <a:endParaRPr sz="1625">
                    <a:solidFill>
                      <a:schemeClr val="dk1"/>
                    </a:solidFill>
                  </a:endParaRPr>
                </a:p>
              </p:txBody>
            </p:sp>
          </p:grpSp>
          <p:grpSp>
            <p:nvGrpSpPr>
              <p:cNvPr id="435" name="Google Shape;435;p80"/>
              <p:cNvGrpSpPr/>
              <p:nvPr/>
            </p:nvGrpSpPr>
            <p:grpSpPr>
              <a:xfrm>
                <a:off x="6771775" y="1087150"/>
                <a:ext cx="1342800" cy="358200"/>
                <a:chOff x="6758025" y="1040100"/>
                <a:chExt cx="1342800" cy="358200"/>
              </a:xfrm>
            </p:grpSpPr>
            <p:sp>
              <p:nvSpPr>
                <p:cNvPr id="436" name="Google Shape;436;p80"/>
                <p:cNvSpPr/>
                <p:nvPr/>
              </p:nvSpPr>
              <p:spPr>
                <a:xfrm>
                  <a:off x="7501425" y="1040100"/>
                  <a:ext cx="599400" cy="358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7" name="Google Shape;437;p80"/>
                <p:cNvSpPr txBox="1"/>
                <p:nvPr/>
              </p:nvSpPr>
              <p:spPr>
                <a:xfrm>
                  <a:off x="6758025" y="1040100"/>
                  <a:ext cx="743400" cy="35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425">
                      <a:solidFill>
                        <a:schemeClr val="dk1"/>
                      </a:solidFill>
                    </a:rPr>
                    <a:t>temp3</a:t>
                  </a:r>
                  <a:endParaRPr sz="1625">
                    <a:solidFill>
                      <a:schemeClr val="dk1"/>
                    </a:solidFill>
                  </a:endParaRPr>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81"/>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43" name="Google Shape;443;p81"/>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Processes &amp; Threads</a:t>
            </a:r>
            <a:endParaRPr b="1" sz="1600">
              <a:solidFill>
                <a:srgbClr val="FFFFFF"/>
              </a:solidFill>
              <a:highlight>
                <a:schemeClr val="dk2"/>
              </a:highlight>
            </a:endParaRPr>
          </a:p>
        </p:txBody>
      </p:sp>
      <p:pic>
        <p:nvPicPr>
          <p:cNvPr id="444" name="Google Shape;444;p81"/>
          <p:cNvPicPr preferRelativeResize="0"/>
          <p:nvPr/>
        </p:nvPicPr>
        <p:blipFill rotWithShape="1">
          <a:blip r:embed="rId3">
            <a:alphaModFix/>
          </a:blip>
          <a:srcRect b="48728" l="0" r="0" t="0"/>
          <a:stretch/>
        </p:blipFill>
        <p:spPr>
          <a:xfrm>
            <a:off x="6562700" y="152400"/>
            <a:ext cx="2277024" cy="2480826"/>
          </a:xfrm>
          <a:prstGeom prst="rect">
            <a:avLst/>
          </a:prstGeom>
          <a:noFill/>
          <a:ln>
            <a:noFill/>
          </a:ln>
        </p:spPr>
      </p:pic>
      <p:sp>
        <p:nvSpPr>
          <p:cNvPr id="445" name="Google Shape;445;p81"/>
          <p:cNvSpPr/>
          <p:nvPr/>
        </p:nvSpPr>
        <p:spPr>
          <a:xfrm>
            <a:off x="8586875" y="4572800"/>
            <a:ext cx="419700" cy="49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46" name="Google Shape;446;p81"/>
          <p:cNvGrpSpPr/>
          <p:nvPr/>
        </p:nvGrpSpPr>
        <p:grpSpPr>
          <a:xfrm>
            <a:off x="2771975" y="28775"/>
            <a:ext cx="3687296" cy="5227550"/>
            <a:chOff x="2771975" y="28775"/>
            <a:chExt cx="3687296" cy="5227550"/>
          </a:xfrm>
        </p:grpSpPr>
        <p:pic>
          <p:nvPicPr>
            <p:cNvPr id="447" name="Google Shape;447;p81"/>
            <p:cNvPicPr preferRelativeResize="0"/>
            <p:nvPr/>
          </p:nvPicPr>
          <p:blipFill rotWithShape="1">
            <a:blip r:embed="rId4">
              <a:alphaModFix/>
            </a:blip>
            <a:srcRect b="37857" l="0" r="51093" t="0"/>
            <a:stretch/>
          </p:blipFill>
          <p:spPr>
            <a:xfrm>
              <a:off x="3100375" y="152400"/>
              <a:ext cx="2943248" cy="4838702"/>
            </a:xfrm>
            <a:prstGeom prst="rect">
              <a:avLst/>
            </a:prstGeom>
            <a:noFill/>
            <a:ln>
              <a:noFill/>
            </a:ln>
          </p:spPr>
        </p:pic>
        <p:sp>
          <p:nvSpPr>
            <p:cNvPr id="448" name="Google Shape;448;p81"/>
            <p:cNvSpPr/>
            <p:nvPr/>
          </p:nvSpPr>
          <p:spPr>
            <a:xfrm>
              <a:off x="2939825" y="28775"/>
              <a:ext cx="3345000" cy="887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9" name="Google Shape;449;p81"/>
            <p:cNvSpPr/>
            <p:nvPr/>
          </p:nvSpPr>
          <p:spPr>
            <a:xfrm>
              <a:off x="2771975" y="815425"/>
              <a:ext cx="544200" cy="4440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0" name="Google Shape;450;p81"/>
            <p:cNvSpPr/>
            <p:nvPr/>
          </p:nvSpPr>
          <p:spPr>
            <a:xfrm>
              <a:off x="2939825" y="1531325"/>
              <a:ext cx="544200" cy="361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1" name="Google Shape;451;p81"/>
            <p:cNvSpPr/>
            <p:nvPr/>
          </p:nvSpPr>
          <p:spPr>
            <a:xfrm>
              <a:off x="3263525" y="4911450"/>
              <a:ext cx="3021300" cy="232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2" name="Google Shape;452;p81"/>
            <p:cNvSpPr/>
            <p:nvPr/>
          </p:nvSpPr>
          <p:spPr>
            <a:xfrm rot="8455134">
              <a:off x="3722230" y="63523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3" name="Google Shape;453;p81"/>
            <p:cNvSpPr/>
            <p:nvPr/>
          </p:nvSpPr>
          <p:spPr>
            <a:xfrm>
              <a:off x="3973550" y="731450"/>
              <a:ext cx="22086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4" name="Google Shape;454;p81"/>
            <p:cNvSpPr/>
            <p:nvPr/>
          </p:nvSpPr>
          <p:spPr>
            <a:xfrm>
              <a:off x="4896800" y="1400775"/>
              <a:ext cx="15279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5" name="Google Shape;455;p81"/>
            <p:cNvSpPr/>
            <p:nvPr/>
          </p:nvSpPr>
          <p:spPr>
            <a:xfrm rot="8455134">
              <a:off x="4652580" y="1308813"/>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6" name="Google Shape;456;p81"/>
            <p:cNvSpPr/>
            <p:nvPr/>
          </p:nvSpPr>
          <p:spPr>
            <a:xfrm rot="8734962">
              <a:off x="5643655" y="199138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7" name="Google Shape;457;p81"/>
            <p:cNvSpPr/>
            <p:nvPr/>
          </p:nvSpPr>
          <p:spPr>
            <a:xfrm>
              <a:off x="4668325" y="2905525"/>
              <a:ext cx="710100" cy="358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8" name="Google Shape;458;p81"/>
            <p:cNvSpPr/>
            <p:nvPr/>
          </p:nvSpPr>
          <p:spPr>
            <a:xfrm>
              <a:off x="4664375" y="26176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9" name="Google Shape;459;p81"/>
            <p:cNvSpPr/>
            <p:nvPr/>
          </p:nvSpPr>
          <p:spPr>
            <a:xfrm>
              <a:off x="4816775" y="27700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0" name="Google Shape;460;p81"/>
            <p:cNvSpPr/>
            <p:nvPr/>
          </p:nvSpPr>
          <p:spPr>
            <a:xfrm>
              <a:off x="3705500" y="2812350"/>
              <a:ext cx="739200" cy="1047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61" name="Google Shape;461;p81"/>
          <p:cNvSpPr/>
          <p:nvPr/>
        </p:nvSpPr>
        <p:spPr>
          <a:xfrm>
            <a:off x="3706350" y="1645800"/>
            <a:ext cx="522000" cy="191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2" name="Google Shape;462;p81"/>
          <p:cNvSpPr/>
          <p:nvPr/>
        </p:nvSpPr>
        <p:spPr>
          <a:xfrm>
            <a:off x="4674625" y="2291025"/>
            <a:ext cx="522000" cy="191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3" name="Google Shape;463;p81"/>
          <p:cNvSpPr/>
          <p:nvPr/>
        </p:nvSpPr>
        <p:spPr>
          <a:xfrm>
            <a:off x="562875" y="2417550"/>
            <a:ext cx="2277000" cy="12831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Process or Thread?</a:t>
            </a:r>
            <a:endParaRPr sz="1600"/>
          </a:p>
        </p:txBody>
      </p:sp>
      <p:sp>
        <p:nvSpPr>
          <p:cNvPr id="464" name="Google Shape;464;p81"/>
          <p:cNvSpPr/>
          <p:nvPr/>
        </p:nvSpPr>
        <p:spPr>
          <a:xfrm>
            <a:off x="2320500" y="1076126"/>
            <a:ext cx="927300" cy="1255200"/>
          </a:xfrm>
          <a:prstGeom prst="bentArrow">
            <a:avLst>
              <a:gd fmla="val 25000" name="adj1"/>
              <a:gd fmla="val 25000" name="adj2"/>
              <a:gd fmla="val 25000" name="adj3"/>
              <a:gd fmla="val 43750" name="adj4"/>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82"/>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470" name="Google Shape;470;p82"/>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Depicting </a:t>
            </a:r>
            <a:r>
              <a:rPr b="1" lang="en" sz="1600">
                <a:solidFill>
                  <a:srgbClr val="FFFFFF"/>
                </a:solidFill>
                <a:highlight>
                  <a:schemeClr val="dk2"/>
                </a:highlight>
              </a:rPr>
              <a:t>Threads</a:t>
            </a:r>
            <a:endParaRPr b="1" sz="1600">
              <a:solidFill>
                <a:srgbClr val="FFFFFF"/>
              </a:solidFill>
              <a:highlight>
                <a:schemeClr val="dk2"/>
              </a:highlight>
            </a:endParaRPr>
          </a:p>
        </p:txBody>
      </p:sp>
      <p:pic>
        <p:nvPicPr>
          <p:cNvPr id="471" name="Google Shape;471;p82"/>
          <p:cNvPicPr preferRelativeResize="0"/>
          <p:nvPr/>
        </p:nvPicPr>
        <p:blipFill>
          <a:blip r:embed="rId3">
            <a:alphaModFix/>
          </a:blip>
          <a:stretch>
            <a:fillRect/>
          </a:stretch>
        </p:blipFill>
        <p:spPr>
          <a:xfrm>
            <a:off x="6562700" y="152400"/>
            <a:ext cx="2277034" cy="4838698"/>
          </a:xfrm>
          <a:prstGeom prst="rect">
            <a:avLst/>
          </a:prstGeom>
          <a:noFill/>
          <a:ln>
            <a:noFill/>
          </a:ln>
        </p:spPr>
      </p:pic>
      <p:sp>
        <p:nvSpPr>
          <p:cNvPr id="472" name="Google Shape;472;p82"/>
          <p:cNvSpPr/>
          <p:nvPr/>
        </p:nvSpPr>
        <p:spPr>
          <a:xfrm>
            <a:off x="8586875" y="4572800"/>
            <a:ext cx="419700" cy="49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73" name="Google Shape;473;p82"/>
          <p:cNvGrpSpPr/>
          <p:nvPr/>
        </p:nvGrpSpPr>
        <p:grpSpPr>
          <a:xfrm>
            <a:off x="2771975" y="28775"/>
            <a:ext cx="3687296" cy="5227550"/>
            <a:chOff x="2771975" y="28775"/>
            <a:chExt cx="3687296" cy="5227550"/>
          </a:xfrm>
        </p:grpSpPr>
        <p:pic>
          <p:nvPicPr>
            <p:cNvPr id="474" name="Google Shape;474;p82"/>
            <p:cNvPicPr preferRelativeResize="0"/>
            <p:nvPr/>
          </p:nvPicPr>
          <p:blipFill rotWithShape="1">
            <a:blip r:embed="rId4">
              <a:alphaModFix/>
            </a:blip>
            <a:srcRect b="37857" l="0" r="51093" t="0"/>
            <a:stretch/>
          </p:blipFill>
          <p:spPr>
            <a:xfrm>
              <a:off x="3100375" y="152400"/>
              <a:ext cx="2943248" cy="4838702"/>
            </a:xfrm>
            <a:prstGeom prst="rect">
              <a:avLst/>
            </a:prstGeom>
            <a:noFill/>
            <a:ln>
              <a:noFill/>
            </a:ln>
          </p:spPr>
        </p:pic>
        <p:sp>
          <p:nvSpPr>
            <p:cNvPr id="475" name="Google Shape;475;p82"/>
            <p:cNvSpPr/>
            <p:nvPr/>
          </p:nvSpPr>
          <p:spPr>
            <a:xfrm>
              <a:off x="2939825" y="28775"/>
              <a:ext cx="3345000" cy="887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6" name="Google Shape;476;p82"/>
            <p:cNvSpPr/>
            <p:nvPr/>
          </p:nvSpPr>
          <p:spPr>
            <a:xfrm>
              <a:off x="2771975" y="815425"/>
              <a:ext cx="544200" cy="4440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7" name="Google Shape;477;p82"/>
            <p:cNvSpPr/>
            <p:nvPr/>
          </p:nvSpPr>
          <p:spPr>
            <a:xfrm>
              <a:off x="2939825" y="1531325"/>
              <a:ext cx="544200" cy="361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8" name="Google Shape;478;p82"/>
            <p:cNvSpPr/>
            <p:nvPr/>
          </p:nvSpPr>
          <p:spPr>
            <a:xfrm>
              <a:off x="3263525" y="4911450"/>
              <a:ext cx="3021300" cy="232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9" name="Google Shape;479;p82"/>
            <p:cNvSpPr/>
            <p:nvPr/>
          </p:nvSpPr>
          <p:spPr>
            <a:xfrm rot="8455134">
              <a:off x="3722230" y="63523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0" name="Google Shape;480;p82"/>
            <p:cNvSpPr/>
            <p:nvPr/>
          </p:nvSpPr>
          <p:spPr>
            <a:xfrm>
              <a:off x="3973550" y="731450"/>
              <a:ext cx="22086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1" name="Google Shape;481;p82"/>
            <p:cNvSpPr/>
            <p:nvPr/>
          </p:nvSpPr>
          <p:spPr>
            <a:xfrm>
              <a:off x="4896800" y="1400775"/>
              <a:ext cx="15279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2" name="Google Shape;482;p82"/>
            <p:cNvSpPr/>
            <p:nvPr/>
          </p:nvSpPr>
          <p:spPr>
            <a:xfrm rot="8455134">
              <a:off x="4652580" y="1308813"/>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3" name="Google Shape;483;p82"/>
            <p:cNvSpPr/>
            <p:nvPr/>
          </p:nvSpPr>
          <p:spPr>
            <a:xfrm rot="8734962">
              <a:off x="5643655" y="199138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4" name="Google Shape;484;p82"/>
            <p:cNvSpPr/>
            <p:nvPr/>
          </p:nvSpPr>
          <p:spPr>
            <a:xfrm>
              <a:off x="4668325" y="2905525"/>
              <a:ext cx="710100" cy="358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5" name="Google Shape;485;p82"/>
            <p:cNvSpPr/>
            <p:nvPr/>
          </p:nvSpPr>
          <p:spPr>
            <a:xfrm>
              <a:off x="4664375" y="26176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6" name="Google Shape;486;p82"/>
            <p:cNvSpPr/>
            <p:nvPr/>
          </p:nvSpPr>
          <p:spPr>
            <a:xfrm>
              <a:off x="4816775" y="27700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7" name="Google Shape;487;p82"/>
            <p:cNvSpPr/>
            <p:nvPr/>
          </p:nvSpPr>
          <p:spPr>
            <a:xfrm>
              <a:off x="3705500" y="2812350"/>
              <a:ext cx="739200" cy="1047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pic>
        <p:nvPicPr>
          <p:cNvPr id="488" name="Google Shape;488;p82"/>
          <p:cNvPicPr preferRelativeResize="0"/>
          <p:nvPr/>
        </p:nvPicPr>
        <p:blipFill rotWithShape="1">
          <a:blip r:embed="rId5">
            <a:alphaModFix/>
          </a:blip>
          <a:srcRect b="13872" l="0" r="0" t="12261"/>
          <a:stretch/>
        </p:blipFill>
        <p:spPr>
          <a:xfrm>
            <a:off x="201375" y="3624300"/>
            <a:ext cx="2467175" cy="1366800"/>
          </a:xfrm>
          <a:prstGeom prst="rect">
            <a:avLst/>
          </a:prstGeom>
          <a:noFill/>
          <a:ln>
            <a:noFill/>
          </a:ln>
        </p:spPr>
      </p:pic>
      <p:sp>
        <p:nvSpPr>
          <p:cNvPr id="489" name="Google Shape;489;p82"/>
          <p:cNvSpPr/>
          <p:nvPr/>
        </p:nvSpPr>
        <p:spPr>
          <a:xfrm>
            <a:off x="362075" y="1347625"/>
            <a:ext cx="1882200" cy="647400"/>
          </a:xfrm>
          <a:prstGeom prst="roundRect">
            <a:avLst>
              <a:gd fmla="val 16667" name="adj"/>
            </a:avLst>
          </a:prstGeom>
          <a:solidFill>
            <a:srgbClr val="A4C2F4"/>
          </a:solidFill>
          <a:ln cap="flat" cmpd="sng" w="38100">
            <a:solidFill>
              <a:srgbClr val="3C78D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 get a stack!</a:t>
            </a:r>
            <a:endParaRPr/>
          </a:p>
        </p:txBody>
      </p:sp>
      <p:sp>
        <p:nvSpPr>
          <p:cNvPr id="490" name="Google Shape;490;p82"/>
          <p:cNvSpPr/>
          <p:nvPr/>
        </p:nvSpPr>
        <p:spPr>
          <a:xfrm>
            <a:off x="786350" y="2086500"/>
            <a:ext cx="1882200" cy="647400"/>
          </a:xfrm>
          <a:prstGeom prst="roundRect">
            <a:avLst>
              <a:gd fmla="val 16667" name="adj"/>
            </a:avLst>
          </a:prstGeom>
          <a:solidFill>
            <a:srgbClr val="F9CB9C"/>
          </a:solidFill>
          <a:ln cap="flat" cmpd="sng" w="381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You get a stack!</a:t>
            </a:r>
            <a:endParaRPr/>
          </a:p>
        </p:txBody>
      </p:sp>
      <p:sp>
        <p:nvSpPr>
          <p:cNvPr id="491" name="Google Shape;491;p82"/>
          <p:cNvSpPr/>
          <p:nvPr/>
        </p:nvSpPr>
        <p:spPr>
          <a:xfrm>
            <a:off x="3706350" y="1645800"/>
            <a:ext cx="522000" cy="191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2" name="Google Shape;492;p82"/>
          <p:cNvSpPr/>
          <p:nvPr/>
        </p:nvSpPr>
        <p:spPr>
          <a:xfrm>
            <a:off x="4674625" y="2291025"/>
            <a:ext cx="522000" cy="191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493" name="Google Shape;493;p82"/>
          <p:cNvCxnSpPr>
            <a:endCxn id="487" idx="0"/>
          </p:cNvCxnSpPr>
          <p:nvPr/>
        </p:nvCxnSpPr>
        <p:spPr>
          <a:xfrm>
            <a:off x="3643400" y="2483250"/>
            <a:ext cx="431700" cy="329100"/>
          </a:xfrm>
          <a:prstGeom prst="straightConnector1">
            <a:avLst/>
          </a:prstGeom>
          <a:noFill/>
          <a:ln cap="flat" cmpd="sng" w="38100">
            <a:solidFill>
              <a:srgbClr val="008ADD"/>
            </a:solidFill>
            <a:prstDash val="solid"/>
            <a:round/>
            <a:headEnd len="med" w="med" type="none"/>
            <a:tailEnd len="med" w="med" type="none"/>
          </a:ln>
        </p:spPr>
      </p:cxnSp>
      <p:cxnSp>
        <p:nvCxnSpPr>
          <p:cNvPr id="494" name="Google Shape;494;p82"/>
          <p:cNvCxnSpPr>
            <a:stCxn id="487" idx="0"/>
          </p:cNvCxnSpPr>
          <p:nvPr/>
        </p:nvCxnSpPr>
        <p:spPr>
          <a:xfrm>
            <a:off x="4075100" y="2812350"/>
            <a:ext cx="0" cy="2082300"/>
          </a:xfrm>
          <a:prstGeom prst="straightConnector1">
            <a:avLst/>
          </a:prstGeom>
          <a:noFill/>
          <a:ln cap="flat" cmpd="sng" w="38100">
            <a:solidFill>
              <a:srgbClr val="008ADD"/>
            </a:solidFill>
            <a:prstDash val="solid"/>
            <a:round/>
            <a:headEnd len="med" w="med" type="none"/>
            <a:tailEnd len="med" w="med" type="none"/>
          </a:ln>
        </p:spPr>
      </p:cxnSp>
      <p:cxnSp>
        <p:nvCxnSpPr>
          <p:cNvPr id="495" name="Google Shape;495;p82"/>
          <p:cNvCxnSpPr/>
          <p:nvPr/>
        </p:nvCxnSpPr>
        <p:spPr>
          <a:xfrm>
            <a:off x="4572000" y="3060950"/>
            <a:ext cx="431700" cy="329100"/>
          </a:xfrm>
          <a:prstGeom prst="straightConnector1">
            <a:avLst/>
          </a:prstGeom>
          <a:noFill/>
          <a:ln cap="flat" cmpd="sng" w="38100">
            <a:solidFill>
              <a:srgbClr val="FF9F00"/>
            </a:solidFill>
            <a:prstDash val="solid"/>
            <a:round/>
            <a:headEnd len="med" w="med" type="none"/>
            <a:tailEnd len="med" w="med" type="none"/>
          </a:ln>
        </p:spPr>
      </p:cxnSp>
      <p:cxnSp>
        <p:nvCxnSpPr>
          <p:cNvPr id="496" name="Google Shape;496;p82"/>
          <p:cNvCxnSpPr/>
          <p:nvPr/>
        </p:nvCxnSpPr>
        <p:spPr>
          <a:xfrm flipH="1">
            <a:off x="5003400" y="3390050"/>
            <a:ext cx="300" cy="1491300"/>
          </a:xfrm>
          <a:prstGeom prst="straightConnector1">
            <a:avLst/>
          </a:prstGeom>
          <a:noFill/>
          <a:ln cap="flat" cmpd="sng" w="38100">
            <a:solidFill>
              <a:srgbClr val="FF9F00"/>
            </a:solidFill>
            <a:prstDash val="solid"/>
            <a:round/>
            <a:headEnd len="med" w="med" type="none"/>
            <a:tailEnd len="med" w="med" type="none"/>
          </a:ln>
        </p:spPr>
      </p:cxnSp>
      <p:sp>
        <p:nvSpPr>
          <p:cNvPr id="497" name="Google Shape;497;p82"/>
          <p:cNvSpPr/>
          <p:nvPr/>
        </p:nvSpPr>
        <p:spPr>
          <a:xfrm>
            <a:off x="6210300" y="2660275"/>
            <a:ext cx="2711700" cy="24045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8" name="Google Shape;498;p82"/>
          <p:cNvSpPr/>
          <p:nvPr/>
        </p:nvSpPr>
        <p:spPr>
          <a:xfrm flipH="1" rot="5400000">
            <a:off x="3198524" y="2574450"/>
            <a:ext cx="580800" cy="1056600"/>
          </a:xfrm>
          <a:prstGeom prst="bentArrow">
            <a:avLst>
              <a:gd fmla="val 25000" name="adj1"/>
              <a:gd fmla="val 25000" name="adj2"/>
              <a:gd fmla="val 25000" name="adj3"/>
              <a:gd fmla="val 43750" name="adj4"/>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9" name="Google Shape;499;p82"/>
          <p:cNvSpPr/>
          <p:nvPr/>
        </p:nvSpPr>
        <p:spPr>
          <a:xfrm>
            <a:off x="1202150" y="2948450"/>
            <a:ext cx="1466400" cy="5541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pthread_create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49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grpSp>
        <p:nvGrpSpPr>
          <p:cNvPr id="504" name="Google Shape;504;p83"/>
          <p:cNvGrpSpPr/>
          <p:nvPr/>
        </p:nvGrpSpPr>
        <p:grpSpPr>
          <a:xfrm>
            <a:off x="300825" y="457225"/>
            <a:ext cx="3687296" cy="5227550"/>
            <a:chOff x="300825" y="457225"/>
            <a:chExt cx="3687296" cy="5227550"/>
          </a:xfrm>
        </p:grpSpPr>
        <p:grpSp>
          <p:nvGrpSpPr>
            <p:cNvPr id="505" name="Google Shape;505;p83"/>
            <p:cNvGrpSpPr/>
            <p:nvPr/>
          </p:nvGrpSpPr>
          <p:grpSpPr>
            <a:xfrm>
              <a:off x="300825" y="457225"/>
              <a:ext cx="3687296" cy="5227550"/>
              <a:chOff x="2771975" y="28775"/>
              <a:chExt cx="3687296" cy="5227550"/>
            </a:xfrm>
          </p:grpSpPr>
          <p:pic>
            <p:nvPicPr>
              <p:cNvPr id="506" name="Google Shape;506;p83"/>
              <p:cNvPicPr preferRelativeResize="0"/>
              <p:nvPr/>
            </p:nvPicPr>
            <p:blipFill rotWithShape="1">
              <a:blip r:embed="rId3">
                <a:alphaModFix/>
              </a:blip>
              <a:srcRect b="37855" l="0" r="84139" t="8516"/>
              <a:stretch/>
            </p:blipFill>
            <p:spPr>
              <a:xfrm>
                <a:off x="3100375" y="815425"/>
                <a:ext cx="954474" cy="4175677"/>
              </a:xfrm>
              <a:prstGeom prst="rect">
                <a:avLst/>
              </a:prstGeom>
              <a:noFill/>
              <a:ln>
                <a:noFill/>
              </a:ln>
            </p:spPr>
          </p:pic>
          <p:sp>
            <p:nvSpPr>
              <p:cNvPr id="507" name="Google Shape;507;p83"/>
              <p:cNvSpPr/>
              <p:nvPr/>
            </p:nvSpPr>
            <p:spPr>
              <a:xfrm>
                <a:off x="2939825" y="28775"/>
                <a:ext cx="3345000" cy="887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8" name="Google Shape;508;p83"/>
              <p:cNvSpPr/>
              <p:nvPr/>
            </p:nvSpPr>
            <p:spPr>
              <a:xfrm>
                <a:off x="2771975" y="815425"/>
                <a:ext cx="544200" cy="4440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9" name="Google Shape;509;p83"/>
              <p:cNvSpPr/>
              <p:nvPr/>
            </p:nvSpPr>
            <p:spPr>
              <a:xfrm>
                <a:off x="2939825" y="1531325"/>
                <a:ext cx="544200" cy="361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0" name="Google Shape;510;p83"/>
              <p:cNvSpPr/>
              <p:nvPr/>
            </p:nvSpPr>
            <p:spPr>
              <a:xfrm>
                <a:off x="3263525" y="4911450"/>
                <a:ext cx="3021300" cy="232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1" name="Google Shape;511;p83"/>
              <p:cNvSpPr/>
              <p:nvPr/>
            </p:nvSpPr>
            <p:spPr>
              <a:xfrm rot="8455134">
                <a:off x="3722230" y="63523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2" name="Google Shape;512;p83"/>
              <p:cNvSpPr/>
              <p:nvPr/>
            </p:nvSpPr>
            <p:spPr>
              <a:xfrm>
                <a:off x="3973550" y="731450"/>
                <a:ext cx="22086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3" name="Google Shape;513;p83"/>
              <p:cNvSpPr/>
              <p:nvPr/>
            </p:nvSpPr>
            <p:spPr>
              <a:xfrm>
                <a:off x="4896800" y="1400775"/>
                <a:ext cx="15279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4" name="Google Shape;514;p83"/>
              <p:cNvSpPr/>
              <p:nvPr/>
            </p:nvSpPr>
            <p:spPr>
              <a:xfrm rot="8455134">
                <a:off x="4652580" y="1308813"/>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5" name="Google Shape;515;p83"/>
              <p:cNvSpPr/>
              <p:nvPr/>
            </p:nvSpPr>
            <p:spPr>
              <a:xfrm rot="8734962">
                <a:off x="5643655" y="199138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6" name="Google Shape;516;p83"/>
              <p:cNvSpPr/>
              <p:nvPr/>
            </p:nvSpPr>
            <p:spPr>
              <a:xfrm>
                <a:off x="4668325" y="2905525"/>
                <a:ext cx="710100" cy="358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7" name="Google Shape;517;p83"/>
              <p:cNvSpPr/>
              <p:nvPr/>
            </p:nvSpPr>
            <p:spPr>
              <a:xfrm>
                <a:off x="4664375" y="26176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8" name="Google Shape;518;p83"/>
              <p:cNvSpPr/>
              <p:nvPr/>
            </p:nvSpPr>
            <p:spPr>
              <a:xfrm>
                <a:off x="4816775" y="27700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9" name="Google Shape;519;p83"/>
              <p:cNvSpPr/>
              <p:nvPr/>
            </p:nvSpPr>
            <p:spPr>
              <a:xfrm>
                <a:off x="3705500" y="2812350"/>
                <a:ext cx="739200" cy="1047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20" name="Google Shape;520;p83"/>
            <p:cNvSpPr/>
            <p:nvPr/>
          </p:nvSpPr>
          <p:spPr>
            <a:xfrm>
              <a:off x="1204600" y="2071175"/>
              <a:ext cx="534600" cy="67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21" name="Google Shape;521;p83"/>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22" name="Google Shape;522;p83"/>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Depicting </a:t>
            </a:r>
            <a:r>
              <a:rPr b="1" lang="en" sz="1600">
                <a:solidFill>
                  <a:srgbClr val="FFFFFF"/>
                </a:solidFill>
                <a:highlight>
                  <a:schemeClr val="dk2"/>
                </a:highlight>
              </a:rPr>
              <a:t>Threads</a:t>
            </a:r>
            <a:endParaRPr b="1" sz="1600">
              <a:solidFill>
                <a:srgbClr val="FFFFFF"/>
              </a:solidFill>
              <a:highlight>
                <a:schemeClr val="dk2"/>
              </a:highlight>
            </a:endParaRPr>
          </a:p>
        </p:txBody>
      </p:sp>
      <p:pic>
        <p:nvPicPr>
          <p:cNvPr id="523" name="Google Shape;523;p83"/>
          <p:cNvPicPr preferRelativeResize="0"/>
          <p:nvPr/>
        </p:nvPicPr>
        <p:blipFill>
          <a:blip r:embed="rId4">
            <a:alphaModFix/>
          </a:blip>
          <a:stretch>
            <a:fillRect/>
          </a:stretch>
        </p:blipFill>
        <p:spPr>
          <a:xfrm>
            <a:off x="6562700" y="152400"/>
            <a:ext cx="2277034" cy="4838698"/>
          </a:xfrm>
          <a:prstGeom prst="rect">
            <a:avLst/>
          </a:prstGeom>
          <a:noFill/>
          <a:ln>
            <a:noFill/>
          </a:ln>
        </p:spPr>
      </p:pic>
      <p:sp>
        <p:nvSpPr>
          <p:cNvPr id="524" name="Google Shape;524;p83"/>
          <p:cNvSpPr/>
          <p:nvPr/>
        </p:nvSpPr>
        <p:spPr>
          <a:xfrm>
            <a:off x="8586875" y="4572800"/>
            <a:ext cx="419700" cy="49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25" name="Google Shape;525;p83"/>
          <p:cNvGrpSpPr/>
          <p:nvPr/>
        </p:nvGrpSpPr>
        <p:grpSpPr>
          <a:xfrm>
            <a:off x="2771975" y="28775"/>
            <a:ext cx="3687296" cy="5227550"/>
            <a:chOff x="2771975" y="28775"/>
            <a:chExt cx="3687296" cy="5227550"/>
          </a:xfrm>
        </p:grpSpPr>
        <p:pic>
          <p:nvPicPr>
            <p:cNvPr id="526" name="Google Shape;526;p83"/>
            <p:cNvPicPr preferRelativeResize="0"/>
            <p:nvPr/>
          </p:nvPicPr>
          <p:blipFill rotWithShape="1">
            <a:blip r:embed="rId3">
              <a:alphaModFix/>
            </a:blip>
            <a:srcRect b="37857" l="0" r="51093" t="0"/>
            <a:stretch/>
          </p:blipFill>
          <p:spPr>
            <a:xfrm>
              <a:off x="3100375" y="152400"/>
              <a:ext cx="2943248" cy="4838702"/>
            </a:xfrm>
            <a:prstGeom prst="rect">
              <a:avLst/>
            </a:prstGeom>
            <a:noFill/>
            <a:ln>
              <a:noFill/>
            </a:ln>
          </p:spPr>
        </p:pic>
        <p:sp>
          <p:nvSpPr>
            <p:cNvPr id="527" name="Google Shape;527;p83"/>
            <p:cNvSpPr/>
            <p:nvPr/>
          </p:nvSpPr>
          <p:spPr>
            <a:xfrm>
              <a:off x="2939825" y="28775"/>
              <a:ext cx="3345000" cy="887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8" name="Google Shape;528;p83"/>
            <p:cNvSpPr/>
            <p:nvPr/>
          </p:nvSpPr>
          <p:spPr>
            <a:xfrm>
              <a:off x="2771975" y="815425"/>
              <a:ext cx="544200" cy="4440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9" name="Google Shape;529;p83"/>
            <p:cNvSpPr/>
            <p:nvPr/>
          </p:nvSpPr>
          <p:spPr>
            <a:xfrm>
              <a:off x="2939825" y="1531325"/>
              <a:ext cx="544200" cy="361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0" name="Google Shape;530;p83"/>
            <p:cNvSpPr/>
            <p:nvPr/>
          </p:nvSpPr>
          <p:spPr>
            <a:xfrm>
              <a:off x="3263525" y="4911450"/>
              <a:ext cx="3021300" cy="232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1" name="Google Shape;531;p83"/>
            <p:cNvSpPr/>
            <p:nvPr/>
          </p:nvSpPr>
          <p:spPr>
            <a:xfrm rot="8455134">
              <a:off x="3722230" y="63523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83"/>
            <p:cNvSpPr/>
            <p:nvPr/>
          </p:nvSpPr>
          <p:spPr>
            <a:xfrm>
              <a:off x="3973550" y="731450"/>
              <a:ext cx="22086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 name="Google Shape;533;p83"/>
            <p:cNvSpPr/>
            <p:nvPr/>
          </p:nvSpPr>
          <p:spPr>
            <a:xfrm>
              <a:off x="4896800" y="1400775"/>
              <a:ext cx="15279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4" name="Google Shape;534;p83"/>
            <p:cNvSpPr/>
            <p:nvPr/>
          </p:nvSpPr>
          <p:spPr>
            <a:xfrm rot="8455134">
              <a:off x="4652580" y="1308813"/>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5" name="Google Shape;535;p83"/>
            <p:cNvSpPr/>
            <p:nvPr/>
          </p:nvSpPr>
          <p:spPr>
            <a:xfrm rot="8734962">
              <a:off x="5643655" y="199138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6" name="Google Shape;536;p83"/>
            <p:cNvSpPr/>
            <p:nvPr/>
          </p:nvSpPr>
          <p:spPr>
            <a:xfrm>
              <a:off x="4668325" y="2905525"/>
              <a:ext cx="710100" cy="358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7" name="Google Shape;537;p83"/>
            <p:cNvSpPr/>
            <p:nvPr/>
          </p:nvSpPr>
          <p:spPr>
            <a:xfrm>
              <a:off x="4664375" y="26176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8" name="Google Shape;538;p83"/>
            <p:cNvSpPr/>
            <p:nvPr/>
          </p:nvSpPr>
          <p:spPr>
            <a:xfrm>
              <a:off x="4816775" y="27700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9" name="Google Shape;539;p83"/>
            <p:cNvSpPr/>
            <p:nvPr/>
          </p:nvSpPr>
          <p:spPr>
            <a:xfrm>
              <a:off x="3705500" y="2812350"/>
              <a:ext cx="739200" cy="1047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40" name="Google Shape;540;p83"/>
          <p:cNvSpPr/>
          <p:nvPr/>
        </p:nvSpPr>
        <p:spPr>
          <a:xfrm>
            <a:off x="3706350" y="1645800"/>
            <a:ext cx="522000" cy="191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1" name="Google Shape;541;p83"/>
          <p:cNvSpPr/>
          <p:nvPr/>
        </p:nvSpPr>
        <p:spPr>
          <a:xfrm>
            <a:off x="4674625" y="2291025"/>
            <a:ext cx="522000" cy="191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42" name="Google Shape;542;p83"/>
          <p:cNvCxnSpPr>
            <a:endCxn id="539" idx="0"/>
          </p:cNvCxnSpPr>
          <p:nvPr/>
        </p:nvCxnSpPr>
        <p:spPr>
          <a:xfrm>
            <a:off x="3643400" y="2483250"/>
            <a:ext cx="431700" cy="329100"/>
          </a:xfrm>
          <a:prstGeom prst="straightConnector1">
            <a:avLst/>
          </a:prstGeom>
          <a:noFill/>
          <a:ln cap="flat" cmpd="sng" w="38100">
            <a:solidFill>
              <a:srgbClr val="008ADD"/>
            </a:solidFill>
            <a:prstDash val="solid"/>
            <a:round/>
            <a:headEnd len="med" w="med" type="none"/>
            <a:tailEnd len="med" w="med" type="none"/>
          </a:ln>
        </p:spPr>
      </p:cxnSp>
      <p:cxnSp>
        <p:nvCxnSpPr>
          <p:cNvPr id="543" name="Google Shape;543;p83"/>
          <p:cNvCxnSpPr>
            <a:stCxn id="539" idx="0"/>
          </p:cNvCxnSpPr>
          <p:nvPr/>
        </p:nvCxnSpPr>
        <p:spPr>
          <a:xfrm>
            <a:off x="4075100" y="2812350"/>
            <a:ext cx="0" cy="2082300"/>
          </a:xfrm>
          <a:prstGeom prst="straightConnector1">
            <a:avLst/>
          </a:prstGeom>
          <a:noFill/>
          <a:ln cap="flat" cmpd="sng" w="38100">
            <a:solidFill>
              <a:srgbClr val="008ADD"/>
            </a:solidFill>
            <a:prstDash val="solid"/>
            <a:round/>
            <a:headEnd len="med" w="med" type="none"/>
            <a:tailEnd len="med" w="med" type="none"/>
          </a:ln>
        </p:spPr>
      </p:cxnSp>
      <p:cxnSp>
        <p:nvCxnSpPr>
          <p:cNvPr id="544" name="Google Shape;544;p83"/>
          <p:cNvCxnSpPr/>
          <p:nvPr/>
        </p:nvCxnSpPr>
        <p:spPr>
          <a:xfrm>
            <a:off x="4572000" y="3060950"/>
            <a:ext cx="431700" cy="329100"/>
          </a:xfrm>
          <a:prstGeom prst="straightConnector1">
            <a:avLst/>
          </a:prstGeom>
          <a:noFill/>
          <a:ln cap="flat" cmpd="sng" w="38100">
            <a:solidFill>
              <a:srgbClr val="FF9F00"/>
            </a:solidFill>
            <a:prstDash val="solid"/>
            <a:round/>
            <a:headEnd len="med" w="med" type="none"/>
            <a:tailEnd len="med" w="med" type="none"/>
          </a:ln>
        </p:spPr>
      </p:cxnSp>
      <p:cxnSp>
        <p:nvCxnSpPr>
          <p:cNvPr id="545" name="Google Shape;545;p83"/>
          <p:cNvCxnSpPr/>
          <p:nvPr/>
        </p:nvCxnSpPr>
        <p:spPr>
          <a:xfrm flipH="1">
            <a:off x="5003400" y="3390050"/>
            <a:ext cx="300" cy="1491300"/>
          </a:xfrm>
          <a:prstGeom prst="straightConnector1">
            <a:avLst/>
          </a:prstGeom>
          <a:noFill/>
          <a:ln cap="flat" cmpd="sng" w="38100">
            <a:solidFill>
              <a:srgbClr val="FF9F00"/>
            </a:solidFill>
            <a:prstDash val="solid"/>
            <a:round/>
            <a:headEnd len="med" w="med" type="none"/>
            <a:tailEnd len="med" w="med" type="none"/>
          </a:ln>
        </p:spPr>
      </p:cxnSp>
      <p:sp>
        <p:nvSpPr>
          <p:cNvPr id="546" name="Google Shape;546;p83"/>
          <p:cNvSpPr/>
          <p:nvPr/>
        </p:nvSpPr>
        <p:spPr>
          <a:xfrm>
            <a:off x="6703350" y="2602000"/>
            <a:ext cx="1733100" cy="22299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7" name="Google Shape;547;p83"/>
          <p:cNvSpPr/>
          <p:nvPr/>
        </p:nvSpPr>
        <p:spPr>
          <a:xfrm>
            <a:off x="3611250" y="3889850"/>
            <a:ext cx="2353200" cy="491700"/>
          </a:xfrm>
          <a:prstGeom prst="roundRect">
            <a:avLst>
              <a:gd fmla="val 16667" name="adj"/>
            </a:avLst>
          </a:prstGeom>
          <a:solidFill>
            <a:srgbClr val="FFF2CC"/>
          </a:solid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How do we depict this?</a:t>
            </a:r>
            <a:endParaRPr/>
          </a:p>
        </p:txBody>
      </p:sp>
      <p:sp>
        <p:nvSpPr>
          <p:cNvPr id="548" name="Google Shape;548;p83"/>
          <p:cNvSpPr/>
          <p:nvPr/>
        </p:nvSpPr>
        <p:spPr>
          <a:xfrm>
            <a:off x="6120650" y="4009475"/>
            <a:ext cx="431700" cy="358200"/>
          </a:xfrm>
          <a:prstGeom prst="rightArrow">
            <a:avLst>
              <a:gd fmla="val 50000" name="adj1"/>
              <a:gd fmla="val 50000" name="adj2"/>
            </a:avLst>
          </a:prstGeom>
          <a:solidFill>
            <a:srgbClr val="FFF2CC"/>
          </a:solid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49" name="Google Shape;549;p83"/>
          <p:cNvCxnSpPr/>
          <p:nvPr/>
        </p:nvCxnSpPr>
        <p:spPr>
          <a:xfrm>
            <a:off x="1155800" y="2982875"/>
            <a:ext cx="431700" cy="329100"/>
          </a:xfrm>
          <a:prstGeom prst="straightConnector1">
            <a:avLst/>
          </a:prstGeom>
          <a:noFill/>
          <a:ln cap="flat" cmpd="sng" w="38100">
            <a:solidFill>
              <a:srgbClr val="008ADD"/>
            </a:solidFill>
            <a:prstDash val="solid"/>
            <a:round/>
            <a:headEnd len="med" w="med" type="none"/>
            <a:tailEnd len="med" w="med" type="none"/>
          </a:ln>
        </p:spPr>
      </p:cxnSp>
      <p:cxnSp>
        <p:nvCxnSpPr>
          <p:cNvPr id="550" name="Google Shape;550;p83"/>
          <p:cNvCxnSpPr/>
          <p:nvPr/>
        </p:nvCxnSpPr>
        <p:spPr>
          <a:xfrm>
            <a:off x="1587500" y="3311975"/>
            <a:ext cx="0" cy="2082300"/>
          </a:xfrm>
          <a:prstGeom prst="straightConnector1">
            <a:avLst/>
          </a:prstGeom>
          <a:noFill/>
          <a:ln cap="flat" cmpd="sng" w="38100">
            <a:solidFill>
              <a:srgbClr val="008ADD"/>
            </a:solidFill>
            <a:prstDash val="solid"/>
            <a:round/>
            <a:headEnd len="med" w="med" type="none"/>
            <a:tailEnd len="med" w="med" type="none"/>
          </a:ln>
        </p:spPr>
      </p:cxnSp>
      <p:cxnSp>
        <p:nvCxnSpPr>
          <p:cNvPr id="551" name="Google Shape;551;p83"/>
          <p:cNvCxnSpPr/>
          <p:nvPr/>
        </p:nvCxnSpPr>
        <p:spPr>
          <a:xfrm>
            <a:off x="1189800" y="2623075"/>
            <a:ext cx="839700" cy="636000"/>
          </a:xfrm>
          <a:prstGeom prst="straightConnector1">
            <a:avLst/>
          </a:prstGeom>
          <a:noFill/>
          <a:ln cap="flat" cmpd="sng" w="38100">
            <a:solidFill>
              <a:srgbClr val="008ADD"/>
            </a:solidFill>
            <a:prstDash val="solid"/>
            <a:round/>
            <a:headEnd len="med" w="med" type="none"/>
            <a:tailEnd len="med" w="med" type="none"/>
          </a:ln>
        </p:spPr>
      </p:cxnSp>
      <p:cxnSp>
        <p:nvCxnSpPr>
          <p:cNvPr id="552" name="Google Shape;552;p83"/>
          <p:cNvCxnSpPr/>
          <p:nvPr/>
        </p:nvCxnSpPr>
        <p:spPr>
          <a:xfrm>
            <a:off x="2029550" y="3259100"/>
            <a:ext cx="0" cy="2082300"/>
          </a:xfrm>
          <a:prstGeom prst="straightConnector1">
            <a:avLst/>
          </a:prstGeom>
          <a:noFill/>
          <a:ln cap="flat" cmpd="sng" w="38100">
            <a:solidFill>
              <a:srgbClr val="008ADD"/>
            </a:solidFill>
            <a:prstDash val="solid"/>
            <a:round/>
            <a:headEnd len="med" w="med" type="none"/>
            <a:tailEnd len="med" w="med" type="none"/>
          </a:ln>
        </p:spPr>
      </p:cxnSp>
      <p:cxnSp>
        <p:nvCxnSpPr>
          <p:cNvPr id="553" name="Google Shape;553;p83"/>
          <p:cNvCxnSpPr/>
          <p:nvPr/>
        </p:nvCxnSpPr>
        <p:spPr>
          <a:xfrm>
            <a:off x="1177475" y="2068825"/>
            <a:ext cx="1294200" cy="992400"/>
          </a:xfrm>
          <a:prstGeom prst="straightConnector1">
            <a:avLst/>
          </a:prstGeom>
          <a:noFill/>
          <a:ln cap="flat" cmpd="sng" w="38100">
            <a:solidFill>
              <a:srgbClr val="008ADD"/>
            </a:solidFill>
            <a:prstDash val="solid"/>
            <a:round/>
            <a:headEnd len="med" w="med" type="none"/>
            <a:tailEnd len="med" w="med" type="none"/>
          </a:ln>
        </p:spPr>
      </p:cxnSp>
      <p:cxnSp>
        <p:nvCxnSpPr>
          <p:cNvPr id="554" name="Google Shape;554;p83"/>
          <p:cNvCxnSpPr/>
          <p:nvPr/>
        </p:nvCxnSpPr>
        <p:spPr>
          <a:xfrm>
            <a:off x="2471600" y="3061200"/>
            <a:ext cx="0" cy="2082300"/>
          </a:xfrm>
          <a:prstGeom prst="straightConnector1">
            <a:avLst/>
          </a:prstGeom>
          <a:noFill/>
          <a:ln cap="flat" cmpd="sng" w="38100">
            <a:solidFill>
              <a:srgbClr val="008ADD"/>
            </a:solidFill>
            <a:prstDash val="solid"/>
            <a:round/>
            <a:headEnd len="med" w="med" type="none"/>
            <a:tailEnd len="med" w="med" type="none"/>
          </a:ln>
        </p:spPr>
      </p:cxnSp>
      <p:sp>
        <p:nvSpPr>
          <p:cNvPr id="555" name="Google Shape;555;p83"/>
          <p:cNvSpPr/>
          <p:nvPr/>
        </p:nvSpPr>
        <p:spPr>
          <a:xfrm>
            <a:off x="3552875" y="1653750"/>
            <a:ext cx="2125500" cy="1988100"/>
          </a:xfrm>
          <a:prstGeom prst="noSmoking">
            <a:avLst>
              <a:gd fmla="val 18750" name="adj"/>
            </a:avLst>
          </a:prstGeom>
          <a:solidFill>
            <a:srgbClr val="EA9999"/>
          </a:solid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grpSp>
        <p:nvGrpSpPr>
          <p:cNvPr id="560" name="Google Shape;560;p84"/>
          <p:cNvGrpSpPr/>
          <p:nvPr/>
        </p:nvGrpSpPr>
        <p:grpSpPr>
          <a:xfrm>
            <a:off x="300825" y="457225"/>
            <a:ext cx="3687296" cy="5227550"/>
            <a:chOff x="300825" y="457225"/>
            <a:chExt cx="3687296" cy="5227550"/>
          </a:xfrm>
        </p:grpSpPr>
        <p:grpSp>
          <p:nvGrpSpPr>
            <p:cNvPr id="561" name="Google Shape;561;p84"/>
            <p:cNvGrpSpPr/>
            <p:nvPr/>
          </p:nvGrpSpPr>
          <p:grpSpPr>
            <a:xfrm>
              <a:off x="300825" y="457225"/>
              <a:ext cx="3687296" cy="5227550"/>
              <a:chOff x="2771975" y="28775"/>
              <a:chExt cx="3687296" cy="5227550"/>
            </a:xfrm>
          </p:grpSpPr>
          <p:pic>
            <p:nvPicPr>
              <p:cNvPr id="562" name="Google Shape;562;p84"/>
              <p:cNvPicPr preferRelativeResize="0"/>
              <p:nvPr/>
            </p:nvPicPr>
            <p:blipFill rotWithShape="1">
              <a:blip r:embed="rId3">
                <a:alphaModFix/>
              </a:blip>
              <a:srcRect b="37855" l="0" r="84139" t="8516"/>
              <a:stretch/>
            </p:blipFill>
            <p:spPr>
              <a:xfrm>
                <a:off x="3100375" y="815425"/>
                <a:ext cx="954474" cy="4175677"/>
              </a:xfrm>
              <a:prstGeom prst="rect">
                <a:avLst/>
              </a:prstGeom>
              <a:noFill/>
              <a:ln>
                <a:noFill/>
              </a:ln>
            </p:spPr>
          </p:pic>
          <p:sp>
            <p:nvSpPr>
              <p:cNvPr id="563" name="Google Shape;563;p84"/>
              <p:cNvSpPr/>
              <p:nvPr/>
            </p:nvSpPr>
            <p:spPr>
              <a:xfrm>
                <a:off x="2939825" y="28775"/>
                <a:ext cx="3345000" cy="887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4" name="Google Shape;564;p84"/>
              <p:cNvSpPr/>
              <p:nvPr/>
            </p:nvSpPr>
            <p:spPr>
              <a:xfrm>
                <a:off x="2771975" y="815425"/>
                <a:ext cx="544200" cy="4440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5" name="Google Shape;565;p84"/>
              <p:cNvSpPr/>
              <p:nvPr/>
            </p:nvSpPr>
            <p:spPr>
              <a:xfrm>
                <a:off x="2939825" y="1531325"/>
                <a:ext cx="544200" cy="361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6" name="Google Shape;566;p84"/>
              <p:cNvSpPr/>
              <p:nvPr/>
            </p:nvSpPr>
            <p:spPr>
              <a:xfrm>
                <a:off x="3263525" y="4911450"/>
                <a:ext cx="3021300" cy="232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7" name="Google Shape;567;p84"/>
              <p:cNvSpPr/>
              <p:nvPr/>
            </p:nvSpPr>
            <p:spPr>
              <a:xfrm rot="8455134">
                <a:off x="3722230" y="63523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8" name="Google Shape;568;p84"/>
              <p:cNvSpPr/>
              <p:nvPr/>
            </p:nvSpPr>
            <p:spPr>
              <a:xfrm>
                <a:off x="3973550" y="731450"/>
                <a:ext cx="22086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9" name="Google Shape;569;p84"/>
              <p:cNvSpPr/>
              <p:nvPr/>
            </p:nvSpPr>
            <p:spPr>
              <a:xfrm>
                <a:off x="4896800" y="1400775"/>
                <a:ext cx="15279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0" name="Google Shape;570;p84"/>
              <p:cNvSpPr/>
              <p:nvPr/>
            </p:nvSpPr>
            <p:spPr>
              <a:xfrm rot="8455134">
                <a:off x="4652580" y="1308813"/>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1" name="Google Shape;571;p84"/>
              <p:cNvSpPr/>
              <p:nvPr/>
            </p:nvSpPr>
            <p:spPr>
              <a:xfrm rot="8734962">
                <a:off x="5643655" y="199138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2" name="Google Shape;572;p84"/>
              <p:cNvSpPr/>
              <p:nvPr/>
            </p:nvSpPr>
            <p:spPr>
              <a:xfrm>
                <a:off x="4668325" y="2905525"/>
                <a:ext cx="710100" cy="358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3" name="Google Shape;573;p84"/>
              <p:cNvSpPr/>
              <p:nvPr/>
            </p:nvSpPr>
            <p:spPr>
              <a:xfrm>
                <a:off x="4664375" y="26176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4" name="Google Shape;574;p84"/>
              <p:cNvSpPr/>
              <p:nvPr/>
            </p:nvSpPr>
            <p:spPr>
              <a:xfrm>
                <a:off x="4816775" y="27700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5" name="Google Shape;575;p84"/>
              <p:cNvSpPr/>
              <p:nvPr/>
            </p:nvSpPr>
            <p:spPr>
              <a:xfrm>
                <a:off x="3705500" y="2812350"/>
                <a:ext cx="739200" cy="1047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76" name="Google Shape;576;p84"/>
            <p:cNvSpPr/>
            <p:nvPr/>
          </p:nvSpPr>
          <p:spPr>
            <a:xfrm>
              <a:off x="1204600" y="2071175"/>
              <a:ext cx="534600" cy="67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577" name="Google Shape;577;p84"/>
          <p:cNvGrpSpPr/>
          <p:nvPr/>
        </p:nvGrpSpPr>
        <p:grpSpPr>
          <a:xfrm>
            <a:off x="300825" y="457225"/>
            <a:ext cx="3687296" cy="5227550"/>
            <a:chOff x="300825" y="457225"/>
            <a:chExt cx="3687296" cy="5227550"/>
          </a:xfrm>
        </p:grpSpPr>
        <p:grpSp>
          <p:nvGrpSpPr>
            <p:cNvPr id="578" name="Google Shape;578;p84"/>
            <p:cNvGrpSpPr/>
            <p:nvPr/>
          </p:nvGrpSpPr>
          <p:grpSpPr>
            <a:xfrm>
              <a:off x="300825" y="457225"/>
              <a:ext cx="3687296" cy="5227550"/>
              <a:chOff x="2771975" y="28775"/>
              <a:chExt cx="3687296" cy="5227550"/>
            </a:xfrm>
          </p:grpSpPr>
          <p:pic>
            <p:nvPicPr>
              <p:cNvPr id="579" name="Google Shape;579;p84"/>
              <p:cNvPicPr preferRelativeResize="0"/>
              <p:nvPr/>
            </p:nvPicPr>
            <p:blipFill rotWithShape="1">
              <a:blip r:embed="rId3">
                <a:alphaModFix/>
              </a:blip>
              <a:srcRect b="37855" l="0" r="84139" t="8516"/>
              <a:stretch/>
            </p:blipFill>
            <p:spPr>
              <a:xfrm>
                <a:off x="3100375" y="815425"/>
                <a:ext cx="954474" cy="4175677"/>
              </a:xfrm>
              <a:prstGeom prst="rect">
                <a:avLst/>
              </a:prstGeom>
              <a:noFill/>
              <a:ln>
                <a:noFill/>
              </a:ln>
            </p:spPr>
          </p:pic>
          <p:sp>
            <p:nvSpPr>
              <p:cNvPr id="580" name="Google Shape;580;p84"/>
              <p:cNvSpPr/>
              <p:nvPr/>
            </p:nvSpPr>
            <p:spPr>
              <a:xfrm>
                <a:off x="2939825" y="28775"/>
                <a:ext cx="3345000" cy="887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1" name="Google Shape;581;p84"/>
              <p:cNvSpPr/>
              <p:nvPr/>
            </p:nvSpPr>
            <p:spPr>
              <a:xfrm>
                <a:off x="2771975" y="815425"/>
                <a:ext cx="544200" cy="4440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2" name="Google Shape;582;p84"/>
              <p:cNvSpPr/>
              <p:nvPr/>
            </p:nvSpPr>
            <p:spPr>
              <a:xfrm>
                <a:off x="2939825" y="1531325"/>
                <a:ext cx="544200" cy="361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3" name="Google Shape;583;p84"/>
              <p:cNvSpPr/>
              <p:nvPr/>
            </p:nvSpPr>
            <p:spPr>
              <a:xfrm>
                <a:off x="3263525" y="4911450"/>
                <a:ext cx="3021300" cy="232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4" name="Google Shape;584;p84"/>
              <p:cNvSpPr/>
              <p:nvPr/>
            </p:nvSpPr>
            <p:spPr>
              <a:xfrm rot="8455134">
                <a:off x="3722230" y="63523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5" name="Google Shape;585;p84"/>
              <p:cNvSpPr/>
              <p:nvPr/>
            </p:nvSpPr>
            <p:spPr>
              <a:xfrm>
                <a:off x="3973550" y="731450"/>
                <a:ext cx="22086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6" name="Google Shape;586;p84"/>
              <p:cNvSpPr/>
              <p:nvPr/>
            </p:nvSpPr>
            <p:spPr>
              <a:xfrm>
                <a:off x="4896800" y="1400775"/>
                <a:ext cx="15279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7" name="Google Shape;587;p84"/>
              <p:cNvSpPr/>
              <p:nvPr/>
            </p:nvSpPr>
            <p:spPr>
              <a:xfrm rot="8455134">
                <a:off x="4652580" y="1308813"/>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8" name="Google Shape;588;p84"/>
              <p:cNvSpPr/>
              <p:nvPr/>
            </p:nvSpPr>
            <p:spPr>
              <a:xfrm rot="8734962">
                <a:off x="5643655" y="199138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9" name="Google Shape;589;p84"/>
              <p:cNvSpPr/>
              <p:nvPr/>
            </p:nvSpPr>
            <p:spPr>
              <a:xfrm>
                <a:off x="4668325" y="2905525"/>
                <a:ext cx="710100" cy="358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0" name="Google Shape;590;p84"/>
              <p:cNvSpPr/>
              <p:nvPr/>
            </p:nvSpPr>
            <p:spPr>
              <a:xfrm>
                <a:off x="4664375" y="26176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1" name="Google Shape;591;p84"/>
              <p:cNvSpPr/>
              <p:nvPr/>
            </p:nvSpPr>
            <p:spPr>
              <a:xfrm>
                <a:off x="4816775" y="27700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2" name="Google Shape;592;p84"/>
              <p:cNvSpPr/>
              <p:nvPr/>
            </p:nvSpPr>
            <p:spPr>
              <a:xfrm>
                <a:off x="3705500" y="2812350"/>
                <a:ext cx="739200" cy="1047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93" name="Google Shape;593;p84"/>
            <p:cNvSpPr/>
            <p:nvPr/>
          </p:nvSpPr>
          <p:spPr>
            <a:xfrm>
              <a:off x="1204600" y="2071175"/>
              <a:ext cx="534600" cy="67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94" name="Google Shape;594;p84"/>
          <p:cNvSpPr txBox="1"/>
          <p:nvPr/>
        </p:nvSpPr>
        <p:spPr>
          <a:xfrm>
            <a:off x="457700" y="457225"/>
            <a:ext cx="4439100" cy="358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sz="2400">
                <a:highlight>
                  <a:schemeClr val="accent2"/>
                </a:highlight>
              </a:rPr>
              <a:t>SER 334</a:t>
            </a:r>
            <a:endParaRPr b="1" sz="2400">
              <a:highlight>
                <a:schemeClr val="accent2"/>
              </a:highlight>
            </a:endParaRPr>
          </a:p>
        </p:txBody>
      </p:sp>
      <p:sp>
        <p:nvSpPr>
          <p:cNvPr id="595" name="Google Shape;595;p84"/>
          <p:cNvSpPr txBox="1"/>
          <p:nvPr/>
        </p:nvSpPr>
        <p:spPr>
          <a:xfrm>
            <a:off x="457700" y="815425"/>
            <a:ext cx="5952600" cy="2607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dk1"/>
              </a:buClr>
              <a:buSzPts val="1800"/>
              <a:buFont typeface="Arial"/>
              <a:buNone/>
            </a:pPr>
            <a:r>
              <a:rPr b="1" lang="en" sz="1600">
                <a:solidFill>
                  <a:srgbClr val="FFFFFF"/>
                </a:solidFill>
                <a:highlight>
                  <a:schemeClr val="dk2"/>
                </a:highlight>
              </a:rPr>
              <a:t>Depicting </a:t>
            </a:r>
            <a:r>
              <a:rPr b="1" lang="en" sz="1600">
                <a:solidFill>
                  <a:srgbClr val="FFFFFF"/>
                </a:solidFill>
                <a:highlight>
                  <a:schemeClr val="dk2"/>
                </a:highlight>
              </a:rPr>
              <a:t>Threads</a:t>
            </a:r>
            <a:endParaRPr b="1" sz="1600">
              <a:solidFill>
                <a:srgbClr val="FFFFFF"/>
              </a:solidFill>
              <a:highlight>
                <a:schemeClr val="dk2"/>
              </a:highlight>
            </a:endParaRPr>
          </a:p>
        </p:txBody>
      </p:sp>
      <p:pic>
        <p:nvPicPr>
          <p:cNvPr id="596" name="Google Shape;596;p84"/>
          <p:cNvPicPr preferRelativeResize="0"/>
          <p:nvPr/>
        </p:nvPicPr>
        <p:blipFill>
          <a:blip r:embed="rId4">
            <a:alphaModFix/>
          </a:blip>
          <a:stretch>
            <a:fillRect/>
          </a:stretch>
        </p:blipFill>
        <p:spPr>
          <a:xfrm>
            <a:off x="6562700" y="152400"/>
            <a:ext cx="2277034" cy="4838698"/>
          </a:xfrm>
          <a:prstGeom prst="rect">
            <a:avLst/>
          </a:prstGeom>
          <a:noFill/>
          <a:ln>
            <a:noFill/>
          </a:ln>
        </p:spPr>
      </p:pic>
      <p:sp>
        <p:nvSpPr>
          <p:cNvPr id="597" name="Google Shape;597;p84"/>
          <p:cNvSpPr/>
          <p:nvPr/>
        </p:nvSpPr>
        <p:spPr>
          <a:xfrm>
            <a:off x="8586875" y="4572800"/>
            <a:ext cx="419700" cy="4917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598" name="Google Shape;598;p84"/>
          <p:cNvGrpSpPr/>
          <p:nvPr/>
        </p:nvGrpSpPr>
        <p:grpSpPr>
          <a:xfrm>
            <a:off x="2771975" y="28775"/>
            <a:ext cx="3687296" cy="5227550"/>
            <a:chOff x="2771975" y="28775"/>
            <a:chExt cx="3687296" cy="5227550"/>
          </a:xfrm>
        </p:grpSpPr>
        <p:pic>
          <p:nvPicPr>
            <p:cNvPr id="599" name="Google Shape;599;p84"/>
            <p:cNvPicPr preferRelativeResize="0"/>
            <p:nvPr/>
          </p:nvPicPr>
          <p:blipFill rotWithShape="1">
            <a:blip r:embed="rId3">
              <a:alphaModFix/>
            </a:blip>
            <a:srcRect b="37857" l="0" r="51093" t="0"/>
            <a:stretch/>
          </p:blipFill>
          <p:spPr>
            <a:xfrm>
              <a:off x="3100375" y="152400"/>
              <a:ext cx="2943248" cy="4838702"/>
            </a:xfrm>
            <a:prstGeom prst="rect">
              <a:avLst/>
            </a:prstGeom>
            <a:noFill/>
            <a:ln>
              <a:noFill/>
            </a:ln>
          </p:spPr>
        </p:pic>
        <p:sp>
          <p:nvSpPr>
            <p:cNvPr id="600" name="Google Shape;600;p84"/>
            <p:cNvSpPr/>
            <p:nvPr/>
          </p:nvSpPr>
          <p:spPr>
            <a:xfrm>
              <a:off x="2939825" y="28775"/>
              <a:ext cx="3345000" cy="8871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1" name="Google Shape;601;p84"/>
            <p:cNvSpPr/>
            <p:nvPr/>
          </p:nvSpPr>
          <p:spPr>
            <a:xfrm>
              <a:off x="2771975" y="815425"/>
              <a:ext cx="544200" cy="44409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2" name="Google Shape;602;p84"/>
            <p:cNvSpPr/>
            <p:nvPr/>
          </p:nvSpPr>
          <p:spPr>
            <a:xfrm>
              <a:off x="2939825" y="1531325"/>
              <a:ext cx="544200" cy="36123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3" name="Google Shape;603;p84"/>
            <p:cNvSpPr/>
            <p:nvPr/>
          </p:nvSpPr>
          <p:spPr>
            <a:xfrm>
              <a:off x="3263525" y="4911450"/>
              <a:ext cx="3021300" cy="2322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4" name="Google Shape;604;p84"/>
            <p:cNvSpPr/>
            <p:nvPr/>
          </p:nvSpPr>
          <p:spPr>
            <a:xfrm rot="8455134">
              <a:off x="3722230" y="63523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5" name="Google Shape;605;p84"/>
            <p:cNvSpPr/>
            <p:nvPr/>
          </p:nvSpPr>
          <p:spPr>
            <a:xfrm>
              <a:off x="3973550" y="731450"/>
              <a:ext cx="22086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6" name="Google Shape;606;p84"/>
            <p:cNvSpPr/>
            <p:nvPr/>
          </p:nvSpPr>
          <p:spPr>
            <a:xfrm>
              <a:off x="4896800" y="1400775"/>
              <a:ext cx="1527900" cy="8493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7" name="Google Shape;607;p84"/>
            <p:cNvSpPr/>
            <p:nvPr/>
          </p:nvSpPr>
          <p:spPr>
            <a:xfrm rot="8455134">
              <a:off x="4652580" y="1308813"/>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8" name="Google Shape;608;p84"/>
            <p:cNvSpPr/>
            <p:nvPr/>
          </p:nvSpPr>
          <p:spPr>
            <a:xfrm rot="8734962">
              <a:off x="5643655" y="1991388"/>
              <a:ext cx="741566" cy="491699"/>
            </a:xfrm>
            <a:prstGeom prst="flowChartOnlineStorag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9" name="Google Shape;609;p84"/>
            <p:cNvSpPr/>
            <p:nvPr/>
          </p:nvSpPr>
          <p:spPr>
            <a:xfrm>
              <a:off x="4668325" y="2905525"/>
              <a:ext cx="710100" cy="3582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0" name="Google Shape;610;p84"/>
            <p:cNvSpPr/>
            <p:nvPr/>
          </p:nvSpPr>
          <p:spPr>
            <a:xfrm>
              <a:off x="4664375" y="26176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1" name="Google Shape;611;p84"/>
            <p:cNvSpPr/>
            <p:nvPr/>
          </p:nvSpPr>
          <p:spPr>
            <a:xfrm>
              <a:off x="4816775" y="2770000"/>
              <a:ext cx="370200" cy="4917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2" name="Google Shape;612;p84"/>
            <p:cNvSpPr/>
            <p:nvPr/>
          </p:nvSpPr>
          <p:spPr>
            <a:xfrm>
              <a:off x="3705500" y="2812350"/>
              <a:ext cx="739200" cy="1047600"/>
            </a:xfrm>
            <a:prstGeom prst="roundRect">
              <a:avLst>
                <a:gd fmla="val 16667"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613" name="Google Shape;613;p84"/>
          <p:cNvSpPr/>
          <p:nvPr/>
        </p:nvSpPr>
        <p:spPr>
          <a:xfrm>
            <a:off x="3706350" y="1645800"/>
            <a:ext cx="522000" cy="191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4" name="Google Shape;614;p84"/>
          <p:cNvSpPr/>
          <p:nvPr/>
        </p:nvSpPr>
        <p:spPr>
          <a:xfrm>
            <a:off x="4674625" y="2291025"/>
            <a:ext cx="522000" cy="1914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15" name="Google Shape;615;p84"/>
          <p:cNvCxnSpPr>
            <a:endCxn id="612" idx="0"/>
          </p:cNvCxnSpPr>
          <p:nvPr/>
        </p:nvCxnSpPr>
        <p:spPr>
          <a:xfrm>
            <a:off x="3643400" y="2483250"/>
            <a:ext cx="431700" cy="329100"/>
          </a:xfrm>
          <a:prstGeom prst="straightConnector1">
            <a:avLst/>
          </a:prstGeom>
          <a:noFill/>
          <a:ln cap="flat" cmpd="sng" w="38100">
            <a:solidFill>
              <a:srgbClr val="008ADD"/>
            </a:solidFill>
            <a:prstDash val="solid"/>
            <a:round/>
            <a:headEnd len="med" w="med" type="none"/>
            <a:tailEnd len="med" w="med" type="none"/>
          </a:ln>
        </p:spPr>
      </p:cxnSp>
      <p:cxnSp>
        <p:nvCxnSpPr>
          <p:cNvPr id="616" name="Google Shape;616;p84"/>
          <p:cNvCxnSpPr>
            <a:stCxn id="612" idx="0"/>
          </p:cNvCxnSpPr>
          <p:nvPr/>
        </p:nvCxnSpPr>
        <p:spPr>
          <a:xfrm>
            <a:off x="4075100" y="2812350"/>
            <a:ext cx="0" cy="2082300"/>
          </a:xfrm>
          <a:prstGeom prst="straightConnector1">
            <a:avLst/>
          </a:prstGeom>
          <a:noFill/>
          <a:ln cap="flat" cmpd="sng" w="38100">
            <a:solidFill>
              <a:srgbClr val="008ADD"/>
            </a:solidFill>
            <a:prstDash val="solid"/>
            <a:round/>
            <a:headEnd len="med" w="med" type="none"/>
            <a:tailEnd len="med" w="med" type="none"/>
          </a:ln>
        </p:spPr>
      </p:cxnSp>
      <p:cxnSp>
        <p:nvCxnSpPr>
          <p:cNvPr id="617" name="Google Shape;617;p84"/>
          <p:cNvCxnSpPr/>
          <p:nvPr/>
        </p:nvCxnSpPr>
        <p:spPr>
          <a:xfrm>
            <a:off x="4572000" y="3060950"/>
            <a:ext cx="431700" cy="329100"/>
          </a:xfrm>
          <a:prstGeom prst="straightConnector1">
            <a:avLst/>
          </a:prstGeom>
          <a:noFill/>
          <a:ln cap="flat" cmpd="sng" w="38100">
            <a:solidFill>
              <a:srgbClr val="FF9F00"/>
            </a:solidFill>
            <a:prstDash val="solid"/>
            <a:round/>
            <a:headEnd len="med" w="med" type="none"/>
            <a:tailEnd len="med" w="med" type="none"/>
          </a:ln>
        </p:spPr>
      </p:cxnSp>
      <p:cxnSp>
        <p:nvCxnSpPr>
          <p:cNvPr id="618" name="Google Shape;618;p84"/>
          <p:cNvCxnSpPr/>
          <p:nvPr/>
        </p:nvCxnSpPr>
        <p:spPr>
          <a:xfrm flipH="1">
            <a:off x="5003400" y="3390050"/>
            <a:ext cx="300" cy="1491300"/>
          </a:xfrm>
          <a:prstGeom prst="straightConnector1">
            <a:avLst/>
          </a:prstGeom>
          <a:noFill/>
          <a:ln cap="flat" cmpd="sng" w="38100">
            <a:solidFill>
              <a:srgbClr val="FF9F00"/>
            </a:solidFill>
            <a:prstDash val="solid"/>
            <a:round/>
            <a:headEnd len="med" w="med" type="none"/>
            <a:tailEnd len="med" w="med" type="none"/>
          </a:ln>
        </p:spPr>
      </p:cxnSp>
      <p:sp>
        <p:nvSpPr>
          <p:cNvPr id="619" name="Google Shape;619;p84"/>
          <p:cNvSpPr/>
          <p:nvPr/>
        </p:nvSpPr>
        <p:spPr>
          <a:xfrm>
            <a:off x="6703350" y="2602000"/>
            <a:ext cx="1733100" cy="2229900"/>
          </a:xfrm>
          <a:prstGeom prst="roundRect">
            <a:avLst>
              <a:gd fmla="val 16667" name="adj"/>
            </a:avLst>
          </a:prstGeom>
          <a:noFill/>
          <a:ln cap="flat" cmpd="sng" w="38100">
            <a:solidFill>
              <a:srgbClr val="FFC62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0" name="Google Shape;620;p84"/>
          <p:cNvSpPr/>
          <p:nvPr/>
        </p:nvSpPr>
        <p:spPr>
          <a:xfrm>
            <a:off x="3055388" y="3390050"/>
            <a:ext cx="2923500" cy="11223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Threads </a:t>
            </a:r>
            <a:r>
              <a:rPr b="1" lang="en" sz="2000"/>
              <a:t>do not </a:t>
            </a:r>
            <a:r>
              <a:rPr lang="en" sz="2000"/>
              <a:t>get individual copies of code or data</a:t>
            </a:r>
            <a:endParaRPr sz="2000"/>
          </a:p>
        </p:txBody>
      </p:sp>
      <p:sp>
        <p:nvSpPr>
          <p:cNvPr id="621" name="Google Shape;621;p84"/>
          <p:cNvSpPr/>
          <p:nvPr/>
        </p:nvSpPr>
        <p:spPr>
          <a:xfrm>
            <a:off x="6120650" y="4009475"/>
            <a:ext cx="431700" cy="358200"/>
          </a:xfrm>
          <a:prstGeom prst="rightArrow">
            <a:avLst>
              <a:gd fmla="val 50000" name="adj1"/>
              <a:gd fmla="val 50000" name="adj2"/>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22" name="Google Shape;622;p84"/>
          <p:cNvCxnSpPr/>
          <p:nvPr/>
        </p:nvCxnSpPr>
        <p:spPr>
          <a:xfrm>
            <a:off x="1155800" y="2982875"/>
            <a:ext cx="431700" cy="329100"/>
          </a:xfrm>
          <a:prstGeom prst="straightConnector1">
            <a:avLst/>
          </a:prstGeom>
          <a:noFill/>
          <a:ln cap="flat" cmpd="sng" w="38100">
            <a:solidFill>
              <a:srgbClr val="008ADD"/>
            </a:solidFill>
            <a:prstDash val="solid"/>
            <a:round/>
            <a:headEnd len="med" w="med" type="none"/>
            <a:tailEnd len="med" w="med" type="none"/>
          </a:ln>
        </p:spPr>
      </p:cxnSp>
      <p:cxnSp>
        <p:nvCxnSpPr>
          <p:cNvPr id="623" name="Google Shape;623;p84"/>
          <p:cNvCxnSpPr/>
          <p:nvPr/>
        </p:nvCxnSpPr>
        <p:spPr>
          <a:xfrm>
            <a:off x="1587500" y="3311975"/>
            <a:ext cx="0" cy="2082300"/>
          </a:xfrm>
          <a:prstGeom prst="straightConnector1">
            <a:avLst/>
          </a:prstGeom>
          <a:noFill/>
          <a:ln cap="flat" cmpd="sng" w="38100">
            <a:solidFill>
              <a:srgbClr val="008ADD"/>
            </a:solidFill>
            <a:prstDash val="solid"/>
            <a:round/>
            <a:headEnd len="med" w="med" type="none"/>
            <a:tailEnd len="med" w="med" type="none"/>
          </a:ln>
        </p:spPr>
      </p:cxnSp>
      <p:cxnSp>
        <p:nvCxnSpPr>
          <p:cNvPr id="624" name="Google Shape;624;p84"/>
          <p:cNvCxnSpPr/>
          <p:nvPr/>
        </p:nvCxnSpPr>
        <p:spPr>
          <a:xfrm>
            <a:off x="1189800" y="2623075"/>
            <a:ext cx="839700" cy="636000"/>
          </a:xfrm>
          <a:prstGeom prst="straightConnector1">
            <a:avLst/>
          </a:prstGeom>
          <a:noFill/>
          <a:ln cap="flat" cmpd="sng" w="38100">
            <a:solidFill>
              <a:srgbClr val="008ADD"/>
            </a:solidFill>
            <a:prstDash val="solid"/>
            <a:round/>
            <a:headEnd len="med" w="med" type="none"/>
            <a:tailEnd len="med" w="med" type="none"/>
          </a:ln>
        </p:spPr>
      </p:cxnSp>
      <p:cxnSp>
        <p:nvCxnSpPr>
          <p:cNvPr id="625" name="Google Shape;625;p84"/>
          <p:cNvCxnSpPr/>
          <p:nvPr/>
        </p:nvCxnSpPr>
        <p:spPr>
          <a:xfrm>
            <a:off x="2029550" y="3259100"/>
            <a:ext cx="0" cy="2082300"/>
          </a:xfrm>
          <a:prstGeom prst="straightConnector1">
            <a:avLst/>
          </a:prstGeom>
          <a:noFill/>
          <a:ln cap="flat" cmpd="sng" w="38100">
            <a:solidFill>
              <a:srgbClr val="008ADD"/>
            </a:solidFill>
            <a:prstDash val="solid"/>
            <a:round/>
            <a:headEnd len="med" w="med" type="none"/>
            <a:tailEnd len="med" w="med" type="none"/>
          </a:ln>
        </p:spPr>
      </p:cxnSp>
      <p:cxnSp>
        <p:nvCxnSpPr>
          <p:cNvPr id="626" name="Google Shape;626;p84"/>
          <p:cNvCxnSpPr/>
          <p:nvPr/>
        </p:nvCxnSpPr>
        <p:spPr>
          <a:xfrm>
            <a:off x="1177475" y="2068825"/>
            <a:ext cx="1294200" cy="992400"/>
          </a:xfrm>
          <a:prstGeom prst="straightConnector1">
            <a:avLst/>
          </a:prstGeom>
          <a:noFill/>
          <a:ln cap="flat" cmpd="sng" w="38100">
            <a:solidFill>
              <a:srgbClr val="008ADD"/>
            </a:solidFill>
            <a:prstDash val="solid"/>
            <a:round/>
            <a:headEnd len="med" w="med" type="none"/>
            <a:tailEnd len="med" w="med" type="none"/>
          </a:ln>
        </p:spPr>
      </p:cxnSp>
      <p:cxnSp>
        <p:nvCxnSpPr>
          <p:cNvPr id="627" name="Google Shape;627;p84"/>
          <p:cNvCxnSpPr/>
          <p:nvPr/>
        </p:nvCxnSpPr>
        <p:spPr>
          <a:xfrm>
            <a:off x="2471600" y="3061200"/>
            <a:ext cx="0" cy="2082300"/>
          </a:xfrm>
          <a:prstGeom prst="straightConnector1">
            <a:avLst/>
          </a:prstGeom>
          <a:noFill/>
          <a:ln cap="flat" cmpd="sng" w="38100">
            <a:solidFill>
              <a:srgbClr val="008ADD"/>
            </a:solidFill>
            <a:prstDash val="solid"/>
            <a:round/>
            <a:headEnd len="med" w="med" type="none"/>
            <a:tailEnd len="med" w="med" type="none"/>
          </a:ln>
        </p:spPr>
      </p:cxnSp>
      <p:sp>
        <p:nvSpPr>
          <p:cNvPr id="628" name="Google Shape;628;p84"/>
          <p:cNvSpPr/>
          <p:nvPr/>
        </p:nvSpPr>
        <p:spPr>
          <a:xfrm>
            <a:off x="6764475" y="2685650"/>
            <a:ext cx="1091100" cy="358200"/>
          </a:xfrm>
          <a:prstGeom prst="roundRect">
            <a:avLst>
              <a:gd fmla="val 16667" name="adj"/>
            </a:avLst>
          </a:prstGeom>
          <a:no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9" name="Google Shape;629;p84"/>
          <p:cNvSpPr/>
          <p:nvPr/>
        </p:nvSpPr>
        <p:spPr>
          <a:xfrm>
            <a:off x="3055426" y="1302375"/>
            <a:ext cx="2923500" cy="1122300"/>
          </a:xfrm>
          <a:prstGeom prst="roundRect">
            <a:avLst>
              <a:gd fmla="val 16667" name="adj"/>
            </a:avLst>
          </a:prstGeom>
          <a:solidFill>
            <a:srgbClr val="D5A6BD"/>
          </a:solidFill>
          <a:ln cap="flat" cmpd="sng" w="38100">
            <a:solidFill>
              <a:srgbClr val="A64D7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t>What does that imply?</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2019-July-Provost-Office">
  <a:themeElements>
    <a:clrScheme name="ASU Brand colors">
      <a:dk1>
        <a:srgbClr val="000000"/>
      </a:dk1>
      <a:lt1>
        <a:srgbClr val="FFFFFF"/>
      </a:lt1>
      <a:dk2>
        <a:srgbClr val="000000"/>
      </a:dk2>
      <a:lt2>
        <a:srgbClr val="FFFFFF"/>
      </a:lt2>
      <a:accent1>
        <a:srgbClr val="8C1D40"/>
      </a:accent1>
      <a:accent2>
        <a:srgbClr val="FFC627"/>
      </a:accent2>
      <a:accent3>
        <a:srgbClr val="78BE20"/>
      </a:accent3>
      <a:accent4>
        <a:srgbClr val="00A3E0"/>
      </a:accent4>
      <a:accent5>
        <a:srgbClr val="FF7F32"/>
      </a:accent5>
      <a:accent6>
        <a:srgbClr val="5C6670"/>
      </a:accent6>
      <a:hlink>
        <a:srgbClr val="8C1D40"/>
      </a:hlink>
      <a:folHlink>
        <a:srgbClr val="FFC62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