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22A35F-D1C1-4A88-BF33-0D4F7E183CFB}">
  <a:tblStyle styleId="{F422A35F-D1C1-4A88-BF33-0D4F7E183C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ArialBlack-regular.fntdata"/><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b23951343a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b23951343a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b23951343a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b23951343a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b23951343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b23951343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b23951343a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b23951343a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b23951343a_0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b23951343a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b23951343a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b23951343a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b23951343a_0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b23951343a_0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b23951343a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b23951343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b23951343a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b23951343a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b23951343a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b23951343a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b2eefd0b2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b2eefd0b2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b2eefd0b2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2b2eefd0b2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b23951343a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b23951343a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b23951343a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b23951343a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2b23951343a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2b23951343a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2b23951343a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2b23951343a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4773803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4773803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26666486f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26666486f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6be2fdd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6be2fdd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23951343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23951343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2eefd0b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2eefd0b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b23951343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b23951343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b23951343a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b23951343a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1.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hyperlink" Target="https://asu.instructure.com/courses/178344/pages/module-1-start-here-2?module_item_id=1275896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hyperlink" Target="https://asu.instructure.com/courses/178344/pages/module-1-start-here-2?module_item_id=1275896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hyperlink" Target="https://asu.instructure.com/courses/178344/pages/module-1-start-here-2?module_item_id=1275896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s://asu.instructure.com/courses/178344/pages/module-1-start-here-2?module_item_id=127589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hyperlink" Target="https://asu.instructure.com/courses/178344/pages/module-1-start-here-2?module_item_id=1275896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1-start-here-2?module_item_id=1275896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asu.instructure.com/courses/178344/pages/module-1-start-here-2?module_item_id=127589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asu.instructure.com/courses/178344/pages/module-1-start-here-2?module_item_id=1275896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hyperlink" Target="https://asu.instructure.com/courses/178344/pages/module-1-start-here-2?module_item_id=127589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1-start-here-2?module_item_id=127589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exam-1-practice-exam-2?module_item_id=1275898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2-start-here-2?module_item_id=1275897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cp3-start-here-2?module_item_id=12758977" TargetMode="External"/><Relationship Id="rId4" Type="http://schemas.openxmlformats.org/officeDocument/2006/relationships/image" Target="../media/image9.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exam-1-practice-exam-2?module_item_id=1275898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asu.instructure.com/courses/178344/pages/exam-1-practice-exam-2?module_item_id=1275898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hyperlink" Target="https://asu.instructure.com/courses/178344/pages/exam-1-practice-exam-2?module_item_id=1275898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hyperlink" Target="https://asu.instructure.com/courses/178344/pages/exam-1-practice-exam-2?module_item_id=1275898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hyperlink" Target="http://bit.ly/ASN232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hyperlink" Target="https://asu.instructure.com/courses/178344/pages/module-1-start-here-2?module_item_id=127589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hyperlink" Target="https://asu.instructure.com/courses/178344/pages/module-1-start-here-2?module_item_id=1275896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s://asu.instructure.com/courses/178344/pages/module-1-start-here-2?module_item_id=1275896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hyperlink" Target="https://asu.instructure.com/courses/178344/pages/module-1-start-here-2?module_item_id=1275896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Exam 1 Review</a:t>
            </a:r>
            <a:r>
              <a:rPr b="1" lang="en" sz="2400">
                <a:highlight>
                  <a:srgbClr val="FFC627"/>
                </a:highlight>
              </a:rPr>
              <a:t>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- 9:00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Thursday, January 25th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99" name="Google Shape;599;p85"/>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600" name="Google Shape;600;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01" name="Google Shape;601;p85"/>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602" name="Google Shape;602;p85"/>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603" name="Google Shape;603;p85"/>
          <p:cNvCxnSpPr>
            <a:stCxn id="604" idx="1"/>
            <a:endCxn id="604"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605" name="Google Shape;605;p85"/>
          <p:cNvGrpSpPr/>
          <p:nvPr/>
        </p:nvGrpSpPr>
        <p:grpSpPr>
          <a:xfrm>
            <a:off x="5793325" y="62575"/>
            <a:ext cx="935100" cy="575400"/>
            <a:chOff x="6692550" y="152000"/>
            <a:chExt cx="935100" cy="575400"/>
          </a:xfrm>
        </p:grpSpPr>
        <p:grpSp>
          <p:nvGrpSpPr>
            <p:cNvPr id="606" name="Google Shape;606;p85"/>
            <p:cNvGrpSpPr/>
            <p:nvPr/>
          </p:nvGrpSpPr>
          <p:grpSpPr>
            <a:xfrm>
              <a:off x="6692550" y="152000"/>
              <a:ext cx="935100" cy="575400"/>
              <a:chOff x="6692550" y="152000"/>
              <a:chExt cx="935100" cy="575400"/>
            </a:xfrm>
          </p:grpSpPr>
          <p:sp>
            <p:nvSpPr>
              <p:cNvPr id="604" name="Google Shape;604;p8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8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08" name="Google Shape;608;p85"/>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09" name="Google Shape;609;p85"/>
            <p:cNvCxnSpPr>
              <a:stCxn id="60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10" name="Google Shape;610;p85"/>
          <p:cNvGrpSpPr/>
          <p:nvPr/>
        </p:nvGrpSpPr>
        <p:grpSpPr>
          <a:xfrm>
            <a:off x="5793325" y="715313"/>
            <a:ext cx="946500" cy="575400"/>
            <a:chOff x="6692550" y="152000"/>
            <a:chExt cx="946500" cy="575400"/>
          </a:xfrm>
        </p:grpSpPr>
        <p:grpSp>
          <p:nvGrpSpPr>
            <p:cNvPr id="611" name="Google Shape;611;p85"/>
            <p:cNvGrpSpPr/>
            <p:nvPr/>
          </p:nvGrpSpPr>
          <p:grpSpPr>
            <a:xfrm>
              <a:off x="6692550" y="152000"/>
              <a:ext cx="946500" cy="575400"/>
              <a:chOff x="6692550" y="152000"/>
              <a:chExt cx="946500" cy="575400"/>
            </a:xfrm>
          </p:grpSpPr>
          <p:sp>
            <p:nvSpPr>
              <p:cNvPr id="612" name="Google Shape;612;p8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8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14" name="Google Shape;614;p85"/>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15" name="Google Shape;615;p85"/>
            <p:cNvCxnSpPr>
              <a:stCxn id="61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16" name="Google Shape;616;p85"/>
          <p:cNvGrpSpPr/>
          <p:nvPr/>
        </p:nvGrpSpPr>
        <p:grpSpPr>
          <a:xfrm>
            <a:off x="5793325" y="1368075"/>
            <a:ext cx="935100" cy="575400"/>
            <a:chOff x="6692550" y="152000"/>
            <a:chExt cx="935100" cy="575400"/>
          </a:xfrm>
        </p:grpSpPr>
        <p:grpSp>
          <p:nvGrpSpPr>
            <p:cNvPr id="617" name="Google Shape;617;p85"/>
            <p:cNvGrpSpPr/>
            <p:nvPr/>
          </p:nvGrpSpPr>
          <p:grpSpPr>
            <a:xfrm>
              <a:off x="6692550" y="152000"/>
              <a:ext cx="935100" cy="575400"/>
              <a:chOff x="6692550" y="152000"/>
              <a:chExt cx="935100" cy="575400"/>
            </a:xfrm>
          </p:grpSpPr>
          <p:sp>
            <p:nvSpPr>
              <p:cNvPr id="618" name="Google Shape;618;p8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8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20" name="Google Shape;620;p85"/>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21" name="Google Shape;621;p85"/>
            <p:cNvCxnSpPr>
              <a:stCxn id="61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22" name="Google Shape;622;p85"/>
          <p:cNvGrpSpPr/>
          <p:nvPr/>
        </p:nvGrpSpPr>
        <p:grpSpPr>
          <a:xfrm>
            <a:off x="5793325" y="2020825"/>
            <a:ext cx="935100" cy="575400"/>
            <a:chOff x="6692550" y="152000"/>
            <a:chExt cx="935100" cy="575400"/>
          </a:xfrm>
        </p:grpSpPr>
        <p:grpSp>
          <p:nvGrpSpPr>
            <p:cNvPr id="623" name="Google Shape;623;p85"/>
            <p:cNvGrpSpPr/>
            <p:nvPr/>
          </p:nvGrpSpPr>
          <p:grpSpPr>
            <a:xfrm>
              <a:off x="6692550" y="152000"/>
              <a:ext cx="935100" cy="575400"/>
              <a:chOff x="6692550" y="152000"/>
              <a:chExt cx="935100" cy="575400"/>
            </a:xfrm>
          </p:grpSpPr>
          <p:sp>
            <p:nvSpPr>
              <p:cNvPr id="624" name="Google Shape;624;p8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8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26" name="Google Shape;626;p85"/>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27" name="Google Shape;627;p85"/>
            <p:cNvCxnSpPr>
              <a:stCxn id="62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628" name="Google Shape;628;p85"/>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629" name="Google Shape;629;p85"/>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630" name="Google Shape;630;p85"/>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631" name="Google Shape;631;p85"/>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632" name="Google Shape;632;p85"/>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633" name="Google Shape;633;p85"/>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634" name="Google Shape;634;p85"/>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635" name="Google Shape;635;p85"/>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636" name="Google Shape;636;p85"/>
          <p:cNvCxnSpPr>
            <a:stCxn id="614" idx="3"/>
            <a:endCxn id="608" idx="3"/>
          </p:cNvCxnSpPr>
          <p:nvPr/>
        </p:nvCxnSpPr>
        <p:spPr>
          <a:xfrm rot="10800000">
            <a:off x="6728425" y="480575"/>
            <a:ext cx="11400" cy="652800"/>
          </a:xfrm>
          <a:prstGeom prst="bentConnector3">
            <a:avLst>
              <a:gd fmla="val -2088816" name="adj1"/>
            </a:avLst>
          </a:prstGeom>
          <a:noFill/>
          <a:ln cap="flat" cmpd="sng" w="9525">
            <a:solidFill>
              <a:schemeClr val="dk2"/>
            </a:solidFill>
            <a:prstDash val="solid"/>
            <a:round/>
            <a:headEnd len="med" w="med" type="none"/>
            <a:tailEnd len="med" w="med" type="triangle"/>
          </a:ln>
        </p:spPr>
      </p:cxnSp>
      <p:sp>
        <p:nvSpPr>
          <p:cNvPr id="637" name="Google Shape;637;p85"/>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638" name="Google Shape;638;p85"/>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39" name="Google Shape;639;p85"/>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640" name="Google Shape;640;p85"/>
          <p:cNvSpPr txBox="1"/>
          <p:nvPr/>
        </p:nvSpPr>
        <p:spPr>
          <a:xfrm>
            <a:off x="6952225" y="5788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sp>
        <p:nvSpPr>
          <p:cNvPr id="641" name="Google Shape;641;p85"/>
          <p:cNvSpPr/>
          <p:nvPr/>
        </p:nvSpPr>
        <p:spPr>
          <a:xfrm>
            <a:off x="2163425" y="776875"/>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2" name="Google Shape;642;p85"/>
          <p:cNvSpPr/>
          <p:nvPr/>
        </p:nvSpPr>
        <p:spPr>
          <a:xfrm>
            <a:off x="4008600" y="3865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3" name="Google Shape;643;p85"/>
          <p:cNvSpPr/>
          <p:nvPr/>
        </p:nvSpPr>
        <p:spPr>
          <a:xfrm>
            <a:off x="6033125"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4" name="Google Shape;644;p85"/>
          <p:cNvSpPr/>
          <p:nvPr/>
        </p:nvSpPr>
        <p:spPr>
          <a:xfrm>
            <a:off x="4989363"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5" name="Google Shape;645;p85"/>
          <p:cNvSpPr/>
          <p:nvPr/>
        </p:nvSpPr>
        <p:spPr>
          <a:xfrm>
            <a:off x="3020088"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51" name="Google Shape;651;p86"/>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652" name="Google Shape;652;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53" name="Google Shape;653;p86"/>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654" name="Google Shape;654;p86"/>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655" name="Google Shape;655;p86"/>
          <p:cNvCxnSpPr>
            <a:stCxn id="656" idx="1"/>
            <a:endCxn id="656"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657" name="Google Shape;657;p86"/>
          <p:cNvGrpSpPr/>
          <p:nvPr/>
        </p:nvGrpSpPr>
        <p:grpSpPr>
          <a:xfrm>
            <a:off x="5793325" y="62575"/>
            <a:ext cx="935100" cy="575400"/>
            <a:chOff x="6692550" y="152000"/>
            <a:chExt cx="935100" cy="575400"/>
          </a:xfrm>
        </p:grpSpPr>
        <p:grpSp>
          <p:nvGrpSpPr>
            <p:cNvPr id="658" name="Google Shape;658;p86"/>
            <p:cNvGrpSpPr/>
            <p:nvPr/>
          </p:nvGrpSpPr>
          <p:grpSpPr>
            <a:xfrm>
              <a:off x="6692550" y="152000"/>
              <a:ext cx="935100" cy="575400"/>
              <a:chOff x="6692550" y="152000"/>
              <a:chExt cx="935100" cy="575400"/>
            </a:xfrm>
          </p:grpSpPr>
          <p:sp>
            <p:nvSpPr>
              <p:cNvPr id="656" name="Google Shape;656;p86"/>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9" name="Google Shape;659;p86"/>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60" name="Google Shape;660;p86"/>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61" name="Google Shape;661;p86"/>
            <p:cNvCxnSpPr>
              <a:stCxn id="656"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62" name="Google Shape;662;p86"/>
          <p:cNvGrpSpPr/>
          <p:nvPr/>
        </p:nvGrpSpPr>
        <p:grpSpPr>
          <a:xfrm>
            <a:off x="5793325" y="715313"/>
            <a:ext cx="946500" cy="575400"/>
            <a:chOff x="6692550" y="152000"/>
            <a:chExt cx="946500" cy="575400"/>
          </a:xfrm>
        </p:grpSpPr>
        <p:grpSp>
          <p:nvGrpSpPr>
            <p:cNvPr id="663" name="Google Shape;663;p86"/>
            <p:cNvGrpSpPr/>
            <p:nvPr/>
          </p:nvGrpSpPr>
          <p:grpSpPr>
            <a:xfrm>
              <a:off x="6692550" y="152000"/>
              <a:ext cx="946500" cy="575400"/>
              <a:chOff x="6692550" y="152000"/>
              <a:chExt cx="946500" cy="575400"/>
            </a:xfrm>
          </p:grpSpPr>
          <p:sp>
            <p:nvSpPr>
              <p:cNvPr id="664" name="Google Shape;664;p86"/>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5" name="Google Shape;665;p86"/>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66" name="Google Shape;666;p86"/>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67" name="Google Shape;667;p86"/>
            <p:cNvCxnSpPr>
              <a:stCxn id="66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68" name="Google Shape;668;p86"/>
          <p:cNvGrpSpPr/>
          <p:nvPr/>
        </p:nvGrpSpPr>
        <p:grpSpPr>
          <a:xfrm>
            <a:off x="5793325" y="1368075"/>
            <a:ext cx="935100" cy="575400"/>
            <a:chOff x="6692550" y="152000"/>
            <a:chExt cx="935100" cy="575400"/>
          </a:xfrm>
        </p:grpSpPr>
        <p:grpSp>
          <p:nvGrpSpPr>
            <p:cNvPr id="669" name="Google Shape;669;p86"/>
            <p:cNvGrpSpPr/>
            <p:nvPr/>
          </p:nvGrpSpPr>
          <p:grpSpPr>
            <a:xfrm>
              <a:off x="6692550" y="152000"/>
              <a:ext cx="935100" cy="575400"/>
              <a:chOff x="6692550" y="152000"/>
              <a:chExt cx="935100" cy="575400"/>
            </a:xfrm>
          </p:grpSpPr>
          <p:sp>
            <p:nvSpPr>
              <p:cNvPr id="670" name="Google Shape;670;p86"/>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1" name="Google Shape;671;p86"/>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72" name="Google Shape;672;p86"/>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73" name="Google Shape;673;p86"/>
            <p:cNvCxnSpPr>
              <a:stCxn id="67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674" name="Google Shape;674;p86"/>
          <p:cNvGrpSpPr/>
          <p:nvPr/>
        </p:nvGrpSpPr>
        <p:grpSpPr>
          <a:xfrm>
            <a:off x="5793325" y="2020825"/>
            <a:ext cx="935100" cy="575400"/>
            <a:chOff x="6692550" y="152000"/>
            <a:chExt cx="935100" cy="575400"/>
          </a:xfrm>
        </p:grpSpPr>
        <p:grpSp>
          <p:nvGrpSpPr>
            <p:cNvPr id="675" name="Google Shape;675;p86"/>
            <p:cNvGrpSpPr/>
            <p:nvPr/>
          </p:nvGrpSpPr>
          <p:grpSpPr>
            <a:xfrm>
              <a:off x="6692550" y="152000"/>
              <a:ext cx="935100" cy="575400"/>
              <a:chOff x="6692550" y="152000"/>
              <a:chExt cx="935100" cy="575400"/>
            </a:xfrm>
          </p:grpSpPr>
          <p:sp>
            <p:nvSpPr>
              <p:cNvPr id="676" name="Google Shape;676;p86"/>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7" name="Google Shape;677;p86"/>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678" name="Google Shape;678;p86"/>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679" name="Google Shape;679;p86"/>
            <p:cNvCxnSpPr>
              <a:stCxn id="676"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680" name="Google Shape;680;p86"/>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681" name="Google Shape;681;p86"/>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682" name="Google Shape;682;p86"/>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683" name="Google Shape;683;p86"/>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684" name="Google Shape;684;p86"/>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685" name="Google Shape;685;p86"/>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686" name="Google Shape;686;p86"/>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687" name="Google Shape;687;p86"/>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688" name="Google Shape;688;p86"/>
          <p:cNvCxnSpPr>
            <a:stCxn id="672" idx="3"/>
            <a:endCxn id="689"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690" name="Google Shape;690;p86"/>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cxnSp>
        <p:nvCxnSpPr>
          <p:cNvPr id="691" name="Google Shape;691;p86"/>
          <p:cNvCxnSpPr>
            <a:stCxn id="666" idx="3"/>
            <a:endCxn id="660" idx="3"/>
          </p:cNvCxnSpPr>
          <p:nvPr/>
        </p:nvCxnSpPr>
        <p:spPr>
          <a:xfrm rot="10800000">
            <a:off x="6728425" y="480575"/>
            <a:ext cx="11400" cy="652800"/>
          </a:xfrm>
          <a:prstGeom prst="bentConnector3">
            <a:avLst>
              <a:gd fmla="val -2088816" name="adj1"/>
            </a:avLst>
          </a:prstGeom>
          <a:noFill/>
          <a:ln cap="flat" cmpd="sng" w="9525">
            <a:solidFill>
              <a:schemeClr val="dk2"/>
            </a:solidFill>
            <a:prstDash val="solid"/>
            <a:round/>
            <a:headEnd len="med" w="med" type="none"/>
            <a:tailEnd len="med" w="med" type="triangle"/>
          </a:ln>
        </p:spPr>
      </p:cxnSp>
      <p:sp>
        <p:nvSpPr>
          <p:cNvPr id="689" name="Google Shape;689;p86"/>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692" name="Google Shape;692;p86"/>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93" name="Google Shape;693;p86"/>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694" name="Google Shape;694;p86"/>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695" name="Google Shape;695;p86"/>
          <p:cNvSpPr txBox="1"/>
          <p:nvPr/>
        </p:nvSpPr>
        <p:spPr>
          <a:xfrm>
            <a:off x="6952225" y="5788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sp>
        <p:nvSpPr>
          <p:cNvPr id="696" name="Google Shape;696;p86"/>
          <p:cNvSpPr/>
          <p:nvPr/>
        </p:nvSpPr>
        <p:spPr>
          <a:xfrm>
            <a:off x="2163425" y="989525"/>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7" name="Google Shape;697;p86"/>
          <p:cNvSpPr/>
          <p:nvPr/>
        </p:nvSpPr>
        <p:spPr>
          <a:xfrm>
            <a:off x="6033125"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8" name="Google Shape;698;p86"/>
          <p:cNvSpPr/>
          <p:nvPr/>
        </p:nvSpPr>
        <p:spPr>
          <a:xfrm>
            <a:off x="4989363"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9" name="Google Shape;699;p86"/>
          <p:cNvSpPr/>
          <p:nvPr/>
        </p:nvSpPr>
        <p:spPr>
          <a:xfrm>
            <a:off x="3020088"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05" name="Google Shape;705;p87"/>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706" name="Google Shape;706;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707" name="Google Shape;707;p87"/>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708" name="Google Shape;708;p87"/>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709" name="Google Shape;709;p87"/>
          <p:cNvCxnSpPr>
            <a:stCxn id="710" idx="1"/>
            <a:endCxn id="710"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711" name="Google Shape;711;p87"/>
          <p:cNvGrpSpPr/>
          <p:nvPr/>
        </p:nvGrpSpPr>
        <p:grpSpPr>
          <a:xfrm>
            <a:off x="5793325" y="62575"/>
            <a:ext cx="935100" cy="575400"/>
            <a:chOff x="6692550" y="152000"/>
            <a:chExt cx="935100" cy="575400"/>
          </a:xfrm>
        </p:grpSpPr>
        <p:grpSp>
          <p:nvGrpSpPr>
            <p:cNvPr id="712" name="Google Shape;712;p87"/>
            <p:cNvGrpSpPr/>
            <p:nvPr/>
          </p:nvGrpSpPr>
          <p:grpSpPr>
            <a:xfrm>
              <a:off x="6692550" y="152000"/>
              <a:ext cx="935100" cy="575400"/>
              <a:chOff x="6692550" y="152000"/>
              <a:chExt cx="935100" cy="575400"/>
            </a:xfrm>
          </p:grpSpPr>
          <p:sp>
            <p:nvSpPr>
              <p:cNvPr id="710" name="Google Shape;710;p87"/>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3" name="Google Shape;713;p87"/>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14" name="Google Shape;714;p87"/>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15" name="Google Shape;715;p87"/>
            <p:cNvCxnSpPr>
              <a:stCxn id="71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16" name="Google Shape;716;p87"/>
          <p:cNvGrpSpPr/>
          <p:nvPr/>
        </p:nvGrpSpPr>
        <p:grpSpPr>
          <a:xfrm>
            <a:off x="5793325" y="715313"/>
            <a:ext cx="946500" cy="575400"/>
            <a:chOff x="6692550" y="152000"/>
            <a:chExt cx="946500" cy="575400"/>
          </a:xfrm>
        </p:grpSpPr>
        <p:grpSp>
          <p:nvGrpSpPr>
            <p:cNvPr id="717" name="Google Shape;717;p87"/>
            <p:cNvGrpSpPr/>
            <p:nvPr/>
          </p:nvGrpSpPr>
          <p:grpSpPr>
            <a:xfrm>
              <a:off x="6692550" y="152000"/>
              <a:ext cx="946500" cy="575400"/>
              <a:chOff x="6692550" y="152000"/>
              <a:chExt cx="946500" cy="575400"/>
            </a:xfrm>
          </p:grpSpPr>
          <p:sp>
            <p:nvSpPr>
              <p:cNvPr id="718" name="Google Shape;718;p87"/>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87"/>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20" name="Google Shape;720;p87"/>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21" name="Google Shape;721;p87"/>
            <p:cNvCxnSpPr>
              <a:stCxn id="71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22" name="Google Shape;722;p87"/>
          <p:cNvGrpSpPr/>
          <p:nvPr/>
        </p:nvGrpSpPr>
        <p:grpSpPr>
          <a:xfrm>
            <a:off x="5793325" y="1368075"/>
            <a:ext cx="935100" cy="575400"/>
            <a:chOff x="6692550" y="152000"/>
            <a:chExt cx="935100" cy="575400"/>
          </a:xfrm>
        </p:grpSpPr>
        <p:grpSp>
          <p:nvGrpSpPr>
            <p:cNvPr id="723" name="Google Shape;723;p87"/>
            <p:cNvGrpSpPr/>
            <p:nvPr/>
          </p:nvGrpSpPr>
          <p:grpSpPr>
            <a:xfrm>
              <a:off x="6692550" y="152000"/>
              <a:ext cx="935100" cy="575400"/>
              <a:chOff x="6692550" y="152000"/>
              <a:chExt cx="935100" cy="575400"/>
            </a:xfrm>
          </p:grpSpPr>
          <p:sp>
            <p:nvSpPr>
              <p:cNvPr id="724" name="Google Shape;724;p87"/>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5" name="Google Shape;725;p87"/>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26" name="Google Shape;726;p87"/>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27" name="Google Shape;727;p87"/>
            <p:cNvCxnSpPr>
              <a:stCxn id="72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28" name="Google Shape;728;p87"/>
          <p:cNvGrpSpPr/>
          <p:nvPr/>
        </p:nvGrpSpPr>
        <p:grpSpPr>
          <a:xfrm>
            <a:off x="5793325" y="2020825"/>
            <a:ext cx="935100" cy="575400"/>
            <a:chOff x="6692550" y="152000"/>
            <a:chExt cx="935100" cy="575400"/>
          </a:xfrm>
        </p:grpSpPr>
        <p:grpSp>
          <p:nvGrpSpPr>
            <p:cNvPr id="729" name="Google Shape;729;p87"/>
            <p:cNvGrpSpPr/>
            <p:nvPr/>
          </p:nvGrpSpPr>
          <p:grpSpPr>
            <a:xfrm>
              <a:off x="6692550" y="152000"/>
              <a:ext cx="935100" cy="575400"/>
              <a:chOff x="6692550" y="152000"/>
              <a:chExt cx="935100" cy="575400"/>
            </a:xfrm>
          </p:grpSpPr>
          <p:sp>
            <p:nvSpPr>
              <p:cNvPr id="730" name="Google Shape;730;p87"/>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1" name="Google Shape;731;p87"/>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32" name="Google Shape;732;p87"/>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33" name="Google Shape;733;p87"/>
            <p:cNvCxnSpPr>
              <a:stCxn id="73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734" name="Google Shape;734;p87"/>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735" name="Google Shape;735;p87"/>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736" name="Google Shape;736;p87"/>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737" name="Google Shape;737;p87"/>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738" name="Google Shape;738;p87"/>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739" name="Google Shape;739;p87"/>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740" name="Google Shape;740;p87"/>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741" name="Google Shape;741;p87"/>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742" name="Google Shape;742;p87"/>
          <p:cNvCxnSpPr>
            <a:stCxn id="726" idx="3"/>
            <a:endCxn id="743"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44" name="Google Shape;744;p87"/>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cxnSp>
        <p:nvCxnSpPr>
          <p:cNvPr id="745" name="Google Shape;745;p87"/>
          <p:cNvCxnSpPr>
            <a:stCxn id="720" idx="3"/>
            <a:endCxn id="714" idx="3"/>
          </p:cNvCxnSpPr>
          <p:nvPr/>
        </p:nvCxnSpPr>
        <p:spPr>
          <a:xfrm rot="10800000">
            <a:off x="6728425" y="480575"/>
            <a:ext cx="11400" cy="652800"/>
          </a:xfrm>
          <a:prstGeom prst="bentConnector3">
            <a:avLst>
              <a:gd fmla="val -2088816" name="adj1"/>
            </a:avLst>
          </a:prstGeom>
          <a:noFill/>
          <a:ln cap="flat" cmpd="sng" w="9525">
            <a:solidFill>
              <a:schemeClr val="dk2"/>
            </a:solidFill>
            <a:prstDash val="solid"/>
            <a:round/>
            <a:headEnd len="med" w="med" type="none"/>
            <a:tailEnd len="med" w="med" type="triangle"/>
          </a:ln>
        </p:spPr>
      </p:cxnSp>
      <p:sp>
        <p:nvSpPr>
          <p:cNvPr id="743" name="Google Shape;743;p87"/>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746" name="Google Shape;746;p87"/>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747" name="Google Shape;747;p87"/>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748" name="Google Shape;748;p87"/>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749" name="Google Shape;749;p87"/>
          <p:cNvSpPr txBox="1"/>
          <p:nvPr/>
        </p:nvSpPr>
        <p:spPr>
          <a:xfrm>
            <a:off x="6952225" y="5788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sp>
        <p:nvSpPr>
          <p:cNvPr id="750" name="Google Shape;750;p87"/>
          <p:cNvSpPr/>
          <p:nvPr/>
        </p:nvSpPr>
        <p:spPr>
          <a:xfrm>
            <a:off x="2163425" y="1178925"/>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87"/>
          <p:cNvSpPr/>
          <p:nvPr/>
        </p:nvSpPr>
        <p:spPr>
          <a:xfrm>
            <a:off x="6033125"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2" name="Google Shape;752;p87"/>
          <p:cNvSpPr/>
          <p:nvPr/>
        </p:nvSpPr>
        <p:spPr>
          <a:xfrm>
            <a:off x="4989363"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87"/>
          <p:cNvSpPr/>
          <p:nvPr/>
        </p:nvSpPr>
        <p:spPr>
          <a:xfrm>
            <a:off x="3020088"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59" name="Google Shape;759;p88"/>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760" name="Google Shape;760;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761" name="Google Shape;761;p88"/>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762" name="Google Shape;762;p88"/>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763" name="Google Shape;763;p88"/>
          <p:cNvCxnSpPr>
            <a:stCxn id="764" idx="1"/>
            <a:endCxn id="764"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765" name="Google Shape;765;p88"/>
          <p:cNvGrpSpPr/>
          <p:nvPr/>
        </p:nvGrpSpPr>
        <p:grpSpPr>
          <a:xfrm>
            <a:off x="5793325" y="62575"/>
            <a:ext cx="935100" cy="575400"/>
            <a:chOff x="6692550" y="152000"/>
            <a:chExt cx="935100" cy="575400"/>
          </a:xfrm>
        </p:grpSpPr>
        <p:grpSp>
          <p:nvGrpSpPr>
            <p:cNvPr id="766" name="Google Shape;766;p88"/>
            <p:cNvGrpSpPr/>
            <p:nvPr/>
          </p:nvGrpSpPr>
          <p:grpSpPr>
            <a:xfrm>
              <a:off x="6692550" y="152000"/>
              <a:ext cx="935100" cy="575400"/>
              <a:chOff x="6692550" y="152000"/>
              <a:chExt cx="935100" cy="575400"/>
            </a:xfrm>
          </p:grpSpPr>
          <p:sp>
            <p:nvSpPr>
              <p:cNvPr id="764" name="Google Shape;764;p88"/>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7" name="Google Shape;767;p88"/>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68" name="Google Shape;768;p88"/>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69" name="Google Shape;769;p88"/>
            <p:cNvCxnSpPr>
              <a:stCxn id="76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70" name="Google Shape;770;p88"/>
          <p:cNvGrpSpPr/>
          <p:nvPr/>
        </p:nvGrpSpPr>
        <p:grpSpPr>
          <a:xfrm>
            <a:off x="5793325" y="715313"/>
            <a:ext cx="946500" cy="575400"/>
            <a:chOff x="6692550" y="152000"/>
            <a:chExt cx="946500" cy="575400"/>
          </a:xfrm>
        </p:grpSpPr>
        <p:grpSp>
          <p:nvGrpSpPr>
            <p:cNvPr id="771" name="Google Shape;771;p88"/>
            <p:cNvGrpSpPr/>
            <p:nvPr/>
          </p:nvGrpSpPr>
          <p:grpSpPr>
            <a:xfrm>
              <a:off x="6692550" y="152000"/>
              <a:ext cx="946500" cy="575400"/>
              <a:chOff x="6692550" y="152000"/>
              <a:chExt cx="946500" cy="575400"/>
            </a:xfrm>
          </p:grpSpPr>
          <p:sp>
            <p:nvSpPr>
              <p:cNvPr id="772" name="Google Shape;772;p88"/>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3" name="Google Shape;773;p88"/>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74" name="Google Shape;774;p88"/>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75" name="Google Shape;775;p88"/>
            <p:cNvCxnSpPr>
              <a:stCxn id="77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76" name="Google Shape;776;p88"/>
          <p:cNvGrpSpPr/>
          <p:nvPr/>
        </p:nvGrpSpPr>
        <p:grpSpPr>
          <a:xfrm>
            <a:off x="5793325" y="1368075"/>
            <a:ext cx="935100" cy="575400"/>
            <a:chOff x="6692550" y="152000"/>
            <a:chExt cx="935100" cy="575400"/>
          </a:xfrm>
        </p:grpSpPr>
        <p:grpSp>
          <p:nvGrpSpPr>
            <p:cNvPr id="777" name="Google Shape;777;p88"/>
            <p:cNvGrpSpPr/>
            <p:nvPr/>
          </p:nvGrpSpPr>
          <p:grpSpPr>
            <a:xfrm>
              <a:off x="6692550" y="152000"/>
              <a:ext cx="935100" cy="575400"/>
              <a:chOff x="6692550" y="152000"/>
              <a:chExt cx="935100" cy="575400"/>
            </a:xfrm>
          </p:grpSpPr>
          <p:sp>
            <p:nvSpPr>
              <p:cNvPr id="778" name="Google Shape;778;p88"/>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9" name="Google Shape;779;p88"/>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80" name="Google Shape;780;p88"/>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81" name="Google Shape;781;p88"/>
            <p:cNvCxnSpPr>
              <a:stCxn id="77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782" name="Google Shape;782;p88"/>
          <p:cNvGrpSpPr/>
          <p:nvPr/>
        </p:nvGrpSpPr>
        <p:grpSpPr>
          <a:xfrm>
            <a:off x="5793325" y="2020825"/>
            <a:ext cx="935100" cy="575400"/>
            <a:chOff x="6692550" y="152000"/>
            <a:chExt cx="935100" cy="575400"/>
          </a:xfrm>
        </p:grpSpPr>
        <p:grpSp>
          <p:nvGrpSpPr>
            <p:cNvPr id="783" name="Google Shape;783;p88"/>
            <p:cNvGrpSpPr/>
            <p:nvPr/>
          </p:nvGrpSpPr>
          <p:grpSpPr>
            <a:xfrm>
              <a:off x="6692550" y="152000"/>
              <a:ext cx="935100" cy="575400"/>
              <a:chOff x="6692550" y="152000"/>
              <a:chExt cx="935100" cy="575400"/>
            </a:xfrm>
          </p:grpSpPr>
          <p:sp>
            <p:nvSpPr>
              <p:cNvPr id="784" name="Google Shape;784;p88"/>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88"/>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786" name="Google Shape;786;p88"/>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787" name="Google Shape;787;p88"/>
            <p:cNvCxnSpPr>
              <a:stCxn id="78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788" name="Google Shape;788;p88"/>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789" name="Google Shape;789;p88"/>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790" name="Google Shape;790;p88"/>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791" name="Google Shape;791;p88"/>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792" name="Google Shape;792;p88"/>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793" name="Google Shape;793;p88"/>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794" name="Google Shape;794;p88"/>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795" name="Google Shape;795;p88"/>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796" name="Google Shape;796;p88"/>
          <p:cNvCxnSpPr>
            <a:stCxn id="780" idx="3"/>
            <a:endCxn id="797"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98" name="Google Shape;798;p88"/>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cxnSp>
        <p:nvCxnSpPr>
          <p:cNvPr id="799" name="Google Shape;799;p88"/>
          <p:cNvCxnSpPr>
            <a:stCxn id="774" idx="3"/>
            <a:endCxn id="768" idx="3"/>
          </p:cNvCxnSpPr>
          <p:nvPr/>
        </p:nvCxnSpPr>
        <p:spPr>
          <a:xfrm rot="10800000">
            <a:off x="6728425" y="480575"/>
            <a:ext cx="11400" cy="652800"/>
          </a:xfrm>
          <a:prstGeom prst="bentConnector3">
            <a:avLst>
              <a:gd fmla="val -2088816" name="adj1"/>
            </a:avLst>
          </a:prstGeom>
          <a:noFill/>
          <a:ln cap="flat" cmpd="sng" w="9525">
            <a:solidFill>
              <a:schemeClr val="dk2"/>
            </a:solidFill>
            <a:prstDash val="solid"/>
            <a:round/>
            <a:headEnd len="med" w="med" type="none"/>
            <a:tailEnd len="med" w="med" type="triangle"/>
          </a:ln>
        </p:spPr>
      </p:cxnSp>
      <p:sp>
        <p:nvSpPr>
          <p:cNvPr id="797" name="Google Shape;797;p88"/>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800" name="Google Shape;800;p88"/>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801" name="Google Shape;801;p88"/>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802" name="Google Shape;802;p88"/>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803" name="Google Shape;803;p88"/>
          <p:cNvSpPr txBox="1"/>
          <p:nvPr/>
        </p:nvSpPr>
        <p:spPr>
          <a:xfrm>
            <a:off x="6952225" y="5788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sp>
        <p:nvSpPr>
          <p:cNvPr id="804" name="Google Shape;804;p88"/>
          <p:cNvSpPr/>
          <p:nvPr/>
        </p:nvSpPr>
        <p:spPr>
          <a:xfrm>
            <a:off x="2163425" y="1385350"/>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5" name="Google Shape;805;p88"/>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806" name="Google Shape;806;p88"/>
          <p:cNvSpPr/>
          <p:nvPr/>
        </p:nvSpPr>
        <p:spPr>
          <a:xfrm>
            <a:off x="2031575" y="4246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7" name="Google Shape;807;p88"/>
          <p:cNvSpPr/>
          <p:nvPr/>
        </p:nvSpPr>
        <p:spPr>
          <a:xfrm>
            <a:off x="4008600"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8" name="Google Shape;808;p88"/>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809" name="Google Shape;809;p88"/>
          <p:cNvSpPr/>
          <p:nvPr/>
        </p:nvSpPr>
        <p:spPr>
          <a:xfrm>
            <a:off x="7183200" y="4246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0" name="Google Shape;810;p88"/>
          <p:cNvSpPr/>
          <p:nvPr/>
        </p:nvSpPr>
        <p:spPr>
          <a:xfrm>
            <a:off x="5030275"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1" name="Google Shape;811;p88"/>
          <p:cNvSpPr/>
          <p:nvPr/>
        </p:nvSpPr>
        <p:spPr>
          <a:xfrm>
            <a:off x="6030525" y="4266775"/>
            <a:ext cx="8382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2" name="Google Shape;812;p88"/>
          <p:cNvSpPr/>
          <p:nvPr/>
        </p:nvSpPr>
        <p:spPr>
          <a:xfrm>
            <a:off x="3020088" y="4266775"/>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18" name="Google Shape;818;p89"/>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819" name="Google Shape;819;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820" name="Google Shape;820;p89"/>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821" name="Google Shape;821;p89"/>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822" name="Google Shape;822;p89"/>
          <p:cNvCxnSpPr>
            <a:stCxn id="823" idx="1"/>
            <a:endCxn id="823"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824" name="Google Shape;824;p89"/>
          <p:cNvGrpSpPr/>
          <p:nvPr/>
        </p:nvGrpSpPr>
        <p:grpSpPr>
          <a:xfrm>
            <a:off x="5793325" y="62575"/>
            <a:ext cx="935100" cy="575400"/>
            <a:chOff x="6692550" y="152000"/>
            <a:chExt cx="935100" cy="575400"/>
          </a:xfrm>
        </p:grpSpPr>
        <p:grpSp>
          <p:nvGrpSpPr>
            <p:cNvPr id="825" name="Google Shape;825;p89"/>
            <p:cNvGrpSpPr/>
            <p:nvPr/>
          </p:nvGrpSpPr>
          <p:grpSpPr>
            <a:xfrm>
              <a:off x="6692550" y="152000"/>
              <a:ext cx="935100" cy="575400"/>
              <a:chOff x="6692550" y="152000"/>
              <a:chExt cx="935100" cy="575400"/>
            </a:xfrm>
          </p:grpSpPr>
          <p:sp>
            <p:nvSpPr>
              <p:cNvPr id="823" name="Google Shape;823;p89"/>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6" name="Google Shape;826;p89"/>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27" name="Google Shape;827;p89"/>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28" name="Google Shape;828;p89"/>
            <p:cNvCxnSpPr>
              <a:stCxn id="82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829" name="Google Shape;829;p89"/>
          <p:cNvGrpSpPr/>
          <p:nvPr/>
        </p:nvGrpSpPr>
        <p:grpSpPr>
          <a:xfrm>
            <a:off x="5793325" y="715313"/>
            <a:ext cx="946500" cy="575400"/>
            <a:chOff x="6692550" y="152000"/>
            <a:chExt cx="946500" cy="575400"/>
          </a:xfrm>
        </p:grpSpPr>
        <p:grpSp>
          <p:nvGrpSpPr>
            <p:cNvPr id="830" name="Google Shape;830;p89"/>
            <p:cNvGrpSpPr/>
            <p:nvPr/>
          </p:nvGrpSpPr>
          <p:grpSpPr>
            <a:xfrm>
              <a:off x="6692550" y="152000"/>
              <a:ext cx="946500" cy="575400"/>
              <a:chOff x="6692550" y="152000"/>
              <a:chExt cx="946500" cy="575400"/>
            </a:xfrm>
          </p:grpSpPr>
          <p:sp>
            <p:nvSpPr>
              <p:cNvPr id="831" name="Google Shape;831;p89"/>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2" name="Google Shape;832;p89"/>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33" name="Google Shape;833;p89"/>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34" name="Google Shape;834;p89"/>
            <p:cNvCxnSpPr>
              <a:stCxn id="831"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835" name="Google Shape;835;p89"/>
          <p:cNvGrpSpPr/>
          <p:nvPr/>
        </p:nvGrpSpPr>
        <p:grpSpPr>
          <a:xfrm>
            <a:off x="5793325" y="1368075"/>
            <a:ext cx="935100" cy="575400"/>
            <a:chOff x="6692550" y="152000"/>
            <a:chExt cx="935100" cy="575400"/>
          </a:xfrm>
        </p:grpSpPr>
        <p:grpSp>
          <p:nvGrpSpPr>
            <p:cNvPr id="836" name="Google Shape;836;p89"/>
            <p:cNvGrpSpPr/>
            <p:nvPr/>
          </p:nvGrpSpPr>
          <p:grpSpPr>
            <a:xfrm>
              <a:off x="6692550" y="152000"/>
              <a:ext cx="935100" cy="575400"/>
              <a:chOff x="6692550" y="152000"/>
              <a:chExt cx="935100" cy="575400"/>
            </a:xfrm>
          </p:grpSpPr>
          <p:sp>
            <p:nvSpPr>
              <p:cNvPr id="837" name="Google Shape;837;p89"/>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8" name="Google Shape;838;p89"/>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39" name="Google Shape;839;p89"/>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40" name="Google Shape;840;p89"/>
            <p:cNvCxnSpPr>
              <a:stCxn id="83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841" name="Google Shape;841;p89"/>
          <p:cNvGrpSpPr/>
          <p:nvPr/>
        </p:nvGrpSpPr>
        <p:grpSpPr>
          <a:xfrm>
            <a:off x="5793325" y="2020825"/>
            <a:ext cx="935100" cy="575400"/>
            <a:chOff x="6692550" y="152000"/>
            <a:chExt cx="935100" cy="575400"/>
          </a:xfrm>
        </p:grpSpPr>
        <p:grpSp>
          <p:nvGrpSpPr>
            <p:cNvPr id="842" name="Google Shape;842;p89"/>
            <p:cNvGrpSpPr/>
            <p:nvPr/>
          </p:nvGrpSpPr>
          <p:grpSpPr>
            <a:xfrm>
              <a:off x="6692550" y="152000"/>
              <a:ext cx="935100" cy="575400"/>
              <a:chOff x="6692550" y="152000"/>
              <a:chExt cx="935100" cy="575400"/>
            </a:xfrm>
          </p:grpSpPr>
          <p:sp>
            <p:nvSpPr>
              <p:cNvPr id="843" name="Google Shape;843;p89"/>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4" name="Google Shape;844;p89"/>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45" name="Google Shape;845;p89"/>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46" name="Google Shape;846;p89"/>
            <p:cNvCxnSpPr>
              <a:stCxn id="84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847" name="Google Shape;847;p89"/>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848" name="Google Shape;848;p89"/>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849" name="Google Shape;849;p89"/>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850" name="Google Shape;850;p89"/>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851" name="Google Shape;851;p89"/>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852" name="Google Shape;852;p89"/>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853" name="Google Shape;853;p89"/>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854" name="Google Shape;854;p89"/>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855" name="Google Shape;855;p89"/>
          <p:cNvCxnSpPr>
            <a:stCxn id="839" idx="3"/>
            <a:endCxn id="856"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857" name="Google Shape;857;p89"/>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cxnSp>
        <p:nvCxnSpPr>
          <p:cNvPr id="858" name="Google Shape;858;p89"/>
          <p:cNvCxnSpPr>
            <a:stCxn id="833" idx="3"/>
            <a:endCxn id="827" idx="3"/>
          </p:cNvCxnSpPr>
          <p:nvPr/>
        </p:nvCxnSpPr>
        <p:spPr>
          <a:xfrm rot="10800000">
            <a:off x="6728425" y="480575"/>
            <a:ext cx="11400" cy="652800"/>
          </a:xfrm>
          <a:prstGeom prst="bentConnector3">
            <a:avLst>
              <a:gd fmla="val -2088816" name="adj1"/>
            </a:avLst>
          </a:prstGeom>
          <a:noFill/>
          <a:ln cap="flat" cmpd="sng" w="9525">
            <a:solidFill>
              <a:schemeClr val="dk2"/>
            </a:solidFill>
            <a:prstDash val="solid"/>
            <a:round/>
            <a:headEnd len="med" w="med" type="none"/>
            <a:tailEnd len="med" w="med" type="triangle"/>
          </a:ln>
        </p:spPr>
      </p:cxnSp>
      <p:sp>
        <p:nvSpPr>
          <p:cNvPr id="856" name="Google Shape;856;p89"/>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859" name="Google Shape;859;p89"/>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860" name="Google Shape;860;p89"/>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861" name="Google Shape;861;p89"/>
          <p:cNvSpPr txBox="1"/>
          <p:nvPr/>
        </p:nvSpPr>
        <p:spPr>
          <a:xfrm>
            <a:off x="6952225" y="5788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sp>
        <p:nvSpPr>
          <p:cNvPr id="862" name="Google Shape;862;p89"/>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863" name="Google Shape;863;p89"/>
          <p:cNvSpPr/>
          <p:nvPr/>
        </p:nvSpPr>
        <p:spPr>
          <a:xfrm>
            <a:off x="2163425" y="1590975"/>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4" name="Google Shape;864;p89"/>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865" name="Google Shape;865;p89"/>
          <p:cNvSpPr txBox="1"/>
          <p:nvPr/>
        </p:nvSpPr>
        <p:spPr>
          <a:xfrm>
            <a:off x="7386900" y="1797875"/>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cxnSp>
        <p:nvCxnSpPr>
          <p:cNvPr id="866" name="Google Shape;866;p89"/>
          <p:cNvCxnSpPr>
            <a:stCxn id="833" idx="3"/>
            <a:endCxn id="860" idx="3"/>
          </p:cNvCxnSpPr>
          <p:nvPr/>
        </p:nvCxnSpPr>
        <p:spPr>
          <a:xfrm flipH="1">
            <a:off x="6728425" y="1133375"/>
            <a:ext cx="11400" cy="1355700"/>
          </a:xfrm>
          <a:prstGeom prst="bentConnector3">
            <a:avLst>
              <a:gd fmla="val -5252193" name="adj1"/>
            </a:avLst>
          </a:prstGeom>
          <a:noFill/>
          <a:ln cap="flat" cmpd="sng" w="9525">
            <a:solidFill>
              <a:schemeClr val="dk2"/>
            </a:solidFill>
            <a:prstDash val="solid"/>
            <a:round/>
            <a:headEnd len="med" w="med" type="none"/>
            <a:tailEnd len="med" w="med" type="triangle"/>
          </a:ln>
        </p:spPr>
      </p:cxnSp>
      <p:sp>
        <p:nvSpPr>
          <p:cNvPr id="867" name="Google Shape;867;p89"/>
          <p:cNvSpPr/>
          <p:nvPr/>
        </p:nvSpPr>
        <p:spPr>
          <a:xfrm>
            <a:off x="4008600"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8" name="Google Shape;868;p89"/>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869" name="Google Shape;869;p89"/>
          <p:cNvSpPr/>
          <p:nvPr/>
        </p:nvSpPr>
        <p:spPr>
          <a:xfrm>
            <a:off x="7183200" y="4246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0" name="Google Shape;870;p89"/>
          <p:cNvSpPr/>
          <p:nvPr/>
        </p:nvSpPr>
        <p:spPr>
          <a:xfrm>
            <a:off x="5030275"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1" name="Google Shape;871;p89"/>
          <p:cNvSpPr/>
          <p:nvPr/>
        </p:nvSpPr>
        <p:spPr>
          <a:xfrm>
            <a:off x="6030525" y="4266775"/>
            <a:ext cx="8382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2" name="Google Shape;872;p89"/>
          <p:cNvSpPr/>
          <p:nvPr/>
        </p:nvSpPr>
        <p:spPr>
          <a:xfrm>
            <a:off x="3020088" y="4266775"/>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5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78" name="Google Shape;878;p90"/>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879" name="Google Shape;879;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880" name="Google Shape;880;p90"/>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881" name="Google Shape;881;p90"/>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882" name="Google Shape;882;p90"/>
          <p:cNvCxnSpPr>
            <a:stCxn id="883" idx="1"/>
            <a:endCxn id="883"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884" name="Google Shape;884;p90"/>
          <p:cNvGrpSpPr/>
          <p:nvPr/>
        </p:nvGrpSpPr>
        <p:grpSpPr>
          <a:xfrm>
            <a:off x="5793325" y="62575"/>
            <a:ext cx="935100" cy="575400"/>
            <a:chOff x="6692550" y="152000"/>
            <a:chExt cx="935100" cy="575400"/>
          </a:xfrm>
        </p:grpSpPr>
        <p:grpSp>
          <p:nvGrpSpPr>
            <p:cNvPr id="885" name="Google Shape;885;p90"/>
            <p:cNvGrpSpPr/>
            <p:nvPr/>
          </p:nvGrpSpPr>
          <p:grpSpPr>
            <a:xfrm>
              <a:off x="6692550" y="152000"/>
              <a:ext cx="935100" cy="575400"/>
              <a:chOff x="6692550" y="152000"/>
              <a:chExt cx="935100" cy="575400"/>
            </a:xfrm>
          </p:grpSpPr>
          <p:sp>
            <p:nvSpPr>
              <p:cNvPr id="883" name="Google Shape;883;p90"/>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6" name="Google Shape;886;p90"/>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87" name="Google Shape;887;p90"/>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88" name="Google Shape;888;p90"/>
            <p:cNvCxnSpPr>
              <a:stCxn id="88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889" name="Google Shape;889;p90"/>
          <p:cNvGrpSpPr/>
          <p:nvPr/>
        </p:nvGrpSpPr>
        <p:grpSpPr>
          <a:xfrm>
            <a:off x="5793325" y="715313"/>
            <a:ext cx="946500" cy="575400"/>
            <a:chOff x="6692550" y="152000"/>
            <a:chExt cx="946500" cy="575400"/>
          </a:xfrm>
        </p:grpSpPr>
        <p:grpSp>
          <p:nvGrpSpPr>
            <p:cNvPr id="890" name="Google Shape;890;p90"/>
            <p:cNvGrpSpPr/>
            <p:nvPr/>
          </p:nvGrpSpPr>
          <p:grpSpPr>
            <a:xfrm>
              <a:off x="6692550" y="152000"/>
              <a:ext cx="946500" cy="575400"/>
              <a:chOff x="6692550" y="152000"/>
              <a:chExt cx="946500" cy="575400"/>
            </a:xfrm>
          </p:grpSpPr>
          <p:sp>
            <p:nvSpPr>
              <p:cNvPr id="891" name="Google Shape;891;p90"/>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2" name="Google Shape;892;p90"/>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93" name="Google Shape;893;p90"/>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894" name="Google Shape;894;p90"/>
            <p:cNvCxnSpPr>
              <a:stCxn id="891"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895" name="Google Shape;895;p90"/>
          <p:cNvGrpSpPr/>
          <p:nvPr/>
        </p:nvGrpSpPr>
        <p:grpSpPr>
          <a:xfrm>
            <a:off x="5793325" y="1368075"/>
            <a:ext cx="935100" cy="575400"/>
            <a:chOff x="6692550" y="152000"/>
            <a:chExt cx="935100" cy="575400"/>
          </a:xfrm>
        </p:grpSpPr>
        <p:grpSp>
          <p:nvGrpSpPr>
            <p:cNvPr id="896" name="Google Shape;896;p90"/>
            <p:cNvGrpSpPr/>
            <p:nvPr/>
          </p:nvGrpSpPr>
          <p:grpSpPr>
            <a:xfrm>
              <a:off x="6692550" y="152000"/>
              <a:ext cx="935100" cy="575400"/>
              <a:chOff x="6692550" y="152000"/>
              <a:chExt cx="935100" cy="575400"/>
            </a:xfrm>
          </p:grpSpPr>
          <p:sp>
            <p:nvSpPr>
              <p:cNvPr id="897" name="Google Shape;897;p90"/>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8" name="Google Shape;898;p90"/>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899" name="Google Shape;899;p90"/>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00" name="Google Shape;900;p90"/>
            <p:cNvCxnSpPr>
              <a:stCxn id="89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901" name="Google Shape;901;p90"/>
          <p:cNvGrpSpPr/>
          <p:nvPr/>
        </p:nvGrpSpPr>
        <p:grpSpPr>
          <a:xfrm>
            <a:off x="5793325" y="2020825"/>
            <a:ext cx="935100" cy="575400"/>
            <a:chOff x="6692550" y="152000"/>
            <a:chExt cx="935100" cy="575400"/>
          </a:xfrm>
        </p:grpSpPr>
        <p:grpSp>
          <p:nvGrpSpPr>
            <p:cNvPr id="902" name="Google Shape;902;p90"/>
            <p:cNvGrpSpPr/>
            <p:nvPr/>
          </p:nvGrpSpPr>
          <p:grpSpPr>
            <a:xfrm>
              <a:off x="6692550" y="152000"/>
              <a:ext cx="935100" cy="575400"/>
              <a:chOff x="6692550" y="152000"/>
              <a:chExt cx="935100" cy="575400"/>
            </a:xfrm>
          </p:grpSpPr>
          <p:sp>
            <p:nvSpPr>
              <p:cNvPr id="903" name="Google Shape;903;p90"/>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4" name="Google Shape;904;p90"/>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05" name="Google Shape;905;p90"/>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06" name="Google Shape;906;p90"/>
            <p:cNvCxnSpPr>
              <a:stCxn id="90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907" name="Google Shape;907;p90"/>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908" name="Google Shape;908;p90"/>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909" name="Google Shape;909;p90"/>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910" name="Google Shape;910;p90"/>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911" name="Google Shape;911;p90"/>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912" name="Google Shape;912;p90"/>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913" name="Google Shape;913;p90"/>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914" name="Google Shape;914;p90"/>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915" name="Google Shape;915;p90"/>
          <p:cNvCxnSpPr>
            <a:stCxn id="899" idx="3"/>
            <a:endCxn id="916"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917" name="Google Shape;917;p90"/>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sp>
        <p:nvSpPr>
          <p:cNvPr id="918" name="Google Shape;918;p90"/>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919" name="Google Shape;919;p90"/>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920" name="Google Shape;920;p90"/>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921" name="Google Shape;921;p90"/>
          <p:cNvSpPr/>
          <p:nvPr/>
        </p:nvSpPr>
        <p:spPr>
          <a:xfrm>
            <a:off x="2163425" y="1797863"/>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6" name="Google Shape;916;p90"/>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922" name="Google Shape;922;p90"/>
          <p:cNvSpPr txBox="1"/>
          <p:nvPr/>
        </p:nvSpPr>
        <p:spPr>
          <a:xfrm>
            <a:off x="7386900" y="1797875"/>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cxnSp>
        <p:nvCxnSpPr>
          <p:cNvPr id="923" name="Google Shape;923;p90"/>
          <p:cNvCxnSpPr>
            <a:stCxn id="893" idx="3"/>
            <a:endCxn id="919" idx="3"/>
          </p:cNvCxnSpPr>
          <p:nvPr/>
        </p:nvCxnSpPr>
        <p:spPr>
          <a:xfrm flipH="1">
            <a:off x="6728425" y="1133375"/>
            <a:ext cx="11400" cy="1355700"/>
          </a:xfrm>
          <a:prstGeom prst="bentConnector3">
            <a:avLst>
              <a:gd fmla="val -5252193" name="adj1"/>
            </a:avLst>
          </a:prstGeom>
          <a:noFill/>
          <a:ln cap="flat" cmpd="sng" w="9525">
            <a:solidFill>
              <a:schemeClr val="dk2"/>
            </a:solidFill>
            <a:prstDash val="solid"/>
            <a:round/>
            <a:headEnd len="med" w="med" type="none"/>
            <a:tailEnd len="med" w="med" type="triangle"/>
          </a:ln>
        </p:spPr>
      </p:cxnSp>
      <p:sp>
        <p:nvSpPr>
          <p:cNvPr id="924" name="Google Shape;924;p90"/>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925" name="Google Shape;925;p90"/>
          <p:cNvSpPr/>
          <p:nvPr/>
        </p:nvSpPr>
        <p:spPr>
          <a:xfrm>
            <a:off x="7183200" y="4246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6" name="Google Shape;926;p90"/>
          <p:cNvSpPr/>
          <p:nvPr/>
        </p:nvSpPr>
        <p:spPr>
          <a:xfrm>
            <a:off x="5030275"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7" name="Google Shape;927;p90"/>
          <p:cNvSpPr/>
          <p:nvPr/>
        </p:nvSpPr>
        <p:spPr>
          <a:xfrm>
            <a:off x="6030525" y="4266775"/>
            <a:ext cx="8382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90"/>
          <p:cNvSpPr/>
          <p:nvPr/>
        </p:nvSpPr>
        <p:spPr>
          <a:xfrm>
            <a:off x="3020088" y="4266775"/>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34" name="Google Shape;934;p91"/>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935" name="Google Shape;935;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936" name="Google Shape;936;p91"/>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937" name="Google Shape;937;p91"/>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938" name="Google Shape;938;p91"/>
          <p:cNvCxnSpPr>
            <a:stCxn id="939" idx="1"/>
            <a:endCxn id="939"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940" name="Google Shape;940;p91"/>
          <p:cNvGrpSpPr/>
          <p:nvPr/>
        </p:nvGrpSpPr>
        <p:grpSpPr>
          <a:xfrm>
            <a:off x="5793325" y="62575"/>
            <a:ext cx="935100" cy="575400"/>
            <a:chOff x="6692550" y="152000"/>
            <a:chExt cx="935100" cy="575400"/>
          </a:xfrm>
        </p:grpSpPr>
        <p:grpSp>
          <p:nvGrpSpPr>
            <p:cNvPr id="941" name="Google Shape;941;p91"/>
            <p:cNvGrpSpPr/>
            <p:nvPr/>
          </p:nvGrpSpPr>
          <p:grpSpPr>
            <a:xfrm>
              <a:off x="6692550" y="152000"/>
              <a:ext cx="935100" cy="575400"/>
              <a:chOff x="6692550" y="152000"/>
              <a:chExt cx="935100" cy="575400"/>
            </a:xfrm>
          </p:grpSpPr>
          <p:sp>
            <p:nvSpPr>
              <p:cNvPr id="939" name="Google Shape;939;p9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2" name="Google Shape;942;p9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43" name="Google Shape;943;p9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44" name="Google Shape;944;p91"/>
            <p:cNvCxnSpPr>
              <a:stCxn id="939"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945" name="Google Shape;945;p91"/>
          <p:cNvGrpSpPr/>
          <p:nvPr/>
        </p:nvGrpSpPr>
        <p:grpSpPr>
          <a:xfrm>
            <a:off x="5793325" y="715313"/>
            <a:ext cx="946500" cy="575400"/>
            <a:chOff x="6692550" y="152000"/>
            <a:chExt cx="946500" cy="575400"/>
          </a:xfrm>
        </p:grpSpPr>
        <p:grpSp>
          <p:nvGrpSpPr>
            <p:cNvPr id="946" name="Google Shape;946;p91"/>
            <p:cNvGrpSpPr/>
            <p:nvPr/>
          </p:nvGrpSpPr>
          <p:grpSpPr>
            <a:xfrm>
              <a:off x="6692550" y="152000"/>
              <a:ext cx="946500" cy="575400"/>
              <a:chOff x="6692550" y="152000"/>
              <a:chExt cx="946500" cy="575400"/>
            </a:xfrm>
          </p:grpSpPr>
          <p:sp>
            <p:nvSpPr>
              <p:cNvPr id="947" name="Google Shape;947;p9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8" name="Google Shape;948;p9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49" name="Google Shape;949;p91"/>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50" name="Google Shape;950;p91"/>
            <p:cNvCxnSpPr>
              <a:stCxn id="94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951" name="Google Shape;951;p91"/>
          <p:cNvGrpSpPr/>
          <p:nvPr/>
        </p:nvGrpSpPr>
        <p:grpSpPr>
          <a:xfrm>
            <a:off x="5793325" y="1368075"/>
            <a:ext cx="935100" cy="575400"/>
            <a:chOff x="6692550" y="152000"/>
            <a:chExt cx="935100" cy="575400"/>
          </a:xfrm>
        </p:grpSpPr>
        <p:grpSp>
          <p:nvGrpSpPr>
            <p:cNvPr id="952" name="Google Shape;952;p91"/>
            <p:cNvGrpSpPr/>
            <p:nvPr/>
          </p:nvGrpSpPr>
          <p:grpSpPr>
            <a:xfrm>
              <a:off x="6692550" y="152000"/>
              <a:ext cx="935100" cy="575400"/>
              <a:chOff x="6692550" y="152000"/>
              <a:chExt cx="935100" cy="575400"/>
            </a:xfrm>
          </p:grpSpPr>
          <p:sp>
            <p:nvSpPr>
              <p:cNvPr id="953" name="Google Shape;953;p9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4" name="Google Shape;954;p9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55" name="Google Shape;955;p9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56" name="Google Shape;956;p91"/>
            <p:cNvCxnSpPr>
              <a:stCxn id="95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957" name="Google Shape;957;p91"/>
          <p:cNvGrpSpPr/>
          <p:nvPr/>
        </p:nvGrpSpPr>
        <p:grpSpPr>
          <a:xfrm>
            <a:off x="5793325" y="2020825"/>
            <a:ext cx="935100" cy="575400"/>
            <a:chOff x="6692550" y="152000"/>
            <a:chExt cx="935100" cy="575400"/>
          </a:xfrm>
        </p:grpSpPr>
        <p:grpSp>
          <p:nvGrpSpPr>
            <p:cNvPr id="958" name="Google Shape;958;p91"/>
            <p:cNvGrpSpPr/>
            <p:nvPr/>
          </p:nvGrpSpPr>
          <p:grpSpPr>
            <a:xfrm>
              <a:off x="6692550" y="152000"/>
              <a:ext cx="935100" cy="575400"/>
              <a:chOff x="6692550" y="152000"/>
              <a:chExt cx="935100" cy="575400"/>
            </a:xfrm>
          </p:grpSpPr>
          <p:sp>
            <p:nvSpPr>
              <p:cNvPr id="959" name="Google Shape;959;p9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0" name="Google Shape;960;p9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61" name="Google Shape;961;p9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62" name="Google Shape;962;p91"/>
            <p:cNvCxnSpPr>
              <a:stCxn id="959"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963" name="Google Shape;963;p91"/>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964" name="Google Shape;964;p91"/>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965" name="Google Shape;965;p91"/>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966" name="Google Shape;966;p91"/>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967" name="Google Shape;967;p91"/>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968" name="Google Shape;968;p91"/>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969" name="Google Shape;969;p91"/>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970" name="Google Shape;970;p91"/>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971" name="Google Shape;971;p91"/>
          <p:cNvCxnSpPr>
            <a:stCxn id="955" idx="3"/>
            <a:endCxn id="972"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973" name="Google Shape;973;p91"/>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sp>
        <p:nvSpPr>
          <p:cNvPr id="974" name="Google Shape;974;p91"/>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975" name="Google Shape;975;p91"/>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976" name="Google Shape;976;p91"/>
          <p:cNvSpPr/>
          <p:nvPr/>
        </p:nvSpPr>
        <p:spPr>
          <a:xfrm>
            <a:off x="2163425" y="2020813"/>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2" name="Google Shape;972;p91"/>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977" name="Google Shape;977;p91"/>
          <p:cNvSpPr txBox="1"/>
          <p:nvPr/>
        </p:nvSpPr>
        <p:spPr>
          <a:xfrm>
            <a:off x="7386900" y="1797875"/>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cxnSp>
        <p:nvCxnSpPr>
          <p:cNvPr id="978" name="Google Shape;978;p91"/>
          <p:cNvCxnSpPr>
            <a:stCxn id="949" idx="3"/>
            <a:endCxn id="979" idx="3"/>
          </p:cNvCxnSpPr>
          <p:nvPr/>
        </p:nvCxnSpPr>
        <p:spPr>
          <a:xfrm flipH="1">
            <a:off x="6728425" y="1133375"/>
            <a:ext cx="11400" cy="1332600"/>
          </a:xfrm>
          <a:prstGeom prst="bentConnector3">
            <a:avLst>
              <a:gd fmla="val -5352193" name="adj1"/>
            </a:avLst>
          </a:prstGeom>
          <a:noFill/>
          <a:ln cap="flat" cmpd="sng" w="9525">
            <a:solidFill>
              <a:schemeClr val="dk2"/>
            </a:solidFill>
            <a:prstDash val="solid"/>
            <a:round/>
            <a:headEnd len="med" w="med" type="none"/>
            <a:tailEnd len="med" w="med" type="triangle"/>
          </a:ln>
        </p:spPr>
      </p:cxnSp>
      <p:sp>
        <p:nvSpPr>
          <p:cNvPr id="979" name="Google Shape;979;p91"/>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980" name="Google Shape;980;p91"/>
          <p:cNvSpPr/>
          <p:nvPr/>
        </p:nvSpPr>
        <p:spPr>
          <a:xfrm>
            <a:off x="5030275" y="4246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1" name="Google Shape;981;p91"/>
          <p:cNvSpPr/>
          <p:nvPr/>
        </p:nvSpPr>
        <p:spPr>
          <a:xfrm>
            <a:off x="6030525" y="4266775"/>
            <a:ext cx="8382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2" name="Google Shape;982;p91"/>
          <p:cNvSpPr/>
          <p:nvPr/>
        </p:nvSpPr>
        <p:spPr>
          <a:xfrm>
            <a:off x="3020088" y="4266775"/>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88" name="Google Shape;988;p92"/>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989" name="Google Shape;989;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990" name="Google Shape;990;p92"/>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991" name="Google Shape;991;p92"/>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200"/>
                        <a:t>V</a:t>
                      </a:r>
                      <a:r>
                        <a:rPr lang="en" sz="1200"/>
                        <a:t>alue @</a:t>
                      </a:r>
                      <a:endParaRPr sz="1200"/>
                    </a:p>
                    <a:p>
                      <a:pPr indent="0" lvl="0" marL="0" rtl="0" algn="ctr">
                        <a:spcBef>
                          <a:spcPts val="0"/>
                        </a:spcBef>
                        <a:spcAft>
                          <a:spcPts val="0"/>
                        </a:spcAft>
                        <a:buNone/>
                      </a:pPr>
                      <a:r>
                        <a:rPr lang="en" sz="1200">
                          <a:solidFill>
                            <a:schemeClr val="dk1"/>
                          </a:solidFill>
                        </a:rPr>
                        <a:t>&amp;d + (7*4)</a:t>
                      </a:r>
                      <a:endParaRPr sz="1200"/>
                    </a:p>
                  </a:txBody>
                  <a:tcPr marT="91425" marB="91425" marR="91425" marL="91425" anchor="ctr"/>
                </a:tc>
                <a:tc>
                  <a:txBody>
                    <a:bodyPr/>
                    <a:lstStyle/>
                    <a:p>
                      <a:pPr indent="0" lvl="0" marL="0" rtl="0" algn="l">
                        <a:spcBef>
                          <a:spcPts val="0"/>
                        </a:spcBef>
                        <a:spcAft>
                          <a:spcPts val="0"/>
                        </a:spcAft>
                        <a:buNone/>
                      </a:pPr>
                      <a:r>
                        <a:rPr lang="en">
                          <a:solidFill>
                            <a:schemeClr val="dk1"/>
                          </a:solidFill>
                        </a:rPr>
                        <a:t>&amp;d + (7*4)</a:t>
                      </a:r>
                      <a:endParaRPr>
                        <a:solidFill>
                          <a:schemeClr val="dk1"/>
                        </a:solidFill>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1"/>
                          </a:solidFill>
                        </a:rPr>
                        <a:t>&amp;d + (7*4)</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992" name="Google Shape;992;p92"/>
          <p:cNvCxnSpPr>
            <a:stCxn id="993" idx="1"/>
            <a:endCxn id="993"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994" name="Google Shape;994;p92"/>
          <p:cNvGrpSpPr/>
          <p:nvPr/>
        </p:nvGrpSpPr>
        <p:grpSpPr>
          <a:xfrm>
            <a:off x="5793325" y="62575"/>
            <a:ext cx="935100" cy="575400"/>
            <a:chOff x="6692550" y="152000"/>
            <a:chExt cx="935100" cy="575400"/>
          </a:xfrm>
        </p:grpSpPr>
        <p:grpSp>
          <p:nvGrpSpPr>
            <p:cNvPr id="995" name="Google Shape;995;p92"/>
            <p:cNvGrpSpPr/>
            <p:nvPr/>
          </p:nvGrpSpPr>
          <p:grpSpPr>
            <a:xfrm>
              <a:off x="6692550" y="152000"/>
              <a:ext cx="935100" cy="575400"/>
              <a:chOff x="6692550" y="152000"/>
              <a:chExt cx="935100" cy="575400"/>
            </a:xfrm>
          </p:grpSpPr>
          <p:sp>
            <p:nvSpPr>
              <p:cNvPr id="993" name="Google Shape;993;p9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6" name="Google Shape;996;p9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997" name="Google Shape;997;p9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998" name="Google Shape;998;p92"/>
            <p:cNvCxnSpPr>
              <a:stCxn id="99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999" name="Google Shape;999;p92"/>
          <p:cNvGrpSpPr/>
          <p:nvPr/>
        </p:nvGrpSpPr>
        <p:grpSpPr>
          <a:xfrm>
            <a:off x="5793325" y="715313"/>
            <a:ext cx="946500" cy="575400"/>
            <a:chOff x="6692550" y="152000"/>
            <a:chExt cx="946500" cy="575400"/>
          </a:xfrm>
        </p:grpSpPr>
        <p:grpSp>
          <p:nvGrpSpPr>
            <p:cNvPr id="1000" name="Google Shape;1000;p92"/>
            <p:cNvGrpSpPr/>
            <p:nvPr/>
          </p:nvGrpSpPr>
          <p:grpSpPr>
            <a:xfrm>
              <a:off x="6692550" y="152000"/>
              <a:ext cx="946500" cy="575400"/>
              <a:chOff x="6692550" y="152000"/>
              <a:chExt cx="946500" cy="575400"/>
            </a:xfrm>
          </p:grpSpPr>
          <p:sp>
            <p:nvSpPr>
              <p:cNvPr id="1001" name="Google Shape;1001;p9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2" name="Google Shape;1002;p9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03" name="Google Shape;1003;p92"/>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04" name="Google Shape;1004;p92"/>
            <p:cNvCxnSpPr>
              <a:stCxn id="1001"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005" name="Google Shape;1005;p92"/>
          <p:cNvGrpSpPr/>
          <p:nvPr/>
        </p:nvGrpSpPr>
        <p:grpSpPr>
          <a:xfrm>
            <a:off x="5793325" y="1368075"/>
            <a:ext cx="935100" cy="575400"/>
            <a:chOff x="6692550" y="152000"/>
            <a:chExt cx="935100" cy="575400"/>
          </a:xfrm>
        </p:grpSpPr>
        <p:grpSp>
          <p:nvGrpSpPr>
            <p:cNvPr id="1006" name="Google Shape;1006;p92"/>
            <p:cNvGrpSpPr/>
            <p:nvPr/>
          </p:nvGrpSpPr>
          <p:grpSpPr>
            <a:xfrm>
              <a:off x="6692550" y="152000"/>
              <a:ext cx="935100" cy="575400"/>
              <a:chOff x="6692550" y="152000"/>
              <a:chExt cx="935100" cy="575400"/>
            </a:xfrm>
          </p:grpSpPr>
          <p:sp>
            <p:nvSpPr>
              <p:cNvPr id="1007" name="Google Shape;1007;p9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8" name="Google Shape;1008;p9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09" name="Google Shape;1009;p9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10" name="Google Shape;1010;p92"/>
            <p:cNvCxnSpPr>
              <a:stCxn id="100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011" name="Google Shape;1011;p92"/>
          <p:cNvGrpSpPr/>
          <p:nvPr/>
        </p:nvGrpSpPr>
        <p:grpSpPr>
          <a:xfrm>
            <a:off x="5793325" y="2020825"/>
            <a:ext cx="935100" cy="575400"/>
            <a:chOff x="6692550" y="152000"/>
            <a:chExt cx="935100" cy="575400"/>
          </a:xfrm>
        </p:grpSpPr>
        <p:grpSp>
          <p:nvGrpSpPr>
            <p:cNvPr id="1012" name="Google Shape;1012;p92"/>
            <p:cNvGrpSpPr/>
            <p:nvPr/>
          </p:nvGrpSpPr>
          <p:grpSpPr>
            <a:xfrm>
              <a:off x="6692550" y="152000"/>
              <a:ext cx="935100" cy="575400"/>
              <a:chOff x="6692550" y="152000"/>
              <a:chExt cx="935100" cy="575400"/>
            </a:xfrm>
          </p:grpSpPr>
          <p:sp>
            <p:nvSpPr>
              <p:cNvPr id="1013" name="Google Shape;1013;p9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4" name="Google Shape;1014;p9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15" name="Google Shape;1015;p9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16" name="Google Shape;1016;p92"/>
            <p:cNvCxnSpPr>
              <a:stCxn id="101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017" name="Google Shape;1017;p92"/>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1018" name="Google Shape;1018;p92"/>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1019" name="Google Shape;1019;p92"/>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1020" name="Google Shape;1020;p92"/>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1021" name="Google Shape;1021;p92"/>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1022" name="Google Shape;1022;p92"/>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1023" name="Google Shape;1023;p92"/>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1024" name="Google Shape;1024;p92"/>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1025" name="Google Shape;1025;p92"/>
          <p:cNvCxnSpPr>
            <a:stCxn id="1009" idx="3"/>
            <a:endCxn id="1026"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027" name="Google Shape;1027;p92"/>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sp>
        <p:nvSpPr>
          <p:cNvPr id="1028" name="Google Shape;1028;p92"/>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1029" name="Google Shape;1029;p92"/>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1026" name="Google Shape;1026;p92"/>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1030" name="Google Shape;1030;p92"/>
          <p:cNvSpPr txBox="1"/>
          <p:nvPr/>
        </p:nvSpPr>
        <p:spPr>
          <a:xfrm>
            <a:off x="7386900" y="1797875"/>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cxnSp>
        <p:nvCxnSpPr>
          <p:cNvPr id="1031" name="Google Shape;1031;p92"/>
          <p:cNvCxnSpPr>
            <a:stCxn id="1003" idx="3"/>
            <a:endCxn id="1032" idx="3"/>
          </p:cNvCxnSpPr>
          <p:nvPr/>
        </p:nvCxnSpPr>
        <p:spPr>
          <a:xfrm flipH="1">
            <a:off x="6728425" y="1133375"/>
            <a:ext cx="11400" cy="1332600"/>
          </a:xfrm>
          <a:prstGeom prst="bentConnector3">
            <a:avLst>
              <a:gd fmla="val -5314035" name="adj1"/>
            </a:avLst>
          </a:prstGeom>
          <a:noFill/>
          <a:ln cap="flat" cmpd="sng" w="9525">
            <a:solidFill>
              <a:schemeClr val="dk2"/>
            </a:solidFill>
            <a:prstDash val="solid"/>
            <a:round/>
            <a:headEnd len="med" w="med" type="none"/>
            <a:tailEnd len="med" w="med" type="triangle"/>
          </a:ln>
        </p:spPr>
      </p:cxnSp>
      <p:sp>
        <p:nvSpPr>
          <p:cNvPr id="1032" name="Google Shape;1032;p92"/>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1033" name="Google Shape;1033;p92"/>
          <p:cNvSpPr/>
          <p:nvPr/>
        </p:nvSpPr>
        <p:spPr>
          <a:xfrm>
            <a:off x="2163425" y="2243613"/>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4" name="Google Shape;1034;p92"/>
          <p:cNvSpPr txBox="1"/>
          <p:nvPr/>
        </p:nvSpPr>
        <p:spPr>
          <a:xfrm>
            <a:off x="7350963" y="79147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a:t>
            </a:r>
            <a:endParaRPr sz="1125">
              <a:solidFill>
                <a:schemeClr val="dk1"/>
              </a:solidFill>
            </a:endParaRPr>
          </a:p>
        </p:txBody>
      </p:sp>
      <p:sp>
        <p:nvSpPr>
          <p:cNvPr id="1035" name="Google Shape;1035;p92"/>
          <p:cNvSpPr txBox="1"/>
          <p:nvPr/>
        </p:nvSpPr>
        <p:spPr>
          <a:xfrm>
            <a:off x="7350963" y="985200"/>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 </a:t>
            </a:r>
            <a:r>
              <a:rPr b="1" lang="en" sz="1125">
                <a:solidFill>
                  <a:srgbClr val="8C1D40"/>
                </a:solidFill>
              </a:rPr>
              <a:t>* 4</a:t>
            </a:r>
            <a:r>
              <a:rPr lang="en" sz="1125">
                <a:solidFill>
                  <a:schemeClr val="dk1"/>
                </a:solidFill>
              </a:rPr>
              <a:t>)</a:t>
            </a:r>
            <a:endParaRPr sz="1125">
              <a:solidFill>
                <a:schemeClr val="dk1"/>
              </a:solidFill>
            </a:endParaRPr>
          </a:p>
        </p:txBody>
      </p:sp>
      <p:sp>
        <p:nvSpPr>
          <p:cNvPr id="1036" name="Google Shape;1036;p92"/>
          <p:cNvSpPr/>
          <p:nvPr/>
        </p:nvSpPr>
        <p:spPr>
          <a:xfrm>
            <a:off x="2872625" y="129350"/>
            <a:ext cx="409800" cy="260700"/>
          </a:xfrm>
          <a:prstGeom prst="roundRect">
            <a:avLst>
              <a:gd fmla="val 16667" name="adj"/>
            </a:avLst>
          </a:prstGeom>
          <a:noFill/>
          <a:ln cap="flat" cmpd="sng" w="1905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92"/>
          <p:cNvSpPr txBox="1"/>
          <p:nvPr/>
        </p:nvSpPr>
        <p:spPr>
          <a:xfrm>
            <a:off x="7350963" y="117892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+ 28</a:t>
            </a:r>
            <a:endParaRPr sz="1125">
              <a:solidFill>
                <a:schemeClr val="dk1"/>
              </a:solidFill>
            </a:endParaRPr>
          </a:p>
        </p:txBody>
      </p:sp>
      <p:grpSp>
        <p:nvGrpSpPr>
          <p:cNvPr id="1038" name="Google Shape;1038;p92"/>
          <p:cNvGrpSpPr/>
          <p:nvPr/>
        </p:nvGrpSpPr>
        <p:grpSpPr>
          <a:xfrm>
            <a:off x="7386900" y="62575"/>
            <a:ext cx="935100" cy="575400"/>
            <a:chOff x="6692550" y="152000"/>
            <a:chExt cx="935100" cy="575400"/>
          </a:xfrm>
        </p:grpSpPr>
        <p:grpSp>
          <p:nvGrpSpPr>
            <p:cNvPr id="1039" name="Google Shape;1039;p92"/>
            <p:cNvGrpSpPr/>
            <p:nvPr/>
          </p:nvGrpSpPr>
          <p:grpSpPr>
            <a:xfrm>
              <a:off x="6692550" y="152000"/>
              <a:ext cx="935100" cy="575400"/>
              <a:chOff x="6692550" y="152000"/>
              <a:chExt cx="935100" cy="575400"/>
            </a:xfrm>
          </p:grpSpPr>
          <p:sp>
            <p:nvSpPr>
              <p:cNvPr id="1040" name="Google Shape;1040;p9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1" name="Google Shape;1041;p9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42" name="Google Shape;1042;p9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43" name="Google Shape;1043;p92"/>
            <p:cNvCxnSpPr>
              <a:stCxn id="104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044" name="Google Shape;1044;p92"/>
          <p:cNvSpPr/>
          <p:nvPr/>
        </p:nvSpPr>
        <p:spPr>
          <a:xfrm>
            <a:off x="4954800" y="4720850"/>
            <a:ext cx="8385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5" name="Google Shape;1045;p92"/>
          <p:cNvSpPr/>
          <p:nvPr/>
        </p:nvSpPr>
        <p:spPr>
          <a:xfrm>
            <a:off x="3947600" y="4720850"/>
            <a:ext cx="8385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6" name="Google Shape;1046;p92"/>
          <p:cNvSpPr/>
          <p:nvPr/>
        </p:nvSpPr>
        <p:spPr>
          <a:xfrm>
            <a:off x="2940400" y="4625250"/>
            <a:ext cx="838500" cy="436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052" name="Google Shape;1052;p93"/>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1053" name="Google Shape;1053;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1054" name="Google Shape;1054;p93"/>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1055" name="Google Shape;1055;p93"/>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200"/>
                        <a:t>Value @</a:t>
                      </a:r>
                      <a:endParaRPr sz="1200"/>
                    </a:p>
                    <a:p>
                      <a:pPr indent="0" lvl="0" marL="0" rtl="0" algn="ctr">
                        <a:spcBef>
                          <a:spcPts val="0"/>
                        </a:spcBef>
                        <a:spcAft>
                          <a:spcPts val="0"/>
                        </a:spcAft>
                        <a:buNone/>
                      </a:pPr>
                      <a:r>
                        <a:rPr lang="en" sz="1200">
                          <a:solidFill>
                            <a:schemeClr val="dk1"/>
                          </a:solidFill>
                        </a:rPr>
                        <a:t>&amp;d + (7*4)</a:t>
                      </a:r>
                      <a:endParaRPr sz="1200"/>
                    </a:p>
                  </a:txBody>
                  <a:tcPr marT="91425" marB="91425" marR="91425" marL="91425" anchor="ctr"/>
                </a:tc>
                <a:tc>
                  <a:txBody>
                    <a:bodyPr/>
                    <a:lstStyle/>
                    <a:p>
                      <a:pPr indent="0" lvl="0" marL="0" rtl="0" algn="l">
                        <a:spcBef>
                          <a:spcPts val="0"/>
                        </a:spcBef>
                        <a:spcAft>
                          <a:spcPts val="0"/>
                        </a:spcAft>
                        <a:buNone/>
                      </a:pPr>
                      <a:r>
                        <a:rPr lang="en">
                          <a:solidFill>
                            <a:schemeClr val="dk1"/>
                          </a:solidFill>
                        </a:rPr>
                        <a:t>&amp;d + (7*4)</a:t>
                      </a:r>
                      <a:endParaRPr>
                        <a:solidFill>
                          <a:schemeClr val="dk1"/>
                        </a:solidFill>
                      </a:endParaRPr>
                    </a:p>
                  </a:txBody>
                  <a:tcPr marT="91425" marB="91425" marR="91425" marL="91425" anchor="ctr"/>
                </a:tc>
                <a:tc>
                  <a:txBody>
                    <a:bodyPr/>
                    <a:lstStyle/>
                    <a:p>
                      <a:pPr indent="0" lvl="0" marL="0" rtl="0" algn="l">
                        <a:spcBef>
                          <a:spcPts val="0"/>
                        </a:spcBef>
                        <a:spcAft>
                          <a:spcPts val="0"/>
                        </a:spcAft>
                        <a:buNone/>
                      </a:pPr>
                      <a:r>
                        <a:rPr lang="en">
                          <a:solidFill>
                            <a:schemeClr val="dk1"/>
                          </a:solidFill>
                        </a:rPr>
                        <a:t>&amp;d + (7*4)</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1056" name="Google Shape;1056;p93"/>
          <p:cNvCxnSpPr>
            <a:stCxn id="1057" idx="1"/>
            <a:endCxn id="1057"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1058" name="Google Shape;1058;p93"/>
          <p:cNvGrpSpPr/>
          <p:nvPr/>
        </p:nvGrpSpPr>
        <p:grpSpPr>
          <a:xfrm>
            <a:off x="5793325" y="62575"/>
            <a:ext cx="935100" cy="575400"/>
            <a:chOff x="6692550" y="152000"/>
            <a:chExt cx="935100" cy="575400"/>
          </a:xfrm>
        </p:grpSpPr>
        <p:grpSp>
          <p:nvGrpSpPr>
            <p:cNvPr id="1059" name="Google Shape;1059;p93"/>
            <p:cNvGrpSpPr/>
            <p:nvPr/>
          </p:nvGrpSpPr>
          <p:grpSpPr>
            <a:xfrm>
              <a:off x="6692550" y="152000"/>
              <a:ext cx="935100" cy="575400"/>
              <a:chOff x="6692550" y="152000"/>
              <a:chExt cx="935100" cy="575400"/>
            </a:xfrm>
          </p:grpSpPr>
          <p:sp>
            <p:nvSpPr>
              <p:cNvPr id="1057" name="Google Shape;1057;p9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0" name="Google Shape;1060;p9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61" name="Google Shape;1061;p9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62" name="Google Shape;1062;p93"/>
            <p:cNvCxnSpPr>
              <a:stCxn id="105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063" name="Google Shape;1063;p93"/>
          <p:cNvGrpSpPr/>
          <p:nvPr/>
        </p:nvGrpSpPr>
        <p:grpSpPr>
          <a:xfrm>
            <a:off x="5793325" y="715313"/>
            <a:ext cx="946500" cy="575400"/>
            <a:chOff x="6692550" y="152000"/>
            <a:chExt cx="946500" cy="575400"/>
          </a:xfrm>
        </p:grpSpPr>
        <p:grpSp>
          <p:nvGrpSpPr>
            <p:cNvPr id="1064" name="Google Shape;1064;p93"/>
            <p:cNvGrpSpPr/>
            <p:nvPr/>
          </p:nvGrpSpPr>
          <p:grpSpPr>
            <a:xfrm>
              <a:off x="6692550" y="152000"/>
              <a:ext cx="946500" cy="575400"/>
              <a:chOff x="6692550" y="152000"/>
              <a:chExt cx="946500" cy="575400"/>
            </a:xfrm>
          </p:grpSpPr>
          <p:sp>
            <p:nvSpPr>
              <p:cNvPr id="1065" name="Google Shape;1065;p9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6" name="Google Shape;1066;p9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67" name="Google Shape;1067;p93"/>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68" name="Google Shape;1068;p93"/>
            <p:cNvCxnSpPr>
              <a:stCxn id="1065"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069" name="Google Shape;1069;p93"/>
          <p:cNvGrpSpPr/>
          <p:nvPr/>
        </p:nvGrpSpPr>
        <p:grpSpPr>
          <a:xfrm>
            <a:off x="5793325" y="1368075"/>
            <a:ext cx="935100" cy="575400"/>
            <a:chOff x="6692550" y="152000"/>
            <a:chExt cx="935100" cy="575400"/>
          </a:xfrm>
        </p:grpSpPr>
        <p:grpSp>
          <p:nvGrpSpPr>
            <p:cNvPr id="1070" name="Google Shape;1070;p93"/>
            <p:cNvGrpSpPr/>
            <p:nvPr/>
          </p:nvGrpSpPr>
          <p:grpSpPr>
            <a:xfrm>
              <a:off x="6692550" y="152000"/>
              <a:ext cx="935100" cy="575400"/>
              <a:chOff x="6692550" y="152000"/>
              <a:chExt cx="935100" cy="575400"/>
            </a:xfrm>
          </p:grpSpPr>
          <p:sp>
            <p:nvSpPr>
              <p:cNvPr id="1071" name="Google Shape;1071;p9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2" name="Google Shape;1072;p9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73" name="Google Shape;1073;p9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74" name="Google Shape;1074;p93"/>
            <p:cNvCxnSpPr>
              <a:stCxn id="1071"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075" name="Google Shape;1075;p93"/>
          <p:cNvGrpSpPr/>
          <p:nvPr/>
        </p:nvGrpSpPr>
        <p:grpSpPr>
          <a:xfrm>
            <a:off x="5793325" y="2020825"/>
            <a:ext cx="935100" cy="575400"/>
            <a:chOff x="6692550" y="152000"/>
            <a:chExt cx="935100" cy="575400"/>
          </a:xfrm>
        </p:grpSpPr>
        <p:grpSp>
          <p:nvGrpSpPr>
            <p:cNvPr id="1076" name="Google Shape;1076;p93"/>
            <p:cNvGrpSpPr/>
            <p:nvPr/>
          </p:nvGrpSpPr>
          <p:grpSpPr>
            <a:xfrm>
              <a:off x="6692550" y="152000"/>
              <a:ext cx="935100" cy="575400"/>
              <a:chOff x="6692550" y="152000"/>
              <a:chExt cx="935100" cy="575400"/>
            </a:xfrm>
          </p:grpSpPr>
          <p:sp>
            <p:nvSpPr>
              <p:cNvPr id="1077" name="Google Shape;1077;p9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8" name="Google Shape;1078;p9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079" name="Google Shape;1079;p9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080" name="Google Shape;1080;p93"/>
            <p:cNvCxnSpPr>
              <a:stCxn id="107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081" name="Google Shape;1081;p93"/>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1082" name="Google Shape;1082;p93"/>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1083" name="Google Shape;1083;p93"/>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1084" name="Google Shape;1084;p93"/>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1085" name="Google Shape;1085;p93"/>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1086" name="Google Shape;1086;p93"/>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1087" name="Google Shape;1087;p93"/>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1088" name="Google Shape;1088;p93"/>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1089" name="Google Shape;1089;p93"/>
          <p:cNvCxnSpPr>
            <a:stCxn id="1073" idx="3"/>
            <a:endCxn id="1090" idx="3"/>
          </p:cNvCxnSpPr>
          <p:nvPr/>
        </p:nvCxnSpPr>
        <p:spPr>
          <a:xfrm flipH="1" rot="10800000">
            <a:off x="6728425" y="1178925"/>
            <a:ext cx="11400" cy="607200"/>
          </a:xfrm>
          <a:prstGeom prst="bentConnector3">
            <a:avLst>
              <a:gd fmla="val 2188816" name="adj1"/>
            </a:avLst>
          </a:prstGeom>
          <a:noFill/>
          <a:ln cap="flat" cmpd="sng" w="9525">
            <a:solidFill>
              <a:schemeClr val="dk2"/>
            </a:solidFill>
            <a:prstDash val="solid"/>
            <a:round/>
            <a:headEnd len="med" w="med" type="none"/>
            <a:tailEnd len="med" w="med" type="triangle"/>
          </a:ln>
        </p:spPr>
      </p:cxnSp>
      <p:sp>
        <p:nvSpPr>
          <p:cNvPr id="1091" name="Google Shape;1091;p93"/>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sp>
        <p:nvSpPr>
          <p:cNvPr id="1092" name="Google Shape;1092;p93"/>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1093" name="Google Shape;1093;p93"/>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1094" name="Google Shape;1094;p93"/>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1095" name="Google Shape;1095;p93"/>
          <p:cNvSpPr/>
          <p:nvPr/>
        </p:nvSpPr>
        <p:spPr>
          <a:xfrm>
            <a:off x="2163425" y="2243613"/>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6" name="Google Shape;1096;p93"/>
          <p:cNvSpPr txBox="1"/>
          <p:nvPr/>
        </p:nvSpPr>
        <p:spPr>
          <a:xfrm>
            <a:off x="7350963" y="79147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a:t>
            </a:r>
            <a:endParaRPr sz="1125">
              <a:solidFill>
                <a:schemeClr val="dk1"/>
              </a:solidFill>
            </a:endParaRPr>
          </a:p>
        </p:txBody>
      </p:sp>
      <p:sp>
        <p:nvSpPr>
          <p:cNvPr id="1097" name="Google Shape;1097;p93"/>
          <p:cNvSpPr txBox="1"/>
          <p:nvPr/>
        </p:nvSpPr>
        <p:spPr>
          <a:xfrm>
            <a:off x="7350963" y="985200"/>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 </a:t>
            </a:r>
            <a:r>
              <a:rPr b="1" lang="en" sz="1125">
                <a:solidFill>
                  <a:srgbClr val="8C1D40"/>
                </a:solidFill>
              </a:rPr>
              <a:t>* 4</a:t>
            </a:r>
            <a:r>
              <a:rPr lang="en" sz="1125">
                <a:solidFill>
                  <a:schemeClr val="dk1"/>
                </a:solidFill>
              </a:rPr>
              <a:t>)</a:t>
            </a:r>
            <a:endParaRPr sz="1125">
              <a:solidFill>
                <a:schemeClr val="dk1"/>
              </a:solidFill>
            </a:endParaRPr>
          </a:p>
        </p:txBody>
      </p:sp>
      <p:sp>
        <p:nvSpPr>
          <p:cNvPr id="1098" name="Google Shape;1098;p93"/>
          <p:cNvSpPr/>
          <p:nvPr/>
        </p:nvSpPr>
        <p:spPr>
          <a:xfrm>
            <a:off x="2872625" y="129350"/>
            <a:ext cx="409800" cy="260700"/>
          </a:xfrm>
          <a:prstGeom prst="roundRect">
            <a:avLst>
              <a:gd fmla="val 16667" name="adj"/>
            </a:avLst>
          </a:prstGeom>
          <a:noFill/>
          <a:ln cap="flat" cmpd="sng" w="1905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9" name="Google Shape;1099;p93"/>
          <p:cNvSpPr txBox="1"/>
          <p:nvPr/>
        </p:nvSpPr>
        <p:spPr>
          <a:xfrm>
            <a:off x="7350963" y="117892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+ 28</a:t>
            </a:r>
            <a:endParaRPr sz="1125">
              <a:solidFill>
                <a:schemeClr val="dk1"/>
              </a:solidFill>
            </a:endParaRPr>
          </a:p>
        </p:txBody>
      </p:sp>
      <p:sp>
        <p:nvSpPr>
          <p:cNvPr id="1090" name="Google Shape;1090;p93"/>
          <p:cNvSpPr txBox="1"/>
          <p:nvPr/>
        </p:nvSpPr>
        <p:spPr>
          <a:xfrm>
            <a:off x="6122725" y="1048450"/>
            <a:ext cx="617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&amp;d+28</a:t>
            </a:r>
            <a:endParaRPr sz="1125">
              <a:solidFill>
                <a:schemeClr val="dk1"/>
              </a:solidFill>
            </a:endParaRPr>
          </a:p>
        </p:txBody>
      </p:sp>
      <p:grpSp>
        <p:nvGrpSpPr>
          <p:cNvPr id="1100" name="Google Shape;1100;p93"/>
          <p:cNvGrpSpPr/>
          <p:nvPr/>
        </p:nvGrpSpPr>
        <p:grpSpPr>
          <a:xfrm>
            <a:off x="7386900" y="62575"/>
            <a:ext cx="935100" cy="575400"/>
            <a:chOff x="6692550" y="152000"/>
            <a:chExt cx="935100" cy="575400"/>
          </a:xfrm>
        </p:grpSpPr>
        <p:grpSp>
          <p:nvGrpSpPr>
            <p:cNvPr id="1101" name="Google Shape;1101;p93"/>
            <p:cNvGrpSpPr/>
            <p:nvPr/>
          </p:nvGrpSpPr>
          <p:grpSpPr>
            <a:xfrm>
              <a:off x="6692550" y="152000"/>
              <a:ext cx="935100" cy="575400"/>
              <a:chOff x="6692550" y="152000"/>
              <a:chExt cx="935100" cy="575400"/>
            </a:xfrm>
          </p:grpSpPr>
          <p:sp>
            <p:nvSpPr>
              <p:cNvPr id="1102" name="Google Shape;1102;p9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3" name="Google Shape;1103;p9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04" name="Google Shape;1104;p9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05" name="Google Shape;1105;p93"/>
            <p:cNvCxnSpPr>
              <a:stCxn id="110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106" name="Google Shape;1106;p93"/>
          <p:cNvSpPr txBox="1"/>
          <p:nvPr/>
        </p:nvSpPr>
        <p:spPr>
          <a:xfrm>
            <a:off x="7737975" y="64750"/>
            <a:ext cx="617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&amp;d+28</a:t>
            </a:r>
            <a:endParaRPr sz="1125">
              <a:solidFill>
                <a:schemeClr val="dk1"/>
              </a:solidFill>
            </a:endParaRPr>
          </a:p>
        </p:txBody>
      </p:sp>
      <p:sp>
        <p:nvSpPr>
          <p:cNvPr id="1107" name="Google Shape;1107;p93"/>
          <p:cNvSpPr txBox="1"/>
          <p:nvPr/>
        </p:nvSpPr>
        <p:spPr>
          <a:xfrm>
            <a:off x="78546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t>
            </a:r>
            <a:endParaRPr sz="1125">
              <a:solidFill>
                <a:schemeClr val="dk1"/>
              </a:solidFill>
            </a:endParaRPr>
          </a:p>
        </p:txBody>
      </p:sp>
      <p:cxnSp>
        <p:nvCxnSpPr>
          <p:cNvPr id="1108" name="Google Shape;1108;p93"/>
          <p:cNvCxnSpPr>
            <a:endCxn id="1104" idx="1"/>
          </p:cNvCxnSpPr>
          <p:nvPr/>
        </p:nvCxnSpPr>
        <p:spPr>
          <a:xfrm flipH="1" rot="10800000">
            <a:off x="6735000" y="480625"/>
            <a:ext cx="651900" cy="6435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1109" name="Google Shape;1109;p93"/>
          <p:cNvSpPr/>
          <p:nvPr/>
        </p:nvSpPr>
        <p:spPr>
          <a:xfrm>
            <a:off x="4954800" y="4720850"/>
            <a:ext cx="8385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0" name="Google Shape;1110;p93"/>
          <p:cNvSpPr/>
          <p:nvPr/>
        </p:nvSpPr>
        <p:spPr>
          <a:xfrm>
            <a:off x="3947600" y="4720850"/>
            <a:ext cx="8385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1" name="Google Shape;1111;p93"/>
          <p:cNvSpPr/>
          <p:nvPr/>
        </p:nvSpPr>
        <p:spPr>
          <a:xfrm>
            <a:off x="2940400" y="4625250"/>
            <a:ext cx="838500" cy="436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117" name="Google Shape;1117;p94"/>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1118" name="Google Shape;1118;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1119" name="Google Shape;1119;p94"/>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1120" name="Google Shape;1120;p94"/>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d</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ctr">
                        <a:spcBef>
                          <a:spcPts val="0"/>
                        </a:spcBef>
                        <a:spcAft>
                          <a:spcPts val="0"/>
                        </a:spcAft>
                        <a:buNone/>
                      </a:pPr>
                      <a:r>
                        <a:rPr lang="en" sz="1200"/>
                        <a:t>Value @</a:t>
                      </a:r>
                      <a:endParaRPr sz="1200"/>
                    </a:p>
                    <a:p>
                      <a:pPr indent="0" lvl="0" marL="0" rtl="0" algn="ctr">
                        <a:spcBef>
                          <a:spcPts val="0"/>
                        </a:spcBef>
                        <a:spcAft>
                          <a:spcPts val="0"/>
                        </a:spcAft>
                        <a:buNone/>
                      </a:pPr>
                      <a:r>
                        <a:rPr lang="en" sz="1200">
                          <a:solidFill>
                            <a:schemeClr val="dk1"/>
                          </a:solidFill>
                        </a:rPr>
                        <a:t>&amp;d + (7*4)</a:t>
                      </a:r>
                      <a:endParaRPr sz="1200"/>
                    </a:p>
                  </a:txBody>
                  <a:tcPr marT="91425" marB="91425" marR="91425" marL="91425" anchor="ctr"/>
                </a:tc>
                <a:tc>
                  <a:txBody>
                    <a:bodyPr/>
                    <a:lstStyle/>
                    <a:p>
                      <a:pPr indent="0" lvl="0" marL="0" rtl="0" algn="l">
                        <a:spcBef>
                          <a:spcPts val="0"/>
                        </a:spcBef>
                        <a:spcAft>
                          <a:spcPts val="0"/>
                        </a:spcAft>
                        <a:buNone/>
                      </a:pPr>
                      <a:r>
                        <a:rPr lang="en">
                          <a:solidFill>
                            <a:schemeClr val="dk1"/>
                          </a:solidFill>
                        </a:rPr>
                        <a:t>&amp;d + (7*4)</a:t>
                      </a:r>
                      <a:endParaRPr>
                        <a:solidFill>
                          <a:schemeClr val="dk1"/>
                        </a:solidFill>
                      </a:endParaRPr>
                    </a:p>
                  </a:txBody>
                  <a:tcPr marT="91425" marB="91425" marR="91425" marL="91425" anchor="ctr"/>
                </a:tc>
                <a:tc>
                  <a:txBody>
                    <a:bodyPr/>
                    <a:lstStyle/>
                    <a:p>
                      <a:pPr indent="0" lvl="0" marL="0" rtl="0" algn="l">
                        <a:spcBef>
                          <a:spcPts val="0"/>
                        </a:spcBef>
                        <a:spcAft>
                          <a:spcPts val="0"/>
                        </a:spcAft>
                        <a:buNone/>
                      </a:pPr>
                      <a:r>
                        <a:rPr lang="en">
                          <a:solidFill>
                            <a:schemeClr val="dk1"/>
                          </a:solidFill>
                        </a:rPr>
                        <a:t>&amp;d + (7*4)</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bl>
          </a:graphicData>
        </a:graphic>
      </p:graphicFrame>
      <p:cxnSp>
        <p:nvCxnSpPr>
          <p:cNvPr id="1121" name="Google Shape;1121;p94"/>
          <p:cNvCxnSpPr>
            <a:stCxn id="1122" idx="1"/>
            <a:endCxn id="1122"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1123" name="Google Shape;1123;p94"/>
          <p:cNvGrpSpPr/>
          <p:nvPr/>
        </p:nvGrpSpPr>
        <p:grpSpPr>
          <a:xfrm>
            <a:off x="5793325" y="62575"/>
            <a:ext cx="935100" cy="575400"/>
            <a:chOff x="6692550" y="152000"/>
            <a:chExt cx="935100" cy="575400"/>
          </a:xfrm>
        </p:grpSpPr>
        <p:grpSp>
          <p:nvGrpSpPr>
            <p:cNvPr id="1124" name="Google Shape;1124;p94"/>
            <p:cNvGrpSpPr/>
            <p:nvPr/>
          </p:nvGrpSpPr>
          <p:grpSpPr>
            <a:xfrm>
              <a:off x="6692550" y="152000"/>
              <a:ext cx="935100" cy="575400"/>
              <a:chOff x="6692550" y="152000"/>
              <a:chExt cx="935100" cy="575400"/>
            </a:xfrm>
          </p:grpSpPr>
          <p:sp>
            <p:nvSpPr>
              <p:cNvPr id="1122" name="Google Shape;1122;p9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5" name="Google Shape;1125;p9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26" name="Google Shape;1126;p9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27" name="Google Shape;1127;p94"/>
            <p:cNvCxnSpPr>
              <a:stCxn id="112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128" name="Google Shape;1128;p94"/>
          <p:cNvGrpSpPr/>
          <p:nvPr/>
        </p:nvGrpSpPr>
        <p:grpSpPr>
          <a:xfrm>
            <a:off x="5793325" y="715313"/>
            <a:ext cx="946500" cy="575400"/>
            <a:chOff x="6692550" y="152000"/>
            <a:chExt cx="946500" cy="575400"/>
          </a:xfrm>
        </p:grpSpPr>
        <p:grpSp>
          <p:nvGrpSpPr>
            <p:cNvPr id="1129" name="Google Shape;1129;p94"/>
            <p:cNvGrpSpPr/>
            <p:nvPr/>
          </p:nvGrpSpPr>
          <p:grpSpPr>
            <a:xfrm>
              <a:off x="6692550" y="152000"/>
              <a:ext cx="946500" cy="575400"/>
              <a:chOff x="6692550" y="152000"/>
              <a:chExt cx="946500" cy="575400"/>
            </a:xfrm>
          </p:grpSpPr>
          <p:sp>
            <p:nvSpPr>
              <p:cNvPr id="1130" name="Google Shape;1130;p9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1" name="Google Shape;1131;p9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32" name="Google Shape;1132;p94"/>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33" name="Google Shape;1133;p94"/>
            <p:cNvCxnSpPr>
              <a:stCxn id="113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134" name="Google Shape;1134;p94"/>
          <p:cNvGrpSpPr/>
          <p:nvPr/>
        </p:nvGrpSpPr>
        <p:grpSpPr>
          <a:xfrm>
            <a:off x="5793325" y="1368075"/>
            <a:ext cx="935100" cy="575400"/>
            <a:chOff x="6692550" y="152000"/>
            <a:chExt cx="935100" cy="575400"/>
          </a:xfrm>
        </p:grpSpPr>
        <p:grpSp>
          <p:nvGrpSpPr>
            <p:cNvPr id="1135" name="Google Shape;1135;p94"/>
            <p:cNvGrpSpPr/>
            <p:nvPr/>
          </p:nvGrpSpPr>
          <p:grpSpPr>
            <a:xfrm>
              <a:off x="6692550" y="152000"/>
              <a:ext cx="935100" cy="575400"/>
              <a:chOff x="6692550" y="152000"/>
              <a:chExt cx="935100" cy="575400"/>
            </a:xfrm>
          </p:grpSpPr>
          <p:sp>
            <p:nvSpPr>
              <p:cNvPr id="1136" name="Google Shape;1136;p9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7" name="Google Shape;1137;p9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38" name="Google Shape;1138;p9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39" name="Google Shape;1139;p94"/>
            <p:cNvCxnSpPr>
              <a:stCxn id="1136"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1140" name="Google Shape;1140;p94"/>
          <p:cNvGrpSpPr/>
          <p:nvPr/>
        </p:nvGrpSpPr>
        <p:grpSpPr>
          <a:xfrm>
            <a:off x="5793325" y="2020825"/>
            <a:ext cx="935100" cy="575400"/>
            <a:chOff x="6692550" y="152000"/>
            <a:chExt cx="935100" cy="575400"/>
          </a:xfrm>
        </p:grpSpPr>
        <p:grpSp>
          <p:nvGrpSpPr>
            <p:cNvPr id="1141" name="Google Shape;1141;p94"/>
            <p:cNvGrpSpPr/>
            <p:nvPr/>
          </p:nvGrpSpPr>
          <p:grpSpPr>
            <a:xfrm>
              <a:off x="6692550" y="152000"/>
              <a:ext cx="935100" cy="575400"/>
              <a:chOff x="6692550" y="152000"/>
              <a:chExt cx="935100" cy="575400"/>
            </a:xfrm>
          </p:grpSpPr>
          <p:sp>
            <p:nvSpPr>
              <p:cNvPr id="1142" name="Google Shape;1142;p9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3" name="Google Shape;1143;p9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44" name="Google Shape;1144;p9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45" name="Google Shape;1145;p94"/>
            <p:cNvCxnSpPr>
              <a:stCxn id="114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146" name="Google Shape;1146;p94"/>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1147" name="Google Shape;1147;p94"/>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1148" name="Google Shape;1148;p94"/>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1149" name="Google Shape;1149;p94"/>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1150" name="Google Shape;1150;p94"/>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1151" name="Google Shape;1151;p94"/>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1152" name="Google Shape;1152;p94"/>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1153" name="Google Shape;1153;p94"/>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cxnSp>
        <p:nvCxnSpPr>
          <p:cNvPr id="1154" name="Google Shape;1154;p94"/>
          <p:cNvCxnSpPr>
            <a:stCxn id="1138" idx="3"/>
            <a:endCxn id="1155" idx="3"/>
          </p:cNvCxnSpPr>
          <p:nvPr/>
        </p:nvCxnSpPr>
        <p:spPr>
          <a:xfrm flipH="1" rot="10800000">
            <a:off x="6728425" y="1178925"/>
            <a:ext cx="600" cy="6072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156" name="Google Shape;1156;p94"/>
          <p:cNvSpPr txBox="1"/>
          <p:nvPr/>
        </p:nvSpPr>
        <p:spPr>
          <a:xfrm>
            <a:off x="6952225" y="1297700"/>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*c</a:t>
            </a:r>
            <a:endParaRPr sz="1125">
              <a:solidFill>
                <a:schemeClr val="dk1"/>
              </a:solidFill>
            </a:endParaRPr>
          </a:p>
        </p:txBody>
      </p:sp>
      <p:sp>
        <p:nvSpPr>
          <p:cNvPr id="1157" name="Google Shape;1157;p94"/>
          <p:cNvSpPr txBox="1"/>
          <p:nvPr/>
        </p:nvSpPr>
        <p:spPr>
          <a:xfrm>
            <a:off x="6260900" y="17061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1158" name="Google Shape;1158;p94"/>
          <p:cNvSpPr txBox="1"/>
          <p:nvPr/>
        </p:nvSpPr>
        <p:spPr>
          <a:xfrm>
            <a:off x="62609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8</a:t>
            </a:r>
            <a:endParaRPr sz="1125">
              <a:solidFill>
                <a:schemeClr val="dk1"/>
              </a:solidFill>
            </a:endParaRPr>
          </a:p>
        </p:txBody>
      </p:sp>
      <p:sp>
        <p:nvSpPr>
          <p:cNvPr id="1155" name="Google Shape;1155;p94"/>
          <p:cNvSpPr txBox="1"/>
          <p:nvPr/>
        </p:nvSpPr>
        <p:spPr>
          <a:xfrm>
            <a:off x="6260900" y="10484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1159" name="Google Shape;1159;p94"/>
          <p:cNvSpPr txBox="1"/>
          <p:nvPr/>
        </p:nvSpPr>
        <p:spPr>
          <a:xfrm>
            <a:off x="7386900" y="1797875"/>
            <a:ext cx="3597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*b</a:t>
            </a:r>
            <a:endParaRPr sz="1125">
              <a:solidFill>
                <a:schemeClr val="dk1"/>
              </a:solidFill>
            </a:endParaRPr>
          </a:p>
        </p:txBody>
      </p:sp>
      <p:cxnSp>
        <p:nvCxnSpPr>
          <p:cNvPr id="1160" name="Google Shape;1160;p94"/>
          <p:cNvCxnSpPr>
            <a:stCxn id="1132" idx="3"/>
            <a:endCxn id="1161" idx="3"/>
          </p:cNvCxnSpPr>
          <p:nvPr/>
        </p:nvCxnSpPr>
        <p:spPr>
          <a:xfrm flipH="1">
            <a:off x="6728425" y="1133375"/>
            <a:ext cx="11400" cy="1332600"/>
          </a:xfrm>
          <a:prstGeom prst="bentConnector3">
            <a:avLst>
              <a:gd fmla="val -5314035" name="adj1"/>
            </a:avLst>
          </a:prstGeom>
          <a:noFill/>
          <a:ln cap="flat" cmpd="sng" w="9525">
            <a:solidFill>
              <a:schemeClr val="dk2"/>
            </a:solidFill>
            <a:prstDash val="solid"/>
            <a:round/>
            <a:headEnd len="med" w="med" type="none"/>
            <a:tailEnd len="med" w="med" type="triangle"/>
          </a:ln>
        </p:spPr>
      </p:cxnSp>
      <p:sp>
        <p:nvSpPr>
          <p:cNvPr id="1161" name="Google Shape;1161;p94"/>
          <p:cNvSpPr txBox="1"/>
          <p:nvPr/>
        </p:nvSpPr>
        <p:spPr>
          <a:xfrm>
            <a:off x="6260900" y="233551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a:t>
            </a:r>
            <a:endParaRPr sz="1125">
              <a:solidFill>
                <a:schemeClr val="dk1"/>
              </a:solidFill>
            </a:endParaRPr>
          </a:p>
        </p:txBody>
      </p:sp>
      <p:sp>
        <p:nvSpPr>
          <p:cNvPr id="1162" name="Google Shape;1162;p94"/>
          <p:cNvSpPr txBox="1"/>
          <p:nvPr/>
        </p:nvSpPr>
        <p:spPr>
          <a:xfrm>
            <a:off x="7350963" y="79147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a:t>
            </a:r>
            <a:endParaRPr sz="1125">
              <a:solidFill>
                <a:schemeClr val="dk1"/>
              </a:solidFill>
            </a:endParaRPr>
          </a:p>
        </p:txBody>
      </p:sp>
      <p:sp>
        <p:nvSpPr>
          <p:cNvPr id="1163" name="Google Shape;1163;p94"/>
          <p:cNvSpPr txBox="1"/>
          <p:nvPr/>
        </p:nvSpPr>
        <p:spPr>
          <a:xfrm>
            <a:off x="7350963" y="985200"/>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(7 </a:t>
            </a:r>
            <a:r>
              <a:rPr b="1" lang="en" sz="1125">
                <a:solidFill>
                  <a:srgbClr val="8C1D40"/>
                </a:solidFill>
              </a:rPr>
              <a:t>* 4</a:t>
            </a:r>
            <a:r>
              <a:rPr lang="en" sz="1125">
                <a:solidFill>
                  <a:schemeClr val="dk1"/>
                </a:solidFill>
              </a:rPr>
              <a:t>)</a:t>
            </a:r>
            <a:endParaRPr sz="1125">
              <a:solidFill>
                <a:schemeClr val="dk1"/>
              </a:solidFill>
            </a:endParaRPr>
          </a:p>
        </p:txBody>
      </p:sp>
      <p:sp>
        <p:nvSpPr>
          <p:cNvPr id="1164" name="Google Shape;1164;p94"/>
          <p:cNvSpPr/>
          <p:nvPr/>
        </p:nvSpPr>
        <p:spPr>
          <a:xfrm>
            <a:off x="2872625" y="129350"/>
            <a:ext cx="409800" cy="260700"/>
          </a:xfrm>
          <a:prstGeom prst="roundRect">
            <a:avLst>
              <a:gd fmla="val 16667" name="adj"/>
            </a:avLst>
          </a:prstGeom>
          <a:noFill/>
          <a:ln cap="flat" cmpd="sng" w="1905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5" name="Google Shape;1165;p94"/>
          <p:cNvSpPr txBox="1"/>
          <p:nvPr/>
        </p:nvSpPr>
        <p:spPr>
          <a:xfrm>
            <a:off x="7350963" y="1178925"/>
            <a:ext cx="139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&amp;d + 28</a:t>
            </a:r>
            <a:endParaRPr sz="1125">
              <a:solidFill>
                <a:schemeClr val="dk1"/>
              </a:solidFill>
            </a:endParaRPr>
          </a:p>
        </p:txBody>
      </p:sp>
      <p:sp>
        <p:nvSpPr>
          <p:cNvPr id="1166" name="Google Shape;1166;p94"/>
          <p:cNvSpPr txBox="1"/>
          <p:nvPr/>
        </p:nvSpPr>
        <p:spPr>
          <a:xfrm>
            <a:off x="6164525" y="1048450"/>
            <a:ext cx="617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&amp;d+28</a:t>
            </a:r>
            <a:endParaRPr sz="1125">
              <a:solidFill>
                <a:schemeClr val="dk1"/>
              </a:solidFill>
            </a:endParaRPr>
          </a:p>
        </p:txBody>
      </p:sp>
      <p:grpSp>
        <p:nvGrpSpPr>
          <p:cNvPr id="1167" name="Google Shape;1167;p94"/>
          <p:cNvGrpSpPr/>
          <p:nvPr/>
        </p:nvGrpSpPr>
        <p:grpSpPr>
          <a:xfrm>
            <a:off x="7386900" y="62575"/>
            <a:ext cx="935100" cy="575400"/>
            <a:chOff x="6692550" y="152000"/>
            <a:chExt cx="935100" cy="575400"/>
          </a:xfrm>
        </p:grpSpPr>
        <p:grpSp>
          <p:nvGrpSpPr>
            <p:cNvPr id="1168" name="Google Shape;1168;p94"/>
            <p:cNvGrpSpPr/>
            <p:nvPr/>
          </p:nvGrpSpPr>
          <p:grpSpPr>
            <a:xfrm>
              <a:off x="6692550" y="152000"/>
              <a:ext cx="935100" cy="575400"/>
              <a:chOff x="6692550" y="152000"/>
              <a:chExt cx="935100" cy="575400"/>
            </a:xfrm>
          </p:grpSpPr>
          <p:sp>
            <p:nvSpPr>
              <p:cNvPr id="1169" name="Google Shape;1169;p9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0" name="Google Shape;1170;p9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71" name="Google Shape;1171;p9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72" name="Google Shape;1172;p94"/>
            <p:cNvCxnSpPr>
              <a:stCxn id="1169"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173" name="Google Shape;1173;p94"/>
          <p:cNvSpPr txBox="1"/>
          <p:nvPr/>
        </p:nvSpPr>
        <p:spPr>
          <a:xfrm>
            <a:off x="7737975" y="64750"/>
            <a:ext cx="617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&amp;d+28</a:t>
            </a:r>
            <a:endParaRPr sz="1125">
              <a:solidFill>
                <a:schemeClr val="dk1"/>
              </a:solidFill>
            </a:endParaRPr>
          </a:p>
        </p:txBody>
      </p:sp>
      <p:sp>
        <p:nvSpPr>
          <p:cNvPr id="1174" name="Google Shape;1174;p94"/>
          <p:cNvSpPr txBox="1"/>
          <p:nvPr/>
        </p:nvSpPr>
        <p:spPr>
          <a:xfrm>
            <a:off x="7854600" y="390038"/>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t>
            </a:r>
            <a:endParaRPr sz="1125">
              <a:solidFill>
                <a:schemeClr val="dk1"/>
              </a:solidFill>
            </a:endParaRPr>
          </a:p>
        </p:txBody>
      </p:sp>
      <p:cxnSp>
        <p:nvCxnSpPr>
          <p:cNvPr id="1175" name="Google Shape;1175;p94"/>
          <p:cNvCxnSpPr>
            <a:endCxn id="1171" idx="1"/>
          </p:cNvCxnSpPr>
          <p:nvPr/>
        </p:nvCxnSpPr>
        <p:spPr>
          <a:xfrm flipH="1" rot="10800000">
            <a:off x="6735000" y="480625"/>
            <a:ext cx="651900" cy="6435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1176" name="Google Shape;1176;p94"/>
          <p:cNvSpPr/>
          <p:nvPr/>
        </p:nvSpPr>
        <p:spPr>
          <a:xfrm>
            <a:off x="2163425" y="2441388"/>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7" name="Google Shape;1177;p94"/>
          <p:cNvSpPr/>
          <p:nvPr/>
        </p:nvSpPr>
        <p:spPr>
          <a:xfrm>
            <a:off x="1894025" y="4646825"/>
            <a:ext cx="838500" cy="436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8" name="Google Shape;1178;p94"/>
          <p:cNvSpPr/>
          <p:nvPr/>
        </p:nvSpPr>
        <p:spPr>
          <a:xfrm>
            <a:off x="6053825" y="4646825"/>
            <a:ext cx="838500" cy="436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9" name="Google Shape;1179;p94"/>
          <p:cNvSpPr/>
          <p:nvPr/>
        </p:nvSpPr>
        <p:spPr>
          <a:xfrm>
            <a:off x="7083525" y="4646825"/>
            <a:ext cx="838500" cy="436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Pointer Tracing</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Sample Problems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Practice Exam</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185" name="Google Shape;1185;p95"/>
          <p:cNvSpPr txBox="1"/>
          <p:nvPr/>
        </p:nvSpPr>
        <p:spPr>
          <a:xfrm>
            <a:off x="2092950" y="325450"/>
            <a:ext cx="32790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1    int w = 0, *x = &amp;w, y = 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2    // Point 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3    w = 5;</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4    y = -1;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5    // Point 2</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6    x = &amp;y;</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7    y = 10;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8    w = y + *x;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9    // Point 3</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1186" name="Google Shape;1186;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graphicFrame>
        <p:nvGraphicFramePr>
          <p:cNvPr id="1187" name="Google Shape;1187;p95"/>
          <p:cNvGraphicFramePr/>
          <p:nvPr/>
        </p:nvGraphicFramePr>
        <p:xfrm>
          <a:off x="1986625" y="287755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w</a:t>
                      </a:r>
                      <a:endParaRPr/>
                    </a:p>
                  </a:txBody>
                  <a:tcPr marT="91425" marB="91425" marR="91425" marL="91425" anchor="ctr"/>
                </a:tc>
                <a:tc>
                  <a:txBody>
                    <a:bodyPr/>
                    <a:lstStyle/>
                    <a:p>
                      <a:pPr indent="0" lvl="0" marL="0" rtl="0" algn="ctr">
                        <a:spcBef>
                          <a:spcPts val="0"/>
                        </a:spcBef>
                        <a:spcAft>
                          <a:spcPts val="0"/>
                        </a:spcAft>
                        <a:buNone/>
                      </a:pPr>
                      <a:r>
                        <a:rPr lang="en"/>
                        <a:t>*x</a:t>
                      </a:r>
                      <a:endParaRPr/>
                    </a:p>
                  </a:txBody>
                  <a:tcPr marT="91425" marB="91425" marR="91425" marL="91425" anchor="ctr"/>
                </a:tc>
                <a:tc>
                  <a:txBody>
                    <a:bodyPr/>
                    <a:lstStyle/>
                    <a:p>
                      <a:pPr indent="0" lvl="0" marL="0" rtl="0" algn="ctr">
                        <a:spcBef>
                          <a:spcPts val="0"/>
                        </a:spcBef>
                        <a:spcAft>
                          <a:spcPts val="0"/>
                        </a:spcAft>
                        <a:buNone/>
                      </a:pPr>
                      <a:r>
                        <a:rPr lang="en"/>
                        <a:t>x</a:t>
                      </a:r>
                      <a:endParaRPr/>
                    </a:p>
                  </a:txBody>
                  <a:tcPr marT="91425" marB="91425" marR="91425" marL="91425" anchor="ctr"/>
                </a:tc>
                <a:tc>
                  <a:txBody>
                    <a:bodyPr/>
                    <a:lstStyle/>
                    <a:p>
                      <a:pPr indent="0" lvl="0" marL="0" rtl="0" algn="ctr">
                        <a:spcBef>
                          <a:spcPts val="0"/>
                        </a:spcBef>
                        <a:spcAft>
                          <a:spcPts val="0"/>
                        </a:spcAft>
                        <a:buNone/>
                      </a:pPr>
                      <a:r>
                        <a:rPr lang="en"/>
                        <a:t>y</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1188" name="Google Shape;1188;p95"/>
          <p:cNvCxnSpPr>
            <a:stCxn id="1189" idx="1"/>
            <a:endCxn id="1189" idx="3"/>
          </p:cNvCxnSpPr>
          <p:nvPr/>
        </p:nvCxnSpPr>
        <p:spPr>
          <a:xfrm>
            <a:off x="6082050" y="450500"/>
            <a:ext cx="935100" cy="0"/>
          </a:xfrm>
          <a:prstGeom prst="straightConnector1">
            <a:avLst/>
          </a:prstGeom>
          <a:noFill/>
          <a:ln cap="flat" cmpd="sng" w="19050">
            <a:solidFill>
              <a:schemeClr val="dk2"/>
            </a:solidFill>
            <a:prstDash val="solid"/>
            <a:round/>
            <a:headEnd len="med" w="med" type="none"/>
            <a:tailEnd len="med" w="med" type="none"/>
          </a:ln>
        </p:spPr>
      </p:cxnSp>
      <p:sp>
        <p:nvSpPr>
          <p:cNvPr id="1190" name="Google Shape;1190;p95"/>
          <p:cNvSpPr txBox="1"/>
          <p:nvPr/>
        </p:nvSpPr>
        <p:spPr>
          <a:xfrm>
            <a:off x="5485500" y="162800"/>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w</a:t>
            </a:r>
            <a:endParaRPr sz="1625">
              <a:solidFill>
                <a:schemeClr val="dk1"/>
              </a:solidFill>
            </a:endParaRPr>
          </a:p>
        </p:txBody>
      </p:sp>
      <p:sp>
        <p:nvSpPr>
          <p:cNvPr id="1191" name="Google Shape;1191;p95"/>
          <p:cNvSpPr txBox="1"/>
          <p:nvPr/>
        </p:nvSpPr>
        <p:spPr>
          <a:xfrm>
            <a:off x="5485500" y="1120350"/>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x</a:t>
            </a:r>
            <a:endParaRPr sz="1625">
              <a:solidFill>
                <a:schemeClr val="dk1"/>
              </a:solidFill>
            </a:endParaRPr>
          </a:p>
        </p:txBody>
      </p:sp>
      <p:sp>
        <p:nvSpPr>
          <p:cNvPr id="1192" name="Google Shape;1192;p95"/>
          <p:cNvSpPr txBox="1"/>
          <p:nvPr/>
        </p:nvSpPr>
        <p:spPr>
          <a:xfrm>
            <a:off x="5485500" y="2077900"/>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y</a:t>
            </a:r>
            <a:endParaRPr sz="1625">
              <a:solidFill>
                <a:schemeClr val="dk1"/>
              </a:solidFill>
            </a:endParaRPr>
          </a:p>
        </p:txBody>
      </p:sp>
      <p:grpSp>
        <p:nvGrpSpPr>
          <p:cNvPr id="1193" name="Google Shape;1193;p95"/>
          <p:cNvGrpSpPr/>
          <p:nvPr/>
        </p:nvGrpSpPr>
        <p:grpSpPr>
          <a:xfrm>
            <a:off x="6082050" y="162800"/>
            <a:ext cx="935100" cy="575400"/>
            <a:chOff x="5793325" y="62575"/>
            <a:chExt cx="935100" cy="575400"/>
          </a:xfrm>
        </p:grpSpPr>
        <p:grpSp>
          <p:nvGrpSpPr>
            <p:cNvPr id="1194" name="Google Shape;1194;p95"/>
            <p:cNvGrpSpPr/>
            <p:nvPr/>
          </p:nvGrpSpPr>
          <p:grpSpPr>
            <a:xfrm>
              <a:off x="5793325" y="62575"/>
              <a:ext cx="935100" cy="575400"/>
              <a:chOff x="6692550" y="152000"/>
              <a:chExt cx="935100" cy="575400"/>
            </a:xfrm>
          </p:grpSpPr>
          <p:grpSp>
            <p:nvGrpSpPr>
              <p:cNvPr id="1195" name="Google Shape;1195;p95"/>
              <p:cNvGrpSpPr/>
              <p:nvPr/>
            </p:nvGrpSpPr>
            <p:grpSpPr>
              <a:xfrm>
                <a:off x="6692550" y="152000"/>
                <a:ext cx="935100" cy="575400"/>
                <a:chOff x="6692550" y="152000"/>
                <a:chExt cx="935100" cy="575400"/>
              </a:xfrm>
            </p:grpSpPr>
            <p:sp>
              <p:nvSpPr>
                <p:cNvPr id="1189" name="Google Shape;1189;p9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6" name="Google Shape;1196;p9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197" name="Google Shape;1197;p95"/>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198" name="Google Shape;1198;p95"/>
              <p:cNvCxnSpPr>
                <a:stCxn id="1189"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199" name="Google Shape;1199;p95"/>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&amp;w</a:t>
              </a:r>
              <a:endParaRPr sz="1125">
                <a:solidFill>
                  <a:schemeClr val="dk1"/>
                </a:solidFill>
              </a:endParaRPr>
            </a:p>
          </p:txBody>
        </p:sp>
      </p:grpSp>
      <p:grpSp>
        <p:nvGrpSpPr>
          <p:cNvPr id="1200" name="Google Shape;1200;p95"/>
          <p:cNvGrpSpPr/>
          <p:nvPr/>
        </p:nvGrpSpPr>
        <p:grpSpPr>
          <a:xfrm>
            <a:off x="6082050" y="2077900"/>
            <a:ext cx="935100" cy="575400"/>
            <a:chOff x="5793325" y="1368075"/>
            <a:chExt cx="935100" cy="575400"/>
          </a:xfrm>
        </p:grpSpPr>
        <p:grpSp>
          <p:nvGrpSpPr>
            <p:cNvPr id="1201" name="Google Shape;1201;p95"/>
            <p:cNvGrpSpPr/>
            <p:nvPr/>
          </p:nvGrpSpPr>
          <p:grpSpPr>
            <a:xfrm>
              <a:off x="5793325" y="1368075"/>
              <a:ext cx="935100" cy="575400"/>
              <a:chOff x="6692550" y="152000"/>
              <a:chExt cx="935100" cy="575400"/>
            </a:xfrm>
          </p:grpSpPr>
          <p:grpSp>
            <p:nvGrpSpPr>
              <p:cNvPr id="1202" name="Google Shape;1202;p95"/>
              <p:cNvGrpSpPr/>
              <p:nvPr/>
            </p:nvGrpSpPr>
            <p:grpSpPr>
              <a:xfrm>
                <a:off x="6692550" y="152000"/>
                <a:ext cx="935100" cy="575400"/>
                <a:chOff x="6692550" y="152000"/>
                <a:chExt cx="935100" cy="575400"/>
              </a:xfrm>
            </p:grpSpPr>
            <p:sp>
              <p:nvSpPr>
                <p:cNvPr id="1203" name="Google Shape;1203;p9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9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205" name="Google Shape;1205;p95"/>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206" name="Google Shape;1206;p95"/>
              <p:cNvCxnSpPr>
                <a:stCxn id="1203"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207" name="Google Shape;1207;p95"/>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&amp;y</a:t>
              </a:r>
              <a:endParaRPr sz="1125">
                <a:solidFill>
                  <a:schemeClr val="dk1"/>
                </a:solidFill>
              </a:endParaRPr>
            </a:p>
          </p:txBody>
        </p:sp>
      </p:grpSp>
      <p:grpSp>
        <p:nvGrpSpPr>
          <p:cNvPr id="1208" name="Google Shape;1208;p95"/>
          <p:cNvGrpSpPr/>
          <p:nvPr/>
        </p:nvGrpSpPr>
        <p:grpSpPr>
          <a:xfrm>
            <a:off x="6082050" y="1120338"/>
            <a:ext cx="946500" cy="575400"/>
            <a:chOff x="5793325" y="715313"/>
            <a:chExt cx="946500" cy="575400"/>
          </a:xfrm>
        </p:grpSpPr>
        <p:grpSp>
          <p:nvGrpSpPr>
            <p:cNvPr id="1209" name="Google Shape;1209;p95"/>
            <p:cNvGrpSpPr/>
            <p:nvPr/>
          </p:nvGrpSpPr>
          <p:grpSpPr>
            <a:xfrm>
              <a:off x="5793325" y="715313"/>
              <a:ext cx="946500" cy="575400"/>
              <a:chOff x="6692550" y="152000"/>
              <a:chExt cx="946500" cy="575400"/>
            </a:xfrm>
          </p:grpSpPr>
          <p:grpSp>
            <p:nvGrpSpPr>
              <p:cNvPr id="1210" name="Google Shape;1210;p95"/>
              <p:cNvGrpSpPr/>
              <p:nvPr/>
            </p:nvGrpSpPr>
            <p:grpSpPr>
              <a:xfrm>
                <a:off x="6692550" y="152000"/>
                <a:ext cx="946500" cy="575400"/>
                <a:chOff x="6692550" y="152000"/>
                <a:chExt cx="946500" cy="575400"/>
              </a:xfrm>
            </p:grpSpPr>
            <p:sp>
              <p:nvSpPr>
                <p:cNvPr id="1211" name="Google Shape;1211;p95"/>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2" name="Google Shape;1212;p95"/>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213" name="Google Shape;1213;p95"/>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214" name="Google Shape;1214;p95"/>
              <p:cNvCxnSpPr>
                <a:stCxn id="1211"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215" name="Google Shape;1215;p95"/>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&amp;x</a:t>
              </a:r>
              <a:endParaRPr sz="1125">
                <a:solidFill>
                  <a:schemeClr val="dk1"/>
                </a:solidFill>
              </a:endParaRPr>
            </a:p>
          </p:txBody>
        </p:sp>
      </p:grpSp>
      <p:sp>
        <p:nvSpPr>
          <p:cNvPr id="1216" name="Google Shape;1216;p95"/>
          <p:cNvSpPr/>
          <p:nvPr/>
        </p:nvSpPr>
        <p:spPr>
          <a:xfrm>
            <a:off x="7195600"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7" name="Google Shape;1217;p95"/>
          <p:cNvSpPr txBox="1"/>
          <p:nvPr/>
        </p:nvSpPr>
        <p:spPr>
          <a:xfrm>
            <a:off x="102875" y="32000"/>
            <a:ext cx="1431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Practice Exam</a:t>
            </a:r>
            <a:endParaRPr sz="1425">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223" name="Google Shape;1223;p9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3. [Acuña] Consider the problem of padding the following structure, and answer the three questions below.</a:t>
            </a:r>
            <a:endParaRPr sz="1200"/>
          </a:p>
          <a:p>
            <a:pPr indent="0" lvl="0" marL="0" rtl="0" algn="l">
              <a:spcBef>
                <a:spcPts val="0"/>
              </a:spcBef>
              <a:spcAft>
                <a:spcPts val="0"/>
              </a:spcAft>
              <a:buNone/>
            </a:pPr>
            <a:r>
              <a:rPr lang="en" sz="1200"/>
              <a:t>Assume that you are compiling on a system with a 32-bit architecture. [4 points total]</a:t>
            </a:r>
            <a:endParaRPr sz="1200"/>
          </a:p>
          <a:p>
            <a:pPr indent="45720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struct bmp_header {</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char creator_name[254];</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width;</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height;</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char signature_rgb[2];</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offset_pixels;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(a) What is the size of this struct as defined?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 How much space would be wasted with word length padding?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25">
                <a:solidFill>
                  <a:schemeClr val="dk1"/>
                </a:solidFill>
              </a:rPr>
              <a:t>(c) [Katie] Redefine the structure to reduce the wasted space. </a:t>
            </a:r>
            <a:endParaRPr sz="1225">
              <a:solidFill>
                <a:schemeClr val="dk1"/>
              </a:solidFill>
            </a:endParaRPr>
          </a:p>
          <a:p>
            <a:pPr indent="0" lvl="0" marL="0" rtl="0" algn="l">
              <a:spcBef>
                <a:spcPts val="0"/>
              </a:spcBef>
              <a:spcAft>
                <a:spcPts val="0"/>
              </a:spcAft>
              <a:buNone/>
            </a:pPr>
            <a:r>
              <a:t/>
            </a:r>
            <a:endParaRPr sz="1200"/>
          </a:p>
        </p:txBody>
      </p:sp>
      <p:sp>
        <p:nvSpPr>
          <p:cNvPr id="1224" name="Google Shape;1224;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1225" name="Google Shape;1225;p96"/>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2, Question 3</a:t>
            </a:r>
            <a:endParaRPr sz="1425">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97"/>
          <p:cNvSpPr/>
          <p:nvPr/>
        </p:nvSpPr>
        <p:spPr>
          <a:xfrm>
            <a:off x="423275" y="1843275"/>
            <a:ext cx="1762500" cy="206400"/>
          </a:xfrm>
          <a:prstGeom prst="roundRect">
            <a:avLst>
              <a:gd fmla="val 16667" name="adj"/>
            </a:avLst>
          </a:prstGeom>
          <a:solidFill>
            <a:srgbClr val="FFFF00">
              <a:alpha val="4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1" name="Google Shape;1231;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232" name="Google Shape;1232;p97"/>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5. [Acuña] Shown below is a valid BMP file that has been opened in a hex editor. Based on the data visible, answer the following questions. Indicate which number base you use for each question. (The complete specification is shown in the appendix.) Note that this screen shot comes from an Intel architecture system where numbers are stored with little-endian byte ordering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200"/>
              <a:t>(a) How large is the file?</a:t>
            </a:r>
            <a:endParaRPr sz="1200"/>
          </a:p>
          <a:p>
            <a:pPr indent="0" lvl="0" marL="0" rtl="0" algn="l">
              <a:lnSpc>
                <a:spcPct val="115000"/>
              </a:lnSpc>
              <a:spcBef>
                <a:spcPts val="0"/>
              </a:spcBef>
              <a:spcAft>
                <a:spcPts val="0"/>
              </a:spcAft>
              <a:buNone/>
            </a:pPr>
            <a:r>
              <a:rPr lang="en" sz="1200"/>
              <a:t>(b) What is the width and height of this image?</a:t>
            </a:r>
            <a:endParaRPr sz="1200"/>
          </a:p>
          <a:p>
            <a:pPr indent="0" lvl="0" marL="0" rtl="0" algn="l">
              <a:lnSpc>
                <a:spcPct val="115000"/>
              </a:lnSpc>
              <a:spcBef>
                <a:spcPts val="0"/>
              </a:spcBef>
              <a:spcAft>
                <a:spcPts val="0"/>
              </a:spcAft>
              <a:buNone/>
            </a:pPr>
            <a:r>
              <a:rPr lang="en" sz="1200"/>
              <a:t>(c) How many bits per pixel are used?</a:t>
            </a:r>
            <a:endParaRPr sz="1200"/>
          </a:p>
          <a:p>
            <a:pPr indent="0" lvl="0" marL="0" rtl="0" algn="l">
              <a:lnSpc>
                <a:spcPct val="115000"/>
              </a:lnSpc>
              <a:spcBef>
                <a:spcPts val="0"/>
              </a:spcBef>
              <a:spcAft>
                <a:spcPts val="0"/>
              </a:spcAft>
              <a:buNone/>
            </a:pPr>
            <a:r>
              <a:rPr lang="en" sz="1200"/>
              <a:t>(d) Using b and c, how many bytes are required for each row? How many are for padding?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233" name="Google Shape;1233;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1234" name="Google Shape;1234;p97"/>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3, Question 4</a:t>
            </a:r>
            <a:endParaRPr sz="1425">
              <a:solidFill>
                <a:schemeClr val="dk1"/>
              </a:solidFill>
            </a:endParaRPr>
          </a:p>
        </p:txBody>
      </p:sp>
      <p:pic>
        <p:nvPicPr>
          <p:cNvPr id="1235" name="Google Shape;1235;p97"/>
          <p:cNvPicPr preferRelativeResize="0"/>
          <p:nvPr/>
        </p:nvPicPr>
        <p:blipFill rotWithShape="1">
          <a:blip r:embed="rId4">
            <a:alphaModFix/>
          </a:blip>
          <a:srcRect b="8850" l="0" r="0" t="24299"/>
          <a:stretch/>
        </p:blipFill>
        <p:spPr>
          <a:xfrm>
            <a:off x="105550" y="2069700"/>
            <a:ext cx="6656875" cy="2057975"/>
          </a:xfrm>
          <a:prstGeom prst="rect">
            <a:avLst/>
          </a:prstGeom>
          <a:noFill/>
          <a:ln>
            <a:noFill/>
          </a:ln>
        </p:spPr>
      </p:pic>
      <p:pic>
        <p:nvPicPr>
          <p:cNvPr id="1236" name="Google Shape;1236;p97"/>
          <p:cNvPicPr preferRelativeResize="0"/>
          <p:nvPr/>
        </p:nvPicPr>
        <p:blipFill rotWithShape="1">
          <a:blip r:embed="rId5">
            <a:alphaModFix/>
          </a:blip>
          <a:srcRect b="55221" l="17367" r="56967" t="0"/>
          <a:stretch/>
        </p:blipFill>
        <p:spPr>
          <a:xfrm>
            <a:off x="5215125" y="1876050"/>
            <a:ext cx="1321350" cy="2953825"/>
          </a:xfrm>
          <a:prstGeom prst="rect">
            <a:avLst/>
          </a:prstGeom>
          <a:noFill/>
          <a:ln>
            <a:noFill/>
          </a:ln>
        </p:spPr>
      </p:pic>
      <p:sp>
        <p:nvSpPr>
          <p:cNvPr id="1237" name="Google Shape;1237;p97"/>
          <p:cNvSpPr txBox="1"/>
          <p:nvPr/>
        </p:nvSpPr>
        <p:spPr>
          <a:xfrm>
            <a:off x="6762425" y="1817611"/>
            <a:ext cx="2381100" cy="226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25">
                <a:solidFill>
                  <a:schemeClr val="dk1"/>
                </a:solidFill>
              </a:rPr>
              <a:t>a)</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b)</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c)</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d)</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p:txBody>
      </p:sp>
      <p:cxnSp>
        <p:nvCxnSpPr>
          <p:cNvPr id="1238" name="Google Shape;1238;p97"/>
          <p:cNvCxnSpPr/>
          <p:nvPr/>
        </p:nvCxnSpPr>
        <p:spPr>
          <a:xfrm>
            <a:off x="118647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39" name="Google Shape;1239;p97"/>
          <p:cNvCxnSpPr/>
          <p:nvPr/>
        </p:nvCxnSpPr>
        <p:spPr>
          <a:xfrm>
            <a:off x="205492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0" name="Google Shape;1240;p97"/>
          <p:cNvCxnSpPr/>
          <p:nvPr/>
        </p:nvCxnSpPr>
        <p:spPr>
          <a:xfrm>
            <a:off x="248177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1" name="Google Shape;1241;p97"/>
          <p:cNvCxnSpPr/>
          <p:nvPr/>
        </p:nvCxnSpPr>
        <p:spPr>
          <a:xfrm>
            <a:off x="292337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2" name="Google Shape;1242;p97"/>
          <p:cNvCxnSpPr/>
          <p:nvPr/>
        </p:nvCxnSpPr>
        <p:spPr>
          <a:xfrm>
            <a:off x="379182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3" name="Google Shape;1243;p97"/>
          <p:cNvCxnSpPr/>
          <p:nvPr/>
        </p:nvCxnSpPr>
        <p:spPr>
          <a:xfrm>
            <a:off x="4660275" y="21258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4" name="Google Shape;1244;p97"/>
          <p:cNvCxnSpPr/>
          <p:nvPr/>
        </p:nvCxnSpPr>
        <p:spPr>
          <a:xfrm>
            <a:off x="118647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5" name="Google Shape;1245;p97"/>
          <p:cNvCxnSpPr/>
          <p:nvPr/>
        </p:nvCxnSpPr>
        <p:spPr>
          <a:xfrm>
            <a:off x="205492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6" name="Google Shape;1246;p97"/>
          <p:cNvCxnSpPr/>
          <p:nvPr/>
        </p:nvCxnSpPr>
        <p:spPr>
          <a:xfrm>
            <a:off x="248177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7" name="Google Shape;1247;p97"/>
          <p:cNvCxnSpPr/>
          <p:nvPr/>
        </p:nvCxnSpPr>
        <p:spPr>
          <a:xfrm>
            <a:off x="292337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8" name="Google Shape;1248;p97"/>
          <p:cNvCxnSpPr/>
          <p:nvPr/>
        </p:nvCxnSpPr>
        <p:spPr>
          <a:xfrm>
            <a:off x="379182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49" name="Google Shape;1249;p97"/>
          <p:cNvCxnSpPr/>
          <p:nvPr/>
        </p:nvCxnSpPr>
        <p:spPr>
          <a:xfrm>
            <a:off x="4660275" y="22416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50" name="Google Shape;1250;p97"/>
          <p:cNvCxnSpPr/>
          <p:nvPr/>
        </p:nvCxnSpPr>
        <p:spPr>
          <a:xfrm>
            <a:off x="1186475" y="23574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51" name="Google Shape;1251;p97"/>
          <p:cNvCxnSpPr/>
          <p:nvPr/>
        </p:nvCxnSpPr>
        <p:spPr>
          <a:xfrm>
            <a:off x="2054925" y="23574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52" name="Google Shape;1252;p97"/>
          <p:cNvCxnSpPr/>
          <p:nvPr/>
        </p:nvCxnSpPr>
        <p:spPr>
          <a:xfrm>
            <a:off x="2923375" y="2357450"/>
            <a:ext cx="300" cy="115800"/>
          </a:xfrm>
          <a:prstGeom prst="straightConnector1">
            <a:avLst/>
          </a:prstGeom>
          <a:noFill/>
          <a:ln cap="flat" cmpd="sng" w="38100">
            <a:solidFill>
              <a:srgbClr val="A64D79"/>
            </a:solidFill>
            <a:prstDash val="solid"/>
            <a:round/>
            <a:headEnd len="med" w="med" type="none"/>
            <a:tailEnd len="med" w="med" type="none"/>
          </a:ln>
        </p:spPr>
      </p:cxnSp>
      <p:cxnSp>
        <p:nvCxnSpPr>
          <p:cNvPr id="1253" name="Google Shape;1253;p97"/>
          <p:cNvCxnSpPr/>
          <p:nvPr/>
        </p:nvCxnSpPr>
        <p:spPr>
          <a:xfrm>
            <a:off x="3791825" y="2357450"/>
            <a:ext cx="300" cy="115800"/>
          </a:xfrm>
          <a:prstGeom prst="straightConnector1">
            <a:avLst/>
          </a:prstGeom>
          <a:noFill/>
          <a:ln cap="flat" cmpd="sng" w="38100">
            <a:solidFill>
              <a:srgbClr val="A64D79"/>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259" name="Google Shape;1259;p9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2. Consider the following function:</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int* getNextUserID()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int users = db_get_user_count("db1");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static int uid = users + 1;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return &amp;uid;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t>Will the memory allocation in this function work reliably? [5 points]</a:t>
            </a:r>
            <a:endParaRPr sz="1225">
              <a:solidFill>
                <a:schemeClr val="dk1"/>
              </a:solidFill>
            </a:endParaRPr>
          </a:p>
          <a:p>
            <a:pPr indent="0" lvl="0" marL="0" rtl="0" algn="l">
              <a:spcBef>
                <a:spcPts val="0"/>
              </a:spcBef>
              <a:spcAft>
                <a:spcPts val="0"/>
              </a:spcAft>
              <a:buClr>
                <a:schemeClr val="dk1"/>
              </a:buClr>
              <a:buSzPts val="1100"/>
              <a:buFont typeface="Arial"/>
              <a:buNone/>
            </a:pPr>
            <a:r>
              <a:t/>
            </a:r>
            <a:endParaRPr sz="1225">
              <a:solidFill>
                <a:schemeClr val="dk1"/>
              </a:solidFill>
            </a:endParaRPr>
          </a:p>
          <a:p>
            <a:pPr indent="0" lvl="0" marL="0" rtl="0" algn="l">
              <a:spcBef>
                <a:spcPts val="0"/>
              </a:spcBef>
              <a:spcAft>
                <a:spcPts val="0"/>
              </a:spcAft>
              <a:buClr>
                <a:schemeClr val="dk1"/>
              </a:buClr>
              <a:buSzPts val="1100"/>
              <a:buFont typeface="Arial"/>
              <a:buNone/>
            </a:pPr>
            <a:r>
              <a:rPr lang="en" sz="1225">
                <a:solidFill>
                  <a:schemeClr val="dk1"/>
                </a:solidFill>
              </a:rPr>
              <a:t>(a) Yes - it will return an address.</a:t>
            </a:r>
            <a:endParaRPr sz="1225">
              <a:solidFill>
                <a:schemeClr val="dk1"/>
              </a:solidFill>
            </a:endParaRPr>
          </a:p>
          <a:p>
            <a:pPr indent="0" lvl="0" marL="0" rtl="0" algn="l">
              <a:spcBef>
                <a:spcPts val="0"/>
              </a:spcBef>
              <a:spcAft>
                <a:spcPts val="0"/>
              </a:spcAft>
              <a:buClr>
                <a:schemeClr val="dk1"/>
              </a:buClr>
              <a:buSzPts val="1100"/>
              <a:buFont typeface="Arial"/>
              <a:buNone/>
            </a:pPr>
            <a:r>
              <a:t/>
            </a:r>
            <a:endParaRPr sz="1225">
              <a:solidFill>
                <a:schemeClr val="dk1"/>
              </a:solidFill>
            </a:endParaRPr>
          </a:p>
          <a:p>
            <a:pPr indent="0" lvl="0" marL="0" rtl="0" algn="l">
              <a:spcBef>
                <a:spcPts val="0"/>
              </a:spcBef>
              <a:spcAft>
                <a:spcPts val="0"/>
              </a:spcAft>
              <a:buClr>
                <a:schemeClr val="dk1"/>
              </a:buClr>
              <a:buSzPts val="1100"/>
              <a:buFont typeface="Arial"/>
              <a:buNone/>
            </a:pPr>
            <a:r>
              <a:rPr lang="en" sz="1225">
                <a:solidFill>
                  <a:schemeClr val="dk1"/>
                </a:solidFill>
              </a:rPr>
              <a:t>(b) Yes - the memory used by the return value will persist since it is not stack memory.</a:t>
            </a:r>
            <a:endParaRPr sz="1225">
              <a:solidFill>
                <a:schemeClr val="dk1"/>
              </a:solidFill>
            </a:endParaRPr>
          </a:p>
          <a:p>
            <a:pPr indent="0" lvl="0" marL="0" rtl="0" algn="l">
              <a:spcBef>
                <a:spcPts val="0"/>
              </a:spcBef>
              <a:spcAft>
                <a:spcPts val="0"/>
              </a:spcAft>
              <a:buClr>
                <a:schemeClr val="dk1"/>
              </a:buClr>
              <a:buSzPts val="1100"/>
              <a:buFont typeface="Arial"/>
              <a:buNone/>
            </a:pPr>
            <a:r>
              <a:t/>
            </a:r>
            <a:endParaRPr sz="1225">
              <a:solidFill>
                <a:schemeClr val="dk1"/>
              </a:solidFill>
            </a:endParaRPr>
          </a:p>
          <a:p>
            <a:pPr indent="0" lvl="0" marL="0" rtl="0" algn="l">
              <a:spcBef>
                <a:spcPts val="0"/>
              </a:spcBef>
              <a:spcAft>
                <a:spcPts val="0"/>
              </a:spcAft>
              <a:buClr>
                <a:schemeClr val="dk1"/>
              </a:buClr>
              <a:buSzPts val="1100"/>
              <a:buFont typeface="Arial"/>
              <a:buNone/>
            </a:pPr>
            <a:r>
              <a:rPr lang="en" sz="1225">
                <a:solidFill>
                  <a:schemeClr val="dk1"/>
                </a:solidFill>
              </a:rPr>
              <a:t>(c) No - the memory used will be overridden by any new function call the program makes.</a:t>
            </a:r>
            <a:endParaRPr sz="1225">
              <a:solidFill>
                <a:schemeClr val="dk1"/>
              </a:solidFill>
            </a:endParaRPr>
          </a:p>
          <a:p>
            <a:pPr indent="0" lvl="0" marL="0" rtl="0" algn="l">
              <a:spcBef>
                <a:spcPts val="0"/>
              </a:spcBef>
              <a:spcAft>
                <a:spcPts val="0"/>
              </a:spcAft>
              <a:buClr>
                <a:schemeClr val="dk1"/>
              </a:buClr>
              <a:buSzPts val="1100"/>
              <a:buFont typeface="Arial"/>
              <a:buNone/>
            </a:pPr>
            <a:r>
              <a:t/>
            </a:r>
            <a:endParaRPr sz="1225">
              <a:solidFill>
                <a:schemeClr val="dk1"/>
              </a:solidFill>
            </a:endParaRPr>
          </a:p>
          <a:p>
            <a:pPr indent="0" lvl="0" marL="0" rtl="0" algn="l">
              <a:spcBef>
                <a:spcPts val="0"/>
              </a:spcBef>
              <a:spcAft>
                <a:spcPts val="0"/>
              </a:spcAft>
              <a:buClr>
                <a:schemeClr val="dk1"/>
              </a:buClr>
              <a:buSzPts val="1100"/>
              <a:buFont typeface="Arial"/>
              <a:buNone/>
            </a:pPr>
            <a:r>
              <a:rPr lang="en" sz="1225">
                <a:solidFill>
                  <a:schemeClr val="dk1"/>
                </a:solidFill>
              </a:rPr>
              <a:t>(d) No - it will only work some of the time, depending on when getNextUserID is called. </a:t>
            </a:r>
            <a:endParaRPr sz="1225">
              <a:solidFill>
                <a:schemeClr val="dk1"/>
              </a:solidFill>
            </a:endParaRPr>
          </a:p>
          <a:p>
            <a:pPr indent="0" lvl="0" marL="0" rtl="0" algn="l">
              <a:spcBef>
                <a:spcPts val="0"/>
              </a:spcBef>
              <a:spcAft>
                <a:spcPts val="0"/>
              </a:spcAft>
              <a:buNone/>
            </a:pPr>
            <a:r>
              <a:t/>
            </a:r>
            <a:endParaRPr sz="1225">
              <a:solidFill>
                <a:schemeClr val="dk1"/>
              </a:solidFill>
            </a:endParaRPr>
          </a:p>
          <a:p>
            <a:pPr indent="0" lvl="0" marL="0" rtl="0" algn="l">
              <a:spcBef>
                <a:spcPts val="0"/>
              </a:spcBef>
              <a:spcAft>
                <a:spcPts val="0"/>
              </a:spcAft>
              <a:buNone/>
            </a:pPr>
            <a:r>
              <a:t/>
            </a:r>
            <a:endParaRPr sz="1200"/>
          </a:p>
        </p:txBody>
      </p:sp>
      <p:sp>
        <p:nvSpPr>
          <p:cNvPr id="1260" name="Google Shape;1260;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sp>
        <p:nvSpPr>
          <p:cNvPr id="1261" name="Google Shape;1261;p98"/>
          <p:cNvSpPr txBox="1"/>
          <p:nvPr/>
        </p:nvSpPr>
        <p:spPr>
          <a:xfrm>
            <a:off x="7617250" y="162800"/>
            <a:ext cx="1431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Practice Exam</a:t>
            </a:r>
            <a:endParaRPr sz="1425">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267" name="Google Shape;1267;p9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4. What is the output of the following snippet of code? [5 points]</a:t>
            </a:r>
            <a:endParaRPr sz="1225">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void update(int *var)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int new_int = 10;</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var = &amp;new_int;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void main()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int num = 20;</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int *pointer = &amp;num;</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update(pointer);</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printf("%d",*pointer);</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t>(a) 10</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(b) 20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(c) A compiler error</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(d) A run-time error</a:t>
            </a:r>
            <a:endParaRPr sz="1200"/>
          </a:p>
          <a:p>
            <a:pPr indent="0" lvl="0" marL="0" rtl="0" algn="l">
              <a:spcBef>
                <a:spcPts val="0"/>
              </a:spcBef>
              <a:spcAft>
                <a:spcPts val="0"/>
              </a:spcAft>
              <a:buNone/>
            </a:pPr>
            <a:r>
              <a:t/>
            </a:r>
            <a:endParaRPr sz="1200"/>
          </a:p>
        </p:txBody>
      </p:sp>
      <p:sp>
        <p:nvSpPr>
          <p:cNvPr id="1268" name="Google Shape;1268;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sp>
        <p:nvSpPr>
          <p:cNvPr id="1269" name="Google Shape;1269;p99"/>
          <p:cNvSpPr txBox="1"/>
          <p:nvPr/>
        </p:nvSpPr>
        <p:spPr>
          <a:xfrm>
            <a:off x="7617250" y="162800"/>
            <a:ext cx="1431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Practice Exam</a:t>
            </a:r>
            <a:endParaRPr sz="1425">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1275" name="Google Shape;1275;p10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6. Consider the following snippet of code from Student.c, which defines the class “Student.” Why is the parameter for destroy_student a double pointer? [5 points]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typedef struct student student;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struct student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char* 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char* major;</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int gpa;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void destroy_student(student** 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free((*s)-&gt;name);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free((*s)-&gt;major);</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free(*s);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*s = NULL;</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
        <p:nvSpPr>
          <p:cNvPr id="1276" name="Google Shape;1276;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sp>
        <p:nvSpPr>
          <p:cNvPr id="1277" name="Google Shape;1277;p100"/>
          <p:cNvSpPr txBox="1"/>
          <p:nvPr/>
        </p:nvSpPr>
        <p:spPr>
          <a:xfrm>
            <a:off x="7617250" y="162800"/>
            <a:ext cx="1431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Practice Exam</a:t>
            </a:r>
            <a:endParaRPr sz="1425">
              <a:solidFill>
                <a:schemeClr val="dk1"/>
              </a:solidFill>
            </a:endParaRPr>
          </a:p>
        </p:txBody>
      </p:sp>
      <p:sp>
        <p:nvSpPr>
          <p:cNvPr id="1278" name="Google Shape;1278;p100"/>
          <p:cNvSpPr/>
          <p:nvPr/>
        </p:nvSpPr>
        <p:spPr>
          <a:xfrm>
            <a:off x="733250" y="3677000"/>
            <a:ext cx="1779300" cy="733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9" name="Google Shape;1279;p100"/>
          <p:cNvSpPr txBox="1"/>
          <p:nvPr/>
        </p:nvSpPr>
        <p:spPr>
          <a:xfrm>
            <a:off x="4798400" y="1687550"/>
            <a:ext cx="3639600" cy="20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25">
                <a:solidFill>
                  <a:schemeClr val="dk1"/>
                </a:solidFill>
              </a:rPr>
              <a:t>Complete the destroy_student function. </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1285" name="Google Shape;1285;p10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10. The following declaration of a struct is used to represent a node in a linked list of grades. Complete the insert_grades(struct node** head) function. This function needs to read the data from the keyboard and store the values in a new node struct. Then, it adds the new node to the beginning of the linked list. [20 points]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
        <p:nvSpPr>
          <p:cNvPr id="1286" name="Google Shape;1286;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sp>
        <p:nvSpPr>
          <p:cNvPr id="1287" name="Google Shape;1287;p101"/>
          <p:cNvSpPr txBox="1"/>
          <p:nvPr/>
        </p:nvSpPr>
        <p:spPr>
          <a:xfrm>
            <a:off x="7617250" y="162800"/>
            <a:ext cx="1431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Practice Exam</a:t>
            </a:r>
            <a:endParaRPr sz="1425">
              <a:solidFill>
                <a:schemeClr val="dk1"/>
              </a:solidFill>
            </a:endParaRPr>
          </a:p>
        </p:txBody>
      </p:sp>
      <p:sp>
        <p:nvSpPr>
          <p:cNvPr id="1288" name="Google Shape;1288;p101"/>
          <p:cNvSpPr txBox="1"/>
          <p:nvPr/>
        </p:nvSpPr>
        <p:spPr>
          <a:xfrm>
            <a:off x="3240300" y="119025"/>
            <a:ext cx="2663400" cy="11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struct grade_node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int value;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char assignment[255];</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struct grade_node* next;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a:t>
            </a:r>
            <a:endParaRPr sz="1125">
              <a:solidFill>
                <a:schemeClr val="dk1"/>
              </a:solidFill>
            </a:endParaRPr>
          </a:p>
        </p:txBody>
      </p:sp>
      <p:sp>
        <p:nvSpPr>
          <p:cNvPr id="1289" name="Google Shape;1289;p101"/>
          <p:cNvSpPr txBox="1"/>
          <p:nvPr/>
        </p:nvSpPr>
        <p:spPr>
          <a:xfrm>
            <a:off x="614650" y="1892325"/>
            <a:ext cx="6582000" cy="2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25">
                <a:solidFill>
                  <a:schemeClr val="dk1"/>
                </a:solidFill>
                <a:latin typeface="Consolas"/>
                <a:ea typeface="Consolas"/>
                <a:cs typeface="Consolas"/>
                <a:sym typeface="Consolas"/>
              </a:rPr>
              <a:t>void insert_grades(struct node** head) {</a:t>
            </a:r>
            <a:endParaRPr sz="1225">
              <a:solidFill>
                <a:schemeClr val="dk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1295" name="Google Shape;1295;p102"/>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6" name="Google Shape;1296;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Exam</a:t>
            </a:r>
            <a:endParaRPr b="1" sz="1600">
              <a:solidFill>
                <a:srgbClr val="FFFFFF"/>
              </a:solidFill>
              <a:highlight>
                <a:schemeClr val="dk2"/>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302" name="Google Shape;1302;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1 Review Scratch</a:t>
            </a:r>
            <a:endParaRPr b="1" sz="1600">
              <a:solidFill>
                <a:srgbClr val="FFFFFF"/>
              </a:solidFill>
              <a:highlight>
                <a:schemeClr val="dk2"/>
              </a:highlight>
            </a:endParaRPr>
          </a:p>
        </p:txBody>
      </p:sp>
      <p:cxnSp>
        <p:nvCxnSpPr>
          <p:cNvPr id="1303" name="Google Shape;1303;p103"/>
          <p:cNvCxnSpPr>
            <a:stCxn id="1304" idx="1"/>
            <a:endCxn id="1304" idx="3"/>
          </p:cNvCxnSpPr>
          <p:nvPr/>
        </p:nvCxnSpPr>
        <p:spPr>
          <a:xfrm>
            <a:off x="4513450" y="1067758"/>
            <a:ext cx="935100" cy="0"/>
          </a:xfrm>
          <a:prstGeom prst="straightConnector1">
            <a:avLst/>
          </a:prstGeom>
          <a:noFill/>
          <a:ln cap="flat" cmpd="sng" w="19050">
            <a:solidFill>
              <a:schemeClr val="dk2"/>
            </a:solidFill>
            <a:prstDash val="solid"/>
            <a:round/>
            <a:headEnd len="med" w="med" type="none"/>
            <a:tailEnd len="med" w="med" type="none"/>
          </a:ln>
        </p:spPr>
      </p:cxnSp>
      <p:sp>
        <p:nvSpPr>
          <p:cNvPr id="1305" name="Google Shape;1305;p103"/>
          <p:cNvSpPr txBox="1"/>
          <p:nvPr/>
        </p:nvSpPr>
        <p:spPr>
          <a:xfrm>
            <a:off x="3916888" y="780050"/>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1306" name="Google Shape;1306;p103"/>
          <p:cNvSpPr txBox="1"/>
          <p:nvPr/>
        </p:nvSpPr>
        <p:spPr>
          <a:xfrm>
            <a:off x="3916888" y="1978938"/>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1307" name="Google Shape;1307;p103"/>
          <p:cNvSpPr txBox="1"/>
          <p:nvPr/>
        </p:nvSpPr>
        <p:spPr>
          <a:xfrm>
            <a:off x="3916888" y="3177838"/>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1308" name="Google Shape;1308;p103"/>
          <p:cNvSpPr txBox="1"/>
          <p:nvPr/>
        </p:nvSpPr>
        <p:spPr>
          <a:xfrm>
            <a:off x="3916888" y="4394550"/>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grpSp>
        <p:nvGrpSpPr>
          <p:cNvPr id="1309" name="Google Shape;1309;p103"/>
          <p:cNvGrpSpPr/>
          <p:nvPr/>
        </p:nvGrpSpPr>
        <p:grpSpPr>
          <a:xfrm>
            <a:off x="4513450" y="762019"/>
            <a:ext cx="935100" cy="611478"/>
            <a:chOff x="4397025" y="457225"/>
            <a:chExt cx="935100" cy="575400"/>
          </a:xfrm>
        </p:grpSpPr>
        <p:grpSp>
          <p:nvGrpSpPr>
            <p:cNvPr id="1310" name="Google Shape;1310;p103"/>
            <p:cNvGrpSpPr/>
            <p:nvPr/>
          </p:nvGrpSpPr>
          <p:grpSpPr>
            <a:xfrm>
              <a:off x="4397025" y="457225"/>
              <a:ext cx="935100" cy="575400"/>
              <a:chOff x="6692550" y="152000"/>
              <a:chExt cx="935100" cy="575400"/>
            </a:xfrm>
          </p:grpSpPr>
          <p:grpSp>
            <p:nvGrpSpPr>
              <p:cNvPr id="1311" name="Google Shape;1311;p103"/>
              <p:cNvGrpSpPr/>
              <p:nvPr/>
            </p:nvGrpSpPr>
            <p:grpSpPr>
              <a:xfrm>
                <a:off x="6692550" y="152000"/>
                <a:ext cx="935100" cy="575400"/>
                <a:chOff x="6692550" y="152000"/>
                <a:chExt cx="935100" cy="575400"/>
              </a:xfrm>
            </p:grpSpPr>
            <p:sp>
              <p:nvSpPr>
                <p:cNvPr id="1304" name="Google Shape;1304;p10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2" name="Google Shape;1312;p10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313" name="Google Shape;1313;p10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314" name="Google Shape;1314;p103"/>
              <p:cNvCxnSpPr>
                <a:stCxn id="130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315" name="Google Shape;1315;p103"/>
            <p:cNvSpPr txBox="1"/>
            <p:nvPr/>
          </p:nvSpPr>
          <p:spPr>
            <a:xfrm>
              <a:off x="4864600" y="45940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grpSp>
      <p:grpSp>
        <p:nvGrpSpPr>
          <p:cNvPr id="1316" name="Google Shape;1316;p103"/>
          <p:cNvGrpSpPr/>
          <p:nvPr/>
        </p:nvGrpSpPr>
        <p:grpSpPr>
          <a:xfrm>
            <a:off x="4513450" y="4358813"/>
            <a:ext cx="935100" cy="611478"/>
            <a:chOff x="4629850" y="4394550"/>
            <a:chExt cx="935100" cy="575400"/>
          </a:xfrm>
        </p:grpSpPr>
        <p:grpSp>
          <p:nvGrpSpPr>
            <p:cNvPr id="1317" name="Google Shape;1317;p103"/>
            <p:cNvGrpSpPr/>
            <p:nvPr/>
          </p:nvGrpSpPr>
          <p:grpSpPr>
            <a:xfrm>
              <a:off x="4629850" y="4394550"/>
              <a:ext cx="935100" cy="575400"/>
              <a:chOff x="6692550" y="152000"/>
              <a:chExt cx="935100" cy="575400"/>
            </a:xfrm>
          </p:grpSpPr>
          <p:grpSp>
            <p:nvGrpSpPr>
              <p:cNvPr id="1318" name="Google Shape;1318;p103"/>
              <p:cNvGrpSpPr/>
              <p:nvPr/>
            </p:nvGrpSpPr>
            <p:grpSpPr>
              <a:xfrm>
                <a:off x="6692550" y="152000"/>
                <a:ext cx="935100" cy="575400"/>
                <a:chOff x="6692550" y="152000"/>
                <a:chExt cx="935100" cy="575400"/>
              </a:xfrm>
            </p:grpSpPr>
            <p:sp>
              <p:nvSpPr>
                <p:cNvPr id="1319" name="Google Shape;1319;p10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0" name="Google Shape;1320;p10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321" name="Google Shape;1321;p10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322" name="Google Shape;1322;p103"/>
              <p:cNvCxnSpPr>
                <a:stCxn id="1319"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323" name="Google Shape;1323;p103"/>
            <p:cNvSpPr txBox="1"/>
            <p:nvPr/>
          </p:nvSpPr>
          <p:spPr>
            <a:xfrm>
              <a:off x="5097425" y="43945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grpSp>
      <p:grpSp>
        <p:nvGrpSpPr>
          <p:cNvPr id="1324" name="Google Shape;1324;p103"/>
          <p:cNvGrpSpPr/>
          <p:nvPr/>
        </p:nvGrpSpPr>
        <p:grpSpPr>
          <a:xfrm>
            <a:off x="4513450" y="3159788"/>
            <a:ext cx="935100" cy="611478"/>
            <a:chOff x="4397025" y="1762725"/>
            <a:chExt cx="935100" cy="575400"/>
          </a:xfrm>
        </p:grpSpPr>
        <p:grpSp>
          <p:nvGrpSpPr>
            <p:cNvPr id="1325" name="Google Shape;1325;p103"/>
            <p:cNvGrpSpPr/>
            <p:nvPr/>
          </p:nvGrpSpPr>
          <p:grpSpPr>
            <a:xfrm>
              <a:off x="4397025" y="1762725"/>
              <a:ext cx="935100" cy="575400"/>
              <a:chOff x="6692550" y="152000"/>
              <a:chExt cx="935100" cy="575400"/>
            </a:xfrm>
          </p:grpSpPr>
          <p:grpSp>
            <p:nvGrpSpPr>
              <p:cNvPr id="1326" name="Google Shape;1326;p103"/>
              <p:cNvGrpSpPr/>
              <p:nvPr/>
            </p:nvGrpSpPr>
            <p:grpSpPr>
              <a:xfrm>
                <a:off x="6692550" y="152000"/>
                <a:ext cx="935100" cy="575400"/>
                <a:chOff x="6692550" y="152000"/>
                <a:chExt cx="935100" cy="575400"/>
              </a:xfrm>
            </p:grpSpPr>
            <p:sp>
              <p:nvSpPr>
                <p:cNvPr id="1327" name="Google Shape;1327;p10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8" name="Google Shape;1328;p10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329" name="Google Shape;1329;p10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330" name="Google Shape;1330;p103"/>
              <p:cNvCxnSpPr>
                <a:stCxn id="1327"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1331" name="Google Shape;1331;p103"/>
            <p:cNvSpPr txBox="1"/>
            <p:nvPr/>
          </p:nvSpPr>
          <p:spPr>
            <a:xfrm>
              <a:off x="4864600" y="17627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grpSp>
      <p:grpSp>
        <p:nvGrpSpPr>
          <p:cNvPr id="1332" name="Google Shape;1332;p103"/>
          <p:cNvGrpSpPr/>
          <p:nvPr/>
        </p:nvGrpSpPr>
        <p:grpSpPr>
          <a:xfrm>
            <a:off x="4507750" y="1960904"/>
            <a:ext cx="946500" cy="611478"/>
            <a:chOff x="4397025" y="1109963"/>
            <a:chExt cx="946500" cy="575400"/>
          </a:xfrm>
        </p:grpSpPr>
        <p:grpSp>
          <p:nvGrpSpPr>
            <p:cNvPr id="1333" name="Google Shape;1333;p103"/>
            <p:cNvGrpSpPr/>
            <p:nvPr/>
          </p:nvGrpSpPr>
          <p:grpSpPr>
            <a:xfrm>
              <a:off x="4397025" y="1109963"/>
              <a:ext cx="946500" cy="575400"/>
              <a:chOff x="6692550" y="152000"/>
              <a:chExt cx="946500" cy="575400"/>
            </a:xfrm>
          </p:grpSpPr>
          <p:sp>
            <p:nvSpPr>
              <p:cNvPr id="1334" name="Google Shape;1334;p10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5" name="Google Shape;1335;p10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1336" name="Google Shape;1336;p103"/>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1337" name="Google Shape;1337;p103"/>
            <p:cNvCxnSpPr>
              <a:stCxn id="1334" idx="1"/>
            </p:cNvCxnSpPr>
            <p:nvPr/>
          </p:nvCxnSpPr>
          <p:spPr>
            <a:xfrm>
              <a:off x="4397025" y="1397663"/>
              <a:ext cx="935100" cy="0"/>
            </a:xfrm>
            <a:prstGeom prst="straightConnector1">
              <a:avLst/>
            </a:prstGeom>
            <a:noFill/>
            <a:ln cap="flat" cmpd="sng" w="19050">
              <a:solidFill>
                <a:schemeClr val="dk2"/>
              </a:solidFill>
              <a:prstDash val="solid"/>
              <a:round/>
              <a:headEnd len="med" w="med" type="none"/>
              <a:tailEnd len="med" w="med" type="none"/>
            </a:ln>
          </p:spPr>
        </p:cxnSp>
        <p:sp>
          <p:nvSpPr>
            <p:cNvPr id="1338" name="Google Shape;1338;p103"/>
            <p:cNvSpPr txBox="1"/>
            <p:nvPr/>
          </p:nvSpPr>
          <p:spPr>
            <a:xfrm>
              <a:off x="4864600" y="11234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04"/>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1344" name="Google Shape;1344;p104"/>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i="1" lang="en" sz="1600" strike="sngStrike"/>
              <a:t>Sunday, January 28th at 7:00 pm MST</a:t>
            </a:r>
            <a:r>
              <a:rPr lang="en" sz="1600"/>
              <a:t>  </a:t>
            </a:r>
            <a:r>
              <a:rPr b="1" lang="en" sz="1600">
                <a:solidFill>
                  <a:schemeClr val="accent1"/>
                </a:solidFill>
              </a:rPr>
              <a:t>Cancelled - good luck on Exam 1!</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Monday, January 29th at 7:00 pm MST</a:t>
            </a:r>
            <a:endParaRPr sz="1600"/>
          </a:p>
          <a:p>
            <a:pPr indent="-330200" lvl="0" marL="457200" rtl="0" algn="l">
              <a:lnSpc>
                <a:spcPct val="90000"/>
              </a:lnSpc>
              <a:spcBef>
                <a:spcPts val="0"/>
              </a:spcBef>
              <a:spcAft>
                <a:spcPts val="0"/>
              </a:spcAft>
              <a:buSzPts val="1600"/>
              <a:buFont typeface="Arial"/>
              <a:buChar char="●"/>
            </a:pPr>
            <a:r>
              <a:rPr lang="en" sz="1600"/>
              <a:t>Thursday, February 1st at 7:00 pm MST</a:t>
            </a:r>
            <a:endParaRPr sz="1600"/>
          </a:p>
          <a:p>
            <a:pPr indent="-330200" lvl="0" marL="457200" rtl="0" algn="l">
              <a:lnSpc>
                <a:spcPct val="90000"/>
              </a:lnSpc>
              <a:spcBef>
                <a:spcPts val="0"/>
              </a:spcBef>
              <a:spcAft>
                <a:spcPts val="0"/>
              </a:spcAft>
              <a:buSzPts val="1600"/>
              <a:buFont typeface="Arial"/>
              <a:buChar char="●"/>
            </a:pPr>
            <a:r>
              <a:rPr lang="en" sz="1600"/>
              <a:t>Sunday, February 4th at 7:00 pm MST</a:t>
            </a:r>
            <a:endParaRPr sz="1600"/>
          </a:p>
          <a:p>
            <a:pPr indent="0" lvl="0" marL="0" rtl="0" algn="l">
              <a:lnSpc>
                <a:spcPct val="90000"/>
              </a:lnSpc>
              <a:spcBef>
                <a:spcPts val="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TDB</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1345" name="Google Shape;1345;p104"/>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05"/>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351" name="Google Shape;1351;p105"/>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1352" name="Google Shape;1352;p105"/>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1353" name="Google Shape;1353;p105"/>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0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359" name="Google Shape;1359;p10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360" name="Google Shape;1360;p106"/>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1361" name="Google Shape;1361;p106"/>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1362" name="Google Shape;1362;p106"/>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1363" name="Google Shape;1363;p106"/>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06"/>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1365" name="Google Shape;1365;p106"/>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1366" name="Google Shape;1366;p106"/>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1367" name="Google Shape;1367;p106"/>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0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373" name="Google Shape;1373;p10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374" name="Google Shape;1374;p107"/>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1375" name="Google Shape;1375;p107"/>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1376" name="Google Shape;1376;p107"/>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1377" name="Google Shape;1377;p107"/>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08"/>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1383" name="Google Shape;1383;p108"/>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394" name="Google Shape;394;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Tips</a:t>
            </a:r>
            <a:endParaRPr b="1" sz="1600">
              <a:solidFill>
                <a:srgbClr val="FFFFFF"/>
              </a:solidFill>
              <a:highlight>
                <a:schemeClr val="dk2"/>
              </a:highlight>
            </a:endParaRPr>
          </a:p>
        </p:txBody>
      </p:sp>
      <p:sp>
        <p:nvSpPr>
          <p:cNvPr id="395" name="Google Shape;395;p80"/>
          <p:cNvSpPr txBox="1"/>
          <p:nvPr/>
        </p:nvSpPr>
        <p:spPr>
          <a:xfrm>
            <a:off x="457700" y="1295025"/>
            <a:ext cx="8428800" cy="3476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t>Read each question carefully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Use the scratch spaces!!</a:t>
            </a:r>
            <a:endParaRPr sz="2000"/>
          </a:p>
          <a:p>
            <a:pPr indent="-355600" lvl="0" marL="457200" rtl="0" algn="l">
              <a:lnSpc>
                <a:spcPct val="115000"/>
              </a:lnSpc>
              <a:spcBef>
                <a:spcPts val="0"/>
              </a:spcBef>
              <a:spcAft>
                <a:spcPts val="0"/>
              </a:spcAft>
              <a:buSzPts val="2000"/>
              <a:buChar char="●"/>
            </a:pPr>
            <a:r>
              <a:rPr lang="en" sz="2000"/>
              <a:t>These Exams are testing your knowledge </a:t>
            </a:r>
            <a:r>
              <a:rPr b="1" i="1" lang="en" sz="2000"/>
              <a:t>in addition</a:t>
            </a:r>
            <a:r>
              <a:rPr lang="en" sz="2000"/>
              <a:t> to your ability to </a:t>
            </a:r>
            <a:r>
              <a:rPr lang="en" sz="2000">
                <a:solidFill>
                  <a:schemeClr val="dk1"/>
                </a:solidFill>
              </a:rPr>
              <a:t>prioritize tasks and </a:t>
            </a:r>
            <a:r>
              <a:rPr lang="en" sz="2000"/>
              <a:t>manage your time</a:t>
            </a:r>
            <a:endParaRPr sz="2000"/>
          </a:p>
          <a:p>
            <a:pPr indent="-355600" lvl="0" marL="457200" rtl="0" algn="l">
              <a:lnSpc>
                <a:spcPct val="115000"/>
              </a:lnSpc>
              <a:spcBef>
                <a:spcPts val="0"/>
              </a:spcBef>
              <a:spcAft>
                <a:spcPts val="0"/>
              </a:spcAft>
              <a:buSzPts val="2000"/>
              <a:buChar char="●"/>
            </a:pPr>
            <a:r>
              <a:rPr lang="en" sz="2000"/>
              <a:t>Don’t spend too much time on one question!</a:t>
            </a:r>
            <a:endParaRPr sz="2000"/>
          </a:p>
          <a:p>
            <a:pPr indent="-355600" lvl="1" marL="914400" rtl="0" algn="l">
              <a:lnSpc>
                <a:spcPct val="115000"/>
              </a:lnSpc>
              <a:spcBef>
                <a:spcPts val="0"/>
              </a:spcBef>
              <a:spcAft>
                <a:spcPts val="0"/>
              </a:spcAft>
              <a:buSzPts val="2000"/>
              <a:buChar char="○"/>
            </a:pPr>
            <a:r>
              <a:rPr lang="en" sz="2000"/>
              <a:t>If you get stuck, select the answer you think and mark the question</a:t>
            </a:r>
            <a:endParaRPr sz="2000"/>
          </a:p>
        </p:txBody>
      </p:sp>
      <p:pic>
        <p:nvPicPr>
          <p:cNvPr id="396" name="Google Shape;396;p80"/>
          <p:cNvPicPr preferRelativeResize="0"/>
          <p:nvPr/>
        </p:nvPicPr>
        <p:blipFill>
          <a:blip r:embed="rId3">
            <a:alphaModFix/>
          </a:blip>
          <a:stretch>
            <a:fillRect/>
          </a:stretch>
        </p:blipFill>
        <p:spPr>
          <a:xfrm>
            <a:off x="6457600" y="457225"/>
            <a:ext cx="2428900" cy="906166"/>
          </a:xfrm>
          <a:prstGeom prst="rect">
            <a:avLst/>
          </a:prstGeom>
          <a:noFill/>
          <a:ln>
            <a:noFill/>
          </a:ln>
        </p:spPr>
      </p:pic>
      <p:sp>
        <p:nvSpPr>
          <p:cNvPr id="397" name="Google Shape;397;p80"/>
          <p:cNvSpPr txBox="1"/>
          <p:nvPr/>
        </p:nvSpPr>
        <p:spPr>
          <a:xfrm>
            <a:off x="369800" y="3320550"/>
            <a:ext cx="8516700" cy="1468200"/>
          </a:xfrm>
          <a:prstGeom prst="rect">
            <a:avLst/>
          </a:prstGeom>
          <a:noFill/>
          <a:ln>
            <a:noFill/>
          </a:ln>
        </p:spPr>
        <p:txBody>
          <a:bodyPr anchorCtr="0" anchor="t" bIns="91425" lIns="91425" spcFirstLastPara="1" rIns="91425" wrap="square" tIns="91425">
            <a:noAutofit/>
          </a:bodyPr>
          <a:lstStyle/>
          <a:p>
            <a:pPr indent="-355600" lvl="1" marL="914400" rtl="0" algn="l">
              <a:lnSpc>
                <a:spcPct val="115000"/>
              </a:lnSpc>
              <a:spcBef>
                <a:spcPts val="0"/>
              </a:spcBef>
              <a:spcAft>
                <a:spcPts val="0"/>
              </a:spcAft>
              <a:buClr>
                <a:schemeClr val="dk1"/>
              </a:buClr>
              <a:buSzPts val="2000"/>
              <a:buChar char="○"/>
            </a:pPr>
            <a:r>
              <a:rPr lang="en" sz="2000">
                <a:solidFill>
                  <a:schemeClr val="dk1"/>
                </a:solidFill>
              </a:rPr>
              <a:t>Come back </a:t>
            </a:r>
            <a:r>
              <a:rPr i="1" lang="en" sz="2000">
                <a:solidFill>
                  <a:schemeClr val="dk1"/>
                </a:solidFill>
              </a:rPr>
              <a:t>after the programming questions</a:t>
            </a:r>
            <a:r>
              <a:rPr lang="en" sz="2000">
                <a:solidFill>
                  <a:schemeClr val="dk1"/>
                </a:solidFill>
              </a:rPr>
              <a:t> to re-attempt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Pay attention to the clock! </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 sz="2000">
                <a:solidFill>
                  <a:schemeClr val="dk1"/>
                </a:solidFill>
              </a:rPr>
              <a:t>Make sure to leave yourself enough time for programming!</a:t>
            </a:r>
            <a:endParaRPr sz="11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03" name="Google Shape;403;p81"/>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404" name="Google Shape;404;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405" name="Google Shape;405;p81"/>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406" name="Google Shape;406;p81"/>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407" name="Google Shape;407;p81"/>
          <p:cNvCxnSpPr>
            <a:stCxn id="408" idx="1"/>
            <a:endCxn id="408"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409" name="Google Shape;409;p81"/>
          <p:cNvGrpSpPr/>
          <p:nvPr/>
        </p:nvGrpSpPr>
        <p:grpSpPr>
          <a:xfrm>
            <a:off x="5793325" y="62575"/>
            <a:ext cx="935100" cy="575400"/>
            <a:chOff x="6692550" y="152000"/>
            <a:chExt cx="935100" cy="575400"/>
          </a:xfrm>
        </p:grpSpPr>
        <p:grpSp>
          <p:nvGrpSpPr>
            <p:cNvPr id="410" name="Google Shape;410;p81"/>
            <p:cNvGrpSpPr/>
            <p:nvPr/>
          </p:nvGrpSpPr>
          <p:grpSpPr>
            <a:xfrm>
              <a:off x="6692550" y="152000"/>
              <a:ext cx="935100" cy="575400"/>
              <a:chOff x="6692550" y="152000"/>
              <a:chExt cx="935100" cy="575400"/>
            </a:xfrm>
          </p:grpSpPr>
          <p:sp>
            <p:nvSpPr>
              <p:cNvPr id="408" name="Google Shape;408;p8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8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12" name="Google Shape;412;p8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13" name="Google Shape;413;p81"/>
            <p:cNvCxnSpPr>
              <a:stCxn id="40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14" name="Google Shape;414;p81"/>
          <p:cNvGrpSpPr/>
          <p:nvPr/>
        </p:nvGrpSpPr>
        <p:grpSpPr>
          <a:xfrm>
            <a:off x="5793325" y="715313"/>
            <a:ext cx="946500" cy="575400"/>
            <a:chOff x="6692550" y="152000"/>
            <a:chExt cx="946500" cy="575400"/>
          </a:xfrm>
        </p:grpSpPr>
        <p:grpSp>
          <p:nvGrpSpPr>
            <p:cNvPr id="415" name="Google Shape;415;p81"/>
            <p:cNvGrpSpPr/>
            <p:nvPr/>
          </p:nvGrpSpPr>
          <p:grpSpPr>
            <a:xfrm>
              <a:off x="6692550" y="152000"/>
              <a:ext cx="946500" cy="575400"/>
              <a:chOff x="6692550" y="152000"/>
              <a:chExt cx="946500" cy="575400"/>
            </a:xfrm>
          </p:grpSpPr>
          <p:sp>
            <p:nvSpPr>
              <p:cNvPr id="416" name="Google Shape;416;p8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8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18" name="Google Shape;418;p81"/>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19" name="Google Shape;419;p81"/>
            <p:cNvCxnSpPr>
              <a:stCxn id="416"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20" name="Google Shape;420;p81"/>
          <p:cNvGrpSpPr/>
          <p:nvPr/>
        </p:nvGrpSpPr>
        <p:grpSpPr>
          <a:xfrm>
            <a:off x="5793325" y="1368075"/>
            <a:ext cx="935100" cy="575400"/>
            <a:chOff x="6692550" y="152000"/>
            <a:chExt cx="935100" cy="575400"/>
          </a:xfrm>
        </p:grpSpPr>
        <p:grpSp>
          <p:nvGrpSpPr>
            <p:cNvPr id="421" name="Google Shape;421;p81"/>
            <p:cNvGrpSpPr/>
            <p:nvPr/>
          </p:nvGrpSpPr>
          <p:grpSpPr>
            <a:xfrm>
              <a:off x="6692550" y="152000"/>
              <a:ext cx="935100" cy="575400"/>
              <a:chOff x="6692550" y="152000"/>
              <a:chExt cx="935100" cy="575400"/>
            </a:xfrm>
          </p:grpSpPr>
          <p:sp>
            <p:nvSpPr>
              <p:cNvPr id="422" name="Google Shape;422;p8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8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24" name="Google Shape;424;p8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25" name="Google Shape;425;p81"/>
            <p:cNvCxnSpPr>
              <a:stCxn id="42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26" name="Google Shape;426;p81"/>
          <p:cNvGrpSpPr/>
          <p:nvPr/>
        </p:nvGrpSpPr>
        <p:grpSpPr>
          <a:xfrm>
            <a:off x="5793325" y="2020825"/>
            <a:ext cx="935100" cy="575400"/>
            <a:chOff x="6692550" y="152000"/>
            <a:chExt cx="935100" cy="575400"/>
          </a:xfrm>
        </p:grpSpPr>
        <p:grpSp>
          <p:nvGrpSpPr>
            <p:cNvPr id="427" name="Google Shape;427;p81"/>
            <p:cNvGrpSpPr/>
            <p:nvPr/>
          </p:nvGrpSpPr>
          <p:grpSpPr>
            <a:xfrm>
              <a:off x="6692550" y="152000"/>
              <a:ext cx="935100" cy="575400"/>
              <a:chOff x="6692550" y="152000"/>
              <a:chExt cx="935100" cy="575400"/>
            </a:xfrm>
          </p:grpSpPr>
          <p:sp>
            <p:nvSpPr>
              <p:cNvPr id="428" name="Google Shape;428;p81"/>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81"/>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30" name="Google Shape;430;p81"/>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31" name="Google Shape;431;p81"/>
            <p:cNvCxnSpPr>
              <a:stCxn id="42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432" name="Google Shape;432;p81"/>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433" name="Google Shape;433;p81"/>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434" name="Google Shape;434;p81"/>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435" name="Google Shape;435;p81"/>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436" name="Google Shape;436;p81"/>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437" name="Google Shape;437;p81"/>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438" name="Google Shape;438;p81"/>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439" name="Google Shape;439;p81"/>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45" name="Google Shape;445;p82"/>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446" name="Google Shape;446;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447" name="Google Shape;447;p82"/>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448" name="Google Shape;448;p82"/>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449" name="Google Shape;449;p82"/>
          <p:cNvCxnSpPr>
            <a:stCxn id="450" idx="1"/>
            <a:endCxn id="450"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451" name="Google Shape;451;p82"/>
          <p:cNvGrpSpPr/>
          <p:nvPr/>
        </p:nvGrpSpPr>
        <p:grpSpPr>
          <a:xfrm>
            <a:off x="5793325" y="62575"/>
            <a:ext cx="935100" cy="575400"/>
            <a:chOff x="6692550" y="152000"/>
            <a:chExt cx="935100" cy="575400"/>
          </a:xfrm>
        </p:grpSpPr>
        <p:grpSp>
          <p:nvGrpSpPr>
            <p:cNvPr id="452" name="Google Shape;452;p82"/>
            <p:cNvGrpSpPr/>
            <p:nvPr/>
          </p:nvGrpSpPr>
          <p:grpSpPr>
            <a:xfrm>
              <a:off x="6692550" y="152000"/>
              <a:ext cx="935100" cy="575400"/>
              <a:chOff x="6692550" y="152000"/>
              <a:chExt cx="935100" cy="575400"/>
            </a:xfrm>
          </p:grpSpPr>
          <p:sp>
            <p:nvSpPr>
              <p:cNvPr id="450" name="Google Shape;450;p8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8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54" name="Google Shape;454;p8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55" name="Google Shape;455;p82"/>
            <p:cNvCxnSpPr>
              <a:stCxn id="45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56" name="Google Shape;456;p82"/>
          <p:cNvGrpSpPr/>
          <p:nvPr/>
        </p:nvGrpSpPr>
        <p:grpSpPr>
          <a:xfrm>
            <a:off x="5793325" y="715313"/>
            <a:ext cx="946500" cy="575400"/>
            <a:chOff x="6692550" y="152000"/>
            <a:chExt cx="946500" cy="575400"/>
          </a:xfrm>
        </p:grpSpPr>
        <p:grpSp>
          <p:nvGrpSpPr>
            <p:cNvPr id="457" name="Google Shape;457;p82"/>
            <p:cNvGrpSpPr/>
            <p:nvPr/>
          </p:nvGrpSpPr>
          <p:grpSpPr>
            <a:xfrm>
              <a:off x="6692550" y="152000"/>
              <a:ext cx="946500" cy="575400"/>
              <a:chOff x="6692550" y="152000"/>
              <a:chExt cx="946500" cy="575400"/>
            </a:xfrm>
          </p:grpSpPr>
          <p:sp>
            <p:nvSpPr>
              <p:cNvPr id="458" name="Google Shape;458;p8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8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60" name="Google Shape;460;p82"/>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61" name="Google Shape;461;p82"/>
            <p:cNvCxnSpPr>
              <a:stCxn id="45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62" name="Google Shape;462;p82"/>
          <p:cNvGrpSpPr/>
          <p:nvPr/>
        </p:nvGrpSpPr>
        <p:grpSpPr>
          <a:xfrm>
            <a:off x="5793325" y="1368075"/>
            <a:ext cx="935100" cy="575400"/>
            <a:chOff x="6692550" y="152000"/>
            <a:chExt cx="935100" cy="575400"/>
          </a:xfrm>
        </p:grpSpPr>
        <p:grpSp>
          <p:nvGrpSpPr>
            <p:cNvPr id="463" name="Google Shape;463;p82"/>
            <p:cNvGrpSpPr/>
            <p:nvPr/>
          </p:nvGrpSpPr>
          <p:grpSpPr>
            <a:xfrm>
              <a:off x="6692550" y="152000"/>
              <a:ext cx="935100" cy="575400"/>
              <a:chOff x="6692550" y="152000"/>
              <a:chExt cx="935100" cy="575400"/>
            </a:xfrm>
          </p:grpSpPr>
          <p:sp>
            <p:nvSpPr>
              <p:cNvPr id="464" name="Google Shape;464;p8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8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66" name="Google Shape;466;p8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67" name="Google Shape;467;p82"/>
            <p:cNvCxnSpPr>
              <a:stCxn id="46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468" name="Google Shape;468;p82"/>
          <p:cNvGrpSpPr/>
          <p:nvPr/>
        </p:nvGrpSpPr>
        <p:grpSpPr>
          <a:xfrm>
            <a:off x="5793325" y="2020825"/>
            <a:ext cx="935100" cy="575400"/>
            <a:chOff x="6692550" y="152000"/>
            <a:chExt cx="935100" cy="575400"/>
          </a:xfrm>
        </p:grpSpPr>
        <p:grpSp>
          <p:nvGrpSpPr>
            <p:cNvPr id="469" name="Google Shape;469;p82"/>
            <p:cNvGrpSpPr/>
            <p:nvPr/>
          </p:nvGrpSpPr>
          <p:grpSpPr>
            <a:xfrm>
              <a:off x="6692550" y="152000"/>
              <a:ext cx="935100" cy="575400"/>
              <a:chOff x="6692550" y="152000"/>
              <a:chExt cx="935100" cy="575400"/>
            </a:xfrm>
          </p:grpSpPr>
          <p:sp>
            <p:nvSpPr>
              <p:cNvPr id="470" name="Google Shape;470;p82"/>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82"/>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472" name="Google Shape;472;p82"/>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473" name="Google Shape;473;p82"/>
            <p:cNvCxnSpPr>
              <a:stCxn id="470"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474" name="Google Shape;474;p82"/>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475" name="Google Shape;475;p82"/>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476" name="Google Shape;476;p82"/>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477" name="Google Shape;477;p82"/>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478" name="Google Shape;478;p82"/>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479" name="Google Shape;479;p82"/>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480" name="Google Shape;480;p82"/>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481" name="Google Shape;481;p82"/>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482" name="Google Shape;482;p82"/>
          <p:cNvSpPr/>
          <p:nvPr/>
        </p:nvSpPr>
        <p:spPr>
          <a:xfrm>
            <a:off x="1789050" y="2790050"/>
            <a:ext cx="1032900" cy="99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2"/>
          <p:cNvSpPr/>
          <p:nvPr/>
        </p:nvSpPr>
        <p:spPr>
          <a:xfrm>
            <a:off x="5793325" y="348766"/>
            <a:ext cx="935100" cy="289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82"/>
          <p:cNvSpPr/>
          <p:nvPr/>
        </p:nvSpPr>
        <p:spPr>
          <a:xfrm>
            <a:off x="2821950" y="2790050"/>
            <a:ext cx="1032900" cy="996000"/>
          </a:xfrm>
          <a:prstGeom prst="roundRect">
            <a:avLst>
              <a:gd fmla="val 16667" name="adj"/>
            </a:avLst>
          </a:prstGeom>
          <a:no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82"/>
          <p:cNvSpPr/>
          <p:nvPr/>
        </p:nvSpPr>
        <p:spPr>
          <a:xfrm>
            <a:off x="3850400" y="2790050"/>
            <a:ext cx="1032900" cy="996000"/>
          </a:xfrm>
          <a:prstGeom prst="roundRect">
            <a:avLst>
              <a:gd fmla="val 16667" name="adj"/>
            </a:avLst>
          </a:prstGeom>
          <a:noFill/>
          <a:ln cap="flat" cmpd="sng" w="1905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82"/>
          <p:cNvSpPr/>
          <p:nvPr/>
        </p:nvSpPr>
        <p:spPr>
          <a:xfrm>
            <a:off x="4883300" y="2790050"/>
            <a:ext cx="1032900" cy="996000"/>
          </a:xfrm>
          <a:prstGeom prst="roundRect">
            <a:avLst>
              <a:gd fmla="val 16667" name="adj"/>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82"/>
          <p:cNvSpPr/>
          <p:nvPr/>
        </p:nvSpPr>
        <p:spPr>
          <a:xfrm>
            <a:off x="5911750" y="2790050"/>
            <a:ext cx="1032900" cy="996000"/>
          </a:xfrm>
          <a:prstGeom prst="roundRect">
            <a:avLst>
              <a:gd fmla="val 16667" name="adj"/>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82"/>
          <p:cNvSpPr/>
          <p:nvPr/>
        </p:nvSpPr>
        <p:spPr>
          <a:xfrm>
            <a:off x="6944650" y="2780300"/>
            <a:ext cx="1032900" cy="9960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82"/>
          <p:cNvSpPr/>
          <p:nvPr/>
        </p:nvSpPr>
        <p:spPr>
          <a:xfrm>
            <a:off x="6772975" y="989525"/>
            <a:ext cx="563400" cy="289200"/>
          </a:xfrm>
          <a:prstGeom prst="rightArrow">
            <a:avLst>
              <a:gd fmla="val 50000" name="adj1"/>
              <a:gd fmla="val 50000" name="adj2"/>
            </a:avLst>
          </a:prstGeom>
          <a:solidFill>
            <a:schemeClr val="lt1"/>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82"/>
          <p:cNvSpPr/>
          <p:nvPr/>
        </p:nvSpPr>
        <p:spPr>
          <a:xfrm>
            <a:off x="5799025" y="1002266"/>
            <a:ext cx="935100" cy="289200"/>
          </a:xfrm>
          <a:prstGeom prst="roundRect">
            <a:avLst>
              <a:gd fmla="val 16667" name="adj"/>
            </a:avLst>
          </a:prstGeom>
          <a:noFill/>
          <a:ln cap="flat" cmpd="sng" w="1905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82"/>
          <p:cNvSpPr/>
          <p:nvPr/>
        </p:nvSpPr>
        <p:spPr>
          <a:xfrm>
            <a:off x="6772975" y="1628775"/>
            <a:ext cx="563400" cy="289200"/>
          </a:xfrm>
          <a:prstGeom prst="rightArrow">
            <a:avLst>
              <a:gd fmla="val 50000" name="adj1"/>
              <a:gd fmla="val 50000" name="adj2"/>
            </a:avLst>
          </a:prstGeom>
          <a:solidFill>
            <a:schemeClr val="lt1"/>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82"/>
          <p:cNvSpPr/>
          <p:nvPr/>
        </p:nvSpPr>
        <p:spPr>
          <a:xfrm>
            <a:off x="5799025" y="1655766"/>
            <a:ext cx="935100" cy="289200"/>
          </a:xfrm>
          <a:prstGeom prst="roundRect">
            <a:avLst>
              <a:gd fmla="val 16667" name="adj"/>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82"/>
          <p:cNvSpPr/>
          <p:nvPr/>
        </p:nvSpPr>
        <p:spPr>
          <a:xfrm>
            <a:off x="5793325" y="2310016"/>
            <a:ext cx="935100" cy="2892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99" name="Google Shape;499;p83"/>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500" name="Google Shape;500;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501" name="Google Shape;501;p83"/>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502" name="Google Shape;502;p83"/>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503" name="Google Shape;503;p83"/>
          <p:cNvCxnSpPr>
            <a:stCxn id="504" idx="1"/>
            <a:endCxn id="504"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505" name="Google Shape;505;p83"/>
          <p:cNvGrpSpPr/>
          <p:nvPr/>
        </p:nvGrpSpPr>
        <p:grpSpPr>
          <a:xfrm>
            <a:off x="5793325" y="62575"/>
            <a:ext cx="935100" cy="575400"/>
            <a:chOff x="6692550" y="152000"/>
            <a:chExt cx="935100" cy="575400"/>
          </a:xfrm>
        </p:grpSpPr>
        <p:grpSp>
          <p:nvGrpSpPr>
            <p:cNvPr id="506" name="Google Shape;506;p83"/>
            <p:cNvGrpSpPr/>
            <p:nvPr/>
          </p:nvGrpSpPr>
          <p:grpSpPr>
            <a:xfrm>
              <a:off x="6692550" y="152000"/>
              <a:ext cx="935100" cy="575400"/>
              <a:chOff x="6692550" y="152000"/>
              <a:chExt cx="935100" cy="575400"/>
            </a:xfrm>
          </p:grpSpPr>
          <p:sp>
            <p:nvSpPr>
              <p:cNvPr id="504" name="Google Shape;504;p8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8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08" name="Google Shape;508;p8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09" name="Google Shape;509;p83"/>
            <p:cNvCxnSpPr>
              <a:stCxn id="50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10" name="Google Shape;510;p83"/>
          <p:cNvGrpSpPr/>
          <p:nvPr/>
        </p:nvGrpSpPr>
        <p:grpSpPr>
          <a:xfrm>
            <a:off x="5793325" y="715313"/>
            <a:ext cx="946500" cy="575400"/>
            <a:chOff x="6692550" y="152000"/>
            <a:chExt cx="946500" cy="575400"/>
          </a:xfrm>
        </p:grpSpPr>
        <p:grpSp>
          <p:nvGrpSpPr>
            <p:cNvPr id="511" name="Google Shape;511;p83"/>
            <p:cNvGrpSpPr/>
            <p:nvPr/>
          </p:nvGrpSpPr>
          <p:grpSpPr>
            <a:xfrm>
              <a:off x="6692550" y="152000"/>
              <a:ext cx="946500" cy="575400"/>
              <a:chOff x="6692550" y="152000"/>
              <a:chExt cx="946500" cy="575400"/>
            </a:xfrm>
          </p:grpSpPr>
          <p:sp>
            <p:nvSpPr>
              <p:cNvPr id="512" name="Google Shape;512;p8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8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14" name="Google Shape;514;p83"/>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15" name="Google Shape;515;p83"/>
            <p:cNvCxnSpPr>
              <a:stCxn id="51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16" name="Google Shape;516;p83"/>
          <p:cNvGrpSpPr/>
          <p:nvPr/>
        </p:nvGrpSpPr>
        <p:grpSpPr>
          <a:xfrm>
            <a:off x="5793325" y="1368075"/>
            <a:ext cx="935100" cy="575400"/>
            <a:chOff x="6692550" y="152000"/>
            <a:chExt cx="935100" cy="575400"/>
          </a:xfrm>
        </p:grpSpPr>
        <p:grpSp>
          <p:nvGrpSpPr>
            <p:cNvPr id="517" name="Google Shape;517;p83"/>
            <p:cNvGrpSpPr/>
            <p:nvPr/>
          </p:nvGrpSpPr>
          <p:grpSpPr>
            <a:xfrm>
              <a:off x="6692550" y="152000"/>
              <a:ext cx="935100" cy="575400"/>
              <a:chOff x="6692550" y="152000"/>
              <a:chExt cx="935100" cy="575400"/>
            </a:xfrm>
          </p:grpSpPr>
          <p:sp>
            <p:nvSpPr>
              <p:cNvPr id="518" name="Google Shape;518;p8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8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20" name="Google Shape;520;p8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21" name="Google Shape;521;p83"/>
            <p:cNvCxnSpPr>
              <a:stCxn id="51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22" name="Google Shape;522;p83"/>
          <p:cNvGrpSpPr/>
          <p:nvPr/>
        </p:nvGrpSpPr>
        <p:grpSpPr>
          <a:xfrm>
            <a:off x="5793325" y="2020825"/>
            <a:ext cx="935100" cy="575400"/>
            <a:chOff x="6692550" y="152000"/>
            <a:chExt cx="935100" cy="575400"/>
          </a:xfrm>
        </p:grpSpPr>
        <p:grpSp>
          <p:nvGrpSpPr>
            <p:cNvPr id="523" name="Google Shape;523;p83"/>
            <p:cNvGrpSpPr/>
            <p:nvPr/>
          </p:nvGrpSpPr>
          <p:grpSpPr>
            <a:xfrm>
              <a:off x="6692550" y="152000"/>
              <a:ext cx="935100" cy="575400"/>
              <a:chOff x="6692550" y="152000"/>
              <a:chExt cx="935100" cy="575400"/>
            </a:xfrm>
          </p:grpSpPr>
          <p:sp>
            <p:nvSpPr>
              <p:cNvPr id="524" name="Google Shape;524;p83"/>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83"/>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26" name="Google Shape;526;p83"/>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27" name="Google Shape;527;p83"/>
            <p:cNvCxnSpPr>
              <a:stCxn id="52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528" name="Google Shape;528;p83"/>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529" name="Google Shape;529;p83"/>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530" name="Google Shape;530;p83"/>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531" name="Google Shape;531;p83"/>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532" name="Google Shape;532;p83"/>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533" name="Google Shape;533;p83"/>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534" name="Google Shape;534;p83"/>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535" name="Google Shape;535;p83"/>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536" name="Google Shape;536;p83"/>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537" name="Google Shape;537;p83"/>
          <p:cNvSpPr/>
          <p:nvPr/>
        </p:nvSpPr>
        <p:spPr>
          <a:xfrm>
            <a:off x="2163425" y="325450"/>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83"/>
          <p:cNvSpPr/>
          <p:nvPr/>
        </p:nvSpPr>
        <p:spPr>
          <a:xfrm>
            <a:off x="2031575"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83"/>
          <p:cNvSpPr/>
          <p:nvPr/>
        </p:nvSpPr>
        <p:spPr>
          <a:xfrm>
            <a:off x="7195600"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83"/>
          <p:cNvSpPr/>
          <p:nvPr/>
        </p:nvSpPr>
        <p:spPr>
          <a:xfrm>
            <a:off x="4008600" y="3865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83"/>
          <p:cNvSpPr/>
          <p:nvPr/>
        </p:nvSpPr>
        <p:spPr>
          <a:xfrm>
            <a:off x="6033125"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83"/>
          <p:cNvSpPr/>
          <p:nvPr/>
        </p:nvSpPr>
        <p:spPr>
          <a:xfrm>
            <a:off x="4989363"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83"/>
          <p:cNvSpPr/>
          <p:nvPr/>
        </p:nvSpPr>
        <p:spPr>
          <a:xfrm>
            <a:off x="3020088"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9" name="Google Shape;549;p84"/>
          <p:cNvSpPr txBox="1"/>
          <p:nvPr/>
        </p:nvSpPr>
        <p:spPr>
          <a:xfrm>
            <a:off x="2539325"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550" name="Google Shape;550;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551" name="Google Shape;551;p84"/>
          <p:cNvSpPr txBox="1"/>
          <p:nvPr/>
        </p:nvSpPr>
        <p:spPr>
          <a:xfrm>
            <a:off x="74175" y="62575"/>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552" name="Google Shape;552;p84"/>
          <p:cNvGraphicFramePr/>
          <p:nvPr/>
        </p:nvGraphicFramePr>
        <p:xfrm>
          <a:off x="747325" y="2780300"/>
          <a:ext cx="3000000" cy="3000000"/>
        </p:xfrm>
        <a:graphic>
          <a:graphicData uri="http://schemas.openxmlformats.org/drawingml/2006/table">
            <a:tbl>
              <a:tblPr>
                <a:noFill/>
                <a:tableStyleId>{F422A35F-D1C1-4A88-BF33-0D4F7E183CFB}</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int </a:t>
                      </a:r>
                      <a:endParaRPr/>
                    </a:p>
                  </a:txBody>
                  <a:tcPr marT="91425" marB="91425" marR="91425" marL="91425" anchor="ctr"/>
                </a:tc>
                <a:tc>
                  <a:txBody>
                    <a:bodyPr/>
                    <a:lstStyle/>
                    <a:p>
                      <a:pPr indent="0" lvl="0" marL="0" rtl="0" algn="ctr">
                        <a:spcBef>
                          <a:spcPts val="0"/>
                        </a:spcBef>
                        <a:spcAft>
                          <a:spcPts val="0"/>
                        </a:spcAft>
                        <a:buNone/>
                      </a:pPr>
                      <a:r>
                        <a:rPr lang="en"/>
                        <a:t>int (deref)</a:t>
                      </a:r>
                      <a:endParaRPr/>
                    </a:p>
                  </a:txBody>
                  <a:tcPr marT="91425" marB="91425" marR="91425" marL="91425" anchor="ctr"/>
                </a:tc>
                <a:tc>
                  <a:txBody>
                    <a:bodyPr/>
                    <a:lstStyle/>
                    <a:p>
                      <a:pPr indent="0" lvl="0" marL="0" rtl="0" algn="ctr">
                        <a:spcBef>
                          <a:spcPts val="0"/>
                        </a:spcBef>
                        <a:spcAft>
                          <a:spcPts val="0"/>
                        </a:spcAft>
                        <a:buNone/>
                      </a:pPr>
                      <a:r>
                        <a:rPr lang="en"/>
                        <a:t>int pointer</a:t>
                      </a:r>
                      <a:endParaRPr/>
                    </a:p>
                  </a:txBody>
                  <a:tcPr marT="91425" marB="91425" marR="91425" marL="91425" anchor="ctr"/>
                </a:tc>
                <a:tc>
                  <a:txBody>
                    <a:bodyPr/>
                    <a:lstStyle/>
                    <a:p>
                      <a:pPr indent="0" lvl="0" marL="0" rtl="0" algn="ctr">
                        <a:spcBef>
                          <a:spcPts val="0"/>
                        </a:spcBef>
                        <a:spcAft>
                          <a:spcPts val="0"/>
                        </a:spcAft>
                        <a:buNone/>
                      </a:pPr>
                      <a:r>
                        <a:rPr lang="en"/>
                        <a:t>int pointer (deref)</a:t>
                      </a:r>
                      <a:endParaRPr/>
                    </a:p>
                  </a:txBody>
                  <a:tcPr marT="91425" marB="91425" marR="91425" marL="91425" anchor="ctr"/>
                </a:tc>
                <a:tc>
                  <a:txBody>
                    <a:bodyPr/>
                    <a:lstStyle/>
                    <a:p>
                      <a:pPr indent="0" lvl="0" marL="0" rtl="0" algn="ctr">
                        <a:spcBef>
                          <a:spcPts val="0"/>
                        </a:spcBef>
                        <a:spcAft>
                          <a:spcPts val="0"/>
                        </a:spcAft>
                        <a:buNone/>
                      </a:pPr>
                      <a:r>
                        <a:rPr lang="en"/>
                        <a:t>int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a</a:t>
                      </a:r>
                      <a:endParaRPr/>
                    </a:p>
                  </a:txBody>
                  <a:tcPr marT="91425" marB="91425" marR="91425" marL="91425" anchor="ctr"/>
                </a:tc>
                <a:tc>
                  <a:txBody>
                    <a:bodyPr/>
                    <a:lstStyle/>
                    <a:p>
                      <a:pPr indent="0" lvl="0" marL="0" rtl="0" algn="ctr">
                        <a:spcBef>
                          <a:spcPts val="0"/>
                        </a:spcBef>
                        <a:spcAft>
                          <a:spcPts val="0"/>
                        </a:spcAft>
                        <a:buNone/>
                      </a:pPr>
                      <a:r>
                        <a:rPr lang="en"/>
                        <a:t>Add. of b</a:t>
                      </a:r>
                      <a:endParaRPr/>
                    </a:p>
                  </a:txBody>
                  <a:tcPr marT="91425" marB="91425" marR="91425" marL="91425" anchor="ctr"/>
                </a:tc>
                <a:tc>
                  <a:txBody>
                    <a:bodyPr/>
                    <a:lstStyle/>
                    <a:p>
                      <a:pPr indent="0" lvl="0" marL="0" rtl="0" algn="ctr">
                        <a:spcBef>
                          <a:spcPts val="0"/>
                        </a:spcBef>
                        <a:spcAft>
                          <a:spcPts val="0"/>
                        </a:spcAft>
                        <a:buNone/>
                      </a:pPr>
                      <a:r>
                        <a:rPr lang="en"/>
                        <a:t>6</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553" name="Google Shape;553;p84"/>
          <p:cNvCxnSpPr>
            <a:stCxn id="554" idx="1"/>
            <a:endCxn id="554" idx="3"/>
          </p:cNvCxnSpPr>
          <p:nvPr/>
        </p:nvCxnSpPr>
        <p:spPr>
          <a:xfrm>
            <a:off x="5793325" y="350275"/>
            <a:ext cx="935100" cy="0"/>
          </a:xfrm>
          <a:prstGeom prst="straightConnector1">
            <a:avLst/>
          </a:prstGeom>
          <a:noFill/>
          <a:ln cap="flat" cmpd="sng" w="19050">
            <a:solidFill>
              <a:schemeClr val="dk2"/>
            </a:solidFill>
            <a:prstDash val="solid"/>
            <a:round/>
            <a:headEnd len="med" w="med" type="none"/>
            <a:tailEnd len="med" w="med" type="none"/>
          </a:ln>
        </p:spPr>
      </p:cxnSp>
      <p:grpSp>
        <p:nvGrpSpPr>
          <p:cNvPr id="555" name="Google Shape;555;p84"/>
          <p:cNvGrpSpPr/>
          <p:nvPr/>
        </p:nvGrpSpPr>
        <p:grpSpPr>
          <a:xfrm>
            <a:off x="5793325" y="62575"/>
            <a:ext cx="935100" cy="575400"/>
            <a:chOff x="6692550" y="152000"/>
            <a:chExt cx="935100" cy="575400"/>
          </a:xfrm>
        </p:grpSpPr>
        <p:grpSp>
          <p:nvGrpSpPr>
            <p:cNvPr id="556" name="Google Shape;556;p84"/>
            <p:cNvGrpSpPr/>
            <p:nvPr/>
          </p:nvGrpSpPr>
          <p:grpSpPr>
            <a:xfrm>
              <a:off x="6692550" y="152000"/>
              <a:ext cx="935100" cy="575400"/>
              <a:chOff x="6692550" y="152000"/>
              <a:chExt cx="935100" cy="575400"/>
            </a:xfrm>
          </p:grpSpPr>
          <p:sp>
            <p:nvSpPr>
              <p:cNvPr id="554" name="Google Shape;554;p8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8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58" name="Google Shape;558;p8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59" name="Google Shape;559;p84"/>
            <p:cNvCxnSpPr>
              <a:stCxn id="55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60" name="Google Shape;560;p84"/>
          <p:cNvGrpSpPr/>
          <p:nvPr/>
        </p:nvGrpSpPr>
        <p:grpSpPr>
          <a:xfrm>
            <a:off x="5793325" y="715313"/>
            <a:ext cx="946500" cy="575400"/>
            <a:chOff x="6692550" y="152000"/>
            <a:chExt cx="946500" cy="575400"/>
          </a:xfrm>
        </p:grpSpPr>
        <p:grpSp>
          <p:nvGrpSpPr>
            <p:cNvPr id="561" name="Google Shape;561;p84"/>
            <p:cNvGrpSpPr/>
            <p:nvPr/>
          </p:nvGrpSpPr>
          <p:grpSpPr>
            <a:xfrm>
              <a:off x="6692550" y="152000"/>
              <a:ext cx="946500" cy="575400"/>
              <a:chOff x="6692550" y="152000"/>
              <a:chExt cx="946500" cy="575400"/>
            </a:xfrm>
          </p:grpSpPr>
          <p:sp>
            <p:nvSpPr>
              <p:cNvPr id="562" name="Google Shape;562;p8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8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64" name="Google Shape;564;p84"/>
              <p:cNvSpPr txBox="1"/>
              <p:nvPr/>
            </p:nvSpPr>
            <p:spPr>
              <a:xfrm>
                <a:off x="6692550" y="439713"/>
                <a:ext cx="946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65" name="Google Shape;565;p84"/>
            <p:cNvCxnSpPr>
              <a:stCxn id="562"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66" name="Google Shape;566;p84"/>
          <p:cNvGrpSpPr/>
          <p:nvPr/>
        </p:nvGrpSpPr>
        <p:grpSpPr>
          <a:xfrm>
            <a:off x="5793325" y="1368075"/>
            <a:ext cx="935100" cy="575400"/>
            <a:chOff x="6692550" y="152000"/>
            <a:chExt cx="935100" cy="575400"/>
          </a:xfrm>
        </p:grpSpPr>
        <p:grpSp>
          <p:nvGrpSpPr>
            <p:cNvPr id="567" name="Google Shape;567;p84"/>
            <p:cNvGrpSpPr/>
            <p:nvPr/>
          </p:nvGrpSpPr>
          <p:grpSpPr>
            <a:xfrm>
              <a:off x="6692550" y="152000"/>
              <a:ext cx="935100" cy="575400"/>
              <a:chOff x="6692550" y="152000"/>
              <a:chExt cx="935100" cy="575400"/>
            </a:xfrm>
          </p:grpSpPr>
          <p:sp>
            <p:nvSpPr>
              <p:cNvPr id="568" name="Google Shape;568;p8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8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70" name="Google Shape;570;p8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71" name="Google Shape;571;p84"/>
            <p:cNvCxnSpPr>
              <a:stCxn id="568"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grpSp>
        <p:nvGrpSpPr>
          <p:cNvPr id="572" name="Google Shape;572;p84"/>
          <p:cNvGrpSpPr/>
          <p:nvPr/>
        </p:nvGrpSpPr>
        <p:grpSpPr>
          <a:xfrm>
            <a:off x="5793325" y="2020825"/>
            <a:ext cx="935100" cy="575400"/>
            <a:chOff x="6692550" y="152000"/>
            <a:chExt cx="935100" cy="575400"/>
          </a:xfrm>
        </p:grpSpPr>
        <p:grpSp>
          <p:nvGrpSpPr>
            <p:cNvPr id="573" name="Google Shape;573;p84"/>
            <p:cNvGrpSpPr/>
            <p:nvPr/>
          </p:nvGrpSpPr>
          <p:grpSpPr>
            <a:xfrm>
              <a:off x="6692550" y="152000"/>
              <a:ext cx="935100" cy="575400"/>
              <a:chOff x="6692550" y="152000"/>
              <a:chExt cx="935100" cy="575400"/>
            </a:xfrm>
          </p:grpSpPr>
          <p:sp>
            <p:nvSpPr>
              <p:cNvPr id="574" name="Google Shape;574;p84"/>
              <p:cNvSpPr/>
              <p:nvPr/>
            </p:nvSpPr>
            <p:spPr>
              <a:xfrm>
                <a:off x="6692550" y="152000"/>
                <a:ext cx="935100" cy="57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84"/>
              <p:cNvSpPr txBox="1"/>
              <p:nvPr/>
            </p:nvSpPr>
            <p:spPr>
              <a:xfrm>
                <a:off x="6692550" y="152000"/>
                <a:ext cx="935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Add </a:t>
                </a:r>
                <a:endParaRPr sz="1125">
                  <a:solidFill>
                    <a:schemeClr val="dk1"/>
                  </a:solidFill>
                </a:endParaRPr>
              </a:p>
            </p:txBody>
          </p:sp>
          <p:sp>
            <p:nvSpPr>
              <p:cNvPr id="576" name="Google Shape;576;p84"/>
              <p:cNvSpPr txBox="1"/>
              <p:nvPr/>
            </p:nvSpPr>
            <p:spPr>
              <a:xfrm>
                <a:off x="6692550" y="439700"/>
                <a:ext cx="935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25">
                    <a:solidFill>
                      <a:schemeClr val="dk1"/>
                    </a:solidFill>
                  </a:rPr>
                  <a:t>Val</a:t>
                </a:r>
                <a:endParaRPr sz="1125">
                  <a:solidFill>
                    <a:schemeClr val="dk1"/>
                  </a:solidFill>
                </a:endParaRPr>
              </a:p>
            </p:txBody>
          </p:sp>
        </p:grpSp>
        <p:cxnSp>
          <p:nvCxnSpPr>
            <p:cNvPr id="577" name="Google Shape;577;p84"/>
            <p:cNvCxnSpPr>
              <a:stCxn id="574" idx="1"/>
            </p:cNvCxnSpPr>
            <p:nvPr/>
          </p:nvCxnSpPr>
          <p:spPr>
            <a:xfrm>
              <a:off x="6692550" y="439700"/>
              <a:ext cx="935100" cy="0"/>
            </a:xfrm>
            <a:prstGeom prst="straightConnector1">
              <a:avLst/>
            </a:prstGeom>
            <a:noFill/>
            <a:ln cap="flat" cmpd="sng" w="19050">
              <a:solidFill>
                <a:schemeClr val="dk2"/>
              </a:solidFill>
              <a:prstDash val="solid"/>
              <a:round/>
              <a:headEnd len="med" w="med" type="none"/>
              <a:tailEnd len="med" w="med" type="none"/>
            </a:ln>
          </p:spPr>
        </p:cxnSp>
      </p:grpSp>
      <p:sp>
        <p:nvSpPr>
          <p:cNvPr id="578" name="Google Shape;578;p84"/>
          <p:cNvSpPr txBox="1"/>
          <p:nvPr/>
        </p:nvSpPr>
        <p:spPr>
          <a:xfrm>
            <a:off x="5196775" y="625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a:t>
            </a:r>
            <a:endParaRPr sz="1625">
              <a:solidFill>
                <a:schemeClr val="dk1"/>
              </a:solidFill>
            </a:endParaRPr>
          </a:p>
        </p:txBody>
      </p:sp>
      <p:sp>
        <p:nvSpPr>
          <p:cNvPr id="579" name="Google Shape;579;p84"/>
          <p:cNvSpPr txBox="1"/>
          <p:nvPr/>
        </p:nvSpPr>
        <p:spPr>
          <a:xfrm>
            <a:off x="5196775" y="7153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b</a:t>
            </a:r>
            <a:endParaRPr sz="1625">
              <a:solidFill>
                <a:schemeClr val="dk1"/>
              </a:solidFill>
            </a:endParaRPr>
          </a:p>
        </p:txBody>
      </p:sp>
      <p:sp>
        <p:nvSpPr>
          <p:cNvPr id="580" name="Google Shape;580;p84"/>
          <p:cNvSpPr txBox="1"/>
          <p:nvPr/>
        </p:nvSpPr>
        <p:spPr>
          <a:xfrm>
            <a:off x="5196775" y="136807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c</a:t>
            </a:r>
            <a:endParaRPr sz="1625">
              <a:solidFill>
                <a:schemeClr val="dk1"/>
              </a:solidFill>
            </a:endParaRPr>
          </a:p>
        </p:txBody>
      </p:sp>
      <p:sp>
        <p:nvSpPr>
          <p:cNvPr id="581" name="Google Shape;581;p84"/>
          <p:cNvSpPr txBox="1"/>
          <p:nvPr/>
        </p:nvSpPr>
        <p:spPr>
          <a:xfrm>
            <a:off x="5196775" y="2020825"/>
            <a:ext cx="5634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
            </a:r>
            <a:endParaRPr sz="1625">
              <a:solidFill>
                <a:schemeClr val="dk1"/>
              </a:solidFill>
            </a:endParaRPr>
          </a:p>
        </p:txBody>
      </p:sp>
      <p:sp>
        <p:nvSpPr>
          <p:cNvPr id="582" name="Google Shape;582;p84"/>
          <p:cNvSpPr txBox="1"/>
          <p:nvPr/>
        </p:nvSpPr>
        <p:spPr>
          <a:xfrm>
            <a:off x="6260900" y="64750"/>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&amp;a</a:t>
            </a:r>
            <a:endParaRPr sz="1125">
              <a:solidFill>
                <a:schemeClr val="dk1"/>
              </a:solidFill>
            </a:endParaRPr>
          </a:p>
        </p:txBody>
      </p:sp>
      <p:sp>
        <p:nvSpPr>
          <p:cNvPr id="583" name="Google Shape;583;p84"/>
          <p:cNvSpPr txBox="1"/>
          <p:nvPr/>
        </p:nvSpPr>
        <p:spPr>
          <a:xfrm>
            <a:off x="6260900" y="2020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&amp;d</a:t>
            </a:r>
            <a:endParaRPr sz="1125">
              <a:solidFill>
                <a:schemeClr val="dk1"/>
              </a:solidFill>
            </a:endParaRPr>
          </a:p>
        </p:txBody>
      </p:sp>
      <p:sp>
        <p:nvSpPr>
          <p:cNvPr id="584" name="Google Shape;584;p84"/>
          <p:cNvSpPr txBox="1"/>
          <p:nvPr/>
        </p:nvSpPr>
        <p:spPr>
          <a:xfrm>
            <a:off x="6260900" y="136807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&amp;c</a:t>
            </a:r>
            <a:endParaRPr sz="1125">
              <a:solidFill>
                <a:schemeClr val="dk1"/>
              </a:solidFill>
            </a:endParaRPr>
          </a:p>
        </p:txBody>
      </p:sp>
      <p:sp>
        <p:nvSpPr>
          <p:cNvPr id="585" name="Google Shape;585;p84"/>
          <p:cNvSpPr txBox="1"/>
          <p:nvPr/>
        </p:nvSpPr>
        <p:spPr>
          <a:xfrm>
            <a:off x="6260900" y="7288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&amp;b</a:t>
            </a:r>
            <a:endParaRPr sz="1125">
              <a:solidFill>
                <a:schemeClr val="dk1"/>
              </a:solidFill>
            </a:endParaRPr>
          </a:p>
        </p:txBody>
      </p:sp>
      <p:sp>
        <p:nvSpPr>
          <p:cNvPr id="586" name="Google Shape;586;p84"/>
          <p:cNvSpPr txBox="1"/>
          <p:nvPr/>
        </p:nvSpPr>
        <p:spPr>
          <a:xfrm>
            <a:off x="6260900" y="390025"/>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587" name="Google Shape;587;p84"/>
          <p:cNvSpPr txBox="1"/>
          <p:nvPr/>
        </p:nvSpPr>
        <p:spPr>
          <a:xfrm>
            <a:off x="6260900" y="2358863"/>
            <a:ext cx="4674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a:t>
            </a:r>
            <a:endParaRPr sz="1125">
              <a:solidFill>
                <a:schemeClr val="dk1"/>
              </a:solidFill>
            </a:endParaRPr>
          </a:p>
        </p:txBody>
      </p:sp>
      <p:sp>
        <p:nvSpPr>
          <p:cNvPr id="588" name="Google Shape;588;p84"/>
          <p:cNvSpPr/>
          <p:nvPr/>
        </p:nvSpPr>
        <p:spPr>
          <a:xfrm>
            <a:off x="2163425" y="547100"/>
            <a:ext cx="2997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84"/>
          <p:cNvSpPr/>
          <p:nvPr/>
        </p:nvSpPr>
        <p:spPr>
          <a:xfrm>
            <a:off x="7195600"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0" name="Google Shape;590;p84"/>
          <p:cNvSpPr/>
          <p:nvPr/>
        </p:nvSpPr>
        <p:spPr>
          <a:xfrm>
            <a:off x="4008600" y="3865400"/>
            <a:ext cx="729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84"/>
          <p:cNvSpPr/>
          <p:nvPr/>
        </p:nvSpPr>
        <p:spPr>
          <a:xfrm>
            <a:off x="6033125"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84"/>
          <p:cNvSpPr/>
          <p:nvPr/>
        </p:nvSpPr>
        <p:spPr>
          <a:xfrm>
            <a:off x="4989363" y="3865400"/>
            <a:ext cx="7929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84"/>
          <p:cNvSpPr/>
          <p:nvPr/>
        </p:nvSpPr>
        <p:spPr>
          <a:xfrm>
            <a:off x="3020088" y="3865400"/>
            <a:ext cx="563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