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image" Target="../media/image46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24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6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381811"/>
            <a:ext cx="18285714" cy="2903903"/>
            <a:chOff x="0" y="7381811"/>
            <a:chExt cx="18285714" cy="29039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381811"/>
              <a:ext cx="18285714" cy="29039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073" y="8564054"/>
            <a:ext cx="1471253" cy="6396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25559" y="8564054"/>
            <a:ext cx="4348639" cy="6396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9804" y="886071"/>
            <a:ext cx="15930213" cy="60338"/>
            <a:chOff x="1169804" y="886071"/>
            <a:chExt cx="15930213" cy="603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9804" y="886071"/>
              <a:ext cx="15930213" cy="603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348" y="4164834"/>
            <a:ext cx="7157606" cy="18787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2526" y="3395031"/>
            <a:ext cx="4764531" cy="11336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31517" y="1659844"/>
            <a:ext cx="5366250" cy="6171429"/>
            <a:chOff x="12031517" y="1659844"/>
            <a:chExt cx="5366250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31517" y="1659844"/>
              <a:ext cx="536625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024410" cy="10280292"/>
            <a:chOff x="0" y="0"/>
            <a:chExt cx="7024410" cy="102802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24410" cy="102802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955" y="948510"/>
            <a:ext cx="581828" cy="4099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7277" y="885247"/>
            <a:ext cx="523216" cy="46995"/>
            <a:chOff x="1177277" y="885247"/>
            <a:chExt cx="523216" cy="46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277" y="885247"/>
              <a:ext cx="523216" cy="46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277" y="1322405"/>
            <a:ext cx="525120" cy="46995"/>
            <a:chOff x="1177277" y="1322405"/>
            <a:chExt cx="525120" cy="469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277" y="1322405"/>
              <a:ext cx="525120" cy="46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69379" y="2867179"/>
            <a:ext cx="922242" cy="922242"/>
            <a:chOff x="6569379" y="2867179"/>
            <a:chExt cx="922242" cy="9222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8258" y="2406058"/>
              <a:ext cx="1844485" cy="184448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9379" y="2867179"/>
              <a:ext cx="922242" cy="92224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2462" y="3109380"/>
            <a:ext cx="669230" cy="49496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23850" y="3081713"/>
            <a:ext cx="1738089" cy="57098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52197" y="3731669"/>
            <a:ext cx="1589461" cy="12082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69379" y="5460205"/>
            <a:ext cx="922242" cy="922242"/>
            <a:chOff x="6569379" y="5460205"/>
            <a:chExt cx="922242" cy="9222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8258" y="4999083"/>
              <a:ext cx="1844485" cy="184448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9379" y="5460205"/>
              <a:ext cx="922242" cy="9222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35151" y="5702402"/>
            <a:ext cx="656542" cy="4949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45253" y="845904"/>
            <a:ext cx="4359131" cy="36335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23852" y="5668328"/>
            <a:ext cx="2297907" cy="57098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64884" y="6318294"/>
            <a:ext cx="2409974" cy="837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2158151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06110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733" y="2833170"/>
            <a:ext cx="4936283" cy="4619374"/>
            <a:chOff x="1067733" y="2833170"/>
            <a:chExt cx="4936283" cy="46193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2833170"/>
              <a:ext cx="4936283" cy="46193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6906" y="3015525"/>
            <a:ext cx="3030784" cy="7905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2144" y="3656687"/>
            <a:ext cx="5202617" cy="494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13850" y="6926083"/>
            <a:ext cx="1153827" cy="1052922"/>
            <a:chOff x="12713850" y="6926083"/>
            <a:chExt cx="1153827" cy="10529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13850" y="6926083"/>
              <a:ext cx="1153827" cy="105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6429" y="5100853"/>
            <a:ext cx="1153827" cy="1052904"/>
            <a:chOff x="6376429" y="5100853"/>
            <a:chExt cx="1153827" cy="10529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429" y="5100853"/>
              <a:ext cx="1153827" cy="10529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7934" y="4925211"/>
            <a:ext cx="5548157" cy="14856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42630" y="6714030"/>
            <a:ext cx="6114833" cy="14856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76429" y="4362857"/>
            <a:ext cx="7565659" cy="173202"/>
            <a:chOff x="6376429" y="4362857"/>
            <a:chExt cx="7565659" cy="17320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6429" y="4362857"/>
              <a:ext cx="7565659" cy="1732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55859" y="4961881"/>
            <a:ext cx="3072753" cy="2875482"/>
            <a:chOff x="14155859" y="4961881"/>
            <a:chExt cx="3072753" cy="28754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55859" y="4961881"/>
              <a:ext cx="3072753" cy="287548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45253" y="845904"/>
            <a:ext cx="4359131" cy="363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4292323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32685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3626668"/>
            <a:ext cx="5980021" cy="7905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448" y="4485277"/>
            <a:ext cx="7144971" cy="40460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48800" y="3389136"/>
            <a:ext cx="8534400" cy="5160991"/>
            <a:chOff x="9448800" y="3389136"/>
            <a:chExt cx="8534400" cy="51609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8" cstate="print"/>
            <a:srcRect l="21014" t="18427" r="21843" b="22071"/>
            <a:stretch/>
          </p:blipFill>
          <p:spPr>
            <a:xfrm>
              <a:off x="9448800" y="3389136"/>
              <a:ext cx="8534400" cy="516099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1102" y="3676190"/>
              <a:ext cx="7467511" cy="43368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45253" y="845904"/>
            <a:ext cx="4359131" cy="363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4292323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32685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85747" y="2227096"/>
            <a:ext cx="7924879" cy="58601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45404" y="2227096"/>
            <a:ext cx="8011301" cy="58601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93839" y="6852239"/>
            <a:ext cx="11985752" cy="17115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45253" y="845904"/>
            <a:ext cx="4359131" cy="363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4906197" cy="1151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44644" cy="850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3334" y="3386264"/>
            <a:ext cx="4537269" cy="7905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8572" y="4274749"/>
            <a:ext cx="7502219" cy="31035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45253" y="845904"/>
            <a:ext cx="4359131" cy="3633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41161" y="3202901"/>
            <a:ext cx="5050754" cy="5112773"/>
            <a:chOff x="3641161" y="3202901"/>
            <a:chExt cx="5050754" cy="51127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48493" y="3222659"/>
              <a:ext cx="4343422" cy="4206301"/>
              <a:chOff x="4348493" y="3222659"/>
              <a:chExt cx="4343422" cy="420630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48493" y="3222659"/>
                <a:ext cx="4343422" cy="42063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529074" y="5337744"/>
              <a:ext cx="1383809" cy="338168"/>
              <a:chOff x="4529074" y="5337744"/>
              <a:chExt cx="1383809" cy="33816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529074" y="5337744"/>
                <a:ext cx="1383809" cy="33816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29074" y="5640751"/>
              <a:ext cx="1383809" cy="468301"/>
              <a:chOff x="4529074" y="5640751"/>
              <a:chExt cx="1383809" cy="46830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529074" y="5640751"/>
                <a:ext cx="1383809" cy="46830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641161" y="3202901"/>
              <a:ext cx="3433765" cy="1028743"/>
              <a:chOff x="3641161" y="3202901"/>
              <a:chExt cx="3433765" cy="102874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41161" y="3202901"/>
                <a:ext cx="3433765" cy="102874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641161" y="4226240"/>
              <a:ext cx="3433765" cy="852115"/>
              <a:chOff x="3641161" y="4226240"/>
              <a:chExt cx="3433765" cy="85211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641161" y="4226240"/>
                <a:ext cx="3433765" cy="8521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646776" y="6542244"/>
              <a:ext cx="1422535" cy="1773430"/>
              <a:chOff x="4646776" y="6542244"/>
              <a:chExt cx="1422535" cy="177343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646776" y="6542244"/>
                <a:ext cx="1422535" cy="177343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02467" y="4281823"/>
            <a:ext cx="2458670" cy="2954929"/>
            <a:chOff x="502467" y="4281823"/>
            <a:chExt cx="2458670" cy="29549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2467" y="4281823"/>
              <a:ext cx="2458670" cy="29549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32587" y="5488868"/>
            <a:ext cx="559883" cy="606775"/>
            <a:chOff x="3032587" y="5488868"/>
            <a:chExt cx="559883" cy="60677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2587" y="5488868"/>
              <a:ext cx="559883" cy="606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139243"/>
            <a:ext cx="3805272" cy="3805272"/>
            <a:chOff x="9142857" y="3139243"/>
            <a:chExt cx="3805272" cy="3805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8596" y="1484982"/>
              <a:ext cx="7610545" cy="761054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139243"/>
              <a:ext cx="3805272" cy="3805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768" y="2954341"/>
            <a:ext cx="6212432" cy="6150101"/>
            <a:chOff x="11770768" y="2954341"/>
            <a:chExt cx="6212432" cy="61501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 cstate="print"/>
            <a:srcRect t="19311" r="18492"/>
            <a:stretch/>
          </p:blipFill>
          <p:spPr>
            <a:xfrm>
              <a:off x="11770768" y="2954341"/>
              <a:ext cx="6212432" cy="615010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7506" y="3139243"/>
              <a:ext cx="3810969" cy="38109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08287" y="7334563"/>
            <a:ext cx="3247944" cy="11854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21763" y="7332658"/>
            <a:ext cx="2848640" cy="12154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448" y="4274749"/>
            <a:ext cx="7529419" cy="39671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211" y="3386264"/>
            <a:ext cx="2940983" cy="7905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810" y="1445810"/>
            <a:ext cx="6858124" cy="11510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1296" y="943115"/>
            <a:ext cx="832685" cy="8504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45253" y="845904"/>
            <a:ext cx="4359131" cy="363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김경록</cp:lastModifiedBy>
  <cp:revision>5</cp:revision>
  <dcterms:created xsi:type="dcterms:W3CDTF">2021-09-21T22:34:57Z</dcterms:created>
  <dcterms:modified xsi:type="dcterms:W3CDTF">2021-09-24T11:10:40Z</dcterms:modified>
</cp:coreProperties>
</file>