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24" r:id="rId5"/>
    <p:sldId id="326" r:id="rId6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1932"/>
    <a:srgbClr val="FEC652"/>
    <a:srgbClr val="808000"/>
    <a:srgbClr val="A38641"/>
    <a:srgbClr val="D59251"/>
    <a:srgbClr val="D89B53"/>
    <a:srgbClr val="912328"/>
    <a:srgbClr val="9A3324"/>
    <a:srgbClr val="EED484"/>
    <a:srgbClr val="585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4806" autoAdjust="0"/>
  </p:normalViewPr>
  <p:slideViewPr>
    <p:cSldViewPr snapToGrid="0" showGuides="1">
      <p:cViewPr varScale="1">
        <p:scale>
          <a:sx n="121" d="100"/>
          <a:sy n="121" d="100"/>
        </p:scale>
        <p:origin x="1676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62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CB598E-CE98-3C88-FAFD-173723F55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1"/>
          </a:xfrm>
          <a:prstGeom prst="rect">
            <a:avLst/>
          </a:prstGeom>
        </p:spPr>
        <p:txBody>
          <a:bodyPr vert="horz" lIns="96664" tIns="48332" rIns="96664" bIns="4833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7D8B9-B12C-3E66-D504-69458AF8D1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438459" y="1"/>
            <a:ext cx="4160520" cy="367031"/>
          </a:xfrm>
          <a:prstGeom prst="rect">
            <a:avLst/>
          </a:prstGeom>
        </p:spPr>
        <p:txBody>
          <a:bodyPr vert="horz" lIns="96664" tIns="48332" rIns="96664" bIns="48332" rtlCol="0"/>
          <a:lstStyle>
            <a:lvl1pPr algn="r">
              <a:defRPr sz="1300"/>
            </a:lvl1pPr>
          </a:lstStyle>
          <a:p>
            <a:fld id="{411F979D-4B9D-40DE-AB6F-FD763410BB6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40A03-D73E-2BCE-2D37-0545C68AF1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30"/>
          </a:xfrm>
          <a:prstGeom prst="rect">
            <a:avLst/>
          </a:prstGeom>
        </p:spPr>
        <p:txBody>
          <a:bodyPr vert="horz" lIns="96664" tIns="48332" rIns="96664" bIns="4833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7F345-85EA-4C2F-F185-A6F0BCB4FF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438459" y="6948171"/>
            <a:ext cx="4160520" cy="367030"/>
          </a:xfrm>
          <a:prstGeom prst="rect">
            <a:avLst/>
          </a:prstGeom>
        </p:spPr>
        <p:txBody>
          <a:bodyPr vert="horz" lIns="96664" tIns="48332" rIns="96664" bIns="48332" rtlCol="0" anchor="b"/>
          <a:lstStyle>
            <a:lvl1pPr algn="r">
              <a:defRPr sz="1300"/>
            </a:lvl1pPr>
          </a:lstStyle>
          <a:p>
            <a:fld id="{D8541963-9953-4D0C-89FB-E1268C0C2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45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59805" cy="367346"/>
          </a:xfrm>
          <a:prstGeom prst="rect">
            <a:avLst/>
          </a:prstGeom>
        </p:spPr>
        <p:txBody>
          <a:bodyPr vert="horz" lIns="95509" tIns="47755" rIns="95509" bIns="4775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096" y="0"/>
            <a:ext cx="4161454" cy="367346"/>
          </a:xfrm>
          <a:prstGeom prst="rect">
            <a:avLst/>
          </a:prstGeom>
        </p:spPr>
        <p:txBody>
          <a:bodyPr vert="horz" lIns="95509" tIns="47755" rIns="95509" bIns="47755" rtlCol="0"/>
          <a:lstStyle>
            <a:lvl1pPr algn="r">
              <a:defRPr sz="1300"/>
            </a:lvl1pPr>
          </a:lstStyle>
          <a:p>
            <a:fld id="{B0F04E5D-3784-461D-9C07-7DA102F227F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09" tIns="47755" rIns="95509" bIns="4775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59955" y="3519845"/>
            <a:ext cx="7681290" cy="2880329"/>
          </a:xfrm>
          <a:prstGeom prst="rect">
            <a:avLst/>
          </a:prstGeom>
        </p:spPr>
        <p:txBody>
          <a:bodyPr vert="horz" lIns="95509" tIns="47755" rIns="95509" bIns="4775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7854"/>
            <a:ext cx="4159805" cy="367346"/>
          </a:xfrm>
          <a:prstGeom prst="rect">
            <a:avLst/>
          </a:prstGeom>
        </p:spPr>
        <p:txBody>
          <a:bodyPr vert="horz" lIns="95509" tIns="47755" rIns="95509" bIns="4775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096" y="6947854"/>
            <a:ext cx="4161454" cy="367346"/>
          </a:xfrm>
          <a:prstGeom prst="rect">
            <a:avLst/>
          </a:prstGeom>
        </p:spPr>
        <p:txBody>
          <a:bodyPr vert="horz" lIns="95509" tIns="47755" rIns="95509" bIns="47755" rtlCol="0" anchor="b"/>
          <a:lstStyle>
            <a:lvl1pPr algn="r">
              <a:defRPr sz="1300"/>
            </a:lvl1pPr>
          </a:lstStyle>
          <a:p>
            <a:fld id="{D8920FAE-7F19-48AB-A97B-07F2C9F17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lesson is going to be a very brief overview/discussion on the different types of seed planting equipment that is available today and their uses.  This is by no means an exhaustive list, every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20FAE-7F19-48AB-A97B-07F2C9F17A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4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Red">
    <p:bg>
      <p:bgPr>
        <a:gradFill>
          <a:gsLst>
            <a:gs pos="0">
              <a:srgbClr val="DB1932"/>
            </a:gs>
            <a:gs pos="100000">
              <a:srgbClr val="9123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436DA4-F9BA-9B4B-5F56-7DB4BBDC28D9}"/>
              </a:ext>
            </a:extLst>
          </p:cNvPr>
          <p:cNvSpPr/>
          <p:nvPr userDrawn="1"/>
        </p:nvSpPr>
        <p:spPr>
          <a:xfrm>
            <a:off x="0" y="6085840"/>
            <a:ext cx="12192000" cy="772160"/>
          </a:xfrm>
          <a:prstGeom prst="rect">
            <a:avLst/>
          </a:prstGeom>
          <a:gradFill>
            <a:gsLst>
              <a:gs pos="30000">
                <a:srgbClr val="FEC652"/>
              </a:gs>
              <a:gs pos="100000">
                <a:srgbClr val="FEC652">
                  <a:alpha val="3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234D4-E438-57B7-4116-2276ECB5AA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31385" y="1"/>
            <a:ext cx="9760613" cy="5090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54B98-73C0-439A-A258-0B446B2876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827" y="2116880"/>
            <a:ext cx="3991985" cy="14516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26A28C-DD63-C277-A15B-15FB58C3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27" y="6350295"/>
            <a:ext cx="11143786" cy="308413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EC652"/>
              </a:buClr>
              <a:buFont typeface="Wingdings" pitchFamily="2" charset="2"/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2pPr>
            <a:lvl3pPr marL="9144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3pPr>
            <a:lvl4pPr marL="13716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4pPr>
            <a:lvl5pPr marL="18288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0814915-4A00-0DEC-BF82-4DEF633C5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827" y="4118708"/>
            <a:ext cx="11143786" cy="19264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3400" b="1" i="0">
                <a:effectLst>
                  <a:outerShdw blurRad="6985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76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2-Column –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C08172-8304-E401-DF73-370779DDF8B2}"/>
              </a:ext>
            </a:extLst>
          </p:cNvPr>
          <p:cNvSpPr/>
          <p:nvPr userDrawn="1"/>
        </p:nvSpPr>
        <p:spPr>
          <a:xfrm>
            <a:off x="0" y="0"/>
            <a:ext cx="9290304" cy="1307939"/>
          </a:xfrm>
          <a:prstGeom prst="rect">
            <a:avLst/>
          </a:prstGeom>
          <a:solidFill>
            <a:srgbClr val="DB1932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AC764-2C2E-76F4-9142-4373BE8253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42048" y="4276600"/>
            <a:ext cx="4949952" cy="2581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613591-958B-F7AA-E1B3-914C391BA2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67023" y="486938"/>
            <a:ext cx="2257757" cy="8210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09CBA8-8FA5-E2AB-51C9-8379F3B7B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390" y="1545390"/>
            <a:ext cx="5499410" cy="4825673"/>
          </a:xfrm>
        </p:spPr>
        <p:txBody>
          <a:bodyPr t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3748120-3676-87BC-3193-15575C64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45390"/>
            <a:ext cx="5499409" cy="4825673"/>
          </a:xfrm>
        </p:spPr>
        <p:txBody>
          <a:bodyPr t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1682E97-C601-49A9-A29E-BDF36E13AE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0" y="118872"/>
            <a:ext cx="8704633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09046159-4321-C48E-EA2D-433F21BB49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39556" r="9131" b="40800"/>
          <a:stretch/>
        </p:blipFill>
        <p:spPr>
          <a:xfrm>
            <a:off x="164592" y="6242277"/>
            <a:ext cx="2779776" cy="520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056068-873C-03B8-9A8D-2E39F52D4760}"/>
              </a:ext>
            </a:extLst>
          </p:cNvPr>
          <p:cNvSpPr txBox="1"/>
          <p:nvPr userDrawn="1"/>
        </p:nvSpPr>
        <p:spPr>
          <a:xfrm>
            <a:off x="11034792" y="6571257"/>
            <a:ext cx="88998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900" b="1" spc="2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7032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1-Column – NON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02A878-BA68-D588-5BB1-15FBF131CBB5}"/>
              </a:ext>
            </a:extLst>
          </p:cNvPr>
          <p:cNvSpPr/>
          <p:nvPr userDrawn="1"/>
        </p:nvSpPr>
        <p:spPr>
          <a:xfrm>
            <a:off x="0" y="0"/>
            <a:ext cx="9290304" cy="1307939"/>
          </a:xfrm>
          <a:prstGeom prst="rect">
            <a:avLst/>
          </a:prstGeom>
          <a:solidFill>
            <a:srgbClr val="DB1932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2477C3-ECF0-DA5F-A4FE-664F0CD2E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023" y="486938"/>
            <a:ext cx="2257757" cy="821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92949C-BB43-8331-FB5B-ACB2321043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42048" y="4276600"/>
            <a:ext cx="4949952" cy="2581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8877-44C3-4986-AC7C-B671E7C8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A54199B-2068-DBA1-76DF-4C21AE4A7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0" y="118872"/>
            <a:ext cx="8704633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effectLst>
                  <a:outerShdw blurRad="6985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33C5D36-F3F0-FD07-AEAE-3FA452EEE4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39556" r="9131" b="40800"/>
          <a:stretch/>
        </p:blipFill>
        <p:spPr>
          <a:xfrm>
            <a:off x="164592" y="6242277"/>
            <a:ext cx="2779776" cy="520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9DA79E-8087-4D00-A602-FA12AE5983D6}"/>
              </a:ext>
            </a:extLst>
          </p:cNvPr>
          <p:cNvSpPr txBox="1"/>
          <p:nvPr userDrawn="1"/>
        </p:nvSpPr>
        <p:spPr>
          <a:xfrm>
            <a:off x="10729580" y="6571257"/>
            <a:ext cx="119520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900" b="1" spc="2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532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2-Column – NON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C08172-8304-E401-DF73-370779DDF8B2}"/>
              </a:ext>
            </a:extLst>
          </p:cNvPr>
          <p:cNvSpPr/>
          <p:nvPr userDrawn="1"/>
        </p:nvSpPr>
        <p:spPr>
          <a:xfrm>
            <a:off x="0" y="0"/>
            <a:ext cx="9290304" cy="1307939"/>
          </a:xfrm>
          <a:prstGeom prst="rect">
            <a:avLst/>
          </a:prstGeom>
          <a:solidFill>
            <a:srgbClr val="DB1932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AC764-2C2E-76F4-9142-4373BE8253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42048" y="4276600"/>
            <a:ext cx="4949952" cy="2581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613591-958B-F7AA-E1B3-914C391BA2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67023" y="486938"/>
            <a:ext cx="2257757" cy="8210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09CBA8-8FA5-E2AB-51C9-8379F3B7B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390" y="1545390"/>
            <a:ext cx="5499410" cy="4825673"/>
          </a:xfrm>
        </p:spPr>
        <p:txBody>
          <a:bodyPr t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3748120-3676-87BC-3193-15575C64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45390"/>
            <a:ext cx="5499409" cy="4825673"/>
          </a:xfrm>
        </p:spPr>
        <p:txBody>
          <a:bodyPr t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1682E97-C601-49A9-A29E-BDF36E13AE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0" y="118872"/>
            <a:ext cx="8704633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99CA8D0F-389F-C0E3-30B6-E4B481DD3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39556" r="9131" b="40800"/>
          <a:stretch/>
        </p:blipFill>
        <p:spPr>
          <a:xfrm>
            <a:off x="164592" y="6242277"/>
            <a:ext cx="2779776" cy="5206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419990-95B3-6734-3EE2-F0D1D48C561E}"/>
              </a:ext>
            </a:extLst>
          </p:cNvPr>
          <p:cNvSpPr txBox="1"/>
          <p:nvPr userDrawn="1"/>
        </p:nvSpPr>
        <p:spPr>
          <a:xfrm>
            <a:off x="10729580" y="6571257"/>
            <a:ext cx="119520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900" b="1" spc="2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355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 - Red">
    <p:bg>
      <p:bgPr>
        <a:gradFill>
          <a:gsLst>
            <a:gs pos="0">
              <a:srgbClr val="DB1932"/>
            </a:gs>
            <a:gs pos="100000">
              <a:srgbClr val="9123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436DA4-F9BA-9B4B-5F56-7DB4BBDC28D9}"/>
              </a:ext>
            </a:extLst>
          </p:cNvPr>
          <p:cNvSpPr/>
          <p:nvPr userDrawn="1"/>
        </p:nvSpPr>
        <p:spPr>
          <a:xfrm>
            <a:off x="0" y="6085840"/>
            <a:ext cx="12192000" cy="772160"/>
          </a:xfrm>
          <a:prstGeom prst="rect">
            <a:avLst/>
          </a:prstGeom>
          <a:gradFill>
            <a:gsLst>
              <a:gs pos="30000">
                <a:srgbClr val="FEC652"/>
              </a:gs>
              <a:gs pos="100000">
                <a:srgbClr val="FEC652">
                  <a:alpha val="3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234D4-E438-57B7-4116-2276ECB5AA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431385" y="1"/>
            <a:ext cx="9760613" cy="509016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26A28C-DD63-C277-A15B-15FB58C3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27" y="6350295"/>
            <a:ext cx="11143786" cy="308413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EC652"/>
              </a:buClr>
              <a:buFont typeface="Wingdings" pitchFamily="2" charset="2"/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2pPr>
            <a:lvl3pPr marL="9144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3pPr>
            <a:lvl4pPr marL="13716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4pPr>
            <a:lvl5pPr marL="18288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0814915-4A00-0DEC-BF82-4DEF633C5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649" y="2545081"/>
            <a:ext cx="11143786" cy="19264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3400" b="1" i="0">
                <a:effectLst>
                  <a:outerShdw blurRad="6985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304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1-Column – NON-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02A878-BA68-D588-5BB1-15FBF131CBB5}"/>
              </a:ext>
            </a:extLst>
          </p:cNvPr>
          <p:cNvSpPr/>
          <p:nvPr userDrawn="1"/>
        </p:nvSpPr>
        <p:spPr>
          <a:xfrm>
            <a:off x="0" y="0"/>
            <a:ext cx="11664176" cy="1307939"/>
          </a:xfrm>
          <a:prstGeom prst="rect">
            <a:avLst/>
          </a:prstGeom>
          <a:solidFill>
            <a:srgbClr val="DB1932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2949C-BB43-8331-FB5B-ACB2321043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42048" y="4276600"/>
            <a:ext cx="4949952" cy="2581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8877-44C3-4986-AC7C-B671E7C8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A54199B-2068-DBA1-76DF-4C21AE4A7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0" y="118872"/>
            <a:ext cx="10938547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effectLst>
                  <a:outerShdw blurRad="6985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33C5D36-F3F0-FD07-AEAE-3FA452EEE4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39556" r="9131" b="40800"/>
          <a:stretch/>
        </p:blipFill>
        <p:spPr>
          <a:xfrm>
            <a:off x="164592" y="6242277"/>
            <a:ext cx="2779776" cy="5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1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Page - Red">
    <p:bg>
      <p:bgPr>
        <a:gradFill>
          <a:gsLst>
            <a:gs pos="0">
              <a:srgbClr val="DB1932"/>
            </a:gs>
            <a:gs pos="100000">
              <a:srgbClr val="91232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436DA4-F9BA-9B4B-5F56-7DB4BBDC28D9}"/>
              </a:ext>
            </a:extLst>
          </p:cNvPr>
          <p:cNvSpPr/>
          <p:nvPr userDrawn="1"/>
        </p:nvSpPr>
        <p:spPr>
          <a:xfrm>
            <a:off x="0" y="6085840"/>
            <a:ext cx="12192000" cy="772160"/>
          </a:xfrm>
          <a:prstGeom prst="rect">
            <a:avLst/>
          </a:prstGeom>
          <a:gradFill>
            <a:gsLst>
              <a:gs pos="30000">
                <a:srgbClr val="FEC652"/>
              </a:gs>
              <a:gs pos="100000">
                <a:srgbClr val="FEC652">
                  <a:alpha val="3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234D4-E438-57B7-4116-2276ECB5AA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5238749" y="1"/>
            <a:ext cx="6953248" cy="437197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26A28C-DD63-C277-A15B-15FB58C3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27" y="6350295"/>
            <a:ext cx="11143786" cy="308413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EC652"/>
              </a:buClr>
              <a:buFont typeface="Wingdings" pitchFamily="2" charset="2"/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2pPr>
            <a:lvl3pPr marL="9144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3pPr>
            <a:lvl4pPr marL="13716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4pPr>
            <a:lvl5pPr marL="18288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0814915-4A00-0DEC-BF82-4DEF633C5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827" y="4118708"/>
            <a:ext cx="11143786" cy="19264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3400" b="1" i="0">
                <a:effectLst>
                  <a:outerShdw blurRad="69850"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69E192ED-5B41-6A84-4E2E-5237E0E7BD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1" y="1993045"/>
            <a:ext cx="8335017" cy="14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White"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0389B0-3E3E-6661-4D60-A35A9102B1A0}"/>
              </a:ext>
            </a:extLst>
          </p:cNvPr>
          <p:cNvSpPr/>
          <p:nvPr userDrawn="1"/>
        </p:nvSpPr>
        <p:spPr>
          <a:xfrm>
            <a:off x="0" y="6085840"/>
            <a:ext cx="12192000" cy="772160"/>
          </a:xfrm>
          <a:prstGeom prst="rect">
            <a:avLst/>
          </a:prstGeom>
          <a:gradFill>
            <a:gsLst>
              <a:gs pos="0">
                <a:srgbClr val="DB1932"/>
              </a:gs>
              <a:gs pos="100000">
                <a:srgbClr val="91232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D08A6-24ED-CC54-A899-BE1930A989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31384" y="1"/>
            <a:ext cx="9760615" cy="509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99E12F-8B9A-CE9C-6114-F34DD8F281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827" y="1671398"/>
            <a:ext cx="3991985" cy="145163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26A28C-DD63-C277-A15B-15FB58C3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27" y="6350295"/>
            <a:ext cx="11143786" cy="308413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EC652"/>
              </a:buClr>
              <a:buFont typeface="Wingdings" pitchFamily="2" charset="2"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2pPr>
            <a:lvl3pPr marL="9144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3pPr>
            <a:lvl4pPr marL="13716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4pPr>
            <a:lvl5pPr marL="18288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0814915-4A00-0DEC-BF82-4DEF633C5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827" y="4118708"/>
            <a:ext cx="11143786" cy="1926492"/>
          </a:xfrm>
          <a:prstGeom prst="rect">
            <a:avLst/>
          </a:prstGeom>
          <a:effectLst/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3400" b="1" i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418E60-EB90-F991-8B2F-006E72B154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33193"/>
          <a:stretch/>
        </p:blipFill>
        <p:spPr>
          <a:xfrm>
            <a:off x="253459" y="3313195"/>
            <a:ext cx="5192720" cy="52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1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 - White"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0389B0-3E3E-6661-4D60-A35A9102B1A0}"/>
              </a:ext>
            </a:extLst>
          </p:cNvPr>
          <p:cNvSpPr/>
          <p:nvPr userDrawn="1"/>
        </p:nvSpPr>
        <p:spPr>
          <a:xfrm>
            <a:off x="0" y="6085840"/>
            <a:ext cx="12192000" cy="772160"/>
          </a:xfrm>
          <a:prstGeom prst="rect">
            <a:avLst/>
          </a:prstGeom>
          <a:gradFill>
            <a:gsLst>
              <a:gs pos="0">
                <a:srgbClr val="DB1932"/>
              </a:gs>
              <a:gs pos="100000">
                <a:srgbClr val="91232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D08A6-24ED-CC54-A899-BE1930A989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78398" y="1"/>
            <a:ext cx="7213599" cy="438727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26A28C-DD63-C277-A15B-15FB58C3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27" y="6350295"/>
            <a:ext cx="11143786" cy="308413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EC652"/>
              </a:buClr>
              <a:buFont typeface="Wingdings" pitchFamily="2" charset="2"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2pPr>
            <a:lvl3pPr marL="9144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3pPr>
            <a:lvl4pPr marL="13716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4pPr>
            <a:lvl5pPr marL="18288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0814915-4A00-0DEC-BF82-4DEF633C5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827" y="4118708"/>
            <a:ext cx="11143786" cy="1926492"/>
          </a:xfrm>
          <a:prstGeom prst="rect">
            <a:avLst/>
          </a:prstGeom>
          <a:effectLst/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3400" b="1" i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5AD90A-4599-8876-08D0-DA4C5FD52F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182" y="2104095"/>
            <a:ext cx="7878618" cy="146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4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Page - White"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0389B0-3E3E-6661-4D60-A35A9102B1A0}"/>
              </a:ext>
            </a:extLst>
          </p:cNvPr>
          <p:cNvSpPr/>
          <p:nvPr userDrawn="1"/>
        </p:nvSpPr>
        <p:spPr>
          <a:xfrm>
            <a:off x="0" y="6085840"/>
            <a:ext cx="12192000" cy="772160"/>
          </a:xfrm>
          <a:prstGeom prst="rect">
            <a:avLst/>
          </a:prstGeom>
          <a:gradFill>
            <a:gsLst>
              <a:gs pos="0">
                <a:srgbClr val="DB1932"/>
              </a:gs>
              <a:gs pos="100000">
                <a:srgbClr val="91232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D08A6-24ED-CC54-A899-BE1930A989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78398" y="1"/>
            <a:ext cx="7213599" cy="438727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26A28C-DD63-C277-A15B-15FB58C3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27" y="6350295"/>
            <a:ext cx="11143786" cy="308413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rgbClr val="FEC652"/>
              </a:buClr>
              <a:buFont typeface="Wingdings" pitchFamily="2" charset="2"/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2pPr>
            <a:lvl3pPr marL="9144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3pPr>
            <a:lvl4pPr marL="13716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4pPr>
            <a:lvl5pPr marL="1828800" indent="0">
              <a:buClr>
                <a:srgbClr val="FEC652"/>
              </a:buClr>
              <a:buFont typeface="Wingdings" pitchFamily="2" charset="2"/>
              <a:buNone/>
              <a:defRPr b="1" i="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0814915-4A00-0DEC-BF82-4DEF633C55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827" y="4118708"/>
            <a:ext cx="11143786" cy="1926492"/>
          </a:xfrm>
          <a:prstGeom prst="rect">
            <a:avLst/>
          </a:prstGeom>
          <a:effectLst/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3400" b="1" i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76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02A878-BA68-D588-5BB1-15FBF131CBB5}"/>
              </a:ext>
            </a:extLst>
          </p:cNvPr>
          <p:cNvSpPr/>
          <p:nvPr userDrawn="1"/>
        </p:nvSpPr>
        <p:spPr>
          <a:xfrm>
            <a:off x="0" y="0"/>
            <a:ext cx="9290304" cy="1307939"/>
          </a:xfrm>
          <a:prstGeom prst="rect">
            <a:avLst/>
          </a:prstGeom>
          <a:solidFill>
            <a:srgbClr val="DB1932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2949C-BB43-8331-FB5B-ACB2321043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42048" y="4276600"/>
            <a:ext cx="4949952" cy="2581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8877-44C3-4986-AC7C-B671E7C8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A54199B-2068-DBA1-76DF-4C21AE4A7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0" y="118872"/>
            <a:ext cx="8704633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effectLst>
                  <a:outerShdw blurRad="6985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ED2E431A-6DA7-1A2C-2C30-355AA71BD8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39556" r="9131" b="40800"/>
          <a:stretch/>
        </p:blipFill>
        <p:spPr>
          <a:xfrm>
            <a:off x="164592" y="6242277"/>
            <a:ext cx="2779776" cy="520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F41391-9BAE-571C-CC65-86C3BB109A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67023" y="486938"/>
            <a:ext cx="2257757" cy="82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02A878-BA68-D588-5BB1-15FBF131CBB5}"/>
              </a:ext>
            </a:extLst>
          </p:cNvPr>
          <p:cNvSpPr/>
          <p:nvPr userDrawn="1"/>
        </p:nvSpPr>
        <p:spPr>
          <a:xfrm>
            <a:off x="0" y="0"/>
            <a:ext cx="11664176" cy="1307939"/>
          </a:xfrm>
          <a:prstGeom prst="rect">
            <a:avLst/>
          </a:prstGeom>
          <a:solidFill>
            <a:srgbClr val="DB1932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2949C-BB43-8331-FB5B-ACB2321043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42048" y="4276600"/>
            <a:ext cx="4949952" cy="2581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8877-44C3-4986-AC7C-B671E7C8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A54199B-2068-DBA1-76DF-4C21AE4A7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0" y="118872"/>
            <a:ext cx="10769910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effectLst>
                  <a:outerShdw blurRad="6985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457EA2-A556-E16F-171D-F2142B5563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7843" y="6267967"/>
            <a:ext cx="3029857" cy="5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C08172-8304-E401-DF73-370779DDF8B2}"/>
              </a:ext>
            </a:extLst>
          </p:cNvPr>
          <p:cNvSpPr/>
          <p:nvPr userDrawn="1"/>
        </p:nvSpPr>
        <p:spPr>
          <a:xfrm>
            <a:off x="0" y="0"/>
            <a:ext cx="9290304" cy="1307939"/>
          </a:xfrm>
          <a:prstGeom prst="rect">
            <a:avLst/>
          </a:prstGeom>
          <a:solidFill>
            <a:srgbClr val="DB1932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AC764-2C2E-76F4-9142-4373BE8253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42048" y="4276600"/>
            <a:ext cx="4949952" cy="2581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613591-958B-F7AA-E1B3-914C391BA2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67023" y="486938"/>
            <a:ext cx="2257757" cy="8210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09CBA8-8FA5-E2AB-51C9-8379F3B7B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0390" y="1545390"/>
            <a:ext cx="5499410" cy="4825673"/>
          </a:xfrm>
        </p:spPr>
        <p:txBody>
          <a:bodyPr t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3748120-3676-87BC-3193-15575C64E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45390"/>
            <a:ext cx="5499409" cy="4825673"/>
          </a:xfrm>
        </p:spPr>
        <p:txBody>
          <a:bodyPr t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1682E97-C601-49A9-A29E-BDF36E13AE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0" y="118872"/>
            <a:ext cx="8704633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F8BB45D1-31A0-2459-523F-7EB12815B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39556" r="9131" b="40800"/>
          <a:stretch/>
        </p:blipFill>
        <p:spPr>
          <a:xfrm>
            <a:off x="164592" y="6242277"/>
            <a:ext cx="2779776" cy="5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6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1-Column –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02A878-BA68-D588-5BB1-15FBF131CBB5}"/>
              </a:ext>
            </a:extLst>
          </p:cNvPr>
          <p:cNvSpPr/>
          <p:nvPr userDrawn="1"/>
        </p:nvSpPr>
        <p:spPr>
          <a:xfrm>
            <a:off x="0" y="0"/>
            <a:ext cx="9290304" cy="1307939"/>
          </a:xfrm>
          <a:prstGeom prst="rect">
            <a:avLst/>
          </a:prstGeom>
          <a:solidFill>
            <a:srgbClr val="DB1932"/>
          </a:solidFill>
          <a:ln>
            <a:noFill/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2477C3-ECF0-DA5F-A4FE-664F0CD2E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7023" y="486938"/>
            <a:ext cx="2257757" cy="821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92949C-BB43-8331-FB5B-ACB2321043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42048" y="4276600"/>
            <a:ext cx="4949952" cy="2581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8877-44C3-4986-AC7C-B671E7C8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>
            <a:lvl1pPr marL="2286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FEC652"/>
              </a:buClr>
              <a:buFont typeface="Wingdings" pitchFamily="2" charset="2"/>
              <a:buChar char="§"/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A54199B-2068-DBA1-76DF-4C21AE4A7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390" y="118872"/>
            <a:ext cx="8704633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3600" b="1">
                <a:effectLst>
                  <a:outerShdw blurRad="69850" dist="635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6F4F8-72C3-31A0-ABD2-1BA1A0683D66}"/>
              </a:ext>
            </a:extLst>
          </p:cNvPr>
          <p:cNvSpPr txBox="1"/>
          <p:nvPr userDrawn="1"/>
        </p:nvSpPr>
        <p:spPr>
          <a:xfrm>
            <a:off x="11034792" y="6571257"/>
            <a:ext cx="88998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900" b="1" spc="2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C5EB6BAC-F355-21FF-A5B9-345BEFA191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39556" r="9131" b="40800"/>
          <a:stretch/>
        </p:blipFill>
        <p:spPr>
          <a:xfrm>
            <a:off x="164592" y="6242277"/>
            <a:ext cx="2779776" cy="5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8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BC1C0-7310-4C4F-863A-81404833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390" y="1545390"/>
            <a:ext cx="11143786" cy="48256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DE669-24A2-4F69-8D54-54BD8FA3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90" y="118872"/>
            <a:ext cx="8704633" cy="11799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406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6" r:id="rId2"/>
    <p:sldLayoutId id="2147483657" r:id="rId3"/>
    <p:sldLayoutId id="2147483664" r:id="rId4"/>
    <p:sldLayoutId id="2147483667" r:id="rId5"/>
    <p:sldLayoutId id="2147483650" r:id="rId6"/>
    <p:sldLayoutId id="2147483665" r:id="rId7"/>
    <p:sldLayoutId id="2147483655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i="0" kern="1200">
          <a:solidFill>
            <a:srgbClr val="FFFFF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EC652"/>
        </a:buClr>
        <a:buFont typeface="Wingdings" pitchFamily="2" charset="2"/>
        <a:buChar char="§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EC652"/>
        </a:buClr>
        <a:buFont typeface="Wingdings" pitchFamily="2" charset="2"/>
        <a:buChar char="§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EC652"/>
        </a:buClr>
        <a:buFont typeface="Wingdings" pitchFamily="2" charset="2"/>
        <a:buChar char="§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EC652"/>
        </a:buClr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EC652"/>
        </a:buClr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B1C550-4730-59D3-8B41-7CC161A5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27" y="6158753"/>
            <a:ext cx="11143786" cy="6364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A12CE1-DC53-8C29-9CA3-4F2C4CB0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Module 1: Lesson x – Planting and Seeding Equipment </a:t>
            </a:r>
          </a:p>
        </p:txBody>
      </p:sp>
    </p:spTree>
    <p:extLst>
      <p:ext uri="{BB962C8B-B14F-4D97-AF65-F5344CB8AC3E}">
        <p14:creationId xmlns:p14="http://schemas.microsoft.com/office/powerpoint/2010/main" val="28824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F18FFF-60FA-D23A-7FF2-B5368936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49" y="1545390"/>
            <a:ext cx="11541932" cy="502416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400" b="1" dirty="0">
                <a:latin typeface="Univers" panose="020B0503020202020204" pitchFamily="34" charset="0"/>
              </a:rPr>
              <a:t>Tillage</a:t>
            </a:r>
            <a:r>
              <a:rPr lang="en-US" sz="2400" dirty="0">
                <a:latin typeface="Univers" panose="020B0503020202020204" pitchFamily="34" charset="0"/>
              </a:rPr>
              <a:t> is the mechanical disturbance of the soil in preparation for planting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D6C227-107F-FD4B-0319-38ADAFD5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90" y="61722"/>
            <a:ext cx="10769910" cy="11799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300" dirty="0">
                <a:latin typeface="Univers" panose="020B0503020202020204" pitchFamily="34" charset="0"/>
              </a:rPr>
              <a:t>Introduction: What is Tillage?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65802-F985-497A-C464-D801AC1C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92"/>
          <a:stretch/>
        </p:blipFill>
        <p:spPr>
          <a:xfrm>
            <a:off x="4567586" y="3013157"/>
            <a:ext cx="7220771" cy="2991566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75ACA83-1DFE-C60B-4AC4-272AF5E2C9F8}"/>
              </a:ext>
            </a:extLst>
          </p:cNvPr>
          <p:cNvSpPr txBox="1">
            <a:spLocks/>
          </p:cNvSpPr>
          <p:nvPr/>
        </p:nvSpPr>
        <p:spPr>
          <a:xfrm>
            <a:off x="-493874" y="3071835"/>
            <a:ext cx="5356113" cy="33876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EC652"/>
              </a:buClr>
              <a:buFont typeface="Wingdings" pitchFamily="2" charset="2"/>
              <a:buChar char="§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EC652"/>
              </a:buClr>
              <a:buFont typeface="Wingdings" pitchFamily="2" charset="2"/>
              <a:buChar char="§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EC652"/>
              </a:buClr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EC652"/>
              </a:buClr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EC652"/>
              </a:buClr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None/>
            </a:pPr>
            <a:r>
              <a:rPr lang="en-US" sz="2400" b="1" u="sng" dirty="0">
                <a:latin typeface="Univers" panose="020B0503020202020204" pitchFamily="34" charset="0"/>
              </a:rPr>
              <a:t>Purpose</a:t>
            </a:r>
          </a:p>
          <a:p>
            <a:pPr marL="0" indent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None/>
            </a:pPr>
            <a:r>
              <a:rPr lang="en-US" sz="2400" dirty="0">
                <a:latin typeface="Univers" panose="020B0503020202020204" pitchFamily="34" charset="0"/>
              </a:rPr>
              <a:t>Seedbed Preparation </a:t>
            </a:r>
          </a:p>
          <a:p>
            <a:pPr marL="0" indent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None/>
            </a:pPr>
            <a:r>
              <a:rPr lang="en-US" sz="2400" dirty="0">
                <a:latin typeface="Univers" panose="020B0503020202020204" pitchFamily="34" charset="0"/>
              </a:rPr>
              <a:t>Weed Control </a:t>
            </a:r>
          </a:p>
          <a:p>
            <a:pPr marL="0" indent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None/>
            </a:pPr>
            <a:r>
              <a:rPr lang="en-US" sz="2400" dirty="0">
                <a:latin typeface="Univers" panose="020B0503020202020204" pitchFamily="34" charset="0"/>
              </a:rPr>
              <a:t>Residue Management </a:t>
            </a:r>
          </a:p>
          <a:p>
            <a:pPr marL="0" indent="0"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None/>
            </a:pPr>
            <a:r>
              <a:rPr lang="en-US" sz="2400" dirty="0">
                <a:latin typeface="Univers" panose="020B0503020202020204" pitchFamily="34" charset="0"/>
              </a:rPr>
              <a:t>Soil Aeration </a:t>
            </a:r>
          </a:p>
        </p:txBody>
      </p:sp>
    </p:spTree>
    <p:extLst>
      <p:ext uri="{BB962C8B-B14F-4D97-AF65-F5344CB8AC3E}">
        <p14:creationId xmlns:p14="http://schemas.microsoft.com/office/powerpoint/2010/main" val="258533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c2ce5dc-0942-45c6-a21f-73e554a2b2f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FC8164410CFA40B897CE33A764EB42" ma:contentTypeVersion="18" ma:contentTypeDescription="Create a new document." ma:contentTypeScope="" ma:versionID="06e6d6caa5ac6d3ed9a0b12de7f718e2">
  <xsd:schema xmlns:xsd="http://www.w3.org/2001/XMLSchema" xmlns:xs="http://www.w3.org/2001/XMLSchema" xmlns:p="http://schemas.microsoft.com/office/2006/metadata/properties" xmlns:ns3="7c2ce5dc-0942-45c6-a21f-73e554a2b2f6" xmlns:ns4="be2f4ae2-5da5-4798-96b7-82c2f710c2f6" targetNamespace="http://schemas.microsoft.com/office/2006/metadata/properties" ma:root="true" ma:fieldsID="0084734eb26e5672b17c58dc873f4b61" ns3:_="" ns4:_="">
    <xsd:import namespace="7c2ce5dc-0942-45c6-a21f-73e554a2b2f6"/>
    <xsd:import namespace="be2f4ae2-5da5-4798-96b7-82c2f710c2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ce5dc-0942-45c6-a21f-73e554a2b2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f4ae2-5da5-4798-96b7-82c2f710c2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B498EE-D5BD-40A0-BC8D-2CA1E96E9108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7c2ce5dc-0942-45c6-a21f-73e554a2b2f6"/>
    <ds:schemaRef ds:uri="http://purl.org/dc/terms/"/>
    <ds:schemaRef ds:uri="be2f4ae2-5da5-4798-96b7-82c2f710c2f6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0559FF3-7E50-4BB1-BC41-8DDC5DFFD9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2ce5dc-0942-45c6-a21f-73e554a2b2f6"/>
    <ds:schemaRef ds:uri="be2f4ae2-5da5-4798-96b7-82c2f710c2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85CCE6-D864-4AEC-B768-FB5CD28BA1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12434</TotalTime>
  <Words>76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Arial</vt:lpstr>
      <vt:lpstr>Calibri</vt:lpstr>
      <vt:lpstr>Helvetica</vt:lpstr>
      <vt:lpstr>Univers</vt:lpstr>
      <vt:lpstr>Wingdings</vt:lpstr>
      <vt:lpstr>Office Theme</vt:lpstr>
      <vt:lpstr>Module 1: Lesson x – Planting and Seeding Equipment </vt:lpstr>
      <vt:lpstr>Introduction: What is Tillage?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Tillirson</dc:creator>
  <cp:lastModifiedBy>Groe, Katelyn H [A&amp;BE]</cp:lastModifiedBy>
  <cp:revision>179</cp:revision>
  <cp:lastPrinted>2023-04-10T21:23:49Z</cp:lastPrinted>
  <dcterms:created xsi:type="dcterms:W3CDTF">2021-10-26T20:51:56Z</dcterms:created>
  <dcterms:modified xsi:type="dcterms:W3CDTF">2025-02-19T18:22:45Z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0x01010013FC8164410CFA40B897CE33A764EB42</vt:lpwstr>
  </property>
</Properties>
</file>