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24" r:id="rId5"/>
    <p:sldId id="326" r:id="rId6"/>
    <p:sldId id="327" r:id="rId7"/>
  </p:sldIdLst>
  <p:sldSz cx="12192000" cy="6858000"/>
  <p:notesSz cx="9240838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1932"/>
    <a:srgbClr val="FEC652"/>
    <a:srgbClr val="808000"/>
    <a:srgbClr val="A38641"/>
    <a:srgbClr val="D59251"/>
    <a:srgbClr val="D89B53"/>
    <a:srgbClr val="912328"/>
    <a:srgbClr val="9A3324"/>
    <a:srgbClr val="EED484"/>
    <a:srgbClr val="585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24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62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CB598E-CE98-3C88-FAFD-173723F55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4363" cy="348950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7D8B9-B12C-3E66-D504-69458AF8D1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34337" y="1"/>
            <a:ext cx="4004363" cy="348950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411F979D-4B9D-40DE-AB6F-FD763410BB6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40A03-D73E-2BCE-2D37-0545C68AF1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05889"/>
            <a:ext cx="4004363" cy="348949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7F345-85EA-4C2F-F185-A6F0BCB4FF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34337" y="6605889"/>
            <a:ext cx="4004363" cy="348949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D8541963-9953-4D0C-89FB-E1268C0C2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9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988" y="0"/>
            <a:ext cx="4005262" cy="349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04E5D-3784-461D-9C07-7DA102F227F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869950"/>
            <a:ext cx="4170362" cy="2346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46450"/>
            <a:ext cx="7392988" cy="2738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588"/>
            <a:ext cx="4003675" cy="349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988" y="6605588"/>
            <a:ext cx="4005262" cy="349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20FAE-7F19-48AB-A97B-07F2C9F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Red">
    <p:bg>
      <p:bgPr>
        <a:gradFill>
          <a:gsLst>
            <a:gs pos="0">
              <a:srgbClr val="DB1932"/>
            </a:gs>
            <a:gs pos="100000">
              <a:srgbClr val="9123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436DA4-F9BA-9B4B-5F56-7DB4BBDC28D9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30000">
                <a:srgbClr val="FEC652"/>
              </a:gs>
              <a:gs pos="100000">
                <a:srgbClr val="FEC652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234D4-E438-57B7-4116-2276ECB5AA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31385" y="1"/>
            <a:ext cx="9760613" cy="509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54B98-73C0-439A-A258-0B446B287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827" y="2116880"/>
            <a:ext cx="3991985" cy="14516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827" y="4118708"/>
            <a:ext cx="11143786" cy="19264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76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-Column –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C08172-8304-E401-DF73-370779DDF8B2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C764-2C2E-76F4-9142-4373BE8253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613591-958B-F7AA-E1B3-914C391BA2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09CBA8-8FA5-E2AB-51C9-8379F3B7B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390" y="1545390"/>
            <a:ext cx="5499410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3748120-3676-87BC-3193-15575C64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45390"/>
            <a:ext cx="5499409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1682E97-C601-49A9-A29E-BDF36E13AE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09046159-4321-C48E-EA2D-433F21BB49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056068-873C-03B8-9A8D-2E39F52D4760}"/>
              </a:ext>
            </a:extLst>
          </p:cNvPr>
          <p:cNvSpPr txBox="1"/>
          <p:nvPr userDrawn="1"/>
        </p:nvSpPr>
        <p:spPr>
          <a:xfrm>
            <a:off x="11034792" y="6571257"/>
            <a:ext cx="8899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b="1" spc="2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032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-Column – NON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02A878-BA68-D588-5BB1-15FBF131CBB5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2477C3-ECF0-DA5F-A4FE-664F0CD2E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92949C-BB43-8331-FB5B-ACB2321043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8877-44C3-4986-AC7C-B671E7C8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A54199B-2068-DBA1-76DF-4C21AE4A7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33C5D36-F3F0-FD07-AEAE-3FA452EEE4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9DA79E-8087-4D00-A602-FA12AE5983D6}"/>
              </a:ext>
            </a:extLst>
          </p:cNvPr>
          <p:cNvSpPr txBox="1"/>
          <p:nvPr userDrawn="1"/>
        </p:nvSpPr>
        <p:spPr>
          <a:xfrm>
            <a:off x="10729580" y="6571257"/>
            <a:ext cx="119520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b="1" spc="2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532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-Column – NON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C08172-8304-E401-DF73-370779DDF8B2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C764-2C2E-76F4-9142-4373BE8253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613591-958B-F7AA-E1B3-914C391BA2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09CBA8-8FA5-E2AB-51C9-8379F3B7B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390" y="1545390"/>
            <a:ext cx="5499410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3748120-3676-87BC-3193-15575C64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45390"/>
            <a:ext cx="5499409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1682E97-C601-49A9-A29E-BDF36E13AE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99CA8D0F-389F-C0E3-30B6-E4B481DD3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419990-95B3-6734-3EE2-F0D1D48C561E}"/>
              </a:ext>
            </a:extLst>
          </p:cNvPr>
          <p:cNvSpPr txBox="1"/>
          <p:nvPr userDrawn="1"/>
        </p:nvSpPr>
        <p:spPr>
          <a:xfrm>
            <a:off x="10729580" y="6571257"/>
            <a:ext cx="119520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b="1" spc="2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355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 - Red">
    <p:bg>
      <p:bgPr>
        <a:gradFill>
          <a:gsLst>
            <a:gs pos="0">
              <a:srgbClr val="DB1932"/>
            </a:gs>
            <a:gs pos="100000">
              <a:srgbClr val="9123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436DA4-F9BA-9B4B-5F56-7DB4BBDC28D9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30000">
                <a:srgbClr val="FEC652"/>
              </a:gs>
              <a:gs pos="100000">
                <a:srgbClr val="FEC652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234D4-E438-57B7-4116-2276ECB5AA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31385" y="1"/>
            <a:ext cx="9760613" cy="50901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649" y="2545081"/>
            <a:ext cx="11143786" cy="19264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04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1-Column – NON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02A878-BA68-D588-5BB1-15FBF131CBB5}"/>
              </a:ext>
            </a:extLst>
          </p:cNvPr>
          <p:cNvSpPr/>
          <p:nvPr userDrawn="1"/>
        </p:nvSpPr>
        <p:spPr>
          <a:xfrm>
            <a:off x="0" y="0"/>
            <a:ext cx="11664176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2949C-BB43-8331-FB5B-ACB232104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8877-44C3-4986-AC7C-B671E7C8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A54199B-2068-DBA1-76DF-4C21AE4A7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10938547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33C5D36-F3F0-FD07-AEAE-3FA452EEE4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 - Red">
    <p:bg>
      <p:bgPr>
        <a:gradFill>
          <a:gsLst>
            <a:gs pos="0">
              <a:srgbClr val="DB1932"/>
            </a:gs>
            <a:gs pos="100000">
              <a:srgbClr val="9123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436DA4-F9BA-9B4B-5F56-7DB4BBDC28D9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30000">
                <a:srgbClr val="FEC652"/>
              </a:gs>
              <a:gs pos="100000">
                <a:srgbClr val="FEC652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234D4-E438-57B7-4116-2276ECB5AA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5238749" y="1"/>
            <a:ext cx="6953248" cy="437197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827" y="4118708"/>
            <a:ext cx="11143786" cy="19264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69E192ED-5B41-6A84-4E2E-5237E0E7BD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1" y="1993045"/>
            <a:ext cx="8335017" cy="14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White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0389B0-3E3E-6661-4D60-A35A9102B1A0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0">
                <a:srgbClr val="DB1932"/>
              </a:gs>
              <a:gs pos="100000">
                <a:srgbClr val="91232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D08A6-24ED-CC54-A899-BE1930A989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1384" y="1"/>
            <a:ext cx="9760615" cy="509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9E12F-8B9A-CE9C-6114-F34DD8F281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827" y="1671398"/>
            <a:ext cx="3991985" cy="14516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827" y="4118708"/>
            <a:ext cx="11143786" cy="1926492"/>
          </a:xfrm>
          <a:prstGeom prst="rect">
            <a:avLst/>
          </a:prstGeom>
          <a:effectLst/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418E60-EB90-F991-8B2F-006E72B15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33193"/>
          <a:stretch/>
        </p:blipFill>
        <p:spPr>
          <a:xfrm>
            <a:off x="253459" y="3313195"/>
            <a:ext cx="5192720" cy="52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1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 - White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0389B0-3E3E-6661-4D60-A35A9102B1A0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0">
                <a:srgbClr val="DB1932"/>
              </a:gs>
              <a:gs pos="100000">
                <a:srgbClr val="91232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D08A6-24ED-CC54-A899-BE1930A989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78398" y="1"/>
            <a:ext cx="7213599" cy="438727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827" y="4118708"/>
            <a:ext cx="11143786" cy="1926492"/>
          </a:xfrm>
          <a:prstGeom prst="rect">
            <a:avLst/>
          </a:prstGeom>
          <a:effectLst/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AD90A-4599-8876-08D0-DA4C5FD52F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182" y="2104095"/>
            <a:ext cx="7878618" cy="146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 - White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0389B0-3E3E-6661-4D60-A35A9102B1A0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0">
                <a:srgbClr val="DB1932"/>
              </a:gs>
              <a:gs pos="100000">
                <a:srgbClr val="91232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D08A6-24ED-CC54-A899-BE1930A989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78398" y="1"/>
            <a:ext cx="7213599" cy="438727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827" y="4118708"/>
            <a:ext cx="11143786" cy="1926492"/>
          </a:xfrm>
          <a:prstGeom prst="rect">
            <a:avLst/>
          </a:prstGeom>
          <a:effectLst/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6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02A878-BA68-D588-5BB1-15FBF131CBB5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2949C-BB43-8331-FB5B-ACB232104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8877-44C3-4986-AC7C-B671E7C8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A54199B-2068-DBA1-76DF-4C21AE4A7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2E431A-6DA7-1A2C-2C30-355AA71BD8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41391-9BAE-571C-CC65-86C3BB109A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02A878-BA68-D588-5BB1-15FBF131CBB5}"/>
              </a:ext>
            </a:extLst>
          </p:cNvPr>
          <p:cNvSpPr/>
          <p:nvPr userDrawn="1"/>
        </p:nvSpPr>
        <p:spPr>
          <a:xfrm>
            <a:off x="0" y="0"/>
            <a:ext cx="11664176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2949C-BB43-8331-FB5B-ACB232104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8877-44C3-4986-AC7C-B671E7C8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A54199B-2068-DBA1-76DF-4C21AE4A7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10769910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57EA2-A556-E16F-171D-F2142B5563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7843" y="6267967"/>
            <a:ext cx="3029857" cy="5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C08172-8304-E401-DF73-370779DDF8B2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C764-2C2E-76F4-9142-4373BE8253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613591-958B-F7AA-E1B3-914C391BA2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09CBA8-8FA5-E2AB-51C9-8379F3B7B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390" y="1545390"/>
            <a:ext cx="5499410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3748120-3676-87BC-3193-15575C64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45390"/>
            <a:ext cx="5499409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1682E97-C601-49A9-A29E-BDF36E13AE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F8BB45D1-31A0-2459-523F-7EB12815B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6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-Column –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02A878-BA68-D588-5BB1-15FBF131CBB5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2477C3-ECF0-DA5F-A4FE-664F0CD2E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92949C-BB43-8331-FB5B-ACB2321043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8877-44C3-4986-AC7C-B671E7C8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A54199B-2068-DBA1-76DF-4C21AE4A7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6F4F8-72C3-31A0-ABD2-1BA1A0683D66}"/>
              </a:ext>
            </a:extLst>
          </p:cNvPr>
          <p:cNvSpPr txBox="1"/>
          <p:nvPr userDrawn="1"/>
        </p:nvSpPr>
        <p:spPr>
          <a:xfrm>
            <a:off x="11034792" y="6571257"/>
            <a:ext cx="8899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b="1" spc="2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C5EB6BAC-F355-21FF-A5B9-345BEFA191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8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BC1C0-7310-4C4F-863A-81404833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390" y="1545390"/>
            <a:ext cx="11143786" cy="48256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DE669-24A2-4F69-8D54-54BD8FA3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40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6" r:id="rId2"/>
    <p:sldLayoutId id="2147483657" r:id="rId3"/>
    <p:sldLayoutId id="2147483664" r:id="rId4"/>
    <p:sldLayoutId id="2147483667" r:id="rId5"/>
    <p:sldLayoutId id="2147483650" r:id="rId6"/>
    <p:sldLayoutId id="2147483665" r:id="rId7"/>
    <p:sldLayoutId id="2147483655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i="0" kern="1200">
          <a:solidFill>
            <a:srgbClr val="FFFF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EC652"/>
        </a:buClr>
        <a:buFont typeface="Wingdings" pitchFamily="2" charset="2"/>
        <a:buChar char="§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EC652"/>
        </a:buClr>
        <a:buFont typeface="Wingdings" pitchFamily="2" charset="2"/>
        <a:buChar char="§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EC652"/>
        </a:buClr>
        <a:buFont typeface="Wingdings" pitchFamily="2" charset="2"/>
        <a:buChar char="§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EC652"/>
        </a:buClr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EC652"/>
        </a:buClr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B1C550-4730-59D3-8B41-7CC161A5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158753"/>
            <a:ext cx="11143786" cy="6364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A12CE1-DC53-8C29-9CA3-4F2C4CB0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Module 1: Lesson 1 – Harvesting Equipment </a:t>
            </a:r>
          </a:p>
        </p:txBody>
      </p:sp>
    </p:spTree>
    <p:extLst>
      <p:ext uri="{BB962C8B-B14F-4D97-AF65-F5344CB8AC3E}">
        <p14:creationId xmlns:p14="http://schemas.microsoft.com/office/powerpoint/2010/main" val="28824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F18FFF-60FA-D23A-7FF2-B5368936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9" y="1545390"/>
            <a:ext cx="5964959" cy="51046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Univers" panose="020B0503020202020204" pitchFamily="34" charset="0"/>
              </a:rPr>
              <a:t>Tillage</a:t>
            </a:r>
            <a:r>
              <a:rPr lang="en-US" sz="2400" dirty="0">
                <a:latin typeface="Univers" panose="020B0503020202020204" pitchFamily="34" charset="0"/>
              </a:rPr>
              <a:t> is the mechanical manipulation of the soil to provide favorable conditions for crop production </a:t>
            </a:r>
          </a:p>
          <a:p>
            <a:pPr marL="0" indent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-US" sz="2400" dirty="0">
              <a:latin typeface="Univers" panose="020B0503020202020204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400" dirty="0">
                <a:latin typeface="Univers" panose="020B0503020202020204" pitchFamily="34" charset="0"/>
              </a:rPr>
              <a:t>Primary Tillage </a:t>
            </a:r>
          </a:p>
          <a:p>
            <a:pPr marL="0" indent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400" dirty="0">
                <a:latin typeface="Univers" panose="020B0503020202020204" pitchFamily="34" charset="0"/>
              </a:rPr>
              <a:t>Secondary Tillage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6C227-107F-FD4B-0319-38ADAFD5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90" y="61722"/>
            <a:ext cx="10769910" cy="11799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dirty="0">
                <a:latin typeface="Univers" panose="020B0503020202020204" pitchFamily="34" charset="0"/>
              </a:rPr>
              <a:t>Introduction: What is Tillage? 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6A0529D0-D9C5-C054-F727-1B2195FA08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62527"/>
            <a:ext cx="3218873" cy="321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41F45E-FA73-8436-B6BC-4CA60BD8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05" y="1471590"/>
            <a:ext cx="5411997" cy="30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3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543C2-8C87-5B37-96F5-E99B4B6C5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DF9B9E-77FD-CEB6-3B94-D94D7388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545390"/>
            <a:ext cx="6273800" cy="51046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1DE8B-2051-2896-A19D-7B3F055A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90" y="61722"/>
            <a:ext cx="10769910" cy="11799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Sources </a:t>
            </a:r>
          </a:p>
        </p:txBody>
      </p:sp>
    </p:spTree>
    <p:extLst>
      <p:ext uri="{BB962C8B-B14F-4D97-AF65-F5344CB8AC3E}">
        <p14:creationId xmlns:p14="http://schemas.microsoft.com/office/powerpoint/2010/main" val="282110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FC8164410CFA40B897CE33A764EB42" ma:contentTypeVersion="18" ma:contentTypeDescription="Create a new document." ma:contentTypeScope="" ma:versionID="06e6d6caa5ac6d3ed9a0b12de7f718e2">
  <xsd:schema xmlns:xsd="http://www.w3.org/2001/XMLSchema" xmlns:xs="http://www.w3.org/2001/XMLSchema" xmlns:p="http://schemas.microsoft.com/office/2006/metadata/properties" xmlns:ns3="7c2ce5dc-0942-45c6-a21f-73e554a2b2f6" xmlns:ns4="be2f4ae2-5da5-4798-96b7-82c2f710c2f6" targetNamespace="http://schemas.microsoft.com/office/2006/metadata/properties" ma:root="true" ma:fieldsID="0084734eb26e5672b17c58dc873f4b61" ns3:_="" ns4:_="">
    <xsd:import namespace="7c2ce5dc-0942-45c6-a21f-73e554a2b2f6"/>
    <xsd:import namespace="be2f4ae2-5da5-4798-96b7-82c2f710c2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ce5dc-0942-45c6-a21f-73e554a2b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f4ae2-5da5-4798-96b7-82c2f710c2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c2ce5dc-0942-45c6-a21f-73e554a2b2f6" xsi:nil="true"/>
  </documentManagement>
</p:properties>
</file>

<file path=customXml/itemProps1.xml><?xml version="1.0" encoding="utf-8"?>
<ds:datastoreItem xmlns:ds="http://schemas.openxmlformats.org/officeDocument/2006/customXml" ds:itemID="{C0559FF3-7E50-4BB1-BC41-8DDC5DFFD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2ce5dc-0942-45c6-a21f-73e554a2b2f6"/>
    <ds:schemaRef ds:uri="be2f4ae2-5da5-4798-96b7-82c2f710c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85CCE6-D864-4AEC-B768-FB5CD28BA1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B498EE-D5BD-40A0-BC8D-2CA1E96E9108}">
  <ds:schemaRefs>
    <ds:schemaRef ds:uri="7c2ce5dc-0942-45c6-a21f-73e554a2b2f6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be2f4ae2-5da5-4798-96b7-82c2f710c2f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35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Calibri</vt:lpstr>
      <vt:lpstr>Helvetica</vt:lpstr>
      <vt:lpstr>Univers</vt:lpstr>
      <vt:lpstr>Wingdings</vt:lpstr>
      <vt:lpstr>Office Theme</vt:lpstr>
      <vt:lpstr>Module 1: Lesson 1 – Harvesting Equipment </vt:lpstr>
      <vt:lpstr>Introduction: What is Tillage?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Tillirson</dc:creator>
  <cp:lastModifiedBy>Groe, Katelyn H [A&amp;BE]</cp:lastModifiedBy>
  <cp:revision>167</cp:revision>
  <cp:lastPrinted>2023-04-10T21:23:49Z</cp:lastPrinted>
  <dcterms:created xsi:type="dcterms:W3CDTF">2021-10-26T20:51:56Z</dcterms:created>
  <dcterms:modified xsi:type="dcterms:W3CDTF">2025-01-30T18:57:32Z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0x01010013FC8164410CFA40B897CE33A764EB42</vt:lpwstr>
  </property>
</Properties>
</file>