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4"/>
  </p:notesMasterIdLst>
  <p:handoutMasterIdLst>
    <p:handoutMasterId r:id="rId15"/>
  </p:handoutMasterIdLst>
  <p:sldIdLst>
    <p:sldId id="324" r:id="rId5"/>
    <p:sldId id="329" r:id="rId6"/>
    <p:sldId id="330" r:id="rId7"/>
    <p:sldId id="332" r:id="rId8"/>
    <p:sldId id="331" r:id="rId9"/>
    <p:sldId id="333" r:id="rId10"/>
    <p:sldId id="327" r:id="rId11"/>
    <p:sldId id="335" r:id="rId12"/>
    <p:sldId id="334" r:id="rId13"/>
  </p:sldIdLst>
  <p:sldSz cx="12192000" cy="6858000"/>
  <p:notesSz cx="9240838" cy="69548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B1932"/>
    <a:srgbClr val="FEC652"/>
    <a:srgbClr val="808000"/>
    <a:srgbClr val="A38641"/>
    <a:srgbClr val="D59251"/>
    <a:srgbClr val="D89B53"/>
    <a:srgbClr val="912328"/>
    <a:srgbClr val="9A3324"/>
    <a:srgbClr val="EED484"/>
    <a:srgbClr val="58595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0" autoAdjust="0"/>
    <p:restoredTop sz="92029" autoAdjust="0"/>
  </p:normalViewPr>
  <p:slideViewPr>
    <p:cSldViewPr snapToGrid="0" showGuides="1">
      <p:cViewPr varScale="1">
        <p:scale>
          <a:sx n="149" d="100"/>
          <a:sy n="149" d="100"/>
        </p:scale>
        <p:origin x="608" y="92"/>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124" d="100"/>
          <a:sy n="124" d="100"/>
        </p:scale>
        <p:origin x="6222" y="10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4CB598E-CE98-3C88-FAFD-173723F55B92}"/>
              </a:ext>
            </a:extLst>
          </p:cNvPr>
          <p:cNvSpPr>
            <a:spLocks noGrp="1"/>
          </p:cNvSpPr>
          <p:nvPr>
            <p:ph type="hdr" sz="quarter"/>
          </p:nvPr>
        </p:nvSpPr>
        <p:spPr>
          <a:xfrm>
            <a:off x="0" y="1"/>
            <a:ext cx="4004363" cy="348950"/>
          </a:xfrm>
          <a:prstGeom prst="rect">
            <a:avLst/>
          </a:prstGeom>
        </p:spPr>
        <p:txBody>
          <a:bodyPr vert="horz" lIns="92546" tIns="46273" rIns="92546" bIns="46273" rtlCol="0"/>
          <a:lstStyle>
            <a:lvl1pPr algn="l">
              <a:defRPr sz="1200"/>
            </a:lvl1pPr>
          </a:lstStyle>
          <a:p>
            <a:endParaRPr lang="en-US"/>
          </a:p>
        </p:txBody>
      </p:sp>
      <p:sp>
        <p:nvSpPr>
          <p:cNvPr id="3" name="Date Placeholder 2">
            <a:extLst>
              <a:ext uri="{FF2B5EF4-FFF2-40B4-BE49-F238E27FC236}">
                <a16:creationId xmlns:a16="http://schemas.microsoft.com/office/drawing/2014/main" id="{E367D8B9-B12C-3E66-D504-69458AF8D144}"/>
              </a:ext>
            </a:extLst>
          </p:cNvPr>
          <p:cNvSpPr>
            <a:spLocks noGrp="1"/>
          </p:cNvSpPr>
          <p:nvPr>
            <p:ph type="dt" sz="quarter" idx="1"/>
          </p:nvPr>
        </p:nvSpPr>
        <p:spPr>
          <a:xfrm>
            <a:off x="5234337" y="1"/>
            <a:ext cx="4004363" cy="348950"/>
          </a:xfrm>
          <a:prstGeom prst="rect">
            <a:avLst/>
          </a:prstGeom>
        </p:spPr>
        <p:txBody>
          <a:bodyPr vert="horz" lIns="92546" tIns="46273" rIns="92546" bIns="46273" rtlCol="0"/>
          <a:lstStyle>
            <a:lvl1pPr algn="r">
              <a:defRPr sz="1200"/>
            </a:lvl1pPr>
          </a:lstStyle>
          <a:p>
            <a:fld id="{411F979D-4B9D-40DE-AB6F-FD763410BB60}" type="datetimeFigureOut">
              <a:rPr lang="en-US" smtClean="0"/>
              <a:t>2/3/2025</a:t>
            </a:fld>
            <a:endParaRPr lang="en-US"/>
          </a:p>
        </p:txBody>
      </p:sp>
      <p:sp>
        <p:nvSpPr>
          <p:cNvPr id="4" name="Footer Placeholder 3">
            <a:extLst>
              <a:ext uri="{FF2B5EF4-FFF2-40B4-BE49-F238E27FC236}">
                <a16:creationId xmlns:a16="http://schemas.microsoft.com/office/drawing/2014/main" id="{55640A03-D73E-2BCE-2D37-0545C68AF1F3}"/>
              </a:ext>
            </a:extLst>
          </p:cNvPr>
          <p:cNvSpPr>
            <a:spLocks noGrp="1"/>
          </p:cNvSpPr>
          <p:nvPr>
            <p:ph type="ftr" sz="quarter" idx="2"/>
          </p:nvPr>
        </p:nvSpPr>
        <p:spPr>
          <a:xfrm>
            <a:off x="0" y="6605889"/>
            <a:ext cx="4004363" cy="348949"/>
          </a:xfrm>
          <a:prstGeom prst="rect">
            <a:avLst/>
          </a:prstGeom>
        </p:spPr>
        <p:txBody>
          <a:bodyPr vert="horz" lIns="92546" tIns="46273" rIns="92546" bIns="46273"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5F57F345-85EA-4C2F-F185-A6F0BCB4FF32}"/>
              </a:ext>
            </a:extLst>
          </p:cNvPr>
          <p:cNvSpPr>
            <a:spLocks noGrp="1"/>
          </p:cNvSpPr>
          <p:nvPr>
            <p:ph type="sldNum" sz="quarter" idx="3"/>
          </p:nvPr>
        </p:nvSpPr>
        <p:spPr>
          <a:xfrm>
            <a:off x="5234337" y="6605889"/>
            <a:ext cx="4004363" cy="348949"/>
          </a:xfrm>
          <a:prstGeom prst="rect">
            <a:avLst/>
          </a:prstGeom>
        </p:spPr>
        <p:txBody>
          <a:bodyPr vert="horz" lIns="92546" tIns="46273" rIns="92546" bIns="46273" rtlCol="0" anchor="b"/>
          <a:lstStyle>
            <a:lvl1pPr algn="r">
              <a:defRPr sz="1200"/>
            </a:lvl1pPr>
          </a:lstStyle>
          <a:p>
            <a:fld id="{D8541963-9953-4D0C-89FB-E1268C0C2C06}" type="slidenum">
              <a:rPr lang="en-US" smtClean="0"/>
              <a:t>‹#›</a:t>
            </a:fld>
            <a:endParaRPr lang="en-US"/>
          </a:p>
        </p:txBody>
      </p:sp>
    </p:spTree>
    <p:extLst>
      <p:ext uri="{BB962C8B-B14F-4D97-AF65-F5344CB8AC3E}">
        <p14:creationId xmlns:p14="http://schemas.microsoft.com/office/powerpoint/2010/main" val="320844558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03675" cy="34925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233988" y="0"/>
            <a:ext cx="4005262" cy="349250"/>
          </a:xfrm>
          <a:prstGeom prst="rect">
            <a:avLst/>
          </a:prstGeom>
        </p:spPr>
        <p:txBody>
          <a:bodyPr vert="horz" lIns="91440" tIns="45720" rIns="91440" bIns="45720" rtlCol="0"/>
          <a:lstStyle>
            <a:lvl1pPr algn="r">
              <a:defRPr sz="1200"/>
            </a:lvl1pPr>
          </a:lstStyle>
          <a:p>
            <a:fld id="{B0F04E5D-3784-461D-9C07-7DA102F227F9}" type="datetimeFigureOut">
              <a:rPr lang="en-US" smtClean="0"/>
              <a:t>2/3/2025</a:t>
            </a:fld>
            <a:endParaRPr lang="en-US"/>
          </a:p>
        </p:txBody>
      </p:sp>
      <p:sp>
        <p:nvSpPr>
          <p:cNvPr id="4" name="Slide Image Placeholder 3"/>
          <p:cNvSpPr>
            <a:spLocks noGrp="1" noRot="1" noChangeAspect="1"/>
          </p:cNvSpPr>
          <p:nvPr>
            <p:ph type="sldImg" idx="2"/>
          </p:nvPr>
        </p:nvSpPr>
        <p:spPr>
          <a:xfrm>
            <a:off x="2535238" y="869950"/>
            <a:ext cx="4170362" cy="23463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23925" y="3346450"/>
            <a:ext cx="7392988" cy="27384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605588"/>
            <a:ext cx="4003675" cy="34925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233988" y="6605588"/>
            <a:ext cx="4005262" cy="349250"/>
          </a:xfrm>
          <a:prstGeom prst="rect">
            <a:avLst/>
          </a:prstGeom>
        </p:spPr>
        <p:txBody>
          <a:bodyPr vert="horz" lIns="91440" tIns="45720" rIns="91440" bIns="45720" rtlCol="0" anchor="b"/>
          <a:lstStyle>
            <a:lvl1pPr algn="r">
              <a:defRPr sz="1200"/>
            </a:lvl1pPr>
          </a:lstStyle>
          <a:p>
            <a:fld id="{D8920FAE-7F19-48AB-A97B-07F2C9F17A03}" type="slidenum">
              <a:rPr lang="en-US" smtClean="0"/>
              <a:t>‹#›</a:t>
            </a:fld>
            <a:endParaRPr lang="en-US"/>
          </a:p>
        </p:txBody>
      </p:sp>
    </p:spTree>
    <p:extLst>
      <p:ext uri="{BB962C8B-B14F-4D97-AF65-F5344CB8AC3E}">
        <p14:creationId xmlns:p14="http://schemas.microsoft.com/office/powerpoint/2010/main" val="31914204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are going to start with some basic review of some geography terminology. The goal of GPS is to identify where we are on the earth, and we can use that for a lot of different reasons.  We can use that to track a crop yield at a certain location or use our current location to help us guide a machine to somewhere we want to go. </a:t>
            </a:r>
          </a:p>
          <a:p>
            <a:endParaRPr lang="en-US" dirty="0"/>
          </a:p>
          <a:p>
            <a:r>
              <a:rPr lang="en-US" dirty="0"/>
              <a:t>Our place on the earth is defined by our latitude and longitude.  Latitude are lines the run parallel to the equator.  They run east to west around the globe.  Lines of longitude run through the poles, north to south. </a:t>
            </a:r>
          </a:p>
          <a:p>
            <a:endParaRPr lang="en-US" dirty="0"/>
          </a:p>
          <a:p>
            <a:r>
              <a:rPr lang="en-US" dirty="0"/>
              <a:t>The sign (positive or negative) on the value of a latitude or longitude depends on what hemisphere we are in.  For example, we will have a negative longitude in the western hemisphere and a positive longitude in the eastern hemisphere.  Similarly, in the northern hemisphere, we will have a positive latitude and in the southern hemisphere, we will have a negative latitude. </a:t>
            </a:r>
          </a:p>
          <a:p>
            <a:endParaRPr lang="en-US" dirty="0"/>
          </a:p>
        </p:txBody>
      </p:sp>
      <p:sp>
        <p:nvSpPr>
          <p:cNvPr id="4" name="Slide Number Placeholder 3"/>
          <p:cNvSpPr>
            <a:spLocks noGrp="1"/>
          </p:cNvSpPr>
          <p:nvPr>
            <p:ph type="sldNum" sz="quarter" idx="5"/>
          </p:nvPr>
        </p:nvSpPr>
        <p:spPr/>
        <p:txBody>
          <a:bodyPr/>
          <a:lstStyle/>
          <a:p>
            <a:fld id="{D8920FAE-7F19-48AB-A97B-07F2C9F17A03}" type="slidenum">
              <a:rPr lang="en-US" smtClean="0"/>
              <a:t>2</a:t>
            </a:fld>
            <a:endParaRPr lang="en-US"/>
          </a:p>
        </p:txBody>
      </p:sp>
    </p:spTree>
    <p:extLst>
      <p:ext uri="{BB962C8B-B14F-4D97-AF65-F5344CB8AC3E}">
        <p14:creationId xmlns:p14="http://schemas.microsoft.com/office/powerpoint/2010/main" val="17458030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6872BC-B9C3-DEBB-6DD8-04E22A81FEF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B5B7A3F-8BA7-7A7D-CFDF-BD7D98FDD7B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6CAAD55-5F03-A7EB-91AF-3C8963627393}"/>
              </a:ext>
            </a:extLst>
          </p:cNvPr>
          <p:cNvSpPr>
            <a:spLocks noGrp="1"/>
          </p:cNvSpPr>
          <p:nvPr>
            <p:ph type="body" idx="1"/>
          </p:nvPr>
        </p:nvSpPr>
        <p:spPr/>
        <p:txBody>
          <a:bodyPr/>
          <a:lstStyle/>
          <a:p>
            <a:r>
              <a:rPr lang="en-US" dirty="0"/>
              <a:t>Listed are two sets of GPS coordinates.  One is for Ames, Iowa and the other is in a district of China.  Have the students figure out which one is which.  Latitude always precedes Longitude</a:t>
            </a:r>
          </a:p>
          <a:p>
            <a:endParaRPr lang="en-US" dirty="0"/>
          </a:p>
          <a:p>
            <a:r>
              <a:rPr lang="en-US" dirty="0"/>
              <a:t>A = Ames, B= China </a:t>
            </a:r>
          </a:p>
        </p:txBody>
      </p:sp>
      <p:sp>
        <p:nvSpPr>
          <p:cNvPr id="4" name="Slide Number Placeholder 3">
            <a:extLst>
              <a:ext uri="{FF2B5EF4-FFF2-40B4-BE49-F238E27FC236}">
                <a16:creationId xmlns:a16="http://schemas.microsoft.com/office/drawing/2014/main" id="{24CF6820-58EC-7715-10D1-4A2B003E96EF}"/>
              </a:ext>
            </a:extLst>
          </p:cNvPr>
          <p:cNvSpPr>
            <a:spLocks noGrp="1"/>
          </p:cNvSpPr>
          <p:nvPr>
            <p:ph type="sldNum" sz="quarter" idx="5"/>
          </p:nvPr>
        </p:nvSpPr>
        <p:spPr/>
        <p:txBody>
          <a:bodyPr/>
          <a:lstStyle/>
          <a:p>
            <a:fld id="{D8920FAE-7F19-48AB-A97B-07F2C9F17A03}" type="slidenum">
              <a:rPr lang="en-US" smtClean="0"/>
              <a:t>3</a:t>
            </a:fld>
            <a:endParaRPr lang="en-US"/>
          </a:p>
        </p:txBody>
      </p:sp>
    </p:spTree>
    <p:extLst>
      <p:ext uri="{BB962C8B-B14F-4D97-AF65-F5344CB8AC3E}">
        <p14:creationId xmlns:p14="http://schemas.microsoft.com/office/powerpoint/2010/main" val="9314529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often use “GPS” as a generic term to refer to any satellite-based positioning system, however, a more appropriate term would we GNSS (global navigation satellite systems).  GPS is simply the USA based version of a GNSS.  </a:t>
            </a:r>
          </a:p>
          <a:p>
            <a:endParaRPr lang="en-US" dirty="0"/>
          </a:p>
          <a:p>
            <a:r>
              <a:rPr lang="en-US" dirty="0"/>
              <a:t>While the GPS systems does cover the entire globe, other countries also have their own GNSS systems.  </a:t>
            </a:r>
          </a:p>
        </p:txBody>
      </p:sp>
      <p:sp>
        <p:nvSpPr>
          <p:cNvPr id="4" name="Slide Number Placeholder 3"/>
          <p:cNvSpPr>
            <a:spLocks noGrp="1"/>
          </p:cNvSpPr>
          <p:nvPr>
            <p:ph type="sldNum" sz="quarter" idx="5"/>
          </p:nvPr>
        </p:nvSpPr>
        <p:spPr/>
        <p:txBody>
          <a:bodyPr/>
          <a:lstStyle/>
          <a:p>
            <a:fld id="{D8920FAE-7F19-48AB-A97B-07F2C9F17A03}" type="slidenum">
              <a:rPr lang="en-US" smtClean="0"/>
              <a:t>4</a:t>
            </a:fld>
            <a:endParaRPr lang="en-US"/>
          </a:p>
        </p:txBody>
      </p:sp>
    </p:spTree>
    <p:extLst>
      <p:ext uri="{BB962C8B-B14F-4D97-AF65-F5344CB8AC3E}">
        <p14:creationId xmlns:p14="http://schemas.microsoft.com/office/powerpoint/2010/main" val="14802598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Ask the Students: </a:t>
            </a:r>
          </a:p>
          <a:p>
            <a:r>
              <a:rPr lang="en-US" dirty="0"/>
              <a:t>As a group, how many uses of GPS can you think of?  (have the students write answers on the board or just say them out loud) </a:t>
            </a:r>
          </a:p>
          <a:p>
            <a:endParaRPr lang="en-US" dirty="0"/>
          </a:p>
          <a:p>
            <a:r>
              <a:rPr lang="en-US" dirty="0"/>
              <a:t>Possible answers: </a:t>
            </a:r>
          </a:p>
          <a:p>
            <a:pPr marL="171450" indent="-171450">
              <a:buFont typeface="Arial" panose="020B0604020202020204" pitchFamily="34" charset="0"/>
              <a:buChar char="•"/>
            </a:pPr>
            <a:r>
              <a:rPr lang="en-US" b="1" dirty="0"/>
              <a:t>Real-Time Navigation (Vehicles &amp; Travel)</a:t>
            </a:r>
            <a:r>
              <a:rPr lang="en-US" dirty="0"/>
              <a:t> – Provides turn-by-turn directions, traffic updates, and ETAs for cars, trucks, buses, etc.</a:t>
            </a:r>
          </a:p>
          <a:p>
            <a:pPr marL="171450" indent="-171450">
              <a:buFont typeface="Arial" panose="020B0604020202020204" pitchFamily="34" charset="0"/>
              <a:buChar char="•"/>
            </a:pPr>
            <a:r>
              <a:rPr lang="en-US" b="1" dirty="0"/>
              <a:t>Public Transport Tracking</a:t>
            </a:r>
            <a:r>
              <a:rPr lang="en-US" dirty="0"/>
              <a:t> – Monitors buses and trains for accurate schedules and passenger information.</a:t>
            </a:r>
          </a:p>
          <a:p>
            <a:pPr marL="171450" indent="-171450">
              <a:buFont typeface="Arial" panose="020B0604020202020204" pitchFamily="34" charset="0"/>
              <a:buChar char="•"/>
            </a:pPr>
            <a:r>
              <a:rPr lang="en-US" b="1" dirty="0"/>
              <a:t>Fleet Management &amp; Logistics</a:t>
            </a:r>
            <a:r>
              <a:rPr lang="en-US" dirty="0"/>
              <a:t> – Tracks delivery vehicles, optimizes routes, and improves supply chain efficiency.</a:t>
            </a:r>
          </a:p>
          <a:p>
            <a:pPr marL="171450" indent="-171450">
              <a:buFont typeface="Arial" panose="020B0604020202020204" pitchFamily="34" charset="0"/>
              <a:buChar char="•"/>
            </a:pPr>
            <a:r>
              <a:rPr lang="en-US" b="1" dirty="0"/>
              <a:t>Personal &amp; Recreational Use</a:t>
            </a:r>
            <a:r>
              <a:rPr lang="en-US" dirty="0"/>
              <a:t> – Powers smartphone mapping, fitness trackers, and outdoor activities like hiking or geocaching.</a:t>
            </a:r>
          </a:p>
          <a:p>
            <a:pPr marL="171450" indent="-171450">
              <a:buFont typeface="Arial" panose="020B0604020202020204" pitchFamily="34" charset="0"/>
              <a:buChar char="•"/>
            </a:pPr>
            <a:r>
              <a:rPr lang="en-US" b="1" dirty="0"/>
              <a:t>Surveying &amp; Construction</a:t>
            </a:r>
            <a:r>
              <a:rPr lang="en-US" dirty="0"/>
              <a:t> – Assists in land surveying, mapping, and guiding construction machinery for greater accuracy.</a:t>
            </a:r>
          </a:p>
          <a:p>
            <a:pPr marL="171450" indent="-171450">
              <a:buFont typeface="Arial" panose="020B0604020202020204" pitchFamily="34" charset="0"/>
              <a:buChar char="•"/>
            </a:pPr>
            <a:r>
              <a:rPr lang="en-US" b="1" dirty="0"/>
              <a:t>Livestock Tracking &amp; Pasture Management</a:t>
            </a:r>
            <a:r>
              <a:rPr lang="en-US" dirty="0"/>
              <a:t> – Uses GPS collars/tags to monitor animal locations and manage grazing rotations effectively.</a:t>
            </a:r>
          </a:p>
          <a:p>
            <a:pPr marL="171450" indent="-171450">
              <a:buFont typeface="Arial" panose="020B0604020202020204" pitchFamily="34" charset="0"/>
              <a:buChar char="•"/>
            </a:pPr>
            <a:r>
              <a:rPr lang="en-US" b="1" dirty="0"/>
              <a:t>Automated Irrigation Systems</a:t>
            </a:r>
            <a:r>
              <a:rPr lang="en-US" dirty="0"/>
              <a:t> – Integrates GPS with moisture/weather data to schedule and control watering precisely.</a:t>
            </a:r>
          </a:p>
          <a:p>
            <a:pPr marL="171450" indent="-171450">
              <a:buFont typeface="Arial" panose="020B0604020202020204" pitchFamily="34" charset="0"/>
              <a:buChar char="•"/>
            </a:pPr>
            <a:r>
              <a:rPr lang="en-US" b="1" dirty="0"/>
              <a:t>Precision Agriculture </a:t>
            </a:r>
            <a:r>
              <a:rPr lang="en-US" dirty="0"/>
              <a:t>– Guides tractors, automates seed/fertilizer distribution, and enhances overall field efficiency.</a:t>
            </a:r>
          </a:p>
          <a:p>
            <a:pPr marL="171450" indent="-171450">
              <a:buFont typeface="Arial" panose="020B0604020202020204" pitchFamily="34" charset="0"/>
              <a:buChar char="•"/>
            </a:pPr>
            <a:r>
              <a:rPr lang="en-US" b="1" dirty="0"/>
              <a:t>Crop Scouting &amp; Disease Monitoring</a:t>
            </a:r>
            <a:r>
              <a:rPr lang="en-US" dirty="0"/>
              <a:t> – Uses GPS-equipped drones/vehicles to identify pest infestations and disease outbreaks for targeted interventions.</a:t>
            </a:r>
          </a:p>
          <a:p>
            <a:pPr marL="171450" indent="-171450">
              <a:buFont typeface="Arial" panose="020B0604020202020204" pitchFamily="34" charset="0"/>
              <a:buChar char="•"/>
            </a:pPr>
            <a:r>
              <a:rPr lang="en-US" b="1" dirty="0"/>
              <a:t>Greenhouse &amp; Orchard Management</a:t>
            </a:r>
            <a:r>
              <a:rPr lang="en-US" dirty="0"/>
              <a:t> – Maps orchard layouts, monitors greenhouse environments, and coordinates harvesting.</a:t>
            </a:r>
          </a:p>
          <a:p>
            <a:pPr marL="171450" indent="-171450">
              <a:buFont typeface="Arial" panose="020B0604020202020204" pitchFamily="34" charset="0"/>
              <a:buChar char="•"/>
            </a:pPr>
            <a:r>
              <a:rPr lang="en-US" b="1" dirty="0"/>
              <a:t>Agricultural Drones for Spraying &amp; Seeding</a:t>
            </a:r>
            <a:r>
              <a:rPr lang="en-US" dirty="0"/>
              <a:t> – Employs GPS guidance for precise application of pesticides, herbicides, and seeds.</a:t>
            </a:r>
          </a:p>
          <a:p>
            <a:pPr marL="171450" indent="-171450">
              <a:buFont typeface="Arial" panose="020B0604020202020204" pitchFamily="34" charset="0"/>
              <a:buChar char="•"/>
            </a:pPr>
            <a:r>
              <a:rPr lang="en-US" b="1" dirty="0"/>
              <a:t>Emergency &amp; Safety</a:t>
            </a:r>
            <a:r>
              <a:rPr lang="en-US" dirty="0"/>
              <a:t> – Pinpoints 911 (or 112/999) caller locations, aids in search-and-rescue operations, and coordinates disaster relief.</a:t>
            </a:r>
          </a:p>
          <a:p>
            <a:pPr marL="171450" indent="-171450">
              <a:buFont typeface="Arial" panose="020B0604020202020204" pitchFamily="34" charset="0"/>
              <a:buChar char="•"/>
            </a:pPr>
            <a:r>
              <a:rPr lang="en-US" b="1" dirty="0"/>
              <a:t>Timing &amp; Synchronization</a:t>
            </a:r>
            <a:r>
              <a:rPr lang="en-US" dirty="0"/>
              <a:t> – Provides ultra-accurate timestamps for power grid management, telecommunications, and financial transactions.</a:t>
            </a:r>
          </a:p>
          <a:p>
            <a:pPr marL="171450" indent="-171450">
              <a:buFont typeface="Arial" panose="020B0604020202020204" pitchFamily="34" charset="0"/>
              <a:buChar char="•"/>
            </a:pPr>
            <a:r>
              <a:rPr lang="en-US" b="1" dirty="0"/>
              <a:t>Military &amp; Defense</a:t>
            </a:r>
            <a:r>
              <a:rPr lang="en-US" dirty="0"/>
              <a:t> – Guides military vehicles, supports secure operations, and enables precision in weapons targeting.</a:t>
            </a:r>
          </a:p>
          <a:p>
            <a:endParaRPr lang="en-US" dirty="0"/>
          </a:p>
        </p:txBody>
      </p:sp>
      <p:sp>
        <p:nvSpPr>
          <p:cNvPr id="4" name="Slide Number Placeholder 3"/>
          <p:cNvSpPr>
            <a:spLocks noGrp="1"/>
          </p:cNvSpPr>
          <p:nvPr>
            <p:ph type="sldNum" sz="quarter" idx="5"/>
          </p:nvPr>
        </p:nvSpPr>
        <p:spPr/>
        <p:txBody>
          <a:bodyPr/>
          <a:lstStyle/>
          <a:p>
            <a:fld id="{D8920FAE-7F19-48AB-A97B-07F2C9F17A03}" type="slidenum">
              <a:rPr lang="en-US" smtClean="0"/>
              <a:t>5</a:t>
            </a:fld>
            <a:endParaRPr lang="en-US"/>
          </a:p>
        </p:txBody>
      </p:sp>
    </p:spTree>
    <p:extLst>
      <p:ext uri="{BB962C8B-B14F-4D97-AF65-F5344CB8AC3E}">
        <p14:creationId xmlns:p14="http://schemas.microsoft.com/office/powerpoint/2010/main" val="28745486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GPS system consists of a constellation of satellites transmitting radio signals down to earth.  The united states has committed to maintaining the availability of at least 24 operational GPS satellites for 95% of the time. To fulfill this commitment, the United States government has been flying at least 31 operational GPS satellites for well over a decade.  </a:t>
            </a:r>
          </a:p>
          <a:p>
            <a:endParaRPr lang="en-US" dirty="0"/>
          </a:p>
          <a:p>
            <a:r>
              <a:rPr lang="en-US" dirty="0"/>
              <a:t>For agricultural applications, we can use the GPS satellites in addition to other GNSS systems (GLONAAS, Galileo etc.) for a quicker and more accurate location identification.  It is always better to have more satellites (faster and more accurate information) </a:t>
            </a:r>
          </a:p>
        </p:txBody>
      </p:sp>
      <p:sp>
        <p:nvSpPr>
          <p:cNvPr id="4" name="Slide Number Placeholder 3"/>
          <p:cNvSpPr>
            <a:spLocks noGrp="1"/>
          </p:cNvSpPr>
          <p:nvPr>
            <p:ph type="sldNum" sz="quarter" idx="5"/>
          </p:nvPr>
        </p:nvSpPr>
        <p:spPr/>
        <p:txBody>
          <a:bodyPr/>
          <a:lstStyle/>
          <a:p>
            <a:fld id="{D8920FAE-7F19-48AB-A97B-07F2C9F17A03}" type="slidenum">
              <a:rPr lang="en-US" smtClean="0"/>
              <a:t>6</a:t>
            </a:fld>
            <a:endParaRPr lang="en-US"/>
          </a:p>
        </p:txBody>
      </p:sp>
    </p:spTree>
    <p:extLst>
      <p:ext uri="{BB962C8B-B14F-4D97-AF65-F5344CB8AC3E}">
        <p14:creationId xmlns:p14="http://schemas.microsoft.com/office/powerpoint/2010/main" val="35431621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 brief video explaining the origin of the GPS system and how it works. </a:t>
            </a:r>
          </a:p>
          <a:p>
            <a:endParaRPr lang="en-US" dirty="0"/>
          </a:p>
          <a:p>
            <a:r>
              <a:rPr lang="en-US" dirty="0"/>
              <a:t>Feel free to stop the video around the 8 minute mark</a:t>
            </a:r>
          </a:p>
        </p:txBody>
      </p:sp>
      <p:sp>
        <p:nvSpPr>
          <p:cNvPr id="4" name="Slide Number Placeholder 3"/>
          <p:cNvSpPr>
            <a:spLocks noGrp="1"/>
          </p:cNvSpPr>
          <p:nvPr>
            <p:ph type="sldNum" sz="quarter" idx="5"/>
          </p:nvPr>
        </p:nvSpPr>
        <p:spPr/>
        <p:txBody>
          <a:bodyPr/>
          <a:lstStyle/>
          <a:p>
            <a:fld id="{D8920FAE-7F19-48AB-A97B-07F2C9F17A03}" type="slidenum">
              <a:rPr lang="en-US" smtClean="0"/>
              <a:t>7</a:t>
            </a:fld>
            <a:endParaRPr lang="en-US"/>
          </a:p>
        </p:txBody>
      </p:sp>
    </p:spTree>
    <p:extLst>
      <p:ext uri="{BB962C8B-B14F-4D97-AF65-F5344CB8AC3E}">
        <p14:creationId xmlns:p14="http://schemas.microsoft.com/office/powerpoint/2010/main" val="286136807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emf"/><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5.emf"/></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emf"/><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age - Red">
    <p:bg>
      <p:bgPr>
        <a:gradFill>
          <a:gsLst>
            <a:gs pos="0">
              <a:srgbClr val="DB1932"/>
            </a:gs>
            <a:gs pos="100000">
              <a:srgbClr val="912328"/>
            </a:gs>
          </a:gsLst>
          <a:lin ang="0" scaled="0"/>
        </a:gra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4436DA4-F9BA-9B4B-5F56-7DB4BBDC28D9}"/>
              </a:ext>
            </a:extLst>
          </p:cNvPr>
          <p:cNvSpPr/>
          <p:nvPr userDrawn="1"/>
        </p:nvSpPr>
        <p:spPr>
          <a:xfrm>
            <a:off x="0" y="6085840"/>
            <a:ext cx="12192000" cy="772160"/>
          </a:xfrm>
          <a:prstGeom prst="rect">
            <a:avLst/>
          </a:prstGeom>
          <a:gradFill>
            <a:gsLst>
              <a:gs pos="30000">
                <a:srgbClr val="FEC652"/>
              </a:gs>
              <a:gs pos="100000">
                <a:srgbClr val="FEC652">
                  <a:alpha val="35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8C9234D4-E438-57B7-4116-2276ECB5AA1D}"/>
              </a:ext>
            </a:extLst>
          </p:cNvPr>
          <p:cNvPicPr>
            <a:picLocks noChangeAspect="1"/>
          </p:cNvPicPr>
          <p:nvPr userDrawn="1"/>
        </p:nvPicPr>
        <p:blipFill>
          <a:blip r:embed="rId2">
            <a:alphaModFix amt="70000"/>
            <a:extLst>
              <a:ext uri="{28A0092B-C50C-407E-A947-70E740481C1C}">
                <a14:useLocalDpi xmlns:a14="http://schemas.microsoft.com/office/drawing/2010/main" val="0"/>
              </a:ext>
            </a:extLst>
          </a:blip>
          <a:srcRect/>
          <a:stretch/>
        </p:blipFill>
        <p:spPr>
          <a:xfrm flipH="1">
            <a:off x="2431385" y="1"/>
            <a:ext cx="9760613" cy="5090160"/>
          </a:xfrm>
          <a:prstGeom prst="rect">
            <a:avLst/>
          </a:prstGeom>
        </p:spPr>
      </p:pic>
      <p:pic>
        <p:nvPicPr>
          <p:cNvPr id="7" name="Picture 6">
            <a:extLst>
              <a:ext uri="{FF2B5EF4-FFF2-40B4-BE49-F238E27FC236}">
                <a16:creationId xmlns:a16="http://schemas.microsoft.com/office/drawing/2014/main" id="{ECF54B98-73C0-439A-A258-0B446B28760E}"/>
              </a:ext>
            </a:extLst>
          </p:cNvPr>
          <p:cNvPicPr>
            <a:picLocks noChangeAspect="1"/>
          </p:cNvPicPr>
          <p:nvPr userDrawn="1"/>
        </p:nvPicPr>
        <p:blipFill>
          <a:blip r:embed="rId3"/>
          <a:stretch>
            <a:fillRect/>
          </a:stretch>
        </p:blipFill>
        <p:spPr>
          <a:xfrm>
            <a:off x="853827" y="2116880"/>
            <a:ext cx="3991985" cy="1451631"/>
          </a:xfrm>
          <a:prstGeom prst="rect">
            <a:avLst/>
          </a:prstGeom>
        </p:spPr>
      </p:pic>
      <p:sp>
        <p:nvSpPr>
          <p:cNvPr id="9" name="Content Placeholder 2">
            <a:extLst>
              <a:ext uri="{FF2B5EF4-FFF2-40B4-BE49-F238E27FC236}">
                <a16:creationId xmlns:a16="http://schemas.microsoft.com/office/drawing/2014/main" id="{D726A28C-DD63-C277-A15B-15FB58C39E98}"/>
              </a:ext>
            </a:extLst>
          </p:cNvPr>
          <p:cNvSpPr>
            <a:spLocks noGrp="1"/>
          </p:cNvSpPr>
          <p:nvPr>
            <p:ph idx="1"/>
          </p:nvPr>
        </p:nvSpPr>
        <p:spPr>
          <a:xfrm>
            <a:off x="853827" y="6350295"/>
            <a:ext cx="11143786" cy="308413"/>
          </a:xfrm>
        </p:spPr>
        <p:txBody>
          <a:bodyPr lIns="0" tIns="0" rIns="0" bIns="0">
            <a:normAutofit/>
          </a:bodyPr>
          <a:lstStyle>
            <a:lvl1pPr marL="0" indent="0">
              <a:buClr>
                <a:srgbClr val="FEC652"/>
              </a:buClr>
              <a:buFont typeface="Wingdings" pitchFamily="2" charset="2"/>
              <a:buNone/>
              <a:defRPr sz="1800" b="1" i="0">
                <a:latin typeface="Arial" panose="020B0604020202020204" pitchFamily="34" charset="0"/>
                <a:cs typeface="Arial" panose="020B0604020202020204" pitchFamily="34" charset="0"/>
              </a:defRPr>
            </a:lvl1pPr>
            <a:lvl2pPr marL="457200" indent="0">
              <a:buClr>
                <a:srgbClr val="FEC652"/>
              </a:buClr>
              <a:buFont typeface="Wingdings" pitchFamily="2" charset="2"/>
              <a:buNone/>
              <a:defRPr b="1" i="0">
                <a:latin typeface="Helvetica" pitchFamily="2" charset="0"/>
              </a:defRPr>
            </a:lvl2pPr>
            <a:lvl3pPr marL="914400" indent="0">
              <a:buClr>
                <a:srgbClr val="FEC652"/>
              </a:buClr>
              <a:buFont typeface="Wingdings" pitchFamily="2" charset="2"/>
              <a:buNone/>
              <a:defRPr b="1" i="0">
                <a:latin typeface="Helvetica" pitchFamily="2" charset="0"/>
              </a:defRPr>
            </a:lvl3pPr>
            <a:lvl4pPr marL="1371600" indent="0">
              <a:buClr>
                <a:srgbClr val="FEC652"/>
              </a:buClr>
              <a:buFont typeface="Wingdings" pitchFamily="2" charset="2"/>
              <a:buNone/>
              <a:defRPr b="1" i="0">
                <a:latin typeface="Helvetica" pitchFamily="2" charset="0"/>
              </a:defRPr>
            </a:lvl4pPr>
            <a:lvl5pPr marL="1828800" indent="0">
              <a:buClr>
                <a:srgbClr val="FEC652"/>
              </a:buClr>
              <a:buFont typeface="Wingdings" pitchFamily="2" charset="2"/>
              <a:buNone/>
              <a:defRPr b="1" i="0">
                <a:latin typeface="Helvetica" pitchFamily="2" charset="0"/>
              </a:defRPr>
            </a:lvl5pPr>
          </a:lstStyle>
          <a:p>
            <a:pPr lvl="0"/>
            <a:r>
              <a:rPr lang="en-US" dirty="0"/>
              <a:t>Click to edit Master text styles</a:t>
            </a:r>
          </a:p>
        </p:txBody>
      </p:sp>
      <p:sp>
        <p:nvSpPr>
          <p:cNvPr id="10" name="Title Placeholder 1">
            <a:extLst>
              <a:ext uri="{FF2B5EF4-FFF2-40B4-BE49-F238E27FC236}">
                <a16:creationId xmlns:a16="http://schemas.microsoft.com/office/drawing/2014/main" id="{B0814915-4A00-0DEC-BF82-4DEF633C551D}"/>
              </a:ext>
            </a:extLst>
          </p:cNvPr>
          <p:cNvSpPr>
            <a:spLocks noGrp="1"/>
          </p:cNvSpPr>
          <p:nvPr>
            <p:ph type="title" hasCustomPrompt="1"/>
          </p:nvPr>
        </p:nvSpPr>
        <p:spPr>
          <a:xfrm>
            <a:off x="853827" y="4118708"/>
            <a:ext cx="11143786" cy="1926492"/>
          </a:xfrm>
          <a:prstGeom prst="rect">
            <a:avLst/>
          </a:prstGeom>
        </p:spPr>
        <p:txBody>
          <a:bodyPr vert="horz" lIns="0" tIns="0" rIns="0" bIns="0" rtlCol="0" anchor="ctr">
            <a:normAutofit/>
          </a:bodyPr>
          <a:lstStyle>
            <a:lvl1pPr>
              <a:lnSpc>
                <a:spcPct val="100000"/>
              </a:lnSpc>
              <a:defRPr sz="3400" b="1" i="0">
                <a:effectLst>
                  <a:outerShdw blurRad="69850" dist="63500" dir="2700000" algn="tl" rotWithShape="0">
                    <a:prstClr val="black">
                      <a:alpha val="40000"/>
                    </a:prstClr>
                  </a:outerShdw>
                </a:effectLst>
                <a:latin typeface="Arial" panose="020B0604020202020204" pitchFamily="34" charset="0"/>
                <a:cs typeface="Arial" panose="020B0604020202020204" pitchFamily="34" charset="0"/>
              </a:defRPr>
            </a:lvl1pPr>
          </a:lstStyle>
          <a:p>
            <a:r>
              <a:rPr lang="en-US" dirty="0"/>
              <a:t>Click to edit master title style</a:t>
            </a:r>
          </a:p>
        </p:txBody>
      </p:sp>
    </p:spTree>
    <p:extLst>
      <p:ext uri="{BB962C8B-B14F-4D97-AF65-F5344CB8AC3E}">
        <p14:creationId xmlns:p14="http://schemas.microsoft.com/office/powerpoint/2010/main" val="14567620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age 2-Column – CONFIDENTIAL">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EC08172-8304-E401-DF73-370779DDF8B2}"/>
              </a:ext>
            </a:extLst>
          </p:cNvPr>
          <p:cNvSpPr/>
          <p:nvPr userDrawn="1"/>
        </p:nvSpPr>
        <p:spPr>
          <a:xfrm>
            <a:off x="0" y="0"/>
            <a:ext cx="9290304" cy="1307939"/>
          </a:xfrm>
          <a:prstGeom prst="rect">
            <a:avLst/>
          </a:prstGeom>
          <a:solidFill>
            <a:srgbClr val="DB1932"/>
          </a:solidFill>
          <a:ln>
            <a:noFill/>
          </a:ln>
          <a:effectLst>
            <a:outerShdw blurRad="1016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42AAC764-2C2E-76F4-9142-4373BE8253A0}"/>
              </a:ext>
            </a:extLst>
          </p:cNvPr>
          <p:cNvPicPr>
            <a:picLocks noChangeAspect="1"/>
          </p:cNvPicPr>
          <p:nvPr userDrawn="1"/>
        </p:nvPicPr>
        <p:blipFill>
          <a:blip r:embed="rId2">
            <a:alphaModFix amt="30000"/>
            <a:extLst>
              <a:ext uri="{28A0092B-C50C-407E-A947-70E740481C1C}">
                <a14:useLocalDpi xmlns:a14="http://schemas.microsoft.com/office/drawing/2010/main" val="0"/>
              </a:ext>
            </a:extLst>
          </a:blip>
          <a:stretch>
            <a:fillRect/>
          </a:stretch>
        </p:blipFill>
        <p:spPr>
          <a:xfrm rot="10800000">
            <a:off x="7242048" y="4276600"/>
            <a:ext cx="4949952" cy="2581400"/>
          </a:xfrm>
          <a:prstGeom prst="rect">
            <a:avLst/>
          </a:prstGeom>
        </p:spPr>
      </p:pic>
      <p:pic>
        <p:nvPicPr>
          <p:cNvPr id="3" name="Picture 2">
            <a:extLst>
              <a:ext uri="{FF2B5EF4-FFF2-40B4-BE49-F238E27FC236}">
                <a16:creationId xmlns:a16="http://schemas.microsoft.com/office/drawing/2014/main" id="{F4613591-958B-F7AA-E1B3-914C391BA25F}"/>
              </a:ext>
            </a:extLst>
          </p:cNvPr>
          <p:cNvPicPr>
            <a:picLocks noChangeAspect="1"/>
          </p:cNvPicPr>
          <p:nvPr userDrawn="1"/>
        </p:nvPicPr>
        <p:blipFill>
          <a:blip r:embed="rId3"/>
          <a:stretch>
            <a:fillRect/>
          </a:stretch>
        </p:blipFill>
        <p:spPr>
          <a:xfrm>
            <a:off x="9667023" y="486938"/>
            <a:ext cx="2257757" cy="821002"/>
          </a:xfrm>
          <a:prstGeom prst="rect">
            <a:avLst/>
          </a:prstGeom>
        </p:spPr>
      </p:pic>
      <p:sp>
        <p:nvSpPr>
          <p:cNvPr id="6" name="Content Placeholder 2">
            <a:extLst>
              <a:ext uri="{FF2B5EF4-FFF2-40B4-BE49-F238E27FC236}">
                <a16:creationId xmlns:a16="http://schemas.microsoft.com/office/drawing/2014/main" id="{3709CBA8-8FA5-E2AB-51C9-8379F3B7B775}"/>
              </a:ext>
            </a:extLst>
          </p:cNvPr>
          <p:cNvSpPr>
            <a:spLocks noGrp="1"/>
          </p:cNvSpPr>
          <p:nvPr>
            <p:ph sz="half" idx="1"/>
          </p:nvPr>
        </p:nvSpPr>
        <p:spPr>
          <a:xfrm>
            <a:off x="520390" y="1545390"/>
            <a:ext cx="5499410" cy="4825673"/>
          </a:xfrm>
        </p:spPr>
        <p:txBody>
          <a:bodyPr tIns="0" bIns="0"/>
          <a:lstStyle>
            <a:lvl1pPr marL="228600" indent="-228600">
              <a:buClr>
                <a:srgbClr val="FEC652"/>
              </a:buClr>
              <a:buFont typeface="Wingdings" pitchFamily="2" charset="2"/>
              <a:buChar char="§"/>
              <a:defRPr/>
            </a:lvl1pPr>
            <a:lvl2pPr marL="685800" indent="-228600">
              <a:buClr>
                <a:srgbClr val="FEC652"/>
              </a:buClr>
              <a:buFont typeface="Wingdings" pitchFamily="2" charset="2"/>
              <a:buChar char="§"/>
              <a:defRPr/>
            </a:lvl2pPr>
            <a:lvl3pPr marL="1143000" indent="-228600">
              <a:buClr>
                <a:srgbClr val="FEC652"/>
              </a:buClr>
              <a:buFont typeface="Wingdings" pitchFamily="2" charset="2"/>
              <a:buChar char="§"/>
              <a:defRPr/>
            </a:lvl3pPr>
            <a:lvl4pPr marL="1600200" indent="-228600">
              <a:buClr>
                <a:srgbClr val="FEC652"/>
              </a:buClr>
              <a:buFont typeface="Wingdings" pitchFamily="2" charset="2"/>
              <a:buChar char="§"/>
              <a:defRPr/>
            </a:lvl4pPr>
            <a:lvl5pPr marL="2057400" indent="-228600">
              <a:buClr>
                <a:srgbClr val="FEC652"/>
              </a:buClr>
              <a:buFont typeface="Wingdings"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3">
            <a:extLst>
              <a:ext uri="{FF2B5EF4-FFF2-40B4-BE49-F238E27FC236}">
                <a16:creationId xmlns:a16="http://schemas.microsoft.com/office/drawing/2014/main" id="{F3748120-3676-87BC-3193-15575C64E27B}"/>
              </a:ext>
            </a:extLst>
          </p:cNvPr>
          <p:cNvSpPr>
            <a:spLocks noGrp="1"/>
          </p:cNvSpPr>
          <p:nvPr>
            <p:ph sz="half" idx="2"/>
          </p:nvPr>
        </p:nvSpPr>
        <p:spPr>
          <a:xfrm>
            <a:off x="6172199" y="1545390"/>
            <a:ext cx="5499409" cy="4825673"/>
          </a:xfrm>
        </p:spPr>
        <p:txBody>
          <a:bodyPr tIns="0" bIns="0"/>
          <a:lstStyle>
            <a:lvl1pPr marL="228600" indent="-228600">
              <a:buClr>
                <a:srgbClr val="FEC652"/>
              </a:buClr>
              <a:buFont typeface="Wingdings" pitchFamily="2" charset="2"/>
              <a:buChar char="§"/>
              <a:defRPr/>
            </a:lvl1pPr>
            <a:lvl2pPr marL="685800" indent="-228600">
              <a:buClr>
                <a:srgbClr val="FEC652"/>
              </a:buClr>
              <a:buFont typeface="Wingdings" pitchFamily="2" charset="2"/>
              <a:buChar char="§"/>
              <a:defRPr/>
            </a:lvl2pPr>
            <a:lvl3pPr marL="1143000" indent="-228600">
              <a:buClr>
                <a:srgbClr val="FEC652"/>
              </a:buClr>
              <a:buFont typeface="Wingdings" pitchFamily="2" charset="2"/>
              <a:buChar char="§"/>
              <a:defRPr/>
            </a:lvl3pPr>
            <a:lvl4pPr marL="1600200" indent="-228600">
              <a:buClr>
                <a:srgbClr val="FEC652"/>
              </a:buClr>
              <a:buFont typeface="Wingdings" pitchFamily="2" charset="2"/>
              <a:buChar char="§"/>
              <a:defRPr/>
            </a:lvl4pPr>
            <a:lvl5pPr marL="2057400" indent="-228600">
              <a:buClr>
                <a:srgbClr val="FEC652"/>
              </a:buClr>
              <a:buFont typeface="Wingdings"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Placeholder 1">
            <a:extLst>
              <a:ext uri="{FF2B5EF4-FFF2-40B4-BE49-F238E27FC236}">
                <a16:creationId xmlns:a16="http://schemas.microsoft.com/office/drawing/2014/main" id="{21682E97-C601-49A9-A29E-BDF36E13AED9}"/>
              </a:ext>
            </a:extLst>
          </p:cNvPr>
          <p:cNvSpPr>
            <a:spLocks noGrp="1"/>
          </p:cNvSpPr>
          <p:nvPr>
            <p:ph type="title" hasCustomPrompt="1"/>
          </p:nvPr>
        </p:nvSpPr>
        <p:spPr>
          <a:xfrm>
            <a:off x="520390" y="118872"/>
            <a:ext cx="8704633" cy="1179922"/>
          </a:xfrm>
          <a:prstGeom prst="rect">
            <a:avLst/>
          </a:prstGeom>
        </p:spPr>
        <p:txBody>
          <a:bodyPr vert="horz" lIns="0" tIns="0" rIns="0" bIns="0" rtlCol="0" anchor="ctr">
            <a:normAutofit/>
          </a:bodyPr>
          <a:lstStyle>
            <a:lvl1pPr>
              <a:defRPr sz="3600" b="1">
                <a:effectLst>
                  <a:outerShdw blurRad="63500" dist="63500" dir="2700000" algn="tl" rotWithShape="0">
                    <a:prstClr val="black">
                      <a:alpha val="40000"/>
                    </a:prstClr>
                  </a:outerShdw>
                </a:effectLst>
              </a:defRPr>
            </a:lvl1pPr>
          </a:lstStyle>
          <a:p>
            <a:r>
              <a:rPr lang="en-US" dirty="0"/>
              <a:t>Click to edit master title style</a:t>
            </a:r>
          </a:p>
        </p:txBody>
      </p:sp>
      <p:pic>
        <p:nvPicPr>
          <p:cNvPr id="10" name="Picture 9" descr="Logo&#10;&#10;Description automatically generated with medium confidence">
            <a:extLst>
              <a:ext uri="{FF2B5EF4-FFF2-40B4-BE49-F238E27FC236}">
                <a16:creationId xmlns:a16="http://schemas.microsoft.com/office/drawing/2014/main" id="{09046159-4321-C48E-EA2D-433F21BB4942}"/>
              </a:ext>
            </a:extLst>
          </p:cNvPr>
          <p:cNvPicPr>
            <a:picLocks noChangeAspect="1"/>
          </p:cNvPicPr>
          <p:nvPr userDrawn="1"/>
        </p:nvPicPr>
        <p:blipFill rotWithShape="1">
          <a:blip r:embed="rId4">
            <a:extLst>
              <a:ext uri="{28A0092B-C50C-407E-A947-70E740481C1C}">
                <a14:useLocalDpi xmlns:a14="http://schemas.microsoft.com/office/drawing/2010/main" val="0"/>
              </a:ext>
            </a:extLst>
          </a:blip>
          <a:srcRect l="9818" t="39556" r="9131" b="40800"/>
          <a:stretch/>
        </p:blipFill>
        <p:spPr>
          <a:xfrm>
            <a:off x="164592" y="6242277"/>
            <a:ext cx="2779776" cy="520620"/>
          </a:xfrm>
          <a:prstGeom prst="rect">
            <a:avLst/>
          </a:prstGeom>
        </p:spPr>
      </p:pic>
      <p:sp>
        <p:nvSpPr>
          <p:cNvPr id="11" name="TextBox 10">
            <a:extLst>
              <a:ext uri="{FF2B5EF4-FFF2-40B4-BE49-F238E27FC236}">
                <a16:creationId xmlns:a16="http://schemas.microsoft.com/office/drawing/2014/main" id="{D2056068-873C-03B8-9A8D-2E39F52D4760}"/>
              </a:ext>
            </a:extLst>
          </p:cNvPr>
          <p:cNvSpPr txBox="1"/>
          <p:nvPr userDrawn="1"/>
        </p:nvSpPr>
        <p:spPr>
          <a:xfrm>
            <a:off x="11034792" y="6571257"/>
            <a:ext cx="889988" cy="138499"/>
          </a:xfrm>
          <a:prstGeom prst="rect">
            <a:avLst/>
          </a:prstGeom>
          <a:noFill/>
        </p:spPr>
        <p:txBody>
          <a:bodyPr wrap="none" lIns="0" tIns="0" rIns="0" bIns="0" rtlCol="0">
            <a:spAutoFit/>
          </a:bodyPr>
          <a:lstStyle/>
          <a:p>
            <a:pPr algn="r"/>
            <a:r>
              <a:rPr lang="en-US" sz="900" b="1" spc="20" baseline="0" dirty="0">
                <a:solidFill>
                  <a:schemeClr val="tx1"/>
                </a:solidFill>
                <a:latin typeface="Arial" panose="020B0604020202020204" pitchFamily="34" charset="0"/>
                <a:cs typeface="Arial" panose="020B0604020202020204" pitchFamily="34" charset="0"/>
              </a:rPr>
              <a:t>CONFIDENTIAL</a:t>
            </a:r>
          </a:p>
        </p:txBody>
      </p:sp>
    </p:spTree>
    <p:extLst>
      <p:ext uri="{BB962C8B-B14F-4D97-AF65-F5344CB8AC3E}">
        <p14:creationId xmlns:p14="http://schemas.microsoft.com/office/powerpoint/2010/main" val="24703256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age 1-Column – NON-CONFIDENTIAL">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9C02A878-BA68-D588-5BB1-15FBF131CBB5}"/>
              </a:ext>
            </a:extLst>
          </p:cNvPr>
          <p:cNvSpPr/>
          <p:nvPr userDrawn="1"/>
        </p:nvSpPr>
        <p:spPr>
          <a:xfrm>
            <a:off x="0" y="0"/>
            <a:ext cx="9290304" cy="1307939"/>
          </a:xfrm>
          <a:prstGeom prst="rect">
            <a:avLst/>
          </a:prstGeom>
          <a:solidFill>
            <a:srgbClr val="DB1932"/>
          </a:solidFill>
          <a:ln>
            <a:noFill/>
          </a:ln>
          <a:effectLst>
            <a:outerShdw blurRad="1016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a:extLst>
              <a:ext uri="{FF2B5EF4-FFF2-40B4-BE49-F238E27FC236}">
                <a16:creationId xmlns:a16="http://schemas.microsoft.com/office/drawing/2014/main" id="{C52477C3-ECF0-DA5F-A4FE-664F0CD2E69B}"/>
              </a:ext>
            </a:extLst>
          </p:cNvPr>
          <p:cNvPicPr>
            <a:picLocks noChangeAspect="1"/>
          </p:cNvPicPr>
          <p:nvPr userDrawn="1"/>
        </p:nvPicPr>
        <p:blipFill>
          <a:blip r:embed="rId2"/>
          <a:stretch>
            <a:fillRect/>
          </a:stretch>
        </p:blipFill>
        <p:spPr>
          <a:xfrm>
            <a:off x="9667023" y="486938"/>
            <a:ext cx="2257757" cy="821002"/>
          </a:xfrm>
          <a:prstGeom prst="rect">
            <a:avLst/>
          </a:prstGeom>
        </p:spPr>
      </p:pic>
      <p:pic>
        <p:nvPicPr>
          <p:cNvPr id="8" name="Picture 7">
            <a:extLst>
              <a:ext uri="{FF2B5EF4-FFF2-40B4-BE49-F238E27FC236}">
                <a16:creationId xmlns:a16="http://schemas.microsoft.com/office/drawing/2014/main" id="{2692949C-BB43-8331-FB5B-ACB232104362}"/>
              </a:ext>
            </a:extLst>
          </p:cNvPr>
          <p:cNvPicPr>
            <a:picLocks noChangeAspect="1"/>
          </p:cNvPicPr>
          <p:nvPr userDrawn="1"/>
        </p:nvPicPr>
        <p:blipFill>
          <a:blip r:embed="rId3">
            <a:alphaModFix amt="30000"/>
            <a:extLst>
              <a:ext uri="{28A0092B-C50C-407E-A947-70E740481C1C}">
                <a14:useLocalDpi xmlns:a14="http://schemas.microsoft.com/office/drawing/2010/main" val="0"/>
              </a:ext>
            </a:extLst>
          </a:blip>
          <a:stretch>
            <a:fillRect/>
          </a:stretch>
        </p:blipFill>
        <p:spPr>
          <a:xfrm rot="10800000">
            <a:off x="7242048" y="4276600"/>
            <a:ext cx="4949952" cy="2581400"/>
          </a:xfrm>
          <a:prstGeom prst="rect">
            <a:avLst/>
          </a:prstGeom>
        </p:spPr>
      </p:pic>
      <p:sp>
        <p:nvSpPr>
          <p:cNvPr id="3" name="Content Placeholder 2">
            <a:extLst>
              <a:ext uri="{FF2B5EF4-FFF2-40B4-BE49-F238E27FC236}">
                <a16:creationId xmlns:a16="http://schemas.microsoft.com/office/drawing/2014/main" id="{82448877-44C3-4986-AC7C-B671E7C8F037}"/>
              </a:ext>
            </a:extLst>
          </p:cNvPr>
          <p:cNvSpPr>
            <a:spLocks noGrp="1"/>
          </p:cNvSpPr>
          <p:nvPr>
            <p:ph idx="1"/>
          </p:nvPr>
        </p:nvSpPr>
        <p:spPr/>
        <p:txBody>
          <a:bodyPr lIns="0" tIns="0" rIns="0" bIns="0"/>
          <a:lstStyle>
            <a:lvl1pPr marL="228600" indent="-228600">
              <a:buClr>
                <a:srgbClr val="FEC652"/>
              </a:buClr>
              <a:buFont typeface="Wingdings" pitchFamily="2" charset="2"/>
              <a:buChar char="§"/>
              <a:defRPr b="0" i="0">
                <a:latin typeface="Arial" panose="020B0604020202020204" pitchFamily="34" charset="0"/>
                <a:cs typeface="Arial" panose="020B0604020202020204" pitchFamily="34" charset="0"/>
              </a:defRPr>
            </a:lvl1pPr>
            <a:lvl2pPr marL="685800" indent="-228600">
              <a:buClr>
                <a:srgbClr val="FEC652"/>
              </a:buClr>
              <a:buFont typeface="Wingdings" pitchFamily="2" charset="2"/>
              <a:buChar char="§"/>
              <a:defRPr b="0" i="0">
                <a:latin typeface="Arial" panose="020B0604020202020204" pitchFamily="34" charset="0"/>
                <a:cs typeface="Arial" panose="020B0604020202020204" pitchFamily="34" charset="0"/>
              </a:defRPr>
            </a:lvl2pPr>
            <a:lvl3pPr marL="1143000" indent="-228600">
              <a:buClr>
                <a:srgbClr val="FEC652"/>
              </a:buClr>
              <a:buFont typeface="Wingdings" pitchFamily="2" charset="2"/>
              <a:buChar char="§"/>
              <a:defRPr b="0" i="0">
                <a:latin typeface="Arial" panose="020B0604020202020204" pitchFamily="34" charset="0"/>
                <a:cs typeface="Arial" panose="020B0604020202020204" pitchFamily="34" charset="0"/>
              </a:defRPr>
            </a:lvl3pPr>
            <a:lvl4pPr marL="1600200" indent="-228600">
              <a:buClr>
                <a:srgbClr val="FEC652"/>
              </a:buClr>
              <a:buFont typeface="Wingdings" pitchFamily="2" charset="2"/>
              <a:buChar char="§"/>
              <a:defRPr b="0" i="0">
                <a:latin typeface="Arial" panose="020B0604020202020204" pitchFamily="34" charset="0"/>
                <a:cs typeface="Arial" panose="020B0604020202020204" pitchFamily="34" charset="0"/>
              </a:defRPr>
            </a:lvl4pPr>
            <a:lvl5pPr marL="2057400" indent="-228600">
              <a:buClr>
                <a:srgbClr val="FEC652"/>
              </a:buClr>
              <a:buFont typeface="Wingdings" pitchFamily="2" charset="2"/>
              <a:buChar char="§"/>
              <a:defRPr b="0" i="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itle Placeholder 1">
            <a:extLst>
              <a:ext uri="{FF2B5EF4-FFF2-40B4-BE49-F238E27FC236}">
                <a16:creationId xmlns:a16="http://schemas.microsoft.com/office/drawing/2014/main" id="{5A54199B-2068-DBA1-76DF-4C21AE4A741E}"/>
              </a:ext>
            </a:extLst>
          </p:cNvPr>
          <p:cNvSpPr>
            <a:spLocks noGrp="1"/>
          </p:cNvSpPr>
          <p:nvPr>
            <p:ph type="title" hasCustomPrompt="1"/>
          </p:nvPr>
        </p:nvSpPr>
        <p:spPr>
          <a:xfrm>
            <a:off x="520390" y="118872"/>
            <a:ext cx="8704633" cy="1179922"/>
          </a:xfrm>
          <a:prstGeom prst="rect">
            <a:avLst/>
          </a:prstGeom>
        </p:spPr>
        <p:txBody>
          <a:bodyPr vert="horz" lIns="0" tIns="0" rIns="0" bIns="0" rtlCol="0" anchor="ctr">
            <a:normAutofit/>
          </a:bodyPr>
          <a:lstStyle>
            <a:lvl1pPr>
              <a:defRPr sz="3600" b="1">
                <a:effectLst>
                  <a:outerShdw blurRad="69850" dist="63500" dir="2700000" algn="tl" rotWithShape="0">
                    <a:prstClr val="black">
                      <a:alpha val="40000"/>
                    </a:prstClr>
                  </a:outerShdw>
                </a:effectLst>
              </a:defRPr>
            </a:lvl1pPr>
          </a:lstStyle>
          <a:p>
            <a:r>
              <a:rPr lang="en-US" dirty="0"/>
              <a:t>Click to edit master title style</a:t>
            </a:r>
          </a:p>
        </p:txBody>
      </p:sp>
      <p:pic>
        <p:nvPicPr>
          <p:cNvPr id="5" name="Picture 4" descr="Logo&#10;&#10;Description automatically generated with medium confidence">
            <a:extLst>
              <a:ext uri="{FF2B5EF4-FFF2-40B4-BE49-F238E27FC236}">
                <a16:creationId xmlns:a16="http://schemas.microsoft.com/office/drawing/2014/main" id="{D33C5D36-F3F0-FD07-AEAE-3FA452EEE4E8}"/>
              </a:ext>
            </a:extLst>
          </p:cNvPr>
          <p:cNvPicPr>
            <a:picLocks noChangeAspect="1"/>
          </p:cNvPicPr>
          <p:nvPr userDrawn="1"/>
        </p:nvPicPr>
        <p:blipFill rotWithShape="1">
          <a:blip r:embed="rId4">
            <a:extLst>
              <a:ext uri="{28A0092B-C50C-407E-A947-70E740481C1C}">
                <a14:useLocalDpi xmlns:a14="http://schemas.microsoft.com/office/drawing/2010/main" val="0"/>
              </a:ext>
            </a:extLst>
          </a:blip>
          <a:srcRect l="9818" t="39556" r="9131" b="40800"/>
          <a:stretch/>
        </p:blipFill>
        <p:spPr>
          <a:xfrm>
            <a:off x="164592" y="6242277"/>
            <a:ext cx="2779776" cy="520620"/>
          </a:xfrm>
          <a:prstGeom prst="rect">
            <a:avLst/>
          </a:prstGeom>
        </p:spPr>
      </p:pic>
      <p:sp>
        <p:nvSpPr>
          <p:cNvPr id="6" name="TextBox 5">
            <a:extLst>
              <a:ext uri="{FF2B5EF4-FFF2-40B4-BE49-F238E27FC236}">
                <a16:creationId xmlns:a16="http://schemas.microsoft.com/office/drawing/2014/main" id="{059DA79E-8087-4D00-A602-FA12AE5983D6}"/>
              </a:ext>
            </a:extLst>
          </p:cNvPr>
          <p:cNvSpPr txBox="1"/>
          <p:nvPr userDrawn="1"/>
        </p:nvSpPr>
        <p:spPr>
          <a:xfrm>
            <a:off x="10729580" y="6571257"/>
            <a:ext cx="1195200" cy="138499"/>
          </a:xfrm>
          <a:prstGeom prst="rect">
            <a:avLst/>
          </a:prstGeom>
          <a:noFill/>
        </p:spPr>
        <p:txBody>
          <a:bodyPr wrap="none" lIns="0" tIns="0" rIns="0" bIns="0" rtlCol="0">
            <a:spAutoFit/>
          </a:bodyPr>
          <a:lstStyle/>
          <a:p>
            <a:pPr algn="r"/>
            <a:r>
              <a:rPr lang="en-US" sz="900" b="1" spc="20" baseline="0" dirty="0">
                <a:solidFill>
                  <a:schemeClr val="tx1"/>
                </a:solidFill>
                <a:latin typeface="Arial" panose="020B0604020202020204" pitchFamily="34" charset="0"/>
                <a:cs typeface="Arial" panose="020B0604020202020204" pitchFamily="34" charset="0"/>
              </a:rPr>
              <a:t>NON-CONFIDENTIAL</a:t>
            </a:r>
          </a:p>
        </p:txBody>
      </p:sp>
    </p:spTree>
    <p:extLst>
      <p:ext uri="{BB962C8B-B14F-4D97-AF65-F5344CB8AC3E}">
        <p14:creationId xmlns:p14="http://schemas.microsoft.com/office/powerpoint/2010/main" val="25853243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age 2-Column – NON-CONFIDENTIAL">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EC08172-8304-E401-DF73-370779DDF8B2}"/>
              </a:ext>
            </a:extLst>
          </p:cNvPr>
          <p:cNvSpPr/>
          <p:nvPr userDrawn="1"/>
        </p:nvSpPr>
        <p:spPr>
          <a:xfrm>
            <a:off x="0" y="0"/>
            <a:ext cx="9290304" cy="1307939"/>
          </a:xfrm>
          <a:prstGeom prst="rect">
            <a:avLst/>
          </a:prstGeom>
          <a:solidFill>
            <a:srgbClr val="DB1932"/>
          </a:solidFill>
          <a:ln>
            <a:noFill/>
          </a:ln>
          <a:effectLst>
            <a:outerShdw blurRad="1016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42AAC764-2C2E-76F4-9142-4373BE8253A0}"/>
              </a:ext>
            </a:extLst>
          </p:cNvPr>
          <p:cNvPicPr>
            <a:picLocks noChangeAspect="1"/>
          </p:cNvPicPr>
          <p:nvPr userDrawn="1"/>
        </p:nvPicPr>
        <p:blipFill>
          <a:blip r:embed="rId2">
            <a:alphaModFix amt="30000"/>
            <a:extLst>
              <a:ext uri="{28A0092B-C50C-407E-A947-70E740481C1C}">
                <a14:useLocalDpi xmlns:a14="http://schemas.microsoft.com/office/drawing/2010/main" val="0"/>
              </a:ext>
            </a:extLst>
          </a:blip>
          <a:stretch>
            <a:fillRect/>
          </a:stretch>
        </p:blipFill>
        <p:spPr>
          <a:xfrm rot="10800000">
            <a:off x="7242048" y="4276600"/>
            <a:ext cx="4949952" cy="2581400"/>
          </a:xfrm>
          <a:prstGeom prst="rect">
            <a:avLst/>
          </a:prstGeom>
        </p:spPr>
      </p:pic>
      <p:pic>
        <p:nvPicPr>
          <p:cNvPr id="3" name="Picture 2">
            <a:extLst>
              <a:ext uri="{FF2B5EF4-FFF2-40B4-BE49-F238E27FC236}">
                <a16:creationId xmlns:a16="http://schemas.microsoft.com/office/drawing/2014/main" id="{F4613591-958B-F7AA-E1B3-914C391BA25F}"/>
              </a:ext>
            </a:extLst>
          </p:cNvPr>
          <p:cNvPicPr>
            <a:picLocks noChangeAspect="1"/>
          </p:cNvPicPr>
          <p:nvPr userDrawn="1"/>
        </p:nvPicPr>
        <p:blipFill>
          <a:blip r:embed="rId3"/>
          <a:stretch>
            <a:fillRect/>
          </a:stretch>
        </p:blipFill>
        <p:spPr>
          <a:xfrm>
            <a:off x="9667023" y="486938"/>
            <a:ext cx="2257757" cy="821002"/>
          </a:xfrm>
          <a:prstGeom prst="rect">
            <a:avLst/>
          </a:prstGeom>
        </p:spPr>
      </p:pic>
      <p:sp>
        <p:nvSpPr>
          <p:cNvPr id="6" name="Content Placeholder 2">
            <a:extLst>
              <a:ext uri="{FF2B5EF4-FFF2-40B4-BE49-F238E27FC236}">
                <a16:creationId xmlns:a16="http://schemas.microsoft.com/office/drawing/2014/main" id="{3709CBA8-8FA5-E2AB-51C9-8379F3B7B775}"/>
              </a:ext>
            </a:extLst>
          </p:cNvPr>
          <p:cNvSpPr>
            <a:spLocks noGrp="1"/>
          </p:cNvSpPr>
          <p:nvPr>
            <p:ph sz="half" idx="1"/>
          </p:nvPr>
        </p:nvSpPr>
        <p:spPr>
          <a:xfrm>
            <a:off x="520390" y="1545390"/>
            <a:ext cx="5499410" cy="4825673"/>
          </a:xfrm>
        </p:spPr>
        <p:txBody>
          <a:bodyPr tIns="0" bIns="0"/>
          <a:lstStyle>
            <a:lvl1pPr marL="228600" indent="-228600">
              <a:buClr>
                <a:srgbClr val="FEC652"/>
              </a:buClr>
              <a:buFont typeface="Wingdings" pitchFamily="2" charset="2"/>
              <a:buChar char="§"/>
              <a:defRPr/>
            </a:lvl1pPr>
            <a:lvl2pPr marL="685800" indent="-228600">
              <a:buClr>
                <a:srgbClr val="FEC652"/>
              </a:buClr>
              <a:buFont typeface="Wingdings" pitchFamily="2" charset="2"/>
              <a:buChar char="§"/>
              <a:defRPr/>
            </a:lvl2pPr>
            <a:lvl3pPr marL="1143000" indent="-228600">
              <a:buClr>
                <a:srgbClr val="FEC652"/>
              </a:buClr>
              <a:buFont typeface="Wingdings" pitchFamily="2" charset="2"/>
              <a:buChar char="§"/>
              <a:defRPr/>
            </a:lvl3pPr>
            <a:lvl4pPr marL="1600200" indent="-228600">
              <a:buClr>
                <a:srgbClr val="FEC652"/>
              </a:buClr>
              <a:buFont typeface="Wingdings" pitchFamily="2" charset="2"/>
              <a:buChar char="§"/>
              <a:defRPr/>
            </a:lvl4pPr>
            <a:lvl5pPr marL="2057400" indent="-228600">
              <a:buClr>
                <a:srgbClr val="FEC652"/>
              </a:buClr>
              <a:buFont typeface="Wingdings"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3">
            <a:extLst>
              <a:ext uri="{FF2B5EF4-FFF2-40B4-BE49-F238E27FC236}">
                <a16:creationId xmlns:a16="http://schemas.microsoft.com/office/drawing/2014/main" id="{F3748120-3676-87BC-3193-15575C64E27B}"/>
              </a:ext>
            </a:extLst>
          </p:cNvPr>
          <p:cNvSpPr>
            <a:spLocks noGrp="1"/>
          </p:cNvSpPr>
          <p:nvPr>
            <p:ph sz="half" idx="2"/>
          </p:nvPr>
        </p:nvSpPr>
        <p:spPr>
          <a:xfrm>
            <a:off x="6172199" y="1545390"/>
            <a:ext cx="5499409" cy="4825673"/>
          </a:xfrm>
        </p:spPr>
        <p:txBody>
          <a:bodyPr tIns="0" bIns="0"/>
          <a:lstStyle>
            <a:lvl1pPr marL="228600" indent="-228600">
              <a:buClr>
                <a:srgbClr val="FEC652"/>
              </a:buClr>
              <a:buFont typeface="Wingdings" pitchFamily="2" charset="2"/>
              <a:buChar char="§"/>
              <a:defRPr/>
            </a:lvl1pPr>
            <a:lvl2pPr marL="685800" indent="-228600">
              <a:buClr>
                <a:srgbClr val="FEC652"/>
              </a:buClr>
              <a:buFont typeface="Wingdings" pitchFamily="2" charset="2"/>
              <a:buChar char="§"/>
              <a:defRPr/>
            </a:lvl2pPr>
            <a:lvl3pPr marL="1143000" indent="-228600">
              <a:buClr>
                <a:srgbClr val="FEC652"/>
              </a:buClr>
              <a:buFont typeface="Wingdings" pitchFamily="2" charset="2"/>
              <a:buChar char="§"/>
              <a:defRPr/>
            </a:lvl3pPr>
            <a:lvl4pPr marL="1600200" indent="-228600">
              <a:buClr>
                <a:srgbClr val="FEC652"/>
              </a:buClr>
              <a:buFont typeface="Wingdings" pitchFamily="2" charset="2"/>
              <a:buChar char="§"/>
              <a:defRPr/>
            </a:lvl4pPr>
            <a:lvl5pPr marL="2057400" indent="-228600">
              <a:buClr>
                <a:srgbClr val="FEC652"/>
              </a:buClr>
              <a:buFont typeface="Wingdings"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Placeholder 1">
            <a:extLst>
              <a:ext uri="{FF2B5EF4-FFF2-40B4-BE49-F238E27FC236}">
                <a16:creationId xmlns:a16="http://schemas.microsoft.com/office/drawing/2014/main" id="{21682E97-C601-49A9-A29E-BDF36E13AED9}"/>
              </a:ext>
            </a:extLst>
          </p:cNvPr>
          <p:cNvSpPr>
            <a:spLocks noGrp="1"/>
          </p:cNvSpPr>
          <p:nvPr>
            <p:ph type="title" hasCustomPrompt="1"/>
          </p:nvPr>
        </p:nvSpPr>
        <p:spPr>
          <a:xfrm>
            <a:off x="520390" y="118872"/>
            <a:ext cx="8704633" cy="1179922"/>
          </a:xfrm>
          <a:prstGeom prst="rect">
            <a:avLst/>
          </a:prstGeom>
        </p:spPr>
        <p:txBody>
          <a:bodyPr vert="horz" lIns="0" tIns="0" rIns="0" bIns="0" rtlCol="0" anchor="ctr">
            <a:normAutofit/>
          </a:bodyPr>
          <a:lstStyle>
            <a:lvl1pPr>
              <a:defRPr sz="3600" b="1">
                <a:effectLst>
                  <a:outerShdw blurRad="63500" dist="63500" dir="2700000" algn="tl" rotWithShape="0">
                    <a:prstClr val="black">
                      <a:alpha val="40000"/>
                    </a:prstClr>
                  </a:outerShdw>
                </a:effectLst>
              </a:defRPr>
            </a:lvl1pPr>
          </a:lstStyle>
          <a:p>
            <a:r>
              <a:rPr lang="en-US" dirty="0"/>
              <a:t>Click to edit master title style</a:t>
            </a:r>
          </a:p>
        </p:txBody>
      </p:sp>
      <p:pic>
        <p:nvPicPr>
          <p:cNvPr id="9" name="Picture 8" descr="Logo&#10;&#10;Description automatically generated with medium confidence">
            <a:extLst>
              <a:ext uri="{FF2B5EF4-FFF2-40B4-BE49-F238E27FC236}">
                <a16:creationId xmlns:a16="http://schemas.microsoft.com/office/drawing/2014/main" id="{99CA8D0F-389F-C0E3-30B6-E4B481DD3FCE}"/>
              </a:ext>
            </a:extLst>
          </p:cNvPr>
          <p:cNvPicPr>
            <a:picLocks noChangeAspect="1"/>
          </p:cNvPicPr>
          <p:nvPr userDrawn="1"/>
        </p:nvPicPr>
        <p:blipFill rotWithShape="1">
          <a:blip r:embed="rId4">
            <a:extLst>
              <a:ext uri="{28A0092B-C50C-407E-A947-70E740481C1C}">
                <a14:useLocalDpi xmlns:a14="http://schemas.microsoft.com/office/drawing/2010/main" val="0"/>
              </a:ext>
            </a:extLst>
          </a:blip>
          <a:srcRect l="9818" t="39556" r="9131" b="40800"/>
          <a:stretch/>
        </p:blipFill>
        <p:spPr>
          <a:xfrm>
            <a:off x="164592" y="6242277"/>
            <a:ext cx="2779776" cy="520620"/>
          </a:xfrm>
          <a:prstGeom prst="rect">
            <a:avLst/>
          </a:prstGeom>
        </p:spPr>
      </p:pic>
      <p:sp>
        <p:nvSpPr>
          <p:cNvPr id="10" name="TextBox 9">
            <a:extLst>
              <a:ext uri="{FF2B5EF4-FFF2-40B4-BE49-F238E27FC236}">
                <a16:creationId xmlns:a16="http://schemas.microsoft.com/office/drawing/2014/main" id="{84419990-95B3-6734-3EE2-F0D1D48C561E}"/>
              </a:ext>
            </a:extLst>
          </p:cNvPr>
          <p:cNvSpPr txBox="1"/>
          <p:nvPr userDrawn="1"/>
        </p:nvSpPr>
        <p:spPr>
          <a:xfrm>
            <a:off x="10729580" y="6571257"/>
            <a:ext cx="1195200" cy="138499"/>
          </a:xfrm>
          <a:prstGeom prst="rect">
            <a:avLst/>
          </a:prstGeom>
          <a:noFill/>
        </p:spPr>
        <p:txBody>
          <a:bodyPr wrap="none" lIns="0" tIns="0" rIns="0" bIns="0" rtlCol="0">
            <a:spAutoFit/>
          </a:bodyPr>
          <a:lstStyle/>
          <a:p>
            <a:pPr algn="r"/>
            <a:r>
              <a:rPr lang="en-US" sz="900" b="1" spc="20" baseline="0" dirty="0">
                <a:solidFill>
                  <a:schemeClr val="tx1"/>
                </a:solidFill>
                <a:latin typeface="Arial" panose="020B0604020202020204" pitchFamily="34" charset="0"/>
                <a:cs typeface="Arial" panose="020B0604020202020204" pitchFamily="34" charset="0"/>
              </a:rPr>
              <a:t>NON-CONFIDENTIAL</a:t>
            </a:r>
          </a:p>
        </p:txBody>
      </p:sp>
    </p:spTree>
    <p:extLst>
      <p:ext uri="{BB962C8B-B14F-4D97-AF65-F5344CB8AC3E}">
        <p14:creationId xmlns:p14="http://schemas.microsoft.com/office/powerpoint/2010/main" val="40435533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Cover Page - Red">
    <p:bg>
      <p:bgPr>
        <a:gradFill>
          <a:gsLst>
            <a:gs pos="0">
              <a:srgbClr val="DB1932"/>
            </a:gs>
            <a:gs pos="100000">
              <a:srgbClr val="912328"/>
            </a:gs>
          </a:gsLst>
          <a:lin ang="0" scaled="0"/>
        </a:gra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4436DA4-F9BA-9B4B-5F56-7DB4BBDC28D9}"/>
              </a:ext>
            </a:extLst>
          </p:cNvPr>
          <p:cNvSpPr/>
          <p:nvPr userDrawn="1"/>
        </p:nvSpPr>
        <p:spPr>
          <a:xfrm>
            <a:off x="0" y="6085840"/>
            <a:ext cx="12192000" cy="772160"/>
          </a:xfrm>
          <a:prstGeom prst="rect">
            <a:avLst/>
          </a:prstGeom>
          <a:gradFill>
            <a:gsLst>
              <a:gs pos="30000">
                <a:srgbClr val="FEC652"/>
              </a:gs>
              <a:gs pos="100000">
                <a:srgbClr val="FEC652">
                  <a:alpha val="35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8C9234D4-E438-57B7-4116-2276ECB5AA1D}"/>
              </a:ext>
            </a:extLst>
          </p:cNvPr>
          <p:cNvPicPr>
            <a:picLocks noChangeAspect="1"/>
          </p:cNvPicPr>
          <p:nvPr userDrawn="1"/>
        </p:nvPicPr>
        <p:blipFill>
          <a:blip r:embed="rId2">
            <a:alphaModFix amt="70000"/>
            <a:extLst>
              <a:ext uri="{28A0092B-C50C-407E-A947-70E740481C1C}">
                <a14:useLocalDpi xmlns:a14="http://schemas.microsoft.com/office/drawing/2010/main" val="0"/>
              </a:ext>
            </a:extLst>
          </a:blip>
          <a:srcRect/>
          <a:stretch/>
        </p:blipFill>
        <p:spPr>
          <a:xfrm flipH="1">
            <a:off x="2431385" y="1"/>
            <a:ext cx="9760613" cy="5090160"/>
          </a:xfrm>
          <a:prstGeom prst="rect">
            <a:avLst/>
          </a:prstGeom>
        </p:spPr>
      </p:pic>
      <p:sp>
        <p:nvSpPr>
          <p:cNvPr id="9" name="Content Placeholder 2">
            <a:extLst>
              <a:ext uri="{FF2B5EF4-FFF2-40B4-BE49-F238E27FC236}">
                <a16:creationId xmlns:a16="http://schemas.microsoft.com/office/drawing/2014/main" id="{D726A28C-DD63-C277-A15B-15FB58C39E98}"/>
              </a:ext>
            </a:extLst>
          </p:cNvPr>
          <p:cNvSpPr>
            <a:spLocks noGrp="1"/>
          </p:cNvSpPr>
          <p:nvPr>
            <p:ph idx="1"/>
          </p:nvPr>
        </p:nvSpPr>
        <p:spPr>
          <a:xfrm>
            <a:off x="853827" y="6350295"/>
            <a:ext cx="11143786" cy="308413"/>
          </a:xfrm>
        </p:spPr>
        <p:txBody>
          <a:bodyPr lIns="0" tIns="0" rIns="0" bIns="0">
            <a:normAutofit/>
          </a:bodyPr>
          <a:lstStyle>
            <a:lvl1pPr marL="0" indent="0">
              <a:buClr>
                <a:srgbClr val="FEC652"/>
              </a:buClr>
              <a:buFont typeface="Wingdings" pitchFamily="2" charset="2"/>
              <a:buNone/>
              <a:defRPr sz="1800" b="1" i="0">
                <a:latin typeface="Arial" panose="020B0604020202020204" pitchFamily="34" charset="0"/>
                <a:cs typeface="Arial" panose="020B0604020202020204" pitchFamily="34" charset="0"/>
              </a:defRPr>
            </a:lvl1pPr>
            <a:lvl2pPr marL="457200" indent="0">
              <a:buClr>
                <a:srgbClr val="FEC652"/>
              </a:buClr>
              <a:buFont typeface="Wingdings" pitchFamily="2" charset="2"/>
              <a:buNone/>
              <a:defRPr b="1" i="0">
                <a:latin typeface="Helvetica" pitchFamily="2" charset="0"/>
              </a:defRPr>
            </a:lvl2pPr>
            <a:lvl3pPr marL="914400" indent="0">
              <a:buClr>
                <a:srgbClr val="FEC652"/>
              </a:buClr>
              <a:buFont typeface="Wingdings" pitchFamily="2" charset="2"/>
              <a:buNone/>
              <a:defRPr b="1" i="0">
                <a:latin typeface="Helvetica" pitchFamily="2" charset="0"/>
              </a:defRPr>
            </a:lvl3pPr>
            <a:lvl4pPr marL="1371600" indent="0">
              <a:buClr>
                <a:srgbClr val="FEC652"/>
              </a:buClr>
              <a:buFont typeface="Wingdings" pitchFamily="2" charset="2"/>
              <a:buNone/>
              <a:defRPr b="1" i="0">
                <a:latin typeface="Helvetica" pitchFamily="2" charset="0"/>
              </a:defRPr>
            </a:lvl4pPr>
            <a:lvl5pPr marL="1828800" indent="0">
              <a:buClr>
                <a:srgbClr val="FEC652"/>
              </a:buClr>
              <a:buFont typeface="Wingdings" pitchFamily="2" charset="2"/>
              <a:buNone/>
              <a:defRPr b="1" i="0">
                <a:latin typeface="Helvetica" pitchFamily="2" charset="0"/>
              </a:defRPr>
            </a:lvl5pPr>
          </a:lstStyle>
          <a:p>
            <a:pPr lvl="0"/>
            <a:r>
              <a:rPr lang="en-US" dirty="0"/>
              <a:t>Click to edit Master text styles</a:t>
            </a:r>
          </a:p>
        </p:txBody>
      </p:sp>
      <p:sp>
        <p:nvSpPr>
          <p:cNvPr id="10" name="Title Placeholder 1">
            <a:extLst>
              <a:ext uri="{FF2B5EF4-FFF2-40B4-BE49-F238E27FC236}">
                <a16:creationId xmlns:a16="http://schemas.microsoft.com/office/drawing/2014/main" id="{B0814915-4A00-0DEC-BF82-4DEF633C551D}"/>
              </a:ext>
            </a:extLst>
          </p:cNvPr>
          <p:cNvSpPr>
            <a:spLocks noGrp="1"/>
          </p:cNvSpPr>
          <p:nvPr>
            <p:ph type="title" hasCustomPrompt="1"/>
          </p:nvPr>
        </p:nvSpPr>
        <p:spPr>
          <a:xfrm>
            <a:off x="477649" y="2545081"/>
            <a:ext cx="11143786" cy="1926492"/>
          </a:xfrm>
          <a:prstGeom prst="rect">
            <a:avLst/>
          </a:prstGeom>
        </p:spPr>
        <p:txBody>
          <a:bodyPr vert="horz" lIns="0" tIns="0" rIns="0" bIns="0" rtlCol="0" anchor="ctr">
            <a:normAutofit/>
          </a:bodyPr>
          <a:lstStyle>
            <a:lvl1pPr>
              <a:lnSpc>
                <a:spcPct val="100000"/>
              </a:lnSpc>
              <a:defRPr sz="3400" b="1" i="0">
                <a:effectLst>
                  <a:outerShdw blurRad="69850" dist="63500" dir="2700000" algn="tl" rotWithShape="0">
                    <a:prstClr val="black">
                      <a:alpha val="40000"/>
                    </a:prstClr>
                  </a:outerShdw>
                </a:effectLst>
                <a:latin typeface="Arial" panose="020B0604020202020204" pitchFamily="34" charset="0"/>
                <a:cs typeface="Arial" panose="020B0604020202020204" pitchFamily="34" charset="0"/>
              </a:defRPr>
            </a:lvl1pPr>
          </a:lstStyle>
          <a:p>
            <a:r>
              <a:rPr lang="en-US" dirty="0"/>
              <a:t>Click to edit master title style</a:t>
            </a:r>
          </a:p>
        </p:txBody>
      </p:sp>
    </p:spTree>
    <p:extLst>
      <p:ext uri="{BB962C8B-B14F-4D97-AF65-F5344CB8AC3E}">
        <p14:creationId xmlns:p14="http://schemas.microsoft.com/office/powerpoint/2010/main" val="10630453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Page 1-Column – NON-CONFIDENTIAL">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9C02A878-BA68-D588-5BB1-15FBF131CBB5}"/>
              </a:ext>
            </a:extLst>
          </p:cNvPr>
          <p:cNvSpPr/>
          <p:nvPr userDrawn="1"/>
        </p:nvSpPr>
        <p:spPr>
          <a:xfrm>
            <a:off x="0" y="0"/>
            <a:ext cx="11664176" cy="1307939"/>
          </a:xfrm>
          <a:prstGeom prst="rect">
            <a:avLst/>
          </a:prstGeom>
          <a:solidFill>
            <a:srgbClr val="DB1932"/>
          </a:solidFill>
          <a:ln>
            <a:noFill/>
          </a:ln>
          <a:effectLst>
            <a:outerShdw blurRad="1016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2692949C-BB43-8331-FB5B-ACB232104362}"/>
              </a:ext>
            </a:extLst>
          </p:cNvPr>
          <p:cNvPicPr>
            <a:picLocks noChangeAspect="1"/>
          </p:cNvPicPr>
          <p:nvPr userDrawn="1"/>
        </p:nvPicPr>
        <p:blipFill>
          <a:blip r:embed="rId2">
            <a:alphaModFix amt="30000"/>
            <a:extLst>
              <a:ext uri="{28A0092B-C50C-407E-A947-70E740481C1C}">
                <a14:useLocalDpi xmlns:a14="http://schemas.microsoft.com/office/drawing/2010/main" val="0"/>
              </a:ext>
            </a:extLst>
          </a:blip>
          <a:stretch>
            <a:fillRect/>
          </a:stretch>
        </p:blipFill>
        <p:spPr>
          <a:xfrm rot="10800000">
            <a:off x="7242048" y="4276600"/>
            <a:ext cx="4949952" cy="2581400"/>
          </a:xfrm>
          <a:prstGeom prst="rect">
            <a:avLst/>
          </a:prstGeom>
        </p:spPr>
      </p:pic>
      <p:sp>
        <p:nvSpPr>
          <p:cNvPr id="3" name="Content Placeholder 2">
            <a:extLst>
              <a:ext uri="{FF2B5EF4-FFF2-40B4-BE49-F238E27FC236}">
                <a16:creationId xmlns:a16="http://schemas.microsoft.com/office/drawing/2014/main" id="{82448877-44C3-4986-AC7C-B671E7C8F037}"/>
              </a:ext>
            </a:extLst>
          </p:cNvPr>
          <p:cNvSpPr>
            <a:spLocks noGrp="1"/>
          </p:cNvSpPr>
          <p:nvPr>
            <p:ph idx="1"/>
          </p:nvPr>
        </p:nvSpPr>
        <p:spPr/>
        <p:txBody>
          <a:bodyPr lIns="0" tIns="0" rIns="0" bIns="0"/>
          <a:lstStyle>
            <a:lvl1pPr marL="228600" indent="-228600">
              <a:buClr>
                <a:srgbClr val="FEC652"/>
              </a:buClr>
              <a:buFont typeface="Wingdings" pitchFamily="2" charset="2"/>
              <a:buChar char="§"/>
              <a:defRPr b="0" i="0">
                <a:latin typeface="Arial" panose="020B0604020202020204" pitchFamily="34" charset="0"/>
                <a:cs typeface="Arial" panose="020B0604020202020204" pitchFamily="34" charset="0"/>
              </a:defRPr>
            </a:lvl1pPr>
            <a:lvl2pPr marL="685800" indent="-228600">
              <a:buClr>
                <a:srgbClr val="FEC652"/>
              </a:buClr>
              <a:buFont typeface="Wingdings" pitchFamily="2" charset="2"/>
              <a:buChar char="§"/>
              <a:defRPr b="0" i="0">
                <a:latin typeface="Arial" panose="020B0604020202020204" pitchFamily="34" charset="0"/>
                <a:cs typeface="Arial" panose="020B0604020202020204" pitchFamily="34" charset="0"/>
              </a:defRPr>
            </a:lvl2pPr>
            <a:lvl3pPr marL="1143000" indent="-228600">
              <a:buClr>
                <a:srgbClr val="FEC652"/>
              </a:buClr>
              <a:buFont typeface="Wingdings" pitchFamily="2" charset="2"/>
              <a:buChar char="§"/>
              <a:defRPr b="0" i="0">
                <a:latin typeface="Arial" panose="020B0604020202020204" pitchFamily="34" charset="0"/>
                <a:cs typeface="Arial" panose="020B0604020202020204" pitchFamily="34" charset="0"/>
              </a:defRPr>
            </a:lvl3pPr>
            <a:lvl4pPr marL="1600200" indent="-228600">
              <a:buClr>
                <a:srgbClr val="FEC652"/>
              </a:buClr>
              <a:buFont typeface="Wingdings" pitchFamily="2" charset="2"/>
              <a:buChar char="§"/>
              <a:defRPr b="0" i="0">
                <a:latin typeface="Arial" panose="020B0604020202020204" pitchFamily="34" charset="0"/>
                <a:cs typeface="Arial" panose="020B0604020202020204" pitchFamily="34" charset="0"/>
              </a:defRPr>
            </a:lvl4pPr>
            <a:lvl5pPr marL="2057400" indent="-228600">
              <a:buClr>
                <a:srgbClr val="FEC652"/>
              </a:buClr>
              <a:buFont typeface="Wingdings" pitchFamily="2" charset="2"/>
              <a:buChar char="§"/>
              <a:defRPr b="0" i="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itle Placeholder 1">
            <a:extLst>
              <a:ext uri="{FF2B5EF4-FFF2-40B4-BE49-F238E27FC236}">
                <a16:creationId xmlns:a16="http://schemas.microsoft.com/office/drawing/2014/main" id="{5A54199B-2068-DBA1-76DF-4C21AE4A741E}"/>
              </a:ext>
            </a:extLst>
          </p:cNvPr>
          <p:cNvSpPr>
            <a:spLocks noGrp="1"/>
          </p:cNvSpPr>
          <p:nvPr>
            <p:ph type="title" hasCustomPrompt="1"/>
          </p:nvPr>
        </p:nvSpPr>
        <p:spPr>
          <a:xfrm>
            <a:off x="520390" y="118872"/>
            <a:ext cx="10938547" cy="1179922"/>
          </a:xfrm>
          <a:prstGeom prst="rect">
            <a:avLst/>
          </a:prstGeom>
        </p:spPr>
        <p:txBody>
          <a:bodyPr vert="horz" lIns="0" tIns="0" rIns="0" bIns="0" rtlCol="0" anchor="ctr">
            <a:normAutofit/>
          </a:bodyPr>
          <a:lstStyle>
            <a:lvl1pPr>
              <a:defRPr sz="3600" b="1">
                <a:effectLst>
                  <a:outerShdw blurRad="69850" dist="63500" dir="2700000" algn="tl" rotWithShape="0">
                    <a:prstClr val="black">
                      <a:alpha val="40000"/>
                    </a:prstClr>
                  </a:outerShdw>
                </a:effectLst>
              </a:defRPr>
            </a:lvl1pPr>
          </a:lstStyle>
          <a:p>
            <a:r>
              <a:rPr lang="en-US" dirty="0"/>
              <a:t>Click to edit master title style</a:t>
            </a:r>
          </a:p>
        </p:txBody>
      </p:sp>
      <p:pic>
        <p:nvPicPr>
          <p:cNvPr id="5" name="Picture 4" descr="Logo&#10;&#10;Description automatically generated with medium confidence">
            <a:extLst>
              <a:ext uri="{FF2B5EF4-FFF2-40B4-BE49-F238E27FC236}">
                <a16:creationId xmlns:a16="http://schemas.microsoft.com/office/drawing/2014/main" id="{D33C5D36-F3F0-FD07-AEAE-3FA452EEE4E8}"/>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l="9818" t="39556" r="9131" b="40800"/>
          <a:stretch/>
        </p:blipFill>
        <p:spPr>
          <a:xfrm>
            <a:off x="164592" y="6242277"/>
            <a:ext cx="2779776" cy="520620"/>
          </a:xfrm>
          <a:prstGeom prst="rect">
            <a:avLst/>
          </a:prstGeom>
        </p:spPr>
      </p:pic>
    </p:spTree>
    <p:extLst>
      <p:ext uri="{BB962C8B-B14F-4D97-AF65-F5344CB8AC3E}">
        <p14:creationId xmlns:p14="http://schemas.microsoft.com/office/powerpoint/2010/main" val="36402150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Cover Page - Red">
    <p:bg>
      <p:bgPr>
        <a:gradFill>
          <a:gsLst>
            <a:gs pos="0">
              <a:srgbClr val="DB1932"/>
            </a:gs>
            <a:gs pos="100000">
              <a:srgbClr val="912328"/>
            </a:gs>
          </a:gsLst>
          <a:lin ang="0" scaled="0"/>
        </a:gra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4436DA4-F9BA-9B4B-5F56-7DB4BBDC28D9}"/>
              </a:ext>
            </a:extLst>
          </p:cNvPr>
          <p:cNvSpPr/>
          <p:nvPr userDrawn="1"/>
        </p:nvSpPr>
        <p:spPr>
          <a:xfrm>
            <a:off x="0" y="6085840"/>
            <a:ext cx="12192000" cy="772160"/>
          </a:xfrm>
          <a:prstGeom prst="rect">
            <a:avLst/>
          </a:prstGeom>
          <a:gradFill>
            <a:gsLst>
              <a:gs pos="30000">
                <a:srgbClr val="FEC652"/>
              </a:gs>
              <a:gs pos="100000">
                <a:srgbClr val="FEC652">
                  <a:alpha val="35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8C9234D4-E438-57B7-4116-2276ECB5AA1D}"/>
              </a:ext>
            </a:extLst>
          </p:cNvPr>
          <p:cNvPicPr>
            <a:picLocks noChangeAspect="1"/>
          </p:cNvPicPr>
          <p:nvPr userDrawn="1"/>
        </p:nvPicPr>
        <p:blipFill>
          <a:blip r:embed="rId2">
            <a:alphaModFix amt="70000"/>
            <a:extLst>
              <a:ext uri="{28A0092B-C50C-407E-A947-70E740481C1C}">
                <a14:useLocalDpi xmlns:a14="http://schemas.microsoft.com/office/drawing/2010/main" val="0"/>
              </a:ext>
            </a:extLst>
          </a:blip>
          <a:srcRect/>
          <a:stretch/>
        </p:blipFill>
        <p:spPr>
          <a:xfrm flipH="1">
            <a:off x="5238749" y="1"/>
            <a:ext cx="6953248" cy="4371974"/>
          </a:xfrm>
          <a:prstGeom prst="rect">
            <a:avLst/>
          </a:prstGeom>
        </p:spPr>
      </p:pic>
      <p:sp>
        <p:nvSpPr>
          <p:cNvPr id="9" name="Content Placeholder 2">
            <a:extLst>
              <a:ext uri="{FF2B5EF4-FFF2-40B4-BE49-F238E27FC236}">
                <a16:creationId xmlns:a16="http://schemas.microsoft.com/office/drawing/2014/main" id="{D726A28C-DD63-C277-A15B-15FB58C39E98}"/>
              </a:ext>
            </a:extLst>
          </p:cNvPr>
          <p:cNvSpPr>
            <a:spLocks noGrp="1"/>
          </p:cNvSpPr>
          <p:nvPr>
            <p:ph idx="1"/>
          </p:nvPr>
        </p:nvSpPr>
        <p:spPr>
          <a:xfrm>
            <a:off x="853827" y="6350295"/>
            <a:ext cx="11143786" cy="308413"/>
          </a:xfrm>
        </p:spPr>
        <p:txBody>
          <a:bodyPr lIns="0" tIns="0" rIns="0" bIns="0">
            <a:normAutofit/>
          </a:bodyPr>
          <a:lstStyle>
            <a:lvl1pPr marL="0" indent="0">
              <a:buClr>
                <a:srgbClr val="FEC652"/>
              </a:buClr>
              <a:buFont typeface="Wingdings" pitchFamily="2" charset="2"/>
              <a:buNone/>
              <a:defRPr sz="1800" b="1" i="0">
                <a:latin typeface="Arial" panose="020B0604020202020204" pitchFamily="34" charset="0"/>
                <a:cs typeface="Arial" panose="020B0604020202020204" pitchFamily="34" charset="0"/>
              </a:defRPr>
            </a:lvl1pPr>
            <a:lvl2pPr marL="457200" indent="0">
              <a:buClr>
                <a:srgbClr val="FEC652"/>
              </a:buClr>
              <a:buFont typeface="Wingdings" pitchFamily="2" charset="2"/>
              <a:buNone/>
              <a:defRPr b="1" i="0">
                <a:latin typeface="Helvetica" pitchFamily="2" charset="0"/>
              </a:defRPr>
            </a:lvl2pPr>
            <a:lvl3pPr marL="914400" indent="0">
              <a:buClr>
                <a:srgbClr val="FEC652"/>
              </a:buClr>
              <a:buFont typeface="Wingdings" pitchFamily="2" charset="2"/>
              <a:buNone/>
              <a:defRPr b="1" i="0">
                <a:latin typeface="Helvetica" pitchFamily="2" charset="0"/>
              </a:defRPr>
            </a:lvl3pPr>
            <a:lvl4pPr marL="1371600" indent="0">
              <a:buClr>
                <a:srgbClr val="FEC652"/>
              </a:buClr>
              <a:buFont typeface="Wingdings" pitchFamily="2" charset="2"/>
              <a:buNone/>
              <a:defRPr b="1" i="0">
                <a:latin typeface="Helvetica" pitchFamily="2" charset="0"/>
              </a:defRPr>
            </a:lvl4pPr>
            <a:lvl5pPr marL="1828800" indent="0">
              <a:buClr>
                <a:srgbClr val="FEC652"/>
              </a:buClr>
              <a:buFont typeface="Wingdings" pitchFamily="2" charset="2"/>
              <a:buNone/>
              <a:defRPr b="1" i="0">
                <a:latin typeface="Helvetica" pitchFamily="2" charset="0"/>
              </a:defRPr>
            </a:lvl5pPr>
          </a:lstStyle>
          <a:p>
            <a:pPr lvl="0"/>
            <a:r>
              <a:rPr lang="en-US" dirty="0"/>
              <a:t>Click to edit Master text styles</a:t>
            </a:r>
          </a:p>
        </p:txBody>
      </p:sp>
      <p:sp>
        <p:nvSpPr>
          <p:cNvPr id="10" name="Title Placeholder 1">
            <a:extLst>
              <a:ext uri="{FF2B5EF4-FFF2-40B4-BE49-F238E27FC236}">
                <a16:creationId xmlns:a16="http://schemas.microsoft.com/office/drawing/2014/main" id="{B0814915-4A00-0DEC-BF82-4DEF633C551D}"/>
              </a:ext>
            </a:extLst>
          </p:cNvPr>
          <p:cNvSpPr>
            <a:spLocks noGrp="1"/>
          </p:cNvSpPr>
          <p:nvPr>
            <p:ph type="title" hasCustomPrompt="1"/>
          </p:nvPr>
        </p:nvSpPr>
        <p:spPr>
          <a:xfrm>
            <a:off x="853827" y="4118708"/>
            <a:ext cx="11143786" cy="1926492"/>
          </a:xfrm>
          <a:prstGeom prst="rect">
            <a:avLst/>
          </a:prstGeom>
        </p:spPr>
        <p:txBody>
          <a:bodyPr vert="horz" lIns="0" tIns="0" rIns="0" bIns="0" rtlCol="0" anchor="ctr">
            <a:normAutofit/>
          </a:bodyPr>
          <a:lstStyle>
            <a:lvl1pPr>
              <a:lnSpc>
                <a:spcPct val="100000"/>
              </a:lnSpc>
              <a:defRPr sz="3400" b="1" i="0">
                <a:effectLst>
                  <a:outerShdw blurRad="69850" dist="63500" dir="2700000" algn="tl" rotWithShape="0">
                    <a:prstClr val="black">
                      <a:alpha val="40000"/>
                    </a:prstClr>
                  </a:outerShdw>
                </a:effectLst>
                <a:latin typeface="Arial" panose="020B0604020202020204" pitchFamily="34" charset="0"/>
                <a:cs typeface="Arial" panose="020B0604020202020204" pitchFamily="34" charset="0"/>
              </a:defRPr>
            </a:lvl1pPr>
          </a:lstStyle>
          <a:p>
            <a:r>
              <a:rPr lang="en-US" dirty="0"/>
              <a:t>Click to edit master title style</a:t>
            </a:r>
          </a:p>
        </p:txBody>
      </p:sp>
      <p:pic>
        <p:nvPicPr>
          <p:cNvPr id="12" name="Picture 11" descr="A black and white sign with white text&#10;&#10;Description automatically generated">
            <a:extLst>
              <a:ext uri="{FF2B5EF4-FFF2-40B4-BE49-F238E27FC236}">
                <a16:creationId xmlns:a16="http://schemas.microsoft.com/office/drawing/2014/main" id="{69E192ED-5B41-6A84-4E2E-5237E0E7BD6C}"/>
              </a:ext>
            </a:extLst>
          </p:cNvPr>
          <p:cNvPicPr>
            <a:picLocks noChangeAspect="1"/>
          </p:cNvPicPr>
          <p:nvPr userDrawn="1"/>
        </p:nvPicPr>
        <p:blipFill>
          <a:blip r:embed="rId3">
            <a:clrChange>
              <a:clrFrom>
                <a:srgbClr val="000000"/>
              </a:clrFrom>
              <a:clrTo>
                <a:srgbClr val="000000">
                  <a:alpha val="0"/>
                </a:srgbClr>
              </a:clrTo>
            </a:clrChange>
            <a:extLst>
              <a:ext uri="{28A0092B-C50C-407E-A947-70E740481C1C}">
                <a14:useLocalDpi xmlns:a14="http://schemas.microsoft.com/office/drawing/2010/main" val="0"/>
              </a:ext>
            </a:extLst>
          </a:blip>
          <a:stretch>
            <a:fillRect/>
          </a:stretch>
        </p:blipFill>
        <p:spPr>
          <a:xfrm>
            <a:off x="634751" y="1993045"/>
            <a:ext cx="8335017" cy="1435955"/>
          </a:xfrm>
          <a:prstGeom prst="rect">
            <a:avLst/>
          </a:prstGeom>
        </p:spPr>
      </p:pic>
    </p:spTree>
    <p:extLst>
      <p:ext uri="{BB962C8B-B14F-4D97-AF65-F5344CB8AC3E}">
        <p14:creationId xmlns:p14="http://schemas.microsoft.com/office/powerpoint/2010/main" val="10633505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ver Page - White">
    <p:bg>
      <p:bgPr>
        <a:gradFill>
          <a:gsLst>
            <a:gs pos="0">
              <a:schemeClr val="bg1"/>
            </a:gs>
            <a:gs pos="100000">
              <a:schemeClr val="bg1">
                <a:lumMod val="95000"/>
              </a:schemeClr>
            </a:gs>
          </a:gsLst>
          <a:lin ang="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E0389B0-3E3E-6661-4D60-A35A9102B1A0}"/>
              </a:ext>
            </a:extLst>
          </p:cNvPr>
          <p:cNvSpPr/>
          <p:nvPr userDrawn="1"/>
        </p:nvSpPr>
        <p:spPr>
          <a:xfrm>
            <a:off x="0" y="6085840"/>
            <a:ext cx="12192000" cy="772160"/>
          </a:xfrm>
          <a:prstGeom prst="rect">
            <a:avLst/>
          </a:prstGeom>
          <a:gradFill>
            <a:gsLst>
              <a:gs pos="0">
                <a:srgbClr val="DB1932"/>
              </a:gs>
              <a:gs pos="100000">
                <a:srgbClr val="912328"/>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603D08A6-24ED-CC54-A899-BE1930A98902}"/>
              </a:ext>
            </a:extLst>
          </p:cNvPr>
          <p:cNvPicPr>
            <a:picLocks noChangeAspect="1"/>
          </p:cNvPicPr>
          <p:nvPr userDrawn="1"/>
        </p:nvPicPr>
        <p:blipFill>
          <a:blip r:embed="rId2">
            <a:alphaModFix amt="45000"/>
            <a:extLst>
              <a:ext uri="{28A0092B-C50C-407E-A947-70E740481C1C}">
                <a14:useLocalDpi xmlns:a14="http://schemas.microsoft.com/office/drawing/2010/main" val="0"/>
              </a:ext>
            </a:extLst>
          </a:blip>
          <a:stretch>
            <a:fillRect/>
          </a:stretch>
        </p:blipFill>
        <p:spPr>
          <a:xfrm flipH="1">
            <a:off x="2431384" y="1"/>
            <a:ext cx="9760615" cy="5090160"/>
          </a:xfrm>
          <a:prstGeom prst="rect">
            <a:avLst/>
          </a:prstGeom>
        </p:spPr>
      </p:pic>
      <p:pic>
        <p:nvPicPr>
          <p:cNvPr id="6" name="Picture 5">
            <a:extLst>
              <a:ext uri="{FF2B5EF4-FFF2-40B4-BE49-F238E27FC236}">
                <a16:creationId xmlns:a16="http://schemas.microsoft.com/office/drawing/2014/main" id="{5C99E12F-8B9A-CE9C-6114-F34DD8F28101}"/>
              </a:ext>
            </a:extLst>
          </p:cNvPr>
          <p:cNvPicPr>
            <a:picLocks noChangeAspect="1"/>
          </p:cNvPicPr>
          <p:nvPr userDrawn="1"/>
        </p:nvPicPr>
        <p:blipFill>
          <a:blip r:embed="rId3"/>
          <a:stretch>
            <a:fillRect/>
          </a:stretch>
        </p:blipFill>
        <p:spPr>
          <a:xfrm>
            <a:off x="853827" y="1671398"/>
            <a:ext cx="3991985" cy="1451631"/>
          </a:xfrm>
          <a:prstGeom prst="rect">
            <a:avLst/>
          </a:prstGeom>
        </p:spPr>
      </p:pic>
      <p:sp>
        <p:nvSpPr>
          <p:cNvPr id="9" name="Content Placeholder 2">
            <a:extLst>
              <a:ext uri="{FF2B5EF4-FFF2-40B4-BE49-F238E27FC236}">
                <a16:creationId xmlns:a16="http://schemas.microsoft.com/office/drawing/2014/main" id="{D726A28C-DD63-C277-A15B-15FB58C39E98}"/>
              </a:ext>
            </a:extLst>
          </p:cNvPr>
          <p:cNvSpPr>
            <a:spLocks noGrp="1"/>
          </p:cNvSpPr>
          <p:nvPr>
            <p:ph idx="1"/>
          </p:nvPr>
        </p:nvSpPr>
        <p:spPr>
          <a:xfrm>
            <a:off x="853827" y="6350295"/>
            <a:ext cx="11143786" cy="308413"/>
          </a:xfrm>
        </p:spPr>
        <p:txBody>
          <a:bodyPr lIns="0" tIns="0" rIns="0" bIns="0">
            <a:normAutofit/>
          </a:bodyPr>
          <a:lstStyle>
            <a:lvl1pPr marL="0" indent="0">
              <a:buClr>
                <a:srgbClr val="FEC652"/>
              </a:buClr>
              <a:buFont typeface="Wingdings" pitchFamily="2" charset="2"/>
              <a:buNone/>
              <a:defRPr sz="1800" b="1" i="0">
                <a:solidFill>
                  <a:schemeClr val="bg1"/>
                </a:solidFill>
                <a:latin typeface="Arial" panose="020B0604020202020204" pitchFamily="34" charset="0"/>
                <a:cs typeface="Arial" panose="020B0604020202020204" pitchFamily="34" charset="0"/>
              </a:defRPr>
            </a:lvl1pPr>
            <a:lvl2pPr marL="457200" indent="0">
              <a:buClr>
                <a:srgbClr val="FEC652"/>
              </a:buClr>
              <a:buFont typeface="Wingdings" pitchFamily="2" charset="2"/>
              <a:buNone/>
              <a:defRPr b="1" i="0">
                <a:latin typeface="Helvetica" pitchFamily="2" charset="0"/>
              </a:defRPr>
            </a:lvl2pPr>
            <a:lvl3pPr marL="914400" indent="0">
              <a:buClr>
                <a:srgbClr val="FEC652"/>
              </a:buClr>
              <a:buFont typeface="Wingdings" pitchFamily="2" charset="2"/>
              <a:buNone/>
              <a:defRPr b="1" i="0">
                <a:latin typeface="Helvetica" pitchFamily="2" charset="0"/>
              </a:defRPr>
            </a:lvl3pPr>
            <a:lvl4pPr marL="1371600" indent="0">
              <a:buClr>
                <a:srgbClr val="FEC652"/>
              </a:buClr>
              <a:buFont typeface="Wingdings" pitchFamily="2" charset="2"/>
              <a:buNone/>
              <a:defRPr b="1" i="0">
                <a:latin typeface="Helvetica" pitchFamily="2" charset="0"/>
              </a:defRPr>
            </a:lvl4pPr>
            <a:lvl5pPr marL="1828800" indent="0">
              <a:buClr>
                <a:srgbClr val="FEC652"/>
              </a:buClr>
              <a:buFont typeface="Wingdings" pitchFamily="2" charset="2"/>
              <a:buNone/>
              <a:defRPr b="1" i="0">
                <a:latin typeface="Helvetica" pitchFamily="2" charset="0"/>
              </a:defRPr>
            </a:lvl5pPr>
          </a:lstStyle>
          <a:p>
            <a:pPr lvl="0"/>
            <a:r>
              <a:rPr lang="en-US" dirty="0"/>
              <a:t>Click to edit Master text styles</a:t>
            </a:r>
          </a:p>
        </p:txBody>
      </p:sp>
      <p:sp>
        <p:nvSpPr>
          <p:cNvPr id="10" name="Title Placeholder 1">
            <a:extLst>
              <a:ext uri="{FF2B5EF4-FFF2-40B4-BE49-F238E27FC236}">
                <a16:creationId xmlns:a16="http://schemas.microsoft.com/office/drawing/2014/main" id="{B0814915-4A00-0DEC-BF82-4DEF633C551D}"/>
              </a:ext>
            </a:extLst>
          </p:cNvPr>
          <p:cNvSpPr>
            <a:spLocks noGrp="1"/>
          </p:cNvSpPr>
          <p:nvPr>
            <p:ph type="title" hasCustomPrompt="1"/>
          </p:nvPr>
        </p:nvSpPr>
        <p:spPr>
          <a:xfrm>
            <a:off x="853827" y="4118708"/>
            <a:ext cx="11143786" cy="1926492"/>
          </a:xfrm>
          <a:prstGeom prst="rect">
            <a:avLst/>
          </a:prstGeom>
          <a:effectLst/>
        </p:spPr>
        <p:txBody>
          <a:bodyPr vert="horz" lIns="0" tIns="0" rIns="0" bIns="0" rtlCol="0" anchor="ctr">
            <a:normAutofit/>
          </a:bodyPr>
          <a:lstStyle>
            <a:lvl1pPr>
              <a:lnSpc>
                <a:spcPct val="100000"/>
              </a:lnSpc>
              <a:defRPr sz="3400" b="1" i="0">
                <a:solidFill>
                  <a:sysClr val="windowText" lastClr="000000"/>
                </a:solidFill>
                <a:effectLst/>
                <a:latin typeface="Arial" panose="020B0604020202020204" pitchFamily="34" charset="0"/>
                <a:cs typeface="Arial" panose="020B0604020202020204" pitchFamily="34" charset="0"/>
              </a:defRPr>
            </a:lvl1pPr>
          </a:lstStyle>
          <a:p>
            <a:r>
              <a:rPr lang="en-US" dirty="0"/>
              <a:t>Click to edit master title style</a:t>
            </a:r>
          </a:p>
        </p:txBody>
      </p:sp>
      <p:pic>
        <p:nvPicPr>
          <p:cNvPr id="2" name="Picture 1">
            <a:extLst>
              <a:ext uri="{FF2B5EF4-FFF2-40B4-BE49-F238E27FC236}">
                <a16:creationId xmlns:a16="http://schemas.microsoft.com/office/drawing/2014/main" id="{5D418E60-EB90-F991-8B2F-006E72B154D0}"/>
              </a:ext>
            </a:extLst>
          </p:cNvPr>
          <p:cNvPicPr>
            <a:picLocks noChangeAspect="1"/>
          </p:cNvPicPr>
          <p:nvPr userDrawn="1"/>
        </p:nvPicPr>
        <p:blipFill rotWithShape="1">
          <a:blip r:embed="rId4"/>
          <a:srcRect b="33193"/>
          <a:stretch/>
        </p:blipFill>
        <p:spPr>
          <a:xfrm>
            <a:off x="253459" y="3313195"/>
            <a:ext cx="5192720" cy="523462"/>
          </a:xfrm>
          <a:prstGeom prst="rect">
            <a:avLst/>
          </a:prstGeom>
        </p:spPr>
      </p:pic>
    </p:spTree>
    <p:extLst>
      <p:ext uri="{BB962C8B-B14F-4D97-AF65-F5344CB8AC3E}">
        <p14:creationId xmlns:p14="http://schemas.microsoft.com/office/powerpoint/2010/main" val="34681113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Cover Page - White">
    <p:bg>
      <p:bgPr>
        <a:gradFill>
          <a:gsLst>
            <a:gs pos="0">
              <a:schemeClr val="bg1"/>
            </a:gs>
            <a:gs pos="100000">
              <a:schemeClr val="bg1">
                <a:lumMod val="95000"/>
              </a:schemeClr>
            </a:gs>
          </a:gsLst>
          <a:lin ang="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E0389B0-3E3E-6661-4D60-A35A9102B1A0}"/>
              </a:ext>
            </a:extLst>
          </p:cNvPr>
          <p:cNvSpPr/>
          <p:nvPr userDrawn="1"/>
        </p:nvSpPr>
        <p:spPr>
          <a:xfrm>
            <a:off x="0" y="6085840"/>
            <a:ext cx="12192000" cy="772160"/>
          </a:xfrm>
          <a:prstGeom prst="rect">
            <a:avLst/>
          </a:prstGeom>
          <a:gradFill>
            <a:gsLst>
              <a:gs pos="0">
                <a:srgbClr val="DB1932"/>
              </a:gs>
              <a:gs pos="100000">
                <a:srgbClr val="912328"/>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603D08A6-24ED-CC54-A899-BE1930A98902}"/>
              </a:ext>
            </a:extLst>
          </p:cNvPr>
          <p:cNvPicPr>
            <a:picLocks noChangeAspect="1"/>
          </p:cNvPicPr>
          <p:nvPr userDrawn="1"/>
        </p:nvPicPr>
        <p:blipFill>
          <a:blip r:embed="rId2">
            <a:alphaModFix amt="45000"/>
            <a:extLst>
              <a:ext uri="{28A0092B-C50C-407E-A947-70E740481C1C}">
                <a14:useLocalDpi xmlns:a14="http://schemas.microsoft.com/office/drawing/2010/main" val="0"/>
              </a:ext>
            </a:extLst>
          </a:blip>
          <a:stretch>
            <a:fillRect/>
          </a:stretch>
        </p:blipFill>
        <p:spPr>
          <a:xfrm flipH="1">
            <a:off x="4978398" y="1"/>
            <a:ext cx="7213599" cy="4387272"/>
          </a:xfrm>
          <a:prstGeom prst="rect">
            <a:avLst/>
          </a:prstGeom>
        </p:spPr>
      </p:pic>
      <p:sp>
        <p:nvSpPr>
          <p:cNvPr id="9" name="Content Placeholder 2">
            <a:extLst>
              <a:ext uri="{FF2B5EF4-FFF2-40B4-BE49-F238E27FC236}">
                <a16:creationId xmlns:a16="http://schemas.microsoft.com/office/drawing/2014/main" id="{D726A28C-DD63-C277-A15B-15FB58C39E98}"/>
              </a:ext>
            </a:extLst>
          </p:cNvPr>
          <p:cNvSpPr>
            <a:spLocks noGrp="1"/>
          </p:cNvSpPr>
          <p:nvPr>
            <p:ph idx="1"/>
          </p:nvPr>
        </p:nvSpPr>
        <p:spPr>
          <a:xfrm>
            <a:off x="853827" y="6350295"/>
            <a:ext cx="11143786" cy="308413"/>
          </a:xfrm>
        </p:spPr>
        <p:txBody>
          <a:bodyPr lIns="0" tIns="0" rIns="0" bIns="0">
            <a:normAutofit/>
          </a:bodyPr>
          <a:lstStyle>
            <a:lvl1pPr marL="0" indent="0">
              <a:buClr>
                <a:srgbClr val="FEC652"/>
              </a:buClr>
              <a:buFont typeface="Wingdings" pitchFamily="2" charset="2"/>
              <a:buNone/>
              <a:defRPr sz="1800" b="1" i="0">
                <a:solidFill>
                  <a:schemeClr val="bg1"/>
                </a:solidFill>
                <a:latin typeface="Arial" panose="020B0604020202020204" pitchFamily="34" charset="0"/>
                <a:cs typeface="Arial" panose="020B0604020202020204" pitchFamily="34" charset="0"/>
              </a:defRPr>
            </a:lvl1pPr>
            <a:lvl2pPr marL="457200" indent="0">
              <a:buClr>
                <a:srgbClr val="FEC652"/>
              </a:buClr>
              <a:buFont typeface="Wingdings" pitchFamily="2" charset="2"/>
              <a:buNone/>
              <a:defRPr b="1" i="0">
                <a:latin typeface="Helvetica" pitchFamily="2" charset="0"/>
              </a:defRPr>
            </a:lvl2pPr>
            <a:lvl3pPr marL="914400" indent="0">
              <a:buClr>
                <a:srgbClr val="FEC652"/>
              </a:buClr>
              <a:buFont typeface="Wingdings" pitchFamily="2" charset="2"/>
              <a:buNone/>
              <a:defRPr b="1" i="0">
                <a:latin typeface="Helvetica" pitchFamily="2" charset="0"/>
              </a:defRPr>
            </a:lvl3pPr>
            <a:lvl4pPr marL="1371600" indent="0">
              <a:buClr>
                <a:srgbClr val="FEC652"/>
              </a:buClr>
              <a:buFont typeface="Wingdings" pitchFamily="2" charset="2"/>
              <a:buNone/>
              <a:defRPr b="1" i="0">
                <a:latin typeface="Helvetica" pitchFamily="2" charset="0"/>
              </a:defRPr>
            </a:lvl4pPr>
            <a:lvl5pPr marL="1828800" indent="0">
              <a:buClr>
                <a:srgbClr val="FEC652"/>
              </a:buClr>
              <a:buFont typeface="Wingdings" pitchFamily="2" charset="2"/>
              <a:buNone/>
              <a:defRPr b="1" i="0">
                <a:latin typeface="Helvetica" pitchFamily="2" charset="0"/>
              </a:defRPr>
            </a:lvl5pPr>
          </a:lstStyle>
          <a:p>
            <a:pPr lvl="0"/>
            <a:r>
              <a:rPr lang="en-US" dirty="0"/>
              <a:t>Click to edit Master text styles</a:t>
            </a:r>
          </a:p>
        </p:txBody>
      </p:sp>
      <p:sp>
        <p:nvSpPr>
          <p:cNvPr id="10" name="Title Placeholder 1">
            <a:extLst>
              <a:ext uri="{FF2B5EF4-FFF2-40B4-BE49-F238E27FC236}">
                <a16:creationId xmlns:a16="http://schemas.microsoft.com/office/drawing/2014/main" id="{B0814915-4A00-0DEC-BF82-4DEF633C551D}"/>
              </a:ext>
            </a:extLst>
          </p:cNvPr>
          <p:cNvSpPr>
            <a:spLocks noGrp="1"/>
          </p:cNvSpPr>
          <p:nvPr>
            <p:ph type="title" hasCustomPrompt="1"/>
          </p:nvPr>
        </p:nvSpPr>
        <p:spPr>
          <a:xfrm>
            <a:off x="853827" y="4118708"/>
            <a:ext cx="11143786" cy="1926492"/>
          </a:xfrm>
          <a:prstGeom prst="rect">
            <a:avLst/>
          </a:prstGeom>
          <a:effectLst/>
        </p:spPr>
        <p:txBody>
          <a:bodyPr vert="horz" lIns="0" tIns="0" rIns="0" bIns="0" rtlCol="0" anchor="ctr">
            <a:normAutofit/>
          </a:bodyPr>
          <a:lstStyle>
            <a:lvl1pPr>
              <a:lnSpc>
                <a:spcPct val="100000"/>
              </a:lnSpc>
              <a:defRPr sz="3400" b="1" i="0">
                <a:solidFill>
                  <a:sysClr val="windowText" lastClr="000000"/>
                </a:solidFill>
                <a:effectLst/>
                <a:latin typeface="Arial" panose="020B0604020202020204" pitchFamily="34" charset="0"/>
                <a:cs typeface="Arial" panose="020B0604020202020204" pitchFamily="34" charset="0"/>
              </a:defRPr>
            </a:lvl1pPr>
          </a:lstStyle>
          <a:p>
            <a:r>
              <a:rPr lang="en-US" dirty="0"/>
              <a:t>Click to edit master title style</a:t>
            </a:r>
          </a:p>
        </p:txBody>
      </p:sp>
      <p:pic>
        <p:nvPicPr>
          <p:cNvPr id="8" name="Picture 7">
            <a:extLst>
              <a:ext uri="{FF2B5EF4-FFF2-40B4-BE49-F238E27FC236}">
                <a16:creationId xmlns:a16="http://schemas.microsoft.com/office/drawing/2014/main" id="{6D5AD90A-4599-8876-08D0-DA4C5FD52F0C}"/>
              </a:ext>
            </a:extLst>
          </p:cNvPr>
          <p:cNvPicPr>
            <a:picLocks noChangeAspect="1"/>
          </p:cNvPicPr>
          <p:nvPr userDrawn="1"/>
        </p:nvPicPr>
        <p:blipFill>
          <a:blip r:embed="rId3">
            <a:clrChange>
              <a:clrFrom>
                <a:srgbClr val="FFFFFF"/>
              </a:clrFrom>
              <a:clrTo>
                <a:srgbClr val="FFFFFF">
                  <a:alpha val="0"/>
                </a:srgbClr>
              </a:clrTo>
            </a:clrChange>
          </a:blip>
          <a:stretch>
            <a:fillRect/>
          </a:stretch>
        </p:blipFill>
        <p:spPr>
          <a:xfrm>
            <a:off x="554182" y="2104095"/>
            <a:ext cx="7878618" cy="1463450"/>
          </a:xfrm>
          <a:prstGeom prst="rect">
            <a:avLst/>
          </a:prstGeom>
        </p:spPr>
      </p:pic>
    </p:spTree>
    <p:extLst>
      <p:ext uri="{BB962C8B-B14F-4D97-AF65-F5344CB8AC3E}">
        <p14:creationId xmlns:p14="http://schemas.microsoft.com/office/powerpoint/2010/main" val="35653444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Cover Page - White">
    <p:bg>
      <p:bgPr>
        <a:gradFill>
          <a:gsLst>
            <a:gs pos="0">
              <a:schemeClr val="bg1"/>
            </a:gs>
            <a:gs pos="100000">
              <a:schemeClr val="bg1">
                <a:lumMod val="95000"/>
              </a:schemeClr>
            </a:gs>
          </a:gsLst>
          <a:lin ang="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E0389B0-3E3E-6661-4D60-A35A9102B1A0}"/>
              </a:ext>
            </a:extLst>
          </p:cNvPr>
          <p:cNvSpPr/>
          <p:nvPr userDrawn="1"/>
        </p:nvSpPr>
        <p:spPr>
          <a:xfrm>
            <a:off x="0" y="6085840"/>
            <a:ext cx="12192000" cy="772160"/>
          </a:xfrm>
          <a:prstGeom prst="rect">
            <a:avLst/>
          </a:prstGeom>
          <a:gradFill>
            <a:gsLst>
              <a:gs pos="0">
                <a:srgbClr val="DB1932"/>
              </a:gs>
              <a:gs pos="100000">
                <a:srgbClr val="912328"/>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603D08A6-24ED-CC54-A899-BE1930A98902}"/>
              </a:ext>
            </a:extLst>
          </p:cNvPr>
          <p:cNvPicPr>
            <a:picLocks noChangeAspect="1"/>
          </p:cNvPicPr>
          <p:nvPr userDrawn="1"/>
        </p:nvPicPr>
        <p:blipFill>
          <a:blip r:embed="rId2">
            <a:alphaModFix amt="45000"/>
            <a:extLst>
              <a:ext uri="{28A0092B-C50C-407E-A947-70E740481C1C}">
                <a14:useLocalDpi xmlns:a14="http://schemas.microsoft.com/office/drawing/2010/main" val="0"/>
              </a:ext>
            </a:extLst>
          </a:blip>
          <a:stretch>
            <a:fillRect/>
          </a:stretch>
        </p:blipFill>
        <p:spPr>
          <a:xfrm flipH="1">
            <a:off x="4978398" y="1"/>
            <a:ext cx="7213599" cy="4387272"/>
          </a:xfrm>
          <a:prstGeom prst="rect">
            <a:avLst/>
          </a:prstGeom>
        </p:spPr>
      </p:pic>
      <p:sp>
        <p:nvSpPr>
          <p:cNvPr id="9" name="Content Placeholder 2">
            <a:extLst>
              <a:ext uri="{FF2B5EF4-FFF2-40B4-BE49-F238E27FC236}">
                <a16:creationId xmlns:a16="http://schemas.microsoft.com/office/drawing/2014/main" id="{D726A28C-DD63-C277-A15B-15FB58C39E98}"/>
              </a:ext>
            </a:extLst>
          </p:cNvPr>
          <p:cNvSpPr>
            <a:spLocks noGrp="1"/>
          </p:cNvSpPr>
          <p:nvPr>
            <p:ph idx="1"/>
          </p:nvPr>
        </p:nvSpPr>
        <p:spPr>
          <a:xfrm>
            <a:off x="853827" y="6350295"/>
            <a:ext cx="11143786" cy="308413"/>
          </a:xfrm>
        </p:spPr>
        <p:txBody>
          <a:bodyPr lIns="0" tIns="0" rIns="0" bIns="0">
            <a:normAutofit/>
          </a:bodyPr>
          <a:lstStyle>
            <a:lvl1pPr marL="0" indent="0">
              <a:buClr>
                <a:srgbClr val="FEC652"/>
              </a:buClr>
              <a:buFont typeface="Wingdings" pitchFamily="2" charset="2"/>
              <a:buNone/>
              <a:defRPr sz="1800" b="1" i="0">
                <a:solidFill>
                  <a:schemeClr val="bg1"/>
                </a:solidFill>
                <a:latin typeface="Arial" panose="020B0604020202020204" pitchFamily="34" charset="0"/>
                <a:cs typeface="Arial" panose="020B0604020202020204" pitchFamily="34" charset="0"/>
              </a:defRPr>
            </a:lvl1pPr>
            <a:lvl2pPr marL="457200" indent="0">
              <a:buClr>
                <a:srgbClr val="FEC652"/>
              </a:buClr>
              <a:buFont typeface="Wingdings" pitchFamily="2" charset="2"/>
              <a:buNone/>
              <a:defRPr b="1" i="0">
                <a:latin typeface="Helvetica" pitchFamily="2" charset="0"/>
              </a:defRPr>
            </a:lvl2pPr>
            <a:lvl3pPr marL="914400" indent="0">
              <a:buClr>
                <a:srgbClr val="FEC652"/>
              </a:buClr>
              <a:buFont typeface="Wingdings" pitchFamily="2" charset="2"/>
              <a:buNone/>
              <a:defRPr b="1" i="0">
                <a:latin typeface="Helvetica" pitchFamily="2" charset="0"/>
              </a:defRPr>
            </a:lvl3pPr>
            <a:lvl4pPr marL="1371600" indent="0">
              <a:buClr>
                <a:srgbClr val="FEC652"/>
              </a:buClr>
              <a:buFont typeface="Wingdings" pitchFamily="2" charset="2"/>
              <a:buNone/>
              <a:defRPr b="1" i="0">
                <a:latin typeface="Helvetica" pitchFamily="2" charset="0"/>
              </a:defRPr>
            </a:lvl4pPr>
            <a:lvl5pPr marL="1828800" indent="0">
              <a:buClr>
                <a:srgbClr val="FEC652"/>
              </a:buClr>
              <a:buFont typeface="Wingdings" pitchFamily="2" charset="2"/>
              <a:buNone/>
              <a:defRPr b="1" i="0">
                <a:latin typeface="Helvetica" pitchFamily="2" charset="0"/>
              </a:defRPr>
            </a:lvl5pPr>
          </a:lstStyle>
          <a:p>
            <a:pPr lvl="0"/>
            <a:r>
              <a:rPr lang="en-US" dirty="0"/>
              <a:t>Click to edit Master text styles</a:t>
            </a:r>
          </a:p>
        </p:txBody>
      </p:sp>
      <p:sp>
        <p:nvSpPr>
          <p:cNvPr id="10" name="Title Placeholder 1">
            <a:extLst>
              <a:ext uri="{FF2B5EF4-FFF2-40B4-BE49-F238E27FC236}">
                <a16:creationId xmlns:a16="http://schemas.microsoft.com/office/drawing/2014/main" id="{B0814915-4A00-0DEC-BF82-4DEF633C551D}"/>
              </a:ext>
            </a:extLst>
          </p:cNvPr>
          <p:cNvSpPr>
            <a:spLocks noGrp="1"/>
          </p:cNvSpPr>
          <p:nvPr>
            <p:ph type="title" hasCustomPrompt="1"/>
          </p:nvPr>
        </p:nvSpPr>
        <p:spPr>
          <a:xfrm>
            <a:off x="853827" y="4118708"/>
            <a:ext cx="11143786" cy="1926492"/>
          </a:xfrm>
          <a:prstGeom prst="rect">
            <a:avLst/>
          </a:prstGeom>
          <a:effectLst/>
        </p:spPr>
        <p:txBody>
          <a:bodyPr vert="horz" lIns="0" tIns="0" rIns="0" bIns="0" rtlCol="0" anchor="ctr">
            <a:normAutofit/>
          </a:bodyPr>
          <a:lstStyle>
            <a:lvl1pPr>
              <a:lnSpc>
                <a:spcPct val="100000"/>
              </a:lnSpc>
              <a:defRPr sz="3400" b="1" i="0">
                <a:solidFill>
                  <a:sysClr val="windowText" lastClr="000000"/>
                </a:solidFill>
                <a:effectLst/>
                <a:latin typeface="Arial" panose="020B0604020202020204" pitchFamily="34" charset="0"/>
                <a:cs typeface="Arial" panose="020B0604020202020204" pitchFamily="34" charset="0"/>
              </a:defRPr>
            </a:lvl1pPr>
          </a:lstStyle>
          <a:p>
            <a:r>
              <a:rPr lang="en-US" dirty="0"/>
              <a:t>Click to edit master title style</a:t>
            </a:r>
          </a:p>
        </p:txBody>
      </p:sp>
    </p:spTree>
    <p:extLst>
      <p:ext uri="{BB962C8B-B14F-4D97-AF65-F5344CB8AC3E}">
        <p14:creationId xmlns:p14="http://schemas.microsoft.com/office/powerpoint/2010/main" val="38076373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age 1-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9C02A878-BA68-D588-5BB1-15FBF131CBB5}"/>
              </a:ext>
            </a:extLst>
          </p:cNvPr>
          <p:cNvSpPr/>
          <p:nvPr userDrawn="1"/>
        </p:nvSpPr>
        <p:spPr>
          <a:xfrm>
            <a:off x="0" y="0"/>
            <a:ext cx="9290304" cy="1307939"/>
          </a:xfrm>
          <a:prstGeom prst="rect">
            <a:avLst/>
          </a:prstGeom>
          <a:solidFill>
            <a:srgbClr val="DB1932"/>
          </a:solidFill>
          <a:ln>
            <a:noFill/>
          </a:ln>
          <a:effectLst>
            <a:outerShdw blurRad="1016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2692949C-BB43-8331-FB5B-ACB232104362}"/>
              </a:ext>
            </a:extLst>
          </p:cNvPr>
          <p:cNvPicPr>
            <a:picLocks noChangeAspect="1"/>
          </p:cNvPicPr>
          <p:nvPr userDrawn="1"/>
        </p:nvPicPr>
        <p:blipFill>
          <a:blip r:embed="rId2">
            <a:alphaModFix amt="30000"/>
            <a:extLst>
              <a:ext uri="{28A0092B-C50C-407E-A947-70E740481C1C}">
                <a14:useLocalDpi xmlns:a14="http://schemas.microsoft.com/office/drawing/2010/main" val="0"/>
              </a:ext>
            </a:extLst>
          </a:blip>
          <a:stretch>
            <a:fillRect/>
          </a:stretch>
        </p:blipFill>
        <p:spPr>
          <a:xfrm rot="10800000">
            <a:off x="7242048" y="4276600"/>
            <a:ext cx="4949952" cy="2581400"/>
          </a:xfrm>
          <a:prstGeom prst="rect">
            <a:avLst/>
          </a:prstGeom>
        </p:spPr>
      </p:pic>
      <p:sp>
        <p:nvSpPr>
          <p:cNvPr id="3" name="Content Placeholder 2">
            <a:extLst>
              <a:ext uri="{FF2B5EF4-FFF2-40B4-BE49-F238E27FC236}">
                <a16:creationId xmlns:a16="http://schemas.microsoft.com/office/drawing/2014/main" id="{82448877-44C3-4986-AC7C-B671E7C8F037}"/>
              </a:ext>
            </a:extLst>
          </p:cNvPr>
          <p:cNvSpPr>
            <a:spLocks noGrp="1"/>
          </p:cNvSpPr>
          <p:nvPr>
            <p:ph idx="1"/>
          </p:nvPr>
        </p:nvSpPr>
        <p:spPr/>
        <p:txBody>
          <a:bodyPr lIns="0" tIns="0" rIns="0" bIns="0"/>
          <a:lstStyle>
            <a:lvl1pPr marL="228600" indent="-228600">
              <a:buClr>
                <a:srgbClr val="FEC652"/>
              </a:buClr>
              <a:buFont typeface="Wingdings" pitchFamily="2" charset="2"/>
              <a:buChar char="§"/>
              <a:defRPr b="0" i="0">
                <a:latin typeface="Arial" panose="020B0604020202020204" pitchFamily="34" charset="0"/>
                <a:cs typeface="Arial" panose="020B0604020202020204" pitchFamily="34" charset="0"/>
              </a:defRPr>
            </a:lvl1pPr>
            <a:lvl2pPr marL="685800" indent="-228600">
              <a:buClr>
                <a:srgbClr val="FEC652"/>
              </a:buClr>
              <a:buFont typeface="Wingdings" pitchFamily="2" charset="2"/>
              <a:buChar char="§"/>
              <a:defRPr b="0" i="0">
                <a:latin typeface="Arial" panose="020B0604020202020204" pitchFamily="34" charset="0"/>
                <a:cs typeface="Arial" panose="020B0604020202020204" pitchFamily="34" charset="0"/>
              </a:defRPr>
            </a:lvl2pPr>
            <a:lvl3pPr marL="1143000" indent="-228600">
              <a:buClr>
                <a:srgbClr val="FEC652"/>
              </a:buClr>
              <a:buFont typeface="Wingdings" pitchFamily="2" charset="2"/>
              <a:buChar char="§"/>
              <a:defRPr b="0" i="0">
                <a:latin typeface="Arial" panose="020B0604020202020204" pitchFamily="34" charset="0"/>
                <a:cs typeface="Arial" panose="020B0604020202020204" pitchFamily="34" charset="0"/>
              </a:defRPr>
            </a:lvl3pPr>
            <a:lvl4pPr marL="1600200" indent="-228600">
              <a:buClr>
                <a:srgbClr val="FEC652"/>
              </a:buClr>
              <a:buFont typeface="Wingdings" pitchFamily="2" charset="2"/>
              <a:buChar char="§"/>
              <a:defRPr b="0" i="0">
                <a:latin typeface="Arial" panose="020B0604020202020204" pitchFamily="34" charset="0"/>
                <a:cs typeface="Arial" panose="020B0604020202020204" pitchFamily="34" charset="0"/>
              </a:defRPr>
            </a:lvl4pPr>
            <a:lvl5pPr marL="2057400" indent="-228600">
              <a:buClr>
                <a:srgbClr val="FEC652"/>
              </a:buClr>
              <a:buFont typeface="Wingdings" pitchFamily="2" charset="2"/>
              <a:buChar char="§"/>
              <a:defRPr b="0" i="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itle Placeholder 1">
            <a:extLst>
              <a:ext uri="{FF2B5EF4-FFF2-40B4-BE49-F238E27FC236}">
                <a16:creationId xmlns:a16="http://schemas.microsoft.com/office/drawing/2014/main" id="{5A54199B-2068-DBA1-76DF-4C21AE4A741E}"/>
              </a:ext>
            </a:extLst>
          </p:cNvPr>
          <p:cNvSpPr>
            <a:spLocks noGrp="1"/>
          </p:cNvSpPr>
          <p:nvPr>
            <p:ph type="title" hasCustomPrompt="1"/>
          </p:nvPr>
        </p:nvSpPr>
        <p:spPr>
          <a:xfrm>
            <a:off x="520390" y="118872"/>
            <a:ext cx="8704633" cy="1179922"/>
          </a:xfrm>
          <a:prstGeom prst="rect">
            <a:avLst/>
          </a:prstGeom>
        </p:spPr>
        <p:txBody>
          <a:bodyPr vert="horz" lIns="0" tIns="0" rIns="0" bIns="0" rtlCol="0" anchor="ctr">
            <a:normAutofit/>
          </a:bodyPr>
          <a:lstStyle>
            <a:lvl1pPr>
              <a:defRPr sz="3600" b="1">
                <a:effectLst>
                  <a:outerShdw blurRad="69850" dist="63500" dir="2700000" algn="tl" rotWithShape="0">
                    <a:prstClr val="black">
                      <a:alpha val="40000"/>
                    </a:prstClr>
                  </a:outerShdw>
                </a:effectLst>
              </a:defRPr>
            </a:lvl1pPr>
          </a:lstStyle>
          <a:p>
            <a:r>
              <a:rPr lang="en-US" dirty="0"/>
              <a:t>Click to edit master title style</a:t>
            </a:r>
          </a:p>
        </p:txBody>
      </p:sp>
      <p:pic>
        <p:nvPicPr>
          <p:cNvPr id="2" name="Picture 1" descr="Logo&#10;&#10;Description automatically generated with medium confidence">
            <a:extLst>
              <a:ext uri="{FF2B5EF4-FFF2-40B4-BE49-F238E27FC236}">
                <a16:creationId xmlns:a16="http://schemas.microsoft.com/office/drawing/2014/main" id="{ED2E431A-6DA7-1A2C-2C30-355AA71BD851}"/>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l="9818" t="39556" r="9131" b="40800"/>
          <a:stretch/>
        </p:blipFill>
        <p:spPr>
          <a:xfrm>
            <a:off x="164592" y="6242277"/>
            <a:ext cx="2779776" cy="520620"/>
          </a:xfrm>
          <a:prstGeom prst="rect">
            <a:avLst/>
          </a:prstGeom>
        </p:spPr>
      </p:pic>
      <p:pic>
        <p:nvPicPr>
          <p:cNvPr id="5" name="Picture 4">
            <a:extLst>
              <a:ext uri="{FF2B5EF4-FFF2-40B4-BE49-F238E27FC236}">
                <a16:creationId xmlns:a16="http://schemas.microsoft.com/office/drawing/2014/main" id="{73F41391-9BAE-571C-CC65-86C3BB109A3C}"/>
              </a:ext>
            </a:extLst>
          </p:cNvPr>
          <p:cNvPicPr>
            <a:picLocks noChangeAspect="1"/>
          </p:cNvPicPr>
          <p:nvPr userDrawn="1"/>
        </p:nvPicPr>
        <p:blipFill>
          <a:blip r:embed="rId4"/>
          <a:stretch>
            <a:fillRect/>
          </a:stretch>
        </p:blipFill>
        <p:spPr>
          <a:xfrm>
            <a:off x="9667023" y="486938"/>
            <a:ext cx="2257757" cy="821002"/>
          </a:xfrm>
          <a:prstGeom prst="rect">
            <a:avLst/>
          </a:prstGeom>
        </p:spPr>
      </p:pic>
    </p:spTree>
    <p:extLst>
      <p:ext uri="{BB962C8B-B14F-4D97-AF65-F5344CB8AC3E}">
        <p14:creationId xmlns:p14="http://schemas.microsoft.com/office/powerpoint/2010/main" val="19170976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Page 1-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9C02A878-BA68-D588-5BB1-15FBF131CBB5}"/>
              </a:ext>
            </a:extLst>
          </p:cNvPr>
          <p:cNvSpPr/>
          <p:nvPr userDrawn="1"/>
        </p:nvSpPr>
        <p:spPr>
          <a:xfrm>
            <a:off x="0" y="0"/>
            <a:ext cx="11664176" cy="1307939"/>
          </a:xfrm>
          <a:prstGeom prst="rect">
            <a:avLst/>
          </a:prstGeom>
          <a:solidFill>
            <a:srgbClr val="DB1932"/>
          </a:solidFill>
          <a:ln>
            <a:noFill/>
          </a:ln>
          <a:effectLst>
            <a:outerShdw blurRad="1016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2692949C-BB43-8331-FB5B-ACB232104362}"/>
              </a:ext>
            </a:extLst>
          </p:cNvPr>
          <p:cNvPicPr>
            <a:picLocks noChangeAspect="1"/>
          </p:cNvPicPr>
          <p:nvPr userDrawn="1"/>
        </p:nvPicPr>
        <p:blipFill>
          <a:blip r:embed="rId2">
            <a:alphaModFix amt="30000"/>
            <a:extLst>
              <a:ext uri="{28A0092B-C50C-407E-A947-70E740481C1C}">
                <a14:useLocalDpi xmlns:a14="http://schemas.microsoft.com/office/drawing/2010/main" val="0"/>
              </a:ext>
            </a:extLst>
          </a:blip>
          <a:stretch>
            <a:fillRect/>
          </a:stretch>
        </p:blipFill>
        <p:spPr>
          <a:xfrm rot="10800000">
            <a:off x="7242048" y="4276600"/>
            <a:ext cx="4949952" cy="2581400"/>
          </a:xfrm>
          <a:prstGeom prst="rect">
            <a:avLst/>
          </a:prstGeom>
        </p:spPr>
      </p:pic>
      <p:sp>
        <p:nvSpPr>
          <p:cNvPr id="3" name="Content Placeholder 2">
            <a:extLst>
              <a:ext uri="{FF2B5EF4-FFF2-40B4-BE49-F238E27FC236}">
                <a16:creationId xmlns:a16="http://schemas.microsoft.com/office/drawing/2014/main" id="{82448877-44C3-4986-AC7C-B671E7C8F037}"/>
              </a:ext>
            </a:extLst>
          </p:cNvPr>
          <p:cNvSpPr>
            <a:spLocks noGrp="1"/>
          </p:cNvSpPr>
          <p:nvPr>
            <p:ph idx="1"/>
          </p:nvPr>
        </p:nvSpPr>
        <p:spPr/>
        <p:txBody>
          <a:bodyPr lIns="0" tIns="0" rIns="0" bIns="0"/>
          <a:lstStyle>
            <a:lvl1pPr marL="228600" indent="-228600">
              <a:buClr>
                <a:srgbClr val="FEC652"/>
              </a:buClr>
              <a:buFont typeface="Wingdings" pitchFamily="2" charset="2"/>
              <a:buChar char="§"/>
              <a:defRPr b="0" i="0">
                <a:latin typeface="Arial" panose="020B0604020202020204" pitchFamily="34" charset="0"/>
                <a:cs typeface="Arial" panose="020B0604020202020204" pitchFamily="34" charset="0"/>
              </a:defRPr>
            </a:lvl1pPr>
            <a:lvl2pPr marL="685800" indent="-228600">
              <a:buClr>
                <a:srgbClr val="FEC652"/>
              </a:buClr>
              <a:buFont typeface="Wingdings" pitchFamily="2" charset="2"/>
              <a:buChar char="§"/>
              <a:defRPr b="0" i="0">
                <a:latin typeface="Arial" panose="020B0604020202020204" pitchFamily="34" charset="0"/>
                <a:cs typeface="Arial" panose="020B0604020202020204" pitchFamily="34" charset="0"/>
              </a:defRPr>
            </a:lvl2pPr>
            <a:lvl3pPr marL="1143000" indent="-228600">
              <a:buClr>
                <a:srgbClr val="FEC652"/>
              </a:buClr>
              <a:buFont typeface="Wingdings" pitchFamily="2" charset="2"/>
              <a:buChar char="§"/>
              <a:defRPr b="0" i="0">
                <a:latin typeface="Arial" panose="020B0604020202020204" pitchFamily="34" charset="0"/>
                <a:cs typeface="Arial" panose="020B0604020202020204" pitchFamily="34" charset="0"/>
              </a:defRPr>
            </a:lvl3pPr>
            <a:lvl4pPr marL="1600200" indent="-228600">
              <a:buClr>
                <a:srgbClr val="FEC652"/>
              </a:buClr>
              <a:buFont typeface="Wingdings" pitchFamily="2" charset="2"/>
              <a:buChar char="§"/>
              <a:defRPr b="0" i="0">
                <a:latin typeface="Arial" panose="020B0604020202020204" pitchFamily="34" charset="0"/>
                <a:cs typeface="Arial" panose="020B0604020202020204" pitchFamily="34" charset="0"/>
              </a:defRPr>
            </a:lvl4pPr>
            <a:lvl5pPr marL="2057400" indent="-228600">
              <a:buClr>
                <a:srgbClr val="FEC652"/>
              </a:buClr>
              <a:buFont typeface="Wingdings" pitchFamily="2" charset="2"/>
              <a:buChar char="§"/>
              <a:defRPr b="0" i="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itle Placeholder 1">
            <a:extLst>
              <a:ext uri="{FF2B5EF4-FFF2-40B4-BE49-F238E27FC236}">
                <a16:creationId xmlns:a16="http://schemas.microsoft.com/office/drawing/2014/main" id="{5A54199B-2068-DBA1-76DF-4C21AE4A741E}"/>
              </a:ext>
            </a:extLst>
          </p:cNvPr>
          <p:cNvSpPr>
            <a:spLocks noGrp="1"/>
          </p:cNvSpPr>
          <p:nvPr>
            <p:ph type="title" hasCustomPrompt="1"/>
          </p:nvPr>
        </p:nvSpPr>
        <p:spPr>
          <a:xfrm>
            <a:off x="520390" y="118872"/>
            <a:ext cx="10769910" cy="1179922"/>
          </a:xfrm>
          <a:prstGeom prst="rect">
            <a:avLst/>
          </a:prstGeom>
        </p:spPr>
        <p:txBody>
          <a:bodyPr vert="horz" lIns="0" tIns="0" rIns="0" bIns="0" rtlCol="0" anchor="ctr">
            <a:normAutofit/>
          </a:bodyPr>
          <a:lstStyle>
            <a:lvl1pPr>
              <a:defRPr sz="3600" b="1">
                <a:effectLst>
                  <a:outerShdw blurRad="69850" dist="63500" dir="2700000" algn="tl" rotWithShape="0">
                    <a:prstClr val="black">
                      <a:alpha val="40000"/>
                    </a:prstClr>
                  </a:outerShdw>
                </a:effectLst>
              </a:defRPr>
            </a:lvl1pPr>
          </a:lstStyle>
          <a:p>
            <a:r>
              <a:rPr lang="en-US" dirty="0"/>
              <a:t>Click to edit master title style</a:t>
            </a:r>
          </a:p>
        </p:txBody>
      </p:sp>
      <p:pic>
        <p:nvPicPr>
          <p:cNvPr id="9" name="Picture 8">
            <a:extLst>
              <a:ext uri="{FF2B5EF4-FFF2-40B4-BE49-F238E27FC236}">
                <a16:creationId xmlns:a16="http://schemas.microsoft.com/office/drawing/2014/main" id="{40457EA2-A556-E16F-171D-F2142B5563C2}"/>
              </a:ext>
            </a:extLst>
          </p:cNvPr>
          <p:cNvPicPr>
            <a:picLocks noChangeAspect="1"/>
          </p:cNvPicPr>
          <p:nvPr userDrawn="1"/>
        </p:nvPicPr>
        <p:blipFill>
          <a:blip r:embed="rId3">
            <a:clrChange>
              <a:clrFrom>
                <a:srgbClr val="FFFFFF"/>
              </a:clrFrom>
              <a:clrTo>
                <a:srgbClr val="FFFFFF">
                  <a:alpha val="0"/>
                </a:srgbClr>
              </a:clrTo>
            </a:clrChange>
          </a:blip>
          <a:stretch>
            <a:fillRect/>
          </a:stretch>
        </p:blipFill>
        <p:spPr>
          <a:xfrm>
            <a:off x="9047843" y="6267967"/>
            <a:ext cx="3029857" cy="533802"/>
          </a:xfrm>
          <a:prstGeom prst="rect">
            <a:avLst/>
          </a:prstGeom>
        </p:spPr>
      </p:pic>
    </p:spTree>
    <p:extLst>
      <p:ext uri="{BB962C8B-B14F-4D97-AF65-F5344CB8AC3E}">
        <p14:creationId xmlns:p14="http://schemas.microsoft.com/office/powerpoint/2010/main" val="3345572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age 2-Column">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EC08172-8304-E401-DF73-370779DDF8B2}"/>
              </a:ext>
            </a:extLst>
          </p:cNvPr>
          <p:cNvSpPr/>
          <p:nvPr userDrawn="1"/>
        </p:nvSpPr>
        <p:spPr>
          <a:xfrm>
            <a:off x="0" y="0"/>
            <a:ext cx="9290304" cy="1307939"/>
          </a:xfrm>
          <a:prstGeom prst="rect">
            <a:avLst/>
          </a:prstGeom>
          <a:solidFill>
            <a:srgbClr val="DB1932"/>
          </a:solidFill>
          <a:ln>
            <a:noFill/>
          </a:ln>
          <a:effectLst>
            <a:outerShdw blurRad="1016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42AAC764-2C2E-76F4-9142-4373BE8253A0}"/>
              </a:ext>
            </a:extLst>
          </p:cNvPr>
          <p:cNvPicPr>
            <a:picLocks noChangeAspect="1"/>
          </p:cNvPicPr>
          <p:nvPr userDrawn="1"/>
        </p:nvPicPr>
        <p:blipFill>
          <a:blip r:embed="rId2">
            <a:alphaModFix amt="30000"/>
            <a:extLst>
              <a:ext uri="{28A0092B-C50C-407E-A947-70E740481C1C}">
                <a14:useLocalDpi xmlns:a14="http://schemas.microsoft.com/office/drawing/2010/main" val="0"/>
              </a:ext>
            </a:extLst>
          </a:blip>
          <a:stretch>
            <a:fillRect/>
          </a:stretch>
        </p:blipFill>
        <p:spPr>
          <a:xfrm rot="10800000">
            <a:off x="7242048" y="4276600"/>
            <a:ext cx="4949952" cy="2581400"/>
          </a:xfrm>
          <a:prstGeom prst="rect">
            <a:avLst/>
          </a:prstGeom>
        </p:spPr>
      </p:pic>
      <p:pic>
        <p:nvPicPr>
          <p:cNvPr id="3" name="Picture 2">
            <a:extLst>
              <a:ext uri="{FF2B5EF4-FFF2-40B4-BE49-F238E27FC236}">
                <a16:creationId xmlns:a16="http://schemas.microsoft.com/office/drawing/2014/main" id="{F4613591-958B-F7AA-E1B3-914C391BA25F}"/>
              </a:ext>
            </a:extLst>
          </p:cNvPr>
          <p:cNvPicPr>
            <a:picLocks noChangeAspect="1"/>
          </p:cNvPicPr>
          <p:nvPr userDrawn="1"/>
        </p:nvPicPr>
        <p:blipFill>
          <a:blip r:embed="rId3"/>
          <a:stretch>
            <a:fillRect/>
          </a:stretch>
        </p:blipFill>
        <p:spPr>
          <a:xfrm>
            <a:off x="9667023" y="486938"/>
            <a:ext cx="2257757" cy="821002"/>
          </a:xfrm>
          <a:prstGeom prst="rect">
            <a:avLst/>
          </a:prstGeom>
        </p:spPr>
      </p:pic>
      <p:sp>
        <p:nvSpPr>
          <p:cNvPr id="6" name="Content Placeholder 2">
            <a:extLst>
              <a:ext uri="{FF2B5EF4-FFF2-40B4-BE49-F238E27FC236}">
                <a16:creationId xmlns:a16="http://schemas.microsoft.com/office/drawing/2014/main" id="{3709CBA8-8FA5-E2AB-51C9-8379F3B7B775}"/>
              </a:ext>
            </a:extLst>
          </p:cNvPr>
          <p:cNvSpPr>
            <a:spLocks noGrp="1"/>
          </p:cNvSpPr>
          <p:nvPr>
            <p:ph sz="half" idx="1"/>
          </p:nvPr>
        </p:nvSpPr>
        <p:spPr>
          <a:xfrm>
            <a:off x="520390" y="1545390"/>
            <a:ext cx="5499410" cy="4825673"/>
          </a:xfrm>
        </p:spPr>
        <p:txBody>
          <a:bodyPr tIns="0" bIns="0"/>
          <a:lstStyle>
            <a:lvl1pPr marL="228600" indent="-228600">
              <a:buClr>
                <a:srgbClr val="FEC652"/>
              </a:buClr>
              <a:buFont typeface="Wingdings" pitchFamily="2" charset="2"/>
              <a:buChar char="§"/>
              <a:defRPr/>
            </a:lvl1pPr>
            <a:lvl2pPr marL="685800" indent="-228600">
              <a:buClr>
                <a:srgbClr val="FEC652"/>
              </a:buClr>
              <a:buFont typeface="Wingdings" pitchFamily="2" charset="2"/>
              <a:buChar char="§"/>
              <a:defRPr/>
            </a:lvl2pPr>
            <a:lvl3pPr marL="1143000" indent="-228600">
              <a:buClr>
                <a:srgbClr val="FEC652"/>
              </a:buClr>
              <a:buFont typeface="Wingdings" pitchFamily="2" charset="2"/>
              <a:buChar char="§"/>
              <a:defRPr/>
            </a:lvl3pPr>
            <a:lvl4pPr marL="1600200" indent="-228600">
              <a:buClr>
                <a:srgbClr val="FEC652"/>
              </a:buClr>
              <a:buFont typeface="Wingdings" pitchFamily="2" charset="2"/>
              <a:buChar char="§"/>
              <a:defRPr/>
            </a:lvl4pPr>
            <a:lvl5pPr marL="2057400" indent="-228600">
              <a:buClr>
                <a:srgbClr val="FEC652"/>
              </a:buClr>
              <a:buFont typeface="Wingdings"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3">
            <a:extLst>
              <a:ext uri="{FF2B5EF4-FFF2-40B4-BE49-F238E27FC236}">
                <a16:creationId xmlns:a16="http://schemas.microsoft.com/office/drawing/2014/main" id="{F3748120-3676-87BC-3193-15575C64E27B}"/>
              </a:ext>
            </a:extLst>
          </p:cNvPr>
          <p:cNvSpPr>
            <a:spLocks noGrp="1"/>
          </p:cNvSpPr>
          <p:nvPr>
            <p:ph sz="half" idx="2"/>
          </p:nvPr>
        </p:nvSpPr>
        <p:spPr>
          <a:xfrm>
            <a:off x="6172199" y="1545390"/>
            <a:ext cx="5499409" cy="4825673"/>
          </a:xfrm>
        </p:spPr>
        <p:txBody>
          <a:bodyPr tIns="0" bIns="0"/>
          <a:lstStyle>
            <a:lvl1pPr marL="228600" indent="-228600">
              <a:buClr>
                <a:srgbClr val="FEC652"/>
              </a:buClr>
              <a:buFont typeface="Wingdings" pitchFamily="2" charset="2"/>
              <a:buChar char="§"/>
              <a:defRPr/>
            </a:lvl1pPr>
            <a:lvl2pPr marL="685800" indent="-228600">
              <a:buClr>
                <a:srgbClr val="FEC652"/>
              </a:buClr>
              <a:buFont typeface="Wingdings" pitchFamily="2" charset="2"/>
              <a:buChar char="§"/>
              <a:defRPr/>
            </a:lvl2pPr>
            <a:lvl3pPr marL="1143000" indent="-228600">
              <a:buClr>
                <a:srgbClr val="FEC652"/>
              </a:buClr>
              <a:buFont typeface="Wingdings" pitchFamily="2" charset="2"/>
              <a:buChar char="§"/>
              <a:defRPr/>
            </a:lvl3pPr>
            <a:lvl4pPr marL="1600200" indent="-228600">
              <a:buClr>
                <a:srgbClr val="FEC652"/>
              </a:buClr>
              <a:buFont typeface="Wingdings" pitchFamily="2" charset="2"/>
              <a:buChar char="§"/>
              <a:defRPr/>
            </a:lvl4pPr>
            <a:lvl5pPr marL="2057400" indent="-228600">
              <a:buClr>
                <a:srgbClr val="FEC652"/>
              </a:buClr>
              <a:buFont typeface="Wingdings"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Placeholder 1">
            <a:extLst>
              <a:ext uri="{FF2B5EF4-FFF2-40B4-BE49-F238E27FC236}">
                <a16:creationId xmlns:a16="http://schemas.microsoft.com/office/drawing/2014/main" id="{21682E97-C601-49A9-A29E-BDF36E13AED9}"/>
              </a:ext>
            </a:extLst>
          </p:cNvPr>
          <p:cNvSpPr>
            <a:spLocks noGrp="1"/>
          </p:cNvSpPr>
          <p:nvPr>
            <p:ph type="title" hasCustomPrompt="1"/>
          </p:nvPr>
        </p:nvSpPr>
        <p:spPr>
          <a:xfrm>
            <a:off x="520390" y="118872"/>
            <a:ext cx="8704633" cy="1179922"/>
          </a:xfrm>
          <a:prstGeom prst="rect">
            <a:avLst/>
          </a:prstGeom>
        </p:spPr>
        <p:txBody>
          <a:bodyPr vert="horz" lIns="0" tIns="0" rIns="0" bIns="0" rtlCol="0" anchor="ctr">
            <a:normAutofit/>
          </a:bodyPr>
          <a:lstStyle>
            <a:lvl1pPr>
              <a:defRPr sz="3600" b="1">
                <a:effectLst>
                  <a:outerShdw blurRad="63500" dist="63500" dir="2700000" algn="tl" rotWithShape="0">
                    <a:prstClr val="black">
                      <a:alpha val="40000"/>
                    </a:prstClr>
                  </a:outerShdw>
                </a:effectLst>
              </a:defRPr>
            </a:lvl1pPr>
          </a:lstStyle>
          <a:p>
            <a:r>
              <a:rPr lang="en-US" dirty="0"/>
              <a:t>Click to edit master title style</a:t>
            </a:r>
          </a:p>
        </p:txBody>
      </p:sp>
      <p:pic>
        <p:nvPicPr>
          <p:cNvPr id="9" name="Picture 8" descr="Logo&#10;&#10;Description automatically generated with medium confidence">
            <a:extLst>
              <a:ext uri="{FF2B5EF4-FFF2-40B4-BE49-F238E27FC236}">
                <a16:creationId xmlns:a16="http://schemas.microsoft.com/office/drawing/2014/main" id="{F8BB45D1-31A0-2459-523F-7EB12815B609}"/>
              </a:ext>
            </a:extLst>
          </p:cNvPr>
          <p:cNvPicPr>
            <a:picLocks noChangeAspect="1"/>
          </p:cNvPicPr>
          <p:nvPr userDrawn="1"/>
        </p:nvPicPr>
        <p:blipFill rotWithShape="1">
          <a:blip r:embed="rId4">
            <a:extLst>
              <a:ext uri="{28A0092B-C50C-407E-A947-70E740481C1C}">
                <a14:useLocalDpi xmlns:a14="http://schemas.microsoft.com/office/drawing/2010/main" val="0"/>
              </a:ext>
            </a:extLst>
          </a:blip>
          <a:srcRect l="9818" t="39556" r="9131" b="40800"/>
          <a:stretch/>
        </p:blipFill>
        <p:spPr>
          <a:xfrm>
            <a:off x="164592" y="6242277"/>
            <a:ext cx="2779776" cy="520620"/>
          </a:xfrm>
          <a:prstGeom prst="rect">
            <a:avLst/>
          </a:prstGeom>
        </p:spPr>
      </p:pic>
    </p:spTree>
    <p:extLst>
      <p:ext uri="{BB962C8B-B14F-4D97-AF65-F5344CB8AC3E}">
        <p14:creationId xmlns:p14="http://schemas.microsoft.com/office/powerpoint/2010/main" val="5063689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age 1-Column – CONFIDENTIAL">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9C02A878-BA68-D588-5BB1-15FBF131CBB5}"/>
              </a:ext>
            </a:extLst>
          </p:cNvPr>
          <p:cNvSpPr/>
          <p:nvPr userDrawn="1"/>
        </p:nvSpPr>
        <p:spPr>
          <a:xfrm>
            <a:off x="0" y="0"/>
            <a:ext cx="9290304" cy="1307939"/>
          </a:xfrm>
          <a:prstGeom prst="rect">
            <a:avLst/>
          </a:prstGeom>
          <a:solidFill>
            <a:srgbClr val="DB1932"/>
          </a:solidFill>
          <a:ln>
            <a:noFill/>
          </a:ln>
          <a:effectLst>
            <a:outerShdw blurRad="1016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a:extLst>
              <a:ext uri="{FF2B5EF4-FFF2-40B4-BE49-F238E27FC236}">
                <a16:creationId xmlns:a16="http://schemas.microsoft.com/office/drawing/2014/main" id="{C52477C3-ECF0-DA5F-A4FE-664F0CD2E69B}"/>
              </a:ext>
            </a:extLst>
          </p:cNvPr>
          <p:cNvPicPr>
            <a:picLocks noChangeAspect="1"/>
          </p:cNvPicPr>
          <p:nvPr userDrawn="1"/>
        </p:nvPicPr>
        <p:blipFill>
          <a:blip r:embed="rId2"/>
          <a:stretch>
            <a:fillRect/>
          </a:stretch>
        </p:blipFill>
        <p:spPr>
          <a:xfrm>
            <a:off x="9667023" y="486938"/>
            <a:ext cx="2257757" cy="821002"/>
          </a:xfrm>
          <a:prstGeom prst="rect">
            <a:avLst/>
          </a:prstGeom>
        </p:spPr>
      </p:pic>
      <p:pic>
        <p:nvPicPr>
          <p:cNvPr id="8" name="Picture 7">
            <a:extLst>
              <a:ext uri="{FF2B5EF4-FFF2-40B4-BE49-F238E27FC236}">
                <a16:creationId xmlns:a16="http://schemas.microsoft.com/office/drawing/2014/main" id="{2692949C-BB43-8331-FB5B-ACB232104362}"/>
              </a:ext>
            </a:extLst>
          </p:cNvPr>
          <p:cNvPicPr>
            <a:picLocks noChangeAspect="1"/>
          </p:cNvPicPr>
          <p:nvPr userDrawn="1"/>
        </p:nvPicPr>
        <p:blipFill>
          <a:blip r:embed="rId3">
            <a:alphaModFix amt="30000"/>
            <a:extLst>
              <a:ext uri="{28A0092B-C50C-407E-A947-70E740481C1C}">
                <a14:useLocalDpi xmlns:a14="http://schemas.microsoft.com/office/drawing/2010/main" val="0"/>
              </a:ext>
            </a:extLst>
          </a:blip>
          <a:stretch>
            <a:fillRect/>
          </a:stretch>
        </p:blipFill>
        <p:spPr>
          <a:xfrm rot="10800000">
            <a:off x="7242048" y="4276600"/>
            <a:ext cx="4949952" cy="2581400"/>
          </a:xfrm>
          <a:prstGeom prst="rect">
            <a:avLst/>
          </a:prstGeom>
        </p:spPr>
      </p:pic>
      <p:sp>
        <p:nvSpPr>
          <p:cNvPr id="3" name="Content Placeholder 2">
            <a:extLst>
              <a:ext uri="{FF2B5EF4-FFF2-40B4-BE49-F238E27FC236}">
                <a16:creationId xmlns:a16="http://schemas.microsoft.com/office/drawing/2014/main" id="{82448877-44C3-4986-AC7C-B671E7C8F037}"/>
              </a:ext>
            </a:extLst>
          </p:cNvPr>
          <p:cNvSpPr>
            <a:spLocks noGrp="1"/>
          </p:cNvSpPr>
          <p:nvPr>
            <p:ph idx="1"/>
          </p:nvPr>
        </p:nvSpPr>
        <p:spPr/>
        <p:txBody>
          <a:bodyPr lIns="0" tIns="0" rIns="0" bIns="0"/>
          <a:lstStyle>
            <a:lvl1pPr marL="228600" indent="-228600">
              <a:buClr>
                <a:srgbClr val="FEC652"/>
              </a:buClr>
              <a:buFont typeface="Wingdings" pitchFamily="2" charset="2"/>
              <a:buChar char="§"/>
              <a:defRPr b="0" i="0">
                <a:latin typeface="Arial" panose="020B0604020202020204" pitchFamily="34" charset="0"/>
                <a:cs typeface="Arial" panose="020B0604020202020204" pitchFamily="34" charset="0"/>
              </a:defRPr>
            </a:lvl1pPr>
            <a:lvl2pPr marL="685800" indent="-228600">
              <a:buClr>
                <a:srgbClr val="FEC652"/>
              </a:buClr>
              <a:buFont typeface="Wingdings" pitchFamily="2" charset="2"/>
              <a:buChar char="§"/>
              <a:defRPr b="0" i="0">
                <a:latin typeface="Arial" panose="020B0604020202020204" pitchFamily="34" charset="0"/>
                <a:cs typeface="Arial" panose="020B0604020202020204" pitchFamily="34" charset="0"/>
              </a:defRPr>
            </a:lvl2pPr>
            <a:lvl3pPr marL="1143000" indent="-228600">
              <a:buClr>
                <a:srgbClr val="FEC652"/>
              </a:buClr>
              <a:buFont typeface="Wingdings" pitchFamily="2" charset="2"/>
              <a:buChar char="§"/>
              <a:defRPr b="0" i="0">
                <a:latin typeface="Arial" panose="020B0604020202020204" pitchFamily="34" charset="0"/>
                <a:cs typeface="Arial" panose="020B0604020202020204" pitchFamily="34" charset="0"/>
              </a:defRPr>
            </a:lvl3pPr>
            <a:lvl4pPr marL="1600200" indent="-228600">
              <a:buClr>
                <a:srgbClr val="FEC652"/>
              </a:buClr>
              <a:buFont typeface="Wingdings" pitchFamily="2" charset="2"/>
              <a:buChar char="§"/>
              <a:defRPr b="0" i="0">
                <a:latin typeface="Arial" panose="020B0604020202020204" pitchFamily="34" charset="0"/>
                <a:cs typeface="Arial" panose="020B0604020202020204" pitchFamily="34" charset="0"/>
              </a:defRPr>
            </a:lvl4pPr>
            <a:lvl5pPr marL="2057400" indent="-228600">
              <a:buClr>
                <a:srgbClr val="FEC652"/>
              </a:buClr>
              <a:buFont typeface="Wingdings" pitchFamily="2" charset="2"/>
              <a:buChar char="§"/>
              <a:defRPr b="0" i="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itle Placeholder 1">
            <a:extLst>
              <a:ext uri="{FF2B5EF4-FFF2-40B4-BE49-F238E27FC236}">
                <a16:creationId xmlns:a16="http://schemas.microsoft.com/office/drawing/2014/main" id="{5A54199B-2068-DBA1-76DF-4C21AE4A741E}"/>
              </a:ext>
            </a:extLst>
          </p:cNvPr>
          <p:cNvSpPr>
            <a:spLocks noGrp="1"/>
          </p:cNvSpPr>
          <p:nvPr>
            <p:ph type="title" hasCustomPrompt="1"/>
          </p:nvPr>
        </p:nvSpPr>
        <p:spPr>
          <a:xfrm>
            <a:off x="520390" y="118872"/>
            <a:ext cx="8704633" cy="1179922"/>
          </a:xfrm>
          <a:prstGeom prst="rect">
            <a:avLst/>
          </a:prstGeom>
        </p:spPr>
        <p:txBody>
          <a:bodyPr vert="horz" lIns="0" tIns="0" rIns="0" bIns="0" rtlCol="0" anchor="ctr">
            <a:normAutofit/>
          </a:bodyPr>
          <a:lstStyle>
            <a:lvl1pPr>
              <a:defRPr sz="3600" b="1">
                <a:effectLst>
                  <a:outerShdw blurRad="69850" dist="63500" dir="2700000" algn="tl" rotWithShape="0">
                    <a:prstClr val="black">
                      <a:alpha val="40000"/>
                    </a:prstClr>
                  </a:outerShdw>
                </a:effectLst>
              </a:defRPr>
            </a:lvl1pPr>
          </a:lstStyle>
          <a:p>
            <a:r>
              <a:rPr lang="en-US" dirty="0"/>
              <a:t>Click to edit master title style</a:t>
            </a:r>
          </a:p>
        </p:txBody>
      </p:sp>
      <p:sp>
        <p:nvSpPr>
          <p:cNvPr id="4" name="TextBox 3">
            <a:extLst>
              <a:ext uri="{FF2B5EF4-FFF2-40B4-BE49-F238E27FC236}">
                <a16:creationId xmlns:a16="http://schemas.microsoft.com/office/drawing/2014/main" id="{6966F4F8-72C3-31A0-ABD2-1BA1A0683D66}"/>
              </a:ext>
            </a:extLst>
          </p:cNvPr>
          <p:cNvSpPr txBox="1"/>
          <p:nvPr userDrawn="1"/>
        </p:nvSpPr>
        <p:spPr>
          <a:xfrm>
            <a:off x="11034792" y="6571257"/>
            <a:ext cx="889988" cy="138499"/>
          </a:xfrm>
          <a:prstGeom prst="rect">
            <a:avLst/>
          </a:prstGeom>
          <a:noFill/>
        </p:spPr>
        <p:txBody>
          <a:bodyPr wrap="none" lIns="0" tIns="0" rIns="0" bIns="0" rtlCol="0">
            <a:spAutoFit/>
          </a:bodyPr>
          <a:lstStyle/>
          <a:p>
            <a:pPr algn="r"/>
            <a:r>
              <a:rPr lang="en-US" sz="900" b="1" spc="20" baseline="0" dirty="0">
                <a:solidFill>
                  <a:schemeClr val="tx1"/>
                </a:solidFill>
                <a:latin typeface="Arial" panose="020B0604020202020204" pitchFamily="34" charset="0"/>
                <a:cs typeface="Arial" panose="020B0604020202020204" pitchFamily="34" charset="0"/>
              </a:rPr>
              <a:t>CONFIDENTIAL</a:t>
            </a:r>
          </a:p>
        </p:txBody>
      </p:sp>
      <p:pic>
        <p:nvPicPr>
          <p:cNvPr id="5" name="Picture 4" descr="Logo&#10;&#10;Description automatically generated with medium confidence">
            <a:extLst>
              <a:ext uri="{FF2B5EF4-FFF2-40B4-BE49-F238E27FC236}">
                <a16:creationId xmlns:a16="http://schemas.microsoft.com/office/drawing/2014/main" id="{C5EB6BAC-F355-21FF-A5B9-345BEFA19162}"/>
              </a:ext>
            </a:extLst>
          </p:cNvPr>
          <p:cNvPicPr>
            <a:picLocks noChangeAspect="1"/>
          </p:cNvPicPr>
          <p:nvPr userDrawn="1"/>
        </p:nvPicPr>
        <p:blipFill rotWithShape="1">
          <a:blip r:embed="rId4">
            <a:extLst>
              <a:ext uri="{28A0092B-C50C-407E-A947-70E740481C1C}">
                <a14:useLocalDpi xmlns:a14="http://schemas.microsoft.com/office/drawing/2010/main" val="0"/>
              </a:ext>
            </a:extLst>
          </a:blip>
          <a:srcRect l="9818" t="39556" r="9131" b="40800"/>
          <a:stretch/>
        </p:blipFill>
        <p:spPr>
          <a:xfrm>
            <a:off x="164592" y="6242277"/>
            <a:ext cx="2779776" cy="520620"/>
          </a:xfrm>
          <a:prstGeom prst="rect">
            <a:avLst/>
          </a:prstGeom>
        </p:spPr>
      </p:pic>
    </p:spTree>
    <p:extLst>
      <p:ext uri="{BB962C8B-B14F-4D97-AF65-F5344CB8AC3E}">
        <p14:creationId xmlns:p14="http://schemas.microsoft.com/office/powerpoint/2010/main" val="25233896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E8BC1C0-7310-4C4F-863A-81404833D6A7}"/>
              </a:ext>
            </a:extLst>
          </p:cNvPr>
          <p:cNvSpPr>
            <a:spLocks noGrp="1"/>
          </p:cNvSpPr>
          <p:nvPr>
            <p:ph type="body" idx="1"/>
          </p:nvPr>
        </p:nvSpPr>
        <p:spPr>
          <a:xfrm>
            <a:off x="520390" y="1545390"/>
            <a:ext cx="11143786" cy="4825673"/>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Placeholder 1">
            <a:extLst>
              <a:ext uri="{FF2B5EF4-FFF2-40B4-BE49-F238E27FC236}">
                <a16:creationId xmlns:a16="http://schemas.microsoft.com/office/drawing/2014/main" id="{564DE669-24A2-4F69-8D54-54BD8FA30D93}"/>
              </a:ext>
            </a:extLst>
          </p:cNvPr>
          <p:cNvSpPr>
            <a:spLocks noGrp="1"/>
          </p:cNvSpPr>
          <p:nvPr>
            <p:ph type="title"/>
          </p:nvPr>
        </p:nvSpPr>
        <p:spPr>
          <a:xfrm>
            <a:off x="520390" y="118872"/>
            <a:ext cx="8704633" cy="1179922"/>
          </a:xfrm>
          <a:prstGeom prst="rect">
            <a:avLst/>
          </a:prstGeom>
        </p:spPr>
        <p:txBody>
          <a:bodyPr vert="horz" lIns="0" tIns="0" rIns="0" bIns="0" rtlCol="0" anchor="ctr">
            <a:normAutofit/>
          </a:bodyPr>
          <a:lstStyle/>
          <a:p>
            <a:r>
              <a:rPr lang="en-US" dirty="0"/>
              <a:t>Click to </a:t>
            </a:r>
            <a:br>
              <a:rPr lang="en-US" dirty="0"/>
            </a:br>
            <a:r>
              <a:rPr lang="en-US" dirty="0"/>
              <a:t>edit master title style</a:t>
            </a:r>
          </a:p>
        </p:txBody>
      </p:sp>
    </p:spTree>
    <p:extLst>
      <p:ext uri="{BB962C8B-B14F-4D97-AF65-F5344CB8AC3E}">
        <p14:creationId xmlns:p14="http://schemas.microsoft.com/office/powerpoint/2010/main" val="2944060490"/>
      </p:ext>
    </p:extLst>
  </p:cSld>
  <p:clrMap bg1="lt1" tx1="dk1" bg2="lt2" tx2="dk2" accent1="accent1" accent2="accent2" accent3="accent3" accent4="accent4" accent5="accent5" accent6="accent6" hlink="hlink" folHlink="folHlink"/>
  <p:sldLayoutIdLst>
    <p:sldLayoutId id="2147483656" r:id="rId1"/>
    <p:sldLayoutId id="2147483666" r:id="rId2"/>
    <p:sldLayoutId id="2147483657" r:id="rId3"/>
    <p:sldLayoutId id="2147483664" r:id="rId4"/>
    <p:sldLayoutId id="2147483667" r:id="rId5"/>
    <p:sldLayoutId id="2147483650" r:id="rId6"/>
    <p:sldLayoutId id="2147483665" r:id="rId7"/>
    <p:sldLayoutId id="2147483655" r:id="rId8"/>
    <p:sldLayoutId id="2147483658" r:id="rId9"/>
    <p:sldLayoutId id="2147483659" r:id="rId10"/>
    <p:sldLayoutId id="2147483660" r:id="rId11"/>
    <p:sldLayoutId id="2147483661" r:id="rId12"/>
    <p:sldLayoutId id="2147483662" r:id="rId13"/>
    <p:sldLayoutId id="2147483663" r:id="rId14"/>
  </p:sldLayoutIdLst>
  <p:txStyles>
    <p:titleStyle>
      <a:lvl1pPr algn="l" defTabSz="914400" rtl="0" eaLnBrk="1" latinLnBrk="0" hangingPunct="1">
        <a:lnSpc>
          <a:spcPct val="80000"/>
        </a:lnSpc>
        <a:spcBef>
          <a:spcPct val="0"/>
        </a:spcBef>
        <a:buNone/>
        <a:defRPr sz="4000" b="1" i="0" kern="1200">
          <a:solidFill>
            <a:srgbClr val="FFFFFF"/>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Clr>
          <a:srgbClr val="FEC652"/>
        </a:buClr>
        <a:buFont typeface="Wingdings" pitchFamily="2" charset="2"/>
        <a:buChar char="§"/>
        <a:defRPr sz="2800" b="0" i="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Clr>
          <a:srgbClr val="FEC652"/>
        </a:buClr>
        <a:buFont typeface="Wingdings" pitchFamily="2" charset="2"/>
        <a:buChar char="§"/>
        <a:defRPr sz="2400" b="0" i="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Clr>
          <a:srgbClr val="FEC652"/>
        </a:buClr>
        <a:buFont typeface="Wingdings" pitchFamily="2" charset="2"/>
        <a:buChar char="§"/>
        <a:defRPr sz="2000" b="0" i="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Clr>
          <a:srgbClr val="FEC652"/>
        </a:buClr>
        <a:buFont typeface="Wingdings" pitchFamily="2" charset="2"/>
        <a:buChar char="§"/>
        <a:defRPr sz="1800" b="0" i="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Clr>
          <a:srgbClr val="FEC652"/>
        </a:buClr>
        <a:buFont typeface="Wingdings" pitchFamily="2" charset="2"/>
        <a:buChar char="§"/>
        <a:defRPr sz="1800" b="0" i="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11.png"/></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video" Target="https://www.youtube.com/embed/wCcARVbL_Dk?feature=oembed" TargetMode="External"/><Relationship Id="rId4" Type="http://schemas.openxmlformats.org/officeDocument/2006/relationships/image" Target="../media/image14.jpe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20B1C550-4730-59D3-8B41-7CC161A591BB}"/>
              </a:ext>
            </a:extLst>
          </p:cNvPr>
          <p:cNvSpPr>
            <a:spLocks noGrp="1"/>
          </p:cNvSpPr>
          <p:nvPr>
            <p:ph idx="1"/>
          </p:nvPr>
        </p:nvSpPr>
        <p:spPr>
          <a:xfrm>
            <a:off x="853827" y="6158753"/>
            <a:ext cx="11143786" cy="636494"/>
          </a:xfrm>
        </p:spPr>
        <p:txBody>
          <a:bodyPr>
            <a:normAutofit/>
          </a:bodyPr>
          <a:lstStyle/>
          <a:p>
            <a:pPr>
              <a:lnSpc>
                <a:spcPct val="110000"/>
              </a:lnSpc>
              <a:spcBef>
                <a:spcPts val="0"/>
              </a:spcBef>
            </a:pPr>
            <a:endParaRPr lang="en-US" sz="1600" dirty="0"/>
          </a:p>
        </p:txBody>
      </p:sp>
      <p:sp>
        <p:nvSpPr>
          <p:cNvPr id="6" name="Title 5">
            <a:extLst>
              <a:ext uri="{FF2B5EF4-FFF2-40B4-BE49-F238E27FC236}">
                <a16:creationId xmlns:a16="http://schemas.microsoft.com/office/drawing/2014/main" id="{BCA12CE1-DC53-8C29-9CA3-4F2C4CB0D5DC}"/>
              </a:ext>
            </a:extLst>
          </p:cNvPr>
          <p:cNvSpPr>
            <a:spLocks noGrp="1"/>
          </p:cNvSpPr>
          <p:nvPr>
            <p:ph type="title"/>
          </p:nvPr>
        </p:nvSpPr>
        <p:spPr/>
        <p:txBody>
          <a:bodyPr>
            <a:normAutofit/>
          </a:bodyPr>
          <a:lstStyle/>
          <a:p>
            <a:r>
              <a:rPr lang="en-US" sz="3600" dirty="0">
                <a:solidFill>
                  <a:schemeClr val="bg1"/>
                </a:solidFill>
              </a:rPr>
              <a:t>Module 1: Lesson 1 – Introduction to GPS </a:t>
            </a:r>
          </a:p>
        </p:txBody>
      </p:sp>
    </p:spTree>
    <p:extLst>
      <p:ext uri="{BB962C8B-B14F-4D97-AF65-F5344CB8AC3E}">
        <p14:creationId xmlns:p14="http://schemas.microsoft.com/office/powerpoint/2010/main" val="2882419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899D9BBF-8EB8-DD98-A37B-CBA8A7790296}"/>
              </a:ext>
            </a:extLst>
          </p:cNvPr>
          <p:cNvPicPr>
            <a:picLocks noChangeAspect="1"/>
          </p:cNvPicPr>
          <p:nvPr/>
        </p:nvPicPr>
        <p:blipFill>
          <a:blip r:embed="rId3"/>
          <a:stretch>
            <a:fillRect/>
          </a:stretch>
        </p:blipFill>
        <p:spPr>
          <a:xfrm>
            <a:off x="6651607" y="3230638"/>
            <a:ext cx="5540393" cy="3618218"/>
          </a:xfrm>
          <a:prstGeom prst="rect">
            <a:avLst/>
          </a:prstGeom>
        </p:spPr>
      </p:pic>
      <p:pic>
        <p:nvPicPr>
          <p:cNvPr id="4" name="Content Placeholder 3">
            <a:extLst>
              <a:ext uri="{FF2B5EF4-FFF2-40B4-BE49-F238E27FC236}">
                <a16:creationId xmlns:a16="http://schemas.microsoft.com/office/drawing/2014/main" id="{CB5C3BF3-2DEE-5EB7-2D48-BDA1ACFE2DCE}"/>
              </a:ext>
            </a:extLst>
          </p:cNvPr>
          <p:cNvPicPr>
            <a:picLocks noGrp="1" noChangeAspect="1"/>
          </p:cNvPicPr>
          <p:nvPr>
            <p:ph idx="1"/>
          </p:nvPr>
        </p:nvPicPr>
        <p:blipFill>
          <a:blip r:embed="rId4"/>
          <a:stretch>
            <a:fillRect/>
          </a:stretch>
        </p:blipFill>
        <p:spPr>
          <a:xfrm>
            <a:off x="118337" y="1649271"/>
            <a:ext cx="5787008" cy="4826000"/>
          </a:xfrm>
          <a:prstGeom prst="rect">
            <a:avLst/>
          </a:prstGeom>
        </p:spPr>
      </p:pic>
      <p:sp>
        <p:nvSpPr>
          <p:cNvPr id="3" name="Title 2">
            <a:extLst>
              <a:ext uri="{FF2B5EF4-FFF2-40B4-BE49-F238E27FC236}">
                <a16:creationId xmlns:a16="http://schemas.microsoft.com/office/drawing/2014/main" id="{E5C282E8-5C34-871F-0E17-B1B724405C79}"/>
              </a:ext>
            </a:extLst>
          </p:cNvPr>
          <p:cNvSpPr>
            <a:spLocks noGrp="1"/>
          </p:cNvSpPr>
          <p:nvPr>
            <p:ph type="title"/>
          </p:nvPr>
        </p:nvSpPr>
        <p:spPr/>
        <p:txBody>
          <a:bodyPr/>
          <a:lstStyle/>
          <a:p>
            <a:r>
              <a:rPr lang="en-US" dirty="0"/>
              <a:t>Spatial Positioning background</a:t>
            </a:r>
          </a:p>
        </p:txBody>
      </p:sp>
      <p:pic>
        <p:nvPicPr>
          <p:cNvPr id="5" name="Picture 4">
            <a:extLst>
              <a:ext uri="{FF2B5EF4-FFF2-40B4-BE49-F238E27FC236}">
                <a16:creationId xmlns:a16="http://schemas.microsoft.com/office/drawing/2014/main" id="{4CA21093-D220-F0B4-3231-E6FCF690EB84}"/>
              </a:ext>
            </a:extLst>
          </p:cNvPr>
          <p:cNvPicPr>
            <a:picLocks noChangeAspect="1"/>
          </p:cNvPicPr>
          <p:nvPr/>
        </p:nvPicPr>
        <p:blipFill>
          <a:blip r:embed="rId5"/>
          <a:stretch>
            <a:fillRect/>
          </a:stretch>
        </p:blipFill>
        <p:spPr>
          <a:xfrm>
            <a:off x="5905345" y="1938407"/>
            <a:ext cx="5903858" cy="3943777"/>
          </a:xfrm>
          <a:prstGeom prst="rect">
            <a:avLst/>
          </a:prstGeom>
        </p:spPr>
      </p:pic>
      <p:sp>
        <p:nvSpPr>
          <p:cNvPr id="6" name="TextBox 5">
            <a:extLst>
              <a:ext uri="{FF2B5EF4-FFF2-40B4-BE49-F238E27FC236}">
                <a16:creationId xmlns:a16="http://schemas.microsoft.com/office/drawing/2014/main" id="{1037BE4F-09E2-26E1-6C36-411CFB2DE1FB}"/>
              </a:ext>
            </a:extLst>
          </p:cNvPr>
          <p:cNvSpPr txBox="1"/>
          <p:nvPr/>
        </p:nvSpPr>
        <p:spPr>
          <a:xfrm>
            <a:off x="6651607" y="1587930"/>
            <a:ext cx="1621193" cy="338554"/>
          </a:xfrm>
          <a:prstGeom prst="rect">
            <a:avLst/>
          </a:prstGeom>
          <a:solidFill>
            <a:srgbClr val="FEC652"/>
          </a:solidFill>
          <a:ln>
            <a:solidFill>
              <a:schemeClr val="tx1"/>
            </a:solidFill>
          </a:ln>
        </p:spPr>
        <p:txBody>
          <a:bodyPr wrap="square" rtlCol="0">
            <a:spAutoFit/>
          </a:bodyPr>
          <a:lstStyle/>
          <a:p>
            <a:pPr algn="ctr"/>
            <a:r>
              <a:rPr lang="en-US" sz="1600" b="1" dirty="0">
                <a:latin typeface="Univers" panose="020B0503020202020204" pitchFamily="34" charset="0"/>
              </a:rPr>
              <a:t>- Longitude W</a:t>
            </a:r>
          </a:p>
        </p:txBody>
      </p:sp>
      <p:sp>
        <p:nvSpPr>
          <p:cNvPr id="7" name="TextBox 6">
            <a:extLst>
              <a:ext uri="{FF2B5EF4-FFF2-40B4-BE49-F238E27FC236}">
                <a16:creationId xmlns:a16="http://schemas.microsoft.com/office/drawing/2014/main" id="{99813B60-658F-CDF7-691C-714D0A1AEEA1}"/>
              </a:ext>
            </a:extLst>
          </p:cNvPr>
          <p:cNvSpPr txBox="1"/>
          <p:nvPr/>
        </p:nvSpPr>
        <p:spPr>
          <a:xfrm>
            <a:off x="6684870" y="6009450"/>
            <a:ext cx="1554666" cy="338554"/>
          </a:xfrm>
          <a:prstGeom prst="rect">
            <a:avLst/>
          </a:prstGeom>
          <a:solidFill>
            <a:srgbClr val="FEC652"/>
          </a:solidFill>
          <a:ln>
            <a:solidFill>
              <a:schemeClr val="tx1"/>
            </a:solidFill>
          </a:ln>
        </p:spPr>
        <p:txBody>
          <a:bodyPr wrap="square" rtlCol="0">
            <a:spAutoFit/>
          </a:bodyPr>
          <a:lstStyle/>
          <a:p>
            <a:pPr algn="ctr"/>
            <a:r>
              <a:rPr lang="en-US" sz="1600" b="1" dirty="0">
                <a:latin typeface="Univers" panose="020B0503020202020204" pitchFamily="34" charset="0"/>
              </a:rPr>
              <a:t>+ Longitude E</a:t>
            </a:r>
          </a:p>
        </p:txBody>
      </p:sp>
      <p:sp>
        <p:nvSpPr>
          <p:cNvPr id="8" name="TextBox 7">
            <a:extLst>
              <a:ext uri="{FF2B5EF4-FFF2-40B4-BE49-F238E27FC236}">
                <a16:creationId xmlns:a16="http://schemas.microsoft.com/office/drawing/2014/main" id="{96132D0C-EF84-C6CC-DB76-823444A39997}"/>
              </a:ext>
            </a:extLst>
          </p:cNvPr>
          <p:cNvSpPr txBox="1"/>
          <p:nvPr/>
        </p:nvSpPr>
        <p:spPr>
          <a:xfrm>
            <a:off x="9677292" y="1587930"/>
            <a:ext cx="1413493" cy="338554"/>
          </a:xfrm>
          <a:prstGeom prst="rect">
            <a:avLst/>
          </a:prstGeom>
          <a:solidFill>
            <a:srgbClr val="DB1932"/>
          </a:solidFill>
          <a:ln>
            <a:solidFill>
              <a:schemeClr val="tx1"/>
            </a:solidFill>
          </a:ln>
        </p:spPr>
        <p:txBody>
          <a:bodyPr wrap="square" rtlCol="0">
            <a:spAutoFit/>
          </a:bodyPr>
          <a:lstStyle/>
          <a:p>
            <a:pPr algn="ctr"/>
            <a:r>
              <a:rPr lang="en-US" sz="1600" b="1" dirty="0">
                <a:latin typeface="Univers" panose="020B0503020202020204" pitchFamily="34" charset="0"/>
              </a:rPr>
              <a:t>+ Latitude N</a:t>
            </a:r>
          </a:p>
        </p:txBody>
      </p:sp>
      <p:sp>
        <p:nvSpPr>
          <p:cNvPr id="9" name="TextBox 8">
            <a:extLst>
              <a:ext uri="{FF2B5EF4-FFF2-40B4-BE49-F238E27FC236}">
                <a16:creationId xmlns:a16="http://schemas.microsoft.com/office/drawing/2014/main" id="{513D50E5-DA06-3576-AEF7-55EB5B28593A}"/>
              </a:ext>
            </a:extLst>
          </p:cNvPr>
          <p:cNvSpPr txBox="1"/>
          <p:nvPr/>
        </p:nvSpPr>
        <p:spPr>
          <a:xfrm>
            <a:off x="9720189" y="6009450"/>
            <a:ext cx="1327698" cy="338554"/>
          </a:xfrm>
          <a:prstGeom prst="rect">
            <a:avLst/>
          </a:prstGeom>
          <a:solidFill>
            <a:srgbClr val="DB1932"/>
          </a:solidFill>
          <a:ln>
            <a:solidFill>
              <a:schemeClr val="tx1"/>
            </a:solidFill>
          </a:ln>
        </p:spPr>
        <p:txBody>
          <a:bodyPr wrap="square" rtlCol="0">
            <a:spAutoFit/>
          </a:bodyPr>
          <a:lstStyle/>
          <a:p>
            <a:pPr algn="ctr"/>
            <a:r>
              <a:rPr lang="en-US" sz="1600" b="1" dirty="0">
                <a:latin typeface="Univers" panose="020B0503020202020204" pitchFamily="34" charset="0"/>
              </a:rPr>
              <a:t>- Latitude S</a:t>
            </a:r>
          </a:p>
        </p:txBody>
      </p:sp>
    </p:spTree>
    <p:extLst>
      <p:ext uri="{BB962C8B-B14F-4D97-AF65-F5344CB8AC3E}">
        <p14:creationId xmlns:p14="http://schemas.microsoft.com/office/powerpoint/2010/main" val="41047798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8B2C36-32A1-709B-A421-5E8A76F7D572}"/>
            </a:ext>
          </a:extLst>
        </p:cNvPr>
        <p:cNvGrpSpPr/>
        <p:nvPr/>
      </p:nvGrpSpPr>
      <p:grpSpPr>
        <a:xfrm>
          <a:off x="0" y="0"/>
          <a:ext cx="0" cy="0"/>
          <a:chOff x="0" y="0"/>
          <a:chExt cx="0" cy="0"/>
        </a:xfrm>
      </p:grpSpPr>
      <p:pic>
        <p:nvPicPr>
          <p:cNvPr id="11" name="Picture 10">
            <a:extLst>
              <a:ext uri="{FF2B5EF4-FFF2-40B4-BE49-F238E27FC236}">
                <a16:creationId xmlns:a16="http://schemas.microsoft.com/office/drawing/2014/main" id="{4F51B79C-9067-46A7-95FA-2806A1080907}"/>
              </a:ext>
            </a:extLst>
          </p:cNvPr>
          <p:cNvPicPr>
            <a:picLocks noChangeAspect="1"/>
          </p:cNvPicPr>
          <p:nvPr/>
        </p:nvPicPr>
        <p:blipFill>
          <a:blip r:embed="rId3"/>
          <a:stretch>
            <a:fillRect/>
          </a:stretch>
        </p:blipFill>
        <p:spPr>
          <a:xfrm>
            <a:off x="6651607" y="3230638"/>
            <a:ext cx="5540393" cy="3618218"/>
          </a:xfrm>
          <a:prstGeom prst="rect">
            <a:avLst/>
          </a:prstGeom>
        </p:spPr>
      </p:pic>
      <p:sp>
        <p:nvSpPr>
          <p:cNvPr id="3" name="Title 2">
            <a:extLst>
              <a:ext uri="{FF2B5EF4-FFF2-40B4-BE49-F238E27FC236}">
                <a16:creationId xmlns:a16="http://schemas.microsoft.com/office/drawing/2014/main" id="{C4359524-CF05-47C3-BBBD-69EBC6DF0A20}"/>
              </a:ext>
            </a:extLst>
          </p:cNvPr>
          <p:cNvSpPr>
            <a:spLocks noGrp="1"/>
          </p:cNvSpPr>
          <p:nvPr>
            <p:ph type="title"/>
          </p:nvPr>
        </p:nvSpPr>
        <p:spPr/>
        <p:txBody>
          <a:bodyPr/>
          <a:lstStyle/>
          <a:p>
            <a:r>
              <a:rPr lang="en-US" dirty="0"/>
              <a:t>Spatial Positioning background</a:t>
            </a:r>
          </a:p>
        </p:txBody>
      </p:sp>
      <p:pic>
        <p:nvPicPr>
          <p:cNvPr id="5" name="Picture 4">
            <a:extLst>
              <a:ext uri="{FF2B5EF4-FFF2-40B4-BE49-F238E27FC236}">
                <a16:creationId xmlns:a16="http://schemas.microsoft.com/office/drawing/2014/main" id="{F42FE1C3-B699-EB48-7C9C-BD90023E4798}"/>
              </a:ext>
            </a:extLst>
          </p:cNvPr>
          <p:cNvPicPr>
            <a:picLocks noChangeAspect="1"/>
          </p:cNvPicPr>
          <p:nvPr/>
        </p:nvPicPr>
        <p:blipFill>
          <a:blip r:embed="rId4"/>
          <a:stretch>
            <a:fillRect/>
          </a:stretch>
        </p:blipFill>
        <p:spPr>
          <a:xfrm>
            <a:off x="5905345" y="1938407"/>
            <a:ext cx="5903858" cy="3943777"/>
          </a:xfrm>
          <a:prstGeom prst="rect">
            <a:avLst/>
          </a:prstGeom>
        </p:spPr>
      </p:pic>
      <p:sp>
        <p:nvSpPr>
          <p:cNvPr id="6" name="TextBox 5">
            <a:extLst>
              <a:ext uri="{FF2B5EF4-FFF2-40B4-BE49-F238E27FC236}">
                <a16:creationId xmlns:a16="http://schemas.microsoft.com/office/drawing/2014/main" id="{12AE0D24-62D3-0B71-9C53-927AB72965C5}"/>
              </a:ext>
            </a:extLst>
          </p:cNvPr>
          <p:cNvSpPr txBox="1"/>
          <p:nvPr/>
        </p:nvSpPr>
        <p:spPr>
          <a:xfrm>
            <a:off x="6651607" y="1587930"/>
            <a:ext cx="1621193" cy="338554"/>
          </a:xfrm>
          <a:prstGeom prst="rect">
            <a:avLst/>
          </a:prstGeom>
          <a:solidFill>
            <a:srgbClr val="FEC652"/>
          </a:solidFill>
          <a:ln>
            <a:solidFill>
              <a:schemeClr val="tx1"/>
            </a:solidFill>
          </a:ln>
        </p:spPr>
        <p:txBody>
          <a:bodyPr wrap="square" rtlCol="0">
            <a:spAutoFit/>
          </a:bodyPr>
          <a:lstStyle/>
          <a:p>
            <a:pPr algn="ctr"/>
            <a:r>
              <a:rPr lang="en-US" sz="1600" b="1" dirty="0">
                <a:latin typeface="Univers" panose="020B0503020202020204" pitchFamily="34" charset="0"/>
              </a:rPr>
              <a:t>- Longitude W</a:t>
            </a:r>
          </a:p>
        </p:txBody>
      </p:sp>
      <p:sp>
        <p:nvSpPr>
          <p:cNvPr id="7" name="TextBox 6">
            <a:extLst>
              <a:ext uri="{FF2B5EF4-FFF2-40B4-BE49-F238E27FC236}">
                <a16:creationId xmlns:a16="http://schemas.microsoft.com/office/drawing/2014/main" id="{CE20A1F3-9BD2-105E-064D-E2A446D92DC0}"/>
              </a:ext>
            </a:extLst>
          </p:cNvPr>
          <p:cNvSpPr txBox="1"/>
          <p:nvPr/>
        </p:nvSpPr>
        <p:spPr>
          <a:xfrm>
            <a:off x="6684870" y="6009450"/>
            <a:ext cx="1554666" cy="338554"/>
          </a:xfrm>
          <a:prstGeom prst="rect">
            <a:avLst/>
          </a:prstGeom>
          <a:solidFill>
            <a:srgbClr val="FEC652"/>
          </a:solidFill>
          <a:ln>
            <a:solidFill>
              <a:schemeClr val="tx1"/>
            </a:solidFill>
          </a:ln>
        </p:spPr>
        <p:txBody>
          <a:bodyPr wrap="square" rtlCol="0">
            <a:spAutoFit/>
          </a:bodyPr>
          <a:lstStyle/>
          <a:p>
            <a:pPr algn="ctr"/>
            <a:r>
              <a:rPr lang="en-US" sz="1600" b="1" dirty="0">
                <a:latin typeface="Univers" panose="020B0503020202020204" pitchFamily="34" charset="0"/>
              </a:rPr>
              <a:t>+ Longitude E</a:t>
            </a:r>
          </a:p>
        </p:txBody>
      </p:sp>
      <p:sp>
        <p:nvSpPr>
          <p:cNvPr id="8" name="TextBox 7">
            <a:extLst>
              <a:ext uri="{FF2B5EF4-FFF2-40B4-BE49-F238E27FC236}">
                <a16:creationId xmlns:a16="http://schemas.microsoft.com/office/drawing/2014/main" id="{9F682C70-D888-34D6-78DF-D8A6536C5E93}"/>
              </a:ext>
            </a:extLst>
          </p:cNvPr>
          <p:cNvSpPr txBox="1"/>
          <p:nvPr/>
        </p:nvSpPr>
        <p:spPr>
          <a:xfrm>
            <a:off x="9677292" y="1587930"/>
            <a:ext cx="1413493" cy="338554"/>
          </a:xfrm>
          <a:prstGeom prst="rect">
            <a:avLst/>
          </a:prstGeom>
          <a:solidFill>
            <a:srgbClr val="DB1932"/>
          </a:solidFill>
          <a:ln>
            <a:solidFill>
              <a:schemeClr val="tx1"/>
            </a:solidFill>
          </a:ln>
        </p:spPr>
        <p:txBody>
          <a:bodyPr wrap="square" rtlCol="0">
            <a:spAutoFit/>
          </a:bodyPr>
          <a:lstStyle/>
          <a:p>
            <a:pPr algn="ctr"/>
            <a:r>
              <a:rPr lang="en-US" sz="1600" b="1" dirty="0">
                <a:latin typeface="Univers" panose="020B0503020202020204" pitchFamily="34" charset="0"/>
              </a:rPr>
              <a:t>+ Latitude N</a:t>
            </a:r>
          </a:p>
        </p:txBody>
      </p:sp>
      <p:sp>
        <p:nvSpPr>
          <p:cNvPr id="9" name="TextBox 8">
            <a:extLst>
              <a:ext uri="{FF2B5EF4-FFF2-40B4-BE49-F238E27FC236}">
                <a16:creationId xmlns:a16="http://schemas.microsoft.com/office/drawing/2014/main" id="{98E091CE-1D50-4AFF-D86E-CEA45C31F31D}"/>
              </a:ext>
            </a:extLst>
          </p:cNvPr>
          <p:cNvSpPr txBox="1"/>
          <p:nvPr/>
        </p:nvSpPr>
        <p:spPr>
          <a:xfrm>
            <a:off x="9720189" y="6009450"/>
            <a:ext cx="1327698" cy="338554"/>
          </a:xfrm>
          <a:prstGeom prst="rect">
            <a:avLst/>
          </a:prstGeom>
          <a:solidFill>
            <a:srgbClr val="DB1932"/>
          </a:solidFill>
          <a:ln>
            <a:solidFill>
              <a:schemeClr val="tx1"/>
            </a:solidFill>
          </a:ln>
        </p:spPr>
        <p:txBody>
          <a:bodyPr wrap="square" rtlCol="0">
            <a:spAutoFit/>
          </a:bodyPr>
          <a:lstStyle/>
          <a:p>
            <a:pPr algn="ctr"/>
            <a:r>
              <a:rPr lang="en-US" sz="1600" b="1" dirty="0">
                <a:latin typeface="Univers" panose="020B0503020202020204" pitchFamily="34" charset="0"/>
              </a:rPr>
              <a:t>- Latitude S</a:t>
            </a:r>
          </a:p>
        </p:txBody>
      </p:sp>
      <p:sp>
        <p:nvSpPr>
          <p:cNvPr id="10" name="Content Placeholder 9">
            <a:extLst>
              <a:ext uri="{FF2B5EF4-FFF2-40B4-BE49-F238E27FC236}">
                <a16:creationId xmlns:a16="http://schemas.microsoft.com/office/drawing/2014/main" id="{A7C359C9-4C65-BF86-CE90-FD3D26D6DCDB}"/>
              </a:ext>
            </a:extLst>
          </p:cNvPr>
          <p:cNvSpPr>
            <a:spLocks noGrp="1"/>
          </p:cNvSpPr>
          <p:nvPr>
            <p:ph idx="1"/>
          </p:nvPr>
        </p:nvSpPr>
        <p:spPr>
          <a:xfrm>
            <a:off x="217331" y="1587930"/>
            <a:ext cx="5384955" cy="4825673"/>
          </a:xfrm>
        </p:spPr>
        <p:txBody>
          <a:bodyPr>
            <a:normAutofit/>
          </a:bodyPr>
          <a:lstStyle/>
          <a:p>
            <a:pPr marL="0" indent="0" algn="ctr">
              <a:buNone/>
            </a:pPr>
            <a:endParaRPr lang="en-US" sz="3200" dirty="0">
              <a:latin typeface="Univers" panose="020B0503020202020204" pitchFamily="34" charset="0"/>
            </a:endParaRPr>
          </a:p>
          <a:p>
            <a:pPr marL="0" indent="0" algn="ctr">
              <a:buNone/>
            </a:pPr>
            <a:r>
              <a:rPr lang="en-US" sz="3400" dirty="0">
                <a:latin typeface="Univers" panose="020B0503020202020204" pitchFamily="34" charset="0"/>
              </a:rPr>
              <a:t>(Lat, Long)</a:t>
            </a:r>
          </a:p>
          <a:p>
            <a:pPr marL="0" indent="0" algn="ctr">
              <a:buNone/>
            </a:pPr>
            <a:endParaRPr lang="en-US" sz="3400" dirty="0">
              <a:latin typeface="Univers" panose="020B0503020202020204" pitchFamily="34" charset="0"/>
            </a:endParaRPr>
          </a:p>
          <a:p>
            <a:pPr marL="0" indent="0">
              <a:buNone/>
            </a:pPr>
            <a:r>
              <a:rPr lang="en-US" sz="3400" dirty="0">
                <a:latin typeface="Univers" panose="020B0503020202020204" pitchFamily="34" charset="0"/>
              </a:rPr>
              <a:t>A. </a:t>
            </a:r>
            <a:r>
              <a:rPr lang="en-US" sz="3400" dirty="0">
                <a:solidFill>
                  <a:srgbClr val="DB1932"/>
                </a:solidFill>
                <a:latin typeface="Univers" panose="020B0503020202020204" pitchFamily="34" charset="0"/>
              </a:rPr>
              <a:t>42.0267567,-93.6170448</a:t>
            </a:r>
          </a:p>
          <a:p>
            <a:pPr marL="0" indent="0">
              <a:buNone/>
            </a:pPr>
            <a:endParaRPr lang="en-US" sz="3400" dirty="0">
              <a:latin typeface="Univers" panose="020B0503020202020204" pitchFamily="34" charset="0"/>
            </a:endParaRPr>
          </a:p>
          <a:p>
            <a:pPr marL="0" indent="0">
              <a:buNone/>
            </a:pPr>
            <a:r>
              <a:rPr lang="en-US" sz="3400" dirty="0">
                <a:latin typeface="Univers" panose="020B0503020202020204" pitchFamily="34" charset="0"/>
              </a:rPr>
              <a:t>B. </a:t>
            </a:r>
            <a:r>
              <a:rPr lang="en-US" sz="3400" dirty="0">
                <a:solidFill>
                  <a:srgbClr val="DB1932"/>
                </a:solidFill>
                <a:latin typeface="Univers" panose="020B0503020202020204" pitchFamily="34" charset="0"/>
              </a:rPr>
              <a:t>42.0267567,93.6170448</a:t>
            </a:r>
          </a:p>
        </p:txBody>
      </p:sp>
    </p:spTree>
    <p:extLst>
      <p:ext uri="{BB962C8B-B14F-4D97-AF65-F5344CB8AC3E}">
        <p14:creationId xmlns:p14="http://schemas.microsoft.com/office/powerpoint/2010/main" val="5077349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4A9C6F2-11C8-9325-76A1-4FD7A153E35E}"/>
              </a:ext>
            </a:extLst>
          </p:cNvPr>
          <p:cNvSpPr>
            <a:spLocks noGrp="1"/>
          </p:cNvSpPr>
          <p:nvPr>
            <p:ph idx="1"/>
          </p:nvPr>
        </p:nvSpPr>
        <p:spPr/>
        <p:txBody>
          <a:bodyPr/>
          <a:lstStyle/>
          <a:p>
            <a:r>
              <a:rPr lang="en-US" sz="3200" b="1" dirty="0"/>
              <a:t>GNSS</a:t>
            </a:r>
            <a:r>
              <a:rPr lang="en-US" sz="3200" dirty="0"/>
              <a:t> (Global Navigation Satellite Systems) is any satellite based positioning system used to pinpoint the geographic location of a receiver anywhere in the world </a:t>
            </a:r>
          </a:p>
          <a:p>
            <a:pPr marL="0" indent="0">
              <a:buNone/>
            </a:pPr>
            <a:endParaRPr lang="en-US" sz="3200" dirty="0"/>
          </a:p>
          <a:p>
            <a:pPr lvl="1"/>
            <a:r>
              <a:rPr lang="en-US" sz="2800" dirty="0"/>
              <a:t>USA = Global Positioning Systems (GPS)</a:t>
            </a:r>
          </a:p>
          <a:p>
            <a:pPr lvl="1"/>
            <a:r>
              <a:rPr lang="en-US" sz="2800" dirty="0"/>
              <a:t>China = </a:t>
            </a:r>
            <a:r>
              <a:rPr lang="en-US" sz="2800" dirty="0" err="1"/>
              <a:t>BeiDou</a:t>
            </a:r>
            <a:r>
              <a:rPr lang="en-US" sz="2800" dirty="0"/>
              <a:t> Navigation Satellite System (BDS)</a:t>
            </a:r>
          </a:p>
          <a:p>
            <a:pPr lvl="1"/>
            <a:r>
              <a:rPr lang="en-US" sz="2800" dirty="0"/>
              <a:t>European Union = Galileo </a:t>
            </a:r>
          </a:p>
          <a:p>
            <a:pPr lvl="1"/>
            <a:r>
              <a:rPr lang="en-US" sz="2800" dirty="0"/>
              <a:t>Russia = GLONASS</a:t>
            </a:r>
          </a:p>
          <a:p>
            <a:pPr lvl="1"/>
            <a:r>
              <a:rPr lang="en-US" sz="2800" dirty="0"/>
              <a:t>Japan = Quasi-Zenith satellite system (QZSS)</a:t>
            </a:r>
          </a:p>
          <a:p>
            <a:pPr lvl="1"/>
            <a:endParaRPr lang="en-US" dirty="0"/>
          </a:p>
          <a:p>
            <a:endParaRPr lang="en-US" dirty="0"/>
          </a:p>
          <a:p>
            <a:pPr marL="0" indent="0">
              <a:buNone/>
            </a:pPr>
            <a:endParaRPr lang="en-US" dirty="0"/>
          </a:p>
        </p:txBody>
      </p:sp>
      <p:sp>
        <p:nvSpPr>
          <p:cNvPr id="3" name="Title 2">
            <a:extLst>
              <a:ext uri="{FF2B5EF4-FFF2-40B4-BE49-F238E27FC236}">
                <a16:creationId xmlns:a16="http://schemas.microsoft.com/office/drawing/2014/main" id="{4F52A56A-759A-E603-A6DF-CDF6CFA2B2DC}"/>
              </a:ext>
            </a:extLst>
          </p:cNvPr>
          <p:cNvSpPr>
            <a:spLocks noGrp="1"/>
          </p:cNvSpPr>
          <p:nvPr>
            <p:ph type="title"/>
          </p:nvPr>
        </p:nvSpPr>
        <p:spPr/>
        <p:txBody>
          <a:bodyPr/>
          <a:lstStyle/>
          <a:p>
            <a:r>
              <a:rPr lang="en-US" dirty="0"/>
              <a:t>Global Navigation Satellite Systems</a:t>
            </a:r>
          </a:p>
        </p:txBody>
      </p:sp>
    </p:spTree>
    <p:extLst>
      <p:ext uri="{BB962C8B-B14F-4D97-AF65-F5344CB8AC3E}">
        <p14:creationId xmlns:p14="http://schemas.microsoft.com/office/powerpoint/2010/main" val="37930130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46CAA98-284C-F31B-3EFB-5569E95D3991}"/>
              </a:ext>
            </a:extLst>
          </p:cNvPr>
          <p:cNvSpPr>
            <a:spLocks noGrp="1"/>
          </p:cNvSpPr>
          <p:nvPr>
            <p:ph idx="1"/>
          </p:nvPr>
        </p:nvSpPr>
        <p:spPr/>
        <p:txBody>
          <a:bodyPr/>
          <a:lstStyle/>
          <a:p>
            <a:endParaRPr lang="en-US"/>
          </a:p>
        </p:txBody>
      </p:sp>
      <p:sp>
        <p:nvSpPr>
          <p:cNvPr id="3" name="Title 2">
            <a:extLst>
              <a:ext uri="{FF2B5EF4-FFF2-40B4-BE49-F238E27FC236}">
                <a16:creationId xmlns:a16="http://schemas.microsoft.com/office/drawing/2014/main" id="{6055E2AB-3779-1E62-6088-3A1E225B8F7E}"/>
              </a:ext>
            </a:extLst>
          </p:cNvPr>
          <p:cNvSpPr>
            <a:spLocks noGrp="1"/>
          </p:cNvSpPr>
          <p:nvPr>
            <p:ph type="title"/>
          </p:nvPr>
        </p:nvSpPr>
        <p:spPr>
          <a:xfrm>
            <a:off x="630463" y="2157285"/>
            <a:ext cx="11143786" cy="1926492"/>
          </a:xfrm>
        </p:spPr>
        <p:txBody>
          <a:bodyPr>
            <a:normAutofit/>
          </a:bodyPr>
          <a:lstStyle/>
          <a:p>
            <a:pPr algn="ctr"/>
            <a:r>
              <a:rPr lang="en-US" sz="4000" dirty="0"/>
              <a:t>How many uses for GPS can you think of?</a:t>
            </a:r>
          </a:p>
        </p:txBody>
      </p:sp>
    </p:spTree>
    <p:extLst>
      <p:ext uri="{BB962C8B-B14F-4D97-AF65-F5344CB8AC3E}">
        <p14:creationId xmlns:p14="http://schemas.microsoft.com/office/powerpoint/2010/main" val="33144946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BC27692-0C20-8345-200B-70750EB4CBBB}"/>
              </a:ext>
            </a:extLst>
          </p:cNvPr>
          <p:cNvSpPr>
            <a:spLocks noGrp="1"/>
          </p:cNvSpPr>
          <p:nvPr>
            <p:ph idx="1"/>
          </p:nvPr>
        </p:nvSpPr>
        <p:spPr>
          <a:xfrm>
            <a:off x="520390" y="1545390"/>
            <a:ext cx="6047934" cy="5064815"/>
          </a:xfrm>
        </p:spPr>
        <p:txBody>
          <a:bodyPr>
            <a:normAutofit lnSpcReduction="10000"/>
          </a:bodyPr>
          <a:lstStyle/>
          <a:p>
            <a:r>
              <a:rPr lang="en-US" dirty="0"/>
              <a:t>24 operational US satellites (plus a few spares)</a:t>
            </a:r>
          </a:p>
          <a:p>
            <a:pPr lvl="1"/>
            <a:r>
              <a:rPr lang="en-US" dirty="0"/>
              <a:t>Old satellites are replaced periodically</a:t>
            </a:r>
          </a:p>
          <a:p>
            <a:pPr marL="457200" lvl="1" indent="0">
              <a:buNone/>
            </a:pPr>
            <a:r>
              <a:rPr lang="en-US" dirty="0"/>
              <a:t> </a:t>
            </a:r>
          </a:p>
          <a:p>
            <a:r>
              <a:rPr lang="en-US" dirty="0"/>
              <a:t>Satellites fly at an altitude of around 12,000 miles </a:t>
            </a:r>
          </a:p>
          <a:p>
            <a:pPr marL="0" indent="0">
              <a:buNone/>
            </a:pPr>
            <a:endParaRPr lang="en-US" dirty="0"/>
          </a:p>
          <a:p>
            <a:r>
              <a:rPr lang="en-US" dirty="0"/>
              <a:t>Each satellite circles the earth twice a day </a:t>
            </a:r>
          </a:p>
          <a:p>
            <a:endParaRPr lang="en-US" dirty="0"/>
          </a:p>
          <a:p>
            <a:r>
              <a:rPr lang="en-US" dirty="0"/>
              <a:t>We need at least 4 satellites to pinpoint a location on earth </a:t>
            </a:r>
          </a:p>
        </p:txBody>
      </p:sp>
      <p:sp>
        <p:nvSpPr>
          <p:cNvPr id="3" name="Title 2">
            <a:extLst>
              <a:ext uri="{FF2B5EF4-FFF2-40B4-BE49-F238E27FC236}">
                <a16:creationId xmlns:a16="http://schemas.microsoft.com/office/drawing/2014/main" id="{B5BFDD1D-E2BE-9FA2-93C2-33D8019DC412}"/>
              </a:ext>
            </a:extLst>
          </p:cNvPr>
          <p:cNvSpPr>
            <a:spLocks noGrp="1"/>
          </p:cNvSpPr>
          <p:nvPr>
            <p:ph type="title"/>
          </p:nvPr>
        </p:nvSpPr>
        <p:spPr/>
        <p:txBody>
          <a:bodyPr/>
          <a:lstStyle/>
          <a:p>
            <a:r>
              <a:rPr lang="en-US" dirty="0"/>
              <a:t>GPS Specifications</a:t>
            </a:r>
          </a:p>
        </p:txBody>
      </p:sp>
      <p:pic>
        <p:nvPicPr>
          <p:cNvPr id="4" name="Picture 3">
            <a:extLst>
              <a:ext uri="{FF2B5EF4-FFF2-40B4-BE49-F238E27FC236}">
                <a16:creationId xmlns:a16="http://schemas.microsoft.com/office/drawing/2014/main" id="{A877F1EF-B995-FF0D-D3F4-2D8E378F8BCA}"/>
              </a:ext>
            </a:extLst>
          </p:cNvPr>
          <p:cNvPicPr>
            <a:picLocks noChangeAspect="1"/>
          </p:cNvPicPr>
          <p:nvPr/>
        </p:nvPicPr>
        <p:blipFill>
          <a:blip r:embed="rId3"/>
          <a:stretch>
            <a:fillRect/>
          </a:stretch>
        </p:blipFill>
        <p:spPr>
          <a:xfrm>
            <a:off x="6618710" y="1545390"/>
            <a:ext cx="5503489" cy="4694153"/>
          </a:xfrm>
          <a:prstGeom prst="rect">
            <a:avLst/>
          </a:prstGeom>
        </p:spPr>
      </p:pic>
    </p:spTree>
    <p:extLst>
      <p:ext uri="{BB962C8B-B14F-4D97-AF65-F5344CB8AC3E}">
        <p14:creationId xmlns:p14="http://schemas.microsoft.com/office/powerpoint/2010/main" val="4161210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4543C2-8C87-5B37-96F5-E99B4B6C5019}"/>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DB41DE8B-2051-2896-A19D-7B3F055A13CF}"/>
              </a:ext>
            </a:extLst>
          </p:cNvPr>
          <p:cNvSpPr>
            <a:spLocks noGrp="1"/>
          </p:cNvSpPr>
          <p:nvPr>
            <p:ph type="title"/>
          </p:nvPr>
        </p:nvSpPr>
        <p:spPr>
          <a:xfrm>
            <a:off x="520390" y="61722"/>
            <a:ext cx="10769910" cy="1179922"/>
          </a:xfrm>
        </p:spPr>
        <p:txBody>
          <a:bodyPr>
            <a:normAutofit/>
          </a:bodyPr>
          <a:lstStyle/>
          <a:p>
            <a:pPr>
              <a:lnSpc>
                <a:spcPct val="100000"/>
              </a:lnSpc>
            </a:pPr>
            <a:r>
              <a:rPr lang="en-US" sz="3300" dirty="0"/>
              <a:t> </a:t>
            </a:r>
          </a:p>
        </p:txBody>
      </p:sp>
      <p:pic>
        <p:nvPicPr>
          <p:cNvPr id="21" name="Online Media 20" title="How GPS Works Today">
            <a:hlinkClick r:id="" action="ppaction://media"/>
            <a:extLst>
              <a:ext uri="{FF2B5EF4-FFF2-40B4-BE49-F238E27FC236}">
                <a16:creationId xmlns:a16="http://schemas.microsoft.com/office/drawing/2014/main" id="{627BDB23-485F-BDB6-6FD9-41475215156A}"/>
              </a:ext>
            </a:extLst>
          </p:cNvPr>
          <p:cNvPicPr>
            <a:picLocks noGrp="1" noRot="1" noChangeAspect="1"/>
          </p:cNvPicPr>
          <p:nvPr>
            <p:ph idx="1"/>
            <a:videoFile r:link="rId1"/>
          </p:nvPr>
        </p:nvPicPr>
        <p:blipFill>
          <a:blip r:embed="rId4"/>
          <a:stretch>
            <a:fillRect/>
          </a:stretch>
        </p:blipFill>
        <p:spPr>
          <a:xfrm>
            <a:off x="0" y="-12383"/>
            <a:ext cx="12192000" cy="6882764"/>
          </a:xfrm>
          <a:prstGeom prst="rect">
            <a:avLst/>
          </a:prstGeom>
        </p:spPr>
      </p:pic>
    </p:spTree>
    <p:extLst>
      <p:ext uri="{BB962C8B-B14F-4D97-AF65-F5344CB8AC3E}">
        <p14:creationId xmlns:p14="http://schemas.microsoft.com/office/powerpoint/2010/main" val="2821105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21"/>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21"/>
                </p:tgtEl>
              </p:cMediaNode>
            </p:video>
            <p:seq concurrent="1" nextAc="seek">
              <p:cTn id="8" restart="whenNotActive" fill="hold" evtFilter="cancelBubble" nodeType="interactiveSeq">
                <p:stCondLst>
                  <p:cond evt="onClick" delay="0">
                    <p:tgtEl>
                      <p:spTgt spid="21"/>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21"/>
                                        </p:tgtEl>
                                      </p:cBhvr>
                                    </p:cmd>
                                  </p:childTnLst>
                                </p:cTn>
                              </p:par>
                            </p:childTnLst>
                          </p:cTn>
                        </p:par>
                      </p:childTnLst>
                    </p:cTn>
                  </p:par>
                </p:childTnLst>
              </p:cTn>
              <p:nextCondLst>
                <p:cond evt="onClick" delay="0">
                  <p:tgtEl>
                    <p:spTgt spid="21"/>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174E76A5-3E6E-C166-C47A-52B0D1DA3CF3}"/>
              </a:ext>
            </a:extLst>
          </p:cNvPr>
          <p:cNvPicPr>
            <a:picLocks noGrp="1" noChangeAspect="1"/>
          </p:cNvPicPr>
          <p:nvPr>
            <p:ph idx="1"/>
          </p:nvPr>
        </p:nvPicPr>
        <p:blipFill>
          <a:blip r:embed="rId2"/>
          <a:stretch>
            <a:fillRect/>
          </a:stretch>
        </p:blipFill>
        <p:spPr>
          <a:xfrm>
            <a:off x="424026" y="3959115"/>
            <a:ext cx="3455765" cy="2451656"/>
          </a:xfrm>
          <a:prstGeom prst="rect">
            <a:avLst/>
          </a:prstGeom>
        </p:spPr>
      </p:pic>
      <p:sp>
        <p:nvSpPr>
          <p:cNvPr id="3" name="Title 2">
            <a:extLst>
              <a:ext uri="{FF2B5EF4-FFF2-40B4-BE49-F238E27FC236}">
                <a16:creationId xmlns:a16="http://schemas.microsoft.com/office/drawing/2014/main" id="{10BE7571-9A79-1A7E-F679-814271D685A0}"/>
              </a:ext>
            </a:extLst>
          </p:cNvPr>
          <p:cNvSpPr>
            <a:spLocks noGrp="1"/>
          </p:cNvSpPr>
          <p:nvPr>
            <p:ph type="title"/>
          </p:nvPr>
        </p:nvSpPr>
        <p:spPr/>
        <p:txBody>
          <a:bodyPr/>
          <a:lstStyle/>
          <a:p>
            <a:r>
              <a:rPr lang="en-US" dirty="0"/>
              <a:t>GPS Accuracy </a:t>
            </a:r>
          </a:p>
        </p:txBody>
      </p:sp>
      <p:pic>
        <p:nvPicPr>
          <p:cNvPr id="5" name="Picture 4">
            <a:extLst>
              <a:ext uri="{FF2B5EF4-FFF2-40B4-BE49-F238E27FC236}">
                <a16:creationId xmlns:a16="http://schemas.microsoft.com/office/drawing/2014/main" id="{D3D321E0-B6C4-E4A5-9034-8D8D399A6E1E}"/>
              </a:ext>
            </a:extLst>
          </p:cNvPr>
          <p:cNvPicPr>
            <a:picLocks noChangeAspect="1"/>
          </p:cNvPicPr>
          <p:nvPr/>
        </p:nvPicPr>
        <p:blipFill>
          <a:blip r:embed="rId3"/>
          <a:stretch>
            <a:fillRect/>
          </a:stretch>
        </p:blipFill>
        <p:spPr>
          <a:xfrm>
            <a:off x="4750215" y="3959115"/>
            <a:ext cx="2090693" cy="2613366"/>
          </a:xfrm>
          <a:prstGeom prst="rect">
            <a:avLst/>
          </a:prstGeom>
        </p:spPr>
      </p:pic>
    </p:spTree>
    <p:extLst>
      <p:ext uri="{BB962C8B-B14F-4D97-AF65-F5344CB8AC3E}">
        <p14:creationId xmlns:p14="http://schemas.microsoft.com/office/powerpoint/2010/main" val="4635503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F7DE0BA-4C44-487D-A4CF-FF9A4E27A826}"/>
              </a:ext>
            </a:extLst>
          </p:cNvPr>
          <p:cNvSpPr>
            <a:spLocks noGrp="1"/>
          </p:cNvSpPr>
          <p:nvPr>
            <p:ph type="title"/>
          </p:nvPr>
        </p:nvSpPr>
        <p:spPr/>
        <p:txBody>
          <a:bodyPr/>
          <a:lstStyle/>
          <a:p>
            <a:endParaRPr lang="en-US"/>
          </a:p>
        </p:txBody>
      </p:sp>
      <p:pic>
        <p:nvPicPr>
          <p:cNvPr id="8" name="Content Placeholder 7" descr="Screens screenshot of a computer&#10;&#10;Description automatically generated">
            <a:extLst>
              <a:ext uri="{FF2B5EF4-FFF2-40B4-BE49-F238E27FC236}">
                <a16:creationId xmlns:a16="http://schemas.microsoft.com/office/drawing/2014/main" id="{5B8BB3D5-77F4-2E32-4D35-5E5D416F721B}"/>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b="49901"/>
          <a:stretch/>
        </p:blipFill>
        <p:spPr>
          <a:xfrm>
            <a:off x="6049102" y="1913128"/>
            <a:ext cx="4924484" cy="3700652"/>
          </a:xfrm>
        </p:spPr>
      </p:pic>
    </p:spTree>
    <p:extLst>
      <p:ext uri="{BB962C8B-B14F-4D97-AF65-F5344CB8AC3E}">
        <p14:creationId xmlns:p14="http://schemas.microsoft.com/office/powerpoint/2010/main" val="22529630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7c2ce5dc-0942-45c6-a21f-73e554a2b2f6"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13FC8164410CFA40B897CE33A764EB42" ma:contentTypeVersion="18" ma:contentTypeDescription="Create a new document." ma:contentTypeScope="" ma:versionID="06e6d6caa5ac6d3ed9a0b12de7f718e2">
  <xsd:schema xmlns:xsd="http://www.w3.org/2001/XMLSchema" xmlns:xs="http://www.w3.org/2001/XMLSchema" xmlns:p="http://schemas.microsoft.com/office/2006/metadata/properties" xmlns:ns3="7c2ce5dc-0942-45c6-a21f-73e554a2b2f6" xmlns:ns4="be2f4ae2-5da5-4798-96b7-82c2f710c2f6" targetNamespace="http://schemas.microsoft.com/office/2006/metadata/properties" ma:root="true" ma:fieldsID="0084734eb26e5672b17c58dc873f4b61" ns3:_="" ns4:_="">
    <xsd:import namespace="7c2ce5dc-0942-45c6-a21f-73e554a2b2f6"/>
    <xsd:import namespace="be2f4ae2-5da5-4798-96b7-82c2f710c2f6"/>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KeyPoints" minOccurs="0"/>
                <xsd:element ref="ns3:MediaServiceKeyPoints" minOccurs="0"/>
                <xsd:element ref="ns3:MediaServiceDateTaken" minOccurs="0"/>
                <xsd:element ref="ns3:MediaServiceAutoTags" minOccurs="0"/>
                <xsd:element ref="ns3:MediaLengthInSeconds" minOccurs="0"/>
                <xsd:element ref="ns3:MediaServiceLocation" minOccurs="0"/>
                <xsd:element ref="ns3:MediaServiceGenerationTime" minOccurs="0"/>
                <xsd:element ref="ns3:MediaServiceEventHashCode" minOccurs="0"/>
                <xsd:element ref="ns3:MediaServiceOCR" minOccurs="0"/>
                <xsd:element ref="ns3:MediaServiceSearchProperties"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c2ce5dc-0942-45c6-a21f-73e554a2b2f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AutoTags" ma:index="16" nillable="true" ma:displayName="Tags" ma:internalName="MediaServiceAutoTags" ma:readOnly="true">
      <xsd:simpleType>
        <xsd:restriction base="dms:Text"/>
      </xsd:simpleType>
    </xsd:element>
    <xsd:element name="MediaLengthInSeconds" ma:index="17" nillable="true" ma:displayName="MediaLengthInSeconds" ma:hidden="true" ma:internalName="MediaLengthInSeconds" ma:readOnly="true">
      <xsd:simpleType>
        <xsd:restriction base="dms:Unknown"/>
      </xsd:simpleType>
    </xsd:element>
    <xsd:element name="MediaServiceLocation" ma:index="18" nillable="true" ma:displayName="Location" ma:internalName="MediaServiceLocation" ma:readOnly="true">
      <xsd:simpleType>
        <xsd:restriction base="dms:Text"/>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ServiceOCR" ma:index="21" nillable="true" ma:displayName="Extracted Text" ma:internalName="MediaServiceOCR" ma:readOnly="true">
      <xsd:simpleType>
        <xsd:restriction base="dms:Note">
          <xsd:maxLength value="255"/>
        </xsd:restriction>
      </xsd:simpleType>
    </xsd:element>
    <xsd:element name="MediaServiceSearchProperties" ma:index="22" nillable="true" ma:displayName="MediaServiceSearchProperties" ma:hidden="true" ma:internalName="MediaServiceSearchProperties" ma:readOnly="true">
      <xsd:simpleType>
        <xsd:restriction base="dms:Note"/>
      </xsd:simpleType>
    </xsd:element>
    <xsd:element name="_activity" ma:index="23" nillable="true" ma:displayName="_activity" ma:hidden="true" ma:internalName="_activity">
      <xsd:simpleType>
        <xsd:restriction base="dms:Note"/>
      </xsd:simpleType>
    </xsd:element>
    <xsd:element name="MediaServiceObjectDetectorVersions" ma:index="24" nillable="true" ma:displayName="MediaServiceObjectDetectorVersions" ma:description="" ma:hidden="true" ma:indexed="true" ma:internalName="MediaServiceObjectDetectorVersions" ma:readOnly="true">
      <xsd:simpleType>
        <xsd:restriction base="dms:Text"/>
      </xsd:simpleType>
    </xsd:element>
    <xsd:element name="MediaServiceSystemTags" ma:index="25"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be2f4ae2-5da5-4798-96b7-82c2f710c2f6"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D85CCE6-D864-4AEC-B768-FB5CD28BA193}">
  <ds:schemaRefs>
    <ds:schemaRef ds:uri="http://schemas.microsoft.com/sharepoint/v3/contenttype/forms"/>
  </ds:schemaRefs>
</ds:datastoreItem>
</file>

<file path=customXml/itemProps2.xml><?xml version="1.0" encoding="utf-8"?>
<ds:datastoreItem xmlns:ds="http://schemas.openxmlformats.org/officeDocument/2006/customXml" ds:itemID="{AFB498EE-D5BD-40A0-BC8D-2CA1E96E9108}">
  <ds:schemaRefs>
    <ds:schemaRef ds:uri="http://schemas.microsoft.com/office/2006/documentManagement/types"/>
    <ds:schemaRef ds:uri="http://purl.org/dc/terms/"/>
    <ds:schemaRef ds:uri="http://purl.org/dc/dcmitype/"/>
    <ds:schemaRef ds:uri="http://purl.org/dc/elements/1.1/"/>
    <ds:schemaRef ds:uri="http://schemas.microsoft.com/office/infopath/2007/PartnerControls"/>
    <ds:schemaRef ds:uri="http://schemas.openxmlformats.org/package/2006/metadata/core-properties"/>
    <ds:schemaRef ds:uri="be2f4ae2-5da5-4798-96b7-82c2f710c2f6"/>
    <ds:schemaRef ds:uri="7c2ce5dc-0942-45c6-a21f-73e554a2b2f6"/>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C0559FF3-7E50-4BB1-BC41-8DDC5DFFD9F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c2ce5dc-0942-45c6-a21f-73e554a2b2f6"/>
    <ds:schemaRef ds:uri="be2f4ae2-5da5-4798-96b7-82c2f710c2f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7703</TotalTime>
  <Words>923</Words>
  <Application>Microsoft Office PowerPoint</Application>
  <PresentationFormat>Widescreen</PresentationFormat>
  <Paragraphs>79</Paragraphs>
  <Slides>9</Slides>
  <Notes>6</Notes>
  <HiddenSlides>0</HiddenSlides>
  <MMClips>1</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Aptos</vt:lpstr>
      <vt:lpstr>Arial</vt:lpstr>
      <vt:lpstr>Calibri</vt:lpstr>
      <vt:lpstr>Helvetica</vt:lpstr>
      <vt:lpstr>Univers</vt:lpstr>
      <vt:lpstr>Wingdings</vt:lpstr>
      <vt:lpstr>Office Theme</vt:lpstr>
      <vt:lpstr>Module 1: Lesson 1 – Introduction to GPS </vt:lpstr>
      <vt:lpstr>Spatial Positioning background</vt:lpstr>
      <vt:lpstr>Spatial Positioning background</vt:lpstr>
      <vt:lpstr>Global Navigation Satellite Systems</vt:lpstr>
      <vt:lpstr>How many uses for GPS can you think of?</vt:lpstr>
      <vt:lpstr>GPS Specifications</vt:lpstr>
      <vt:lpstr> </vt:lpstr>
      <vt:lpstr>GPS Accuracy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Joel Tillirson</dc:creator>
  <cp:lastModifiedBy>Groe, Katelyn H [A&amp;BE]</cp:lastModifiedBy>
  <cp:revision>169</cp:revision>
  <cp:lastPrinted>2023-04-10T21:23:49Z</cp:lastPrinted>
  <dcterms:created xsi:type="dcterms:W3CDTF">2021-10-26T20:51:56Z</dcterms:created>
  <dcterms:modified xsi:type="dcterms:W3CDTF">2025-02-03T21:14:54Z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0x01010013FC8164410CFA40B897CE33A764EB42</vt:lpwstr>
  </property>
</Properties>
</file>