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25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867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70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363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60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09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0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76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9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54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49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68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69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36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73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3829-D6BA-4361-9CD8-6F58AC32BE5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CD1CD6-102A-41FC-B333-D4D71B727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4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0E53C-03F7-4113-A813-5B84EF6F5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Лабораторная работа 2</a:t>
            </a:r>
            <a:br>
              <a:rPr lang="en-US" dirty="0"/>
            </a:br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B7341A-9986-465B-973D-CF89765F0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Саттаров Константин НПМбд-02-21</a:t>
            </a:r>
          </a:p>
        </p:txBody>
      </p:sp>
    </p:spTree>
    <p:extLst>
      <p:ext uri="{BB962C8B-B14F-4D97-AF65-F5344CB8AC3E}">
        <p14:creationId xmlns:p14="http://schemas.microsoft.com/office/powerpoint/2010/main" val="393830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99A18-932E-45B7-8A45-00C34012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аккаунта на </a:t>
            </a:r>
            <a:r>
              <a:rPr lang="en-US" dirty="0"/>
              <a:t>github.com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CFF0D1-8976-404D-8D19-D236C753C2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583" y="1391298"/>
            <a:ext cx="4687013" cy="27048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542DF1-DCA8-42F3-A405-4CD6F8902E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14596" y="1395963"/>
            <a:ext cx="4459406" cy="34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0815A-4613-45DC-88A0-B738FD9C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73156" cy="1320800"/>
          </a:xfrm>
        </p:spPr>
        <p:txBody>
          <a:bodyPr/>
          <a:lstStyle/>
          <a:p>
            <a:r>
              <a:rPr lang="ru-RU" dirty="0"/>
              <a:t>Создание репозиториев и </a:t>
            </a:r>
            <a:r>
              <a:rPr lang="en-US" dirty="0"/>
              <a:t>push </a:t>
            </a:r>
            <a:r>
              <a:rPr lang="ru-RU" dirty="0"/>
              <a:t>на сервер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729C09-17DE-4CAC-861A-CE72156144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746584" cy="40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446C4-DAE5-452B-A597-83C0A768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Важные файлы </a:t>
            </a:r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1AAC57-AAFF-426C-885D-DF3CFDA8FB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0841" y="1772737"/>
            <a:ext cx="6461682" cy="16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D92CD-2695-4958-A82B-A1DADD65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 </a:t>
            </a:r>
            <a:r>
              <a:rPr lang="ru-RU" dirty="0"/>
              <a:t>очень важна для дальнейшего трудоустройства!</a:t>
            </a:r>
          </a:p>
        </p:txBody>
      </p:sp>
      <p:pic>
        <p:nvPicPr>
          <p:cNvPr id="1026" name="Picture 2" descr="Создать мем &quot;работодатель, собеседование, businessman&quot; - Картинки -  Meme-arsenal.com">
            <a:extLst>
              <a:ext uri="{FF2B5EF4-FFF2-40B4-BE49-F238E27FC236}">
                <a16:creationId xmlns:a16="http://schemas.microsoft.com/office/drawing/2014/main" id="{56BA71A8-92AB-4BF0-AAF1-86EA536C4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904" y="1966993"/>
            <a:ext cx="4969231" cy="331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40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3FD75-3D05-42CA-BFFA-A04B00EA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внимание!!!!</a:t>
            </a:r>
          </a:p>
        </p:txBody>
      </p:sp>
      <p:pic>
        <p:nvPicPr>
          <p:cNvPr id="2050" name="Picture 2" descr="СПАСИБО ЗА ВНИМАНИЕ, Мем Анонимус">
            <a:extLst>
              <a:ext uri="{FF2B5EF4-FFF2-40B4-BE49-F238E27FC236}">
                <a16:creationId xmlns:a16="http://schemas.microsoft.com/office/drawing/2014/main" id="{B8229AB3-C0CE-4E26-93FD-D68DE9265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418" y="1519853"/>
            <a:ext cx="5184419" cy="465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42517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36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Лабораторная работа 2 Система контроля версий git</vt:lpstr>
      <vt:lpstr>Создание аккаунта на github.com</vt:lpstr>
      <vt:lpstr>Создание репозиториев и push на сервер</vt:lpstr>
      <vt:lpstr>Важные файлы .gitignore </vt:lpstr>
      <vt:lpstr>Система контроля версий git очень важна для дальнейшего трудоустройства!</vt:lpstr>
      <vt:lpstr>Спасибо за внимание!!!!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2 Система контроля версий git</dc:title>
  <dc:creator>Саттаров Константин Григорьевич</dc:creator>
  <cp:lastModifiedBy>Саттаров Константин Григорьевич</cp:lastModifiedBy>
  <cp:revision>2</cp:revision>
  <dcterms:created xsi:type="dcterms:W3CDTF">2022-04-23T18:20:03Z</dcterms:created>
  <dcterms:modified xsi:type="dcterms:W3CDTF">2022-04-23T18:50:45Z</dcterms:modified>
</cp:coreProperties>
</file>