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5A199-E856-4471-BC6B-C9D6AC2D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CB90B9-3BDE-41C4-B4D0-C56AADCC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EAB09-7CBC-4933-887C-557661C8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07563-DCAD-469C-9D82-63849B3B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F2037-257C-4FA8-86CB-52860637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C2572-4BBB-45BC-A771-F2B512B8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6B9A1-D934-43D3-A90E-4D27C0DF0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308E0-32FC-4241-BF85-9FC7DDA0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72C98-2758-4B98-BE7E-1802B3C1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34D9D-CCA3-49D1-B2F6-F122DEDD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5A0710-1335-4817-946A-CB0B0358C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21D88D-1E43-4BD8-B9C5-E4FAA6048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855F7F-ADED-4EE6-94D3-4D0E63E2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6A101-8084-4E22-A8A0-318B66E2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14B20-2E14-4B13-8817-963778D8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9899A-77E6-4277-895B-5252B9BA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495D7-29E4-4D5E-93ED-E686C61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B6287-15A3-452B-9C3C-FB239C87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FE48E-2BC2-40BF-B43F-56D991C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279D21-9235-4D87-BD10-9A964851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2B05-BB3F-4175-9A97-7841B81B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4F8B2-B3EE-4A84-BD92-8F504070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E397D-7E61-4E9F-B2FF-E0187F1A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DF319-3789-475B-A2B6-9E46C245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B6E37-386E-4E52-B8D8-85161258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1501-800D-4FCC-900A-4F47839F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36BC-3970-46DE-9662-CB870153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77DC9-50A6-4E21-B5D9-5ADFB0E3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1AFAB3-7958-4F2E-99AB-0D2A703E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599DEE-7C77-4156-BD13-780D668E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8D7BA-306E-4D69-A6B2-3AC17C6B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42315-4DDF-4837-AA70-1CDB1D58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251A2E-893A-4532-871C-06C240F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BCC68-7CBE-404F-BC10-23F951B8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54CAA4-046E-4E5D-AFD8-D2895E12B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ED4ECC-F3AC-49EF-8F51-FD4CE1454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929F5A-4CCD-4F1E-B7DC-00D2265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AB81FB-F797-47F5-B6BF-83C4B61D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AFF246-883F-4645-A743-7C70B51A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DE94C-C3A1-4D3E-937C-C9E931DB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92BD19-A09E-4197-A7EF-92FB7879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4C5C84-3332-4FA4-A27F-32253B79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EC1A27-9CDC-4D64-BF72-CFAABC4D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903C86-D81D-46FA-9310-C050FC5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10E33-ED2A-409E-9C3B-B04EB55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59C62-8950-4720-8EB7-632B76E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5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B3C3D-1F0A-4FB7-A9F2-99D38DFD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993B9-5347-43CE-8F73-8550C8F3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A46F1-8725-4906-A78F-BAE9B0D1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32621-6CC7-4813-86B6-ABB5E17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4E46-11E2-46AE-8DBF-B1448C28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5A2332-AF7B-4C54-9A4E-9FE13AA2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EF512-185F-451B-80A6-685FE81B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E1AD2-E957-484D-9985-C6956514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EB1365-8641-458D-A86F-E7FC01E4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334AD-9ACB-40BA-8252-48379093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24900-5C10-4840-A3CA-6B6EED5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F6083-FEAB-4109-9ADE-4C38C5A8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D1293-35EB-476D-8FA1-A435C842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8FEC64-B485-4F75-B01A-B5DB2B12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D8E89-EB03-4710-B793-D5BD5C79A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3F80-7A93-4EAA-A170-69889FDBF6A8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517FA-F856-4407-B52B-BC1AC1C14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8C095-D76C-45C7-AA91-8337E6F25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2B2C7-9237-4680-8225-19BC80E2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9D0E5-A2EA-4673-B761-497431BC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Саттаров Константин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19884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88215-5BC3-4DFA-A2CC-91373E3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8CF50-7564-453A-875D-760F1906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со структурой </a:t>
            </a:r>
            <a:r>
              <a:rPr lang="en-US" dirty="0"/>
              <a:t>Linux </a:t>
            </a:r>
            <a:r>
              <a:rPr lang="ru-RU" dirty="0"/>
              <a:t>системы</a:t>
            </a:r>
          </a:p>
          <a:p>
            <a:r>
              <a:rPr lang="ru-RU" dirty="0"/>
              <a:t>Приобретение практических навыков по применению команд для работы с консолью</a:t>
            </a:r>
          </a:p>
          <a:p>
            <a:r>
              <a:rPr lang="ru-RU" dirty="0"/>
              <a:t>Управление и обслуживание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5384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9AF11-1B99-485D-9C76-9EE1475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1E3265-1C94-4D37-AAD2-AE4DE6ED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ru-RU" dirty="0"/>
              <a:t>Копирование / перемещение файла и каталога</a:t>
            </a:r>
          </a:p>
          <a:p>
            <a:pPr marL="342900" indent="-342900">
              <a:buAutoNum type="arabicParenR"/>
            </a:pPr>
            <a:r>
              <a:rPr lang="ru-RU" dirty="0"/>
              <a:t>Работа с правами доступа</a:t>
            </a:r>
          </a:p>
          <a:p>
            <a:pPr marL="342900" indent="-342900">
              <a:buAutoNum type="arabicParenR"/>
            </a:pPr>
            <a:r>
              <a:rPr lang="ru-RU" dirty="0"/>
              <a:t>Чтение мануала о командах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CD21BF-60AF-4CE2-B3C2-F23AFA609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69" y="495234"/>
            <a:ext cx="2400508" cy="15241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BE125E-88A2-416C-AF5D-30135850B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69" y="2438932"/>
            <a:ext cx="4543634" cy="5188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63AE82-90E5-4BCE-9790-A13561B8C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69" y="3300166"/>
            <a:ext cx="4869602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BE2BF-3C5A-4F2C-ADB3-96AB6F92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B16908-FE37-4170-866C-2D3847A40FB3}"/>
              </a:ext>
            </a:extLst>
          </p:cNvPr>
          <p:cNvSpPr/>
          <p:nvPr/>
        </p:nvSpPr>
        <p:spPr>
          <a:xfrm>
            <a:off x="979714" y="1454297"/>
            <a:ext cx="7408506" cy="3123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Благодаря этой лабораторной работе я научился нескольким командам, прочел мануал по ним, попрактиковался с выдачей прав пользователям.</a:t>
            </a:r>
          </a:p>
          <a:p>
            <a:r>
              <a:rPr lang="ru-R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Я считаю, что такие универсальные навыки программиста пригодятся в любой компании.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6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 5</vt:lpstr>
      <vt:lpstr>Цель лабораторной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5</dc:title>
  <dc:creator>Саттаров Константин Григорьевич</dc:creator>
  <cp:lastModifiedBy>Саттаров Константин Григорьевич</cp:lastModifiedBy>
  <cp:revision>3</cp:revision>
  <dcterms:created xsi:type="dcterms:W3CDTF">2022-05-05T20:14:35Z</dcterms:created>
  <dcterms:modified xsi:type="dcterms:W3CDTF">2022-05-05T21:53:25Z</dcterms:modified>
</cp:coreProperties>
</file>