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4239B-158D-43EB-8627-CF489688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E8A87-B971-4D49-B549-C58F2BEF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B26C9-9ED9-43DC-9E41-8B6373C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44DCB-8F5F-410C-AB43-F166F718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50B25-624B-4B38-9456-80C0A813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3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D4D1-4CEC-4AE2-841B-7EC4F8E9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663D4-4F39-4301-977E-5673E903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ED468-FE30-4BB4-93C8-9ADF912B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E44C0-AC97-488B-8FF5-56647EB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88FEA-CA72-40E7-8209-8C18A2CA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7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22937-1C6A-437B-81FA-9609E4AF3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9D76B-978C-4221-9867-EC168233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8F8CE-3540-4B43-8264-ED263193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BF7A9-5E0C-4CE4-9E87-F25D4C5B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14479-1C41-4E25-9F29-3D29EFA6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8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B1205-B3FF-4545-A4D0-CE5B9ADB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2076-1B05-48FF-9DE9-15460CA1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22381-AA4C-4F0D-BB3A-08FEEEB6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08EC9-E25A-46E6-A780-229A8E6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E0121-14DA-4561-BA33-D7DEF0AA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A9F39-D930-45DF-8F1B-84F8F390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BA733-EF58-45D8-BEA8-CD086FA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62E1A-9933-4BCD-A6CD-3DD248ED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7993E7-2C3C-40A7-AD54-95D7B6F6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28F4B-078C-4F43-8B20-246F64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B43CF-CE4C-4F13-A5C9-0678703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CB846-EB56-4675-9E63-D70CFDAF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2CE971-6E82-4F03-AF90-BE274EE7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20D8A-4262-4203-BDD5-E983028B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679B-FE01-448B-90E8-0DDB113D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2B1DA-E114-4B54-A395-56CBAEBC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4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49B92-B188-4475-A592-68525C34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6B394-045D-4F9C-B655-B47E5D0A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992E5E-0EE9-4E9D-805A-CB199D4B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7C0871-39F2-4D1F-8352-CF4922F2E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3C3DC4-8832-4567-B789-E322D2841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CB20E2-59AF-4699-BB91-44D47FE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12E861-642A-49FA-BBB5-C6674CFF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F103A-7C14-4E4E-92A7-EA99154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C2EBB-3544-49E6-B824-35487778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F63776-0A24-4EB9-8860-CB1A848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6D4D19-2F66-41AF-95DA-BB49AA48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E8CB24-1C88-4530-B0B9-0BDB98C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F54338-6FF5-4500-B832-1FBEA8FB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B962B0-48F0-4B2C-B39A-CD774696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2352C8-E5FF-41C0-A3EA-B68749F9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0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2F0EE-C09C-4074-9092-E016A2B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9D747-72A8-4EA9-A416-67FA73FC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2BF931-C86E-4B80-A400-883A2601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6D193-2284-4048-8B3F-3EBAD88B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628E47-A6B2-4B7C-A6A0-42A1C94D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8C17F-214D-49B6-9D8E-A2FB0E6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FE29D-2CA9-4AB9-A109-B0CDE53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321ECE-A890-4533-AB10-665700F2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FF4CAB-937E-4443-A479-B5D0A94EA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2EEC87-1B9B-4F8E-89AA-3848FFD0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A88571-F0E1-4FB9-BDCA-DA99354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784422-B3A8-422C-AB0C-9855EEF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D65B4-2A6F-4F57-A3BF-BCFB5276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02BA60-E24A-48F0-8692-B9B248CE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2A833-D9AD-433B-AC8B-76444FF1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573C-0340-4714-AAF6-E1B77D2E13AD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AEC44-A521-4708-BCB8-18B37DFB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CB002-0FF2-43C2-90F5-449680D29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1AB5-0C5F-4F11-9307-7540F2FAA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85B5D-B18B-4165-88A2-1F0FD5DFD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2756A-3660-41C1-A9A7-D52C3E2A7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Саттаров Константин Григорьевич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91042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DDD2-9950-4907-ADDA-40F0C26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9766A-CE71-45FE-BBD6-0D60D20E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 инструментами поиска файлов и фильтрации текстовых данных.</a:t>
            </a:r>
          </a:p>
          <a:p>
            <a:r>
              <a:rPr lang="ru-RU" dirty="0"/>
              <a:t>Приобретение практических навыков: по управлению процессами (и заданиями), по проверке использования диска и обслуживанию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677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4EA9C-3823-461D-9DA9-093A204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D3564-A3BC-421B-9423-61841296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Новая фишка</a:t>
            </a:r>
            <a:r>
              <a:rPr lang="en-US" dirty="0"/>
              <a:t>: </a:t>
            </a:r>
            <a:r>
              <a:rPr lang="ru-RU" dirty="0"/>
              <a:t>конвейер</a:t>
            </a:r>
          </a:p>
          <a:p>
            <a:r>
              <a:rPr lang="ru-RU" dirty="0"/>
              <a:t>Запуск в фоновом режиме</a:t>
            </a:r>
          </a:p>
          <a:p>
            <a:r>
              <a:rPr lang="ru-RU" dirty="0"/>
              <a:t>Команда </a:t>
            </a:r>
            <a:r>
              <a:rPr lang="en-US" dirty="0"/>
              <a:t>kill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7B3E6-4928-4F91-A762-985E2664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60" y="1690688"/>
            <a:ext cx="3246401" cy="5258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1E20E6-65D2-4ED2-BC99-004CF2F6B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83" y="2476645"/>
            <a:ext cx="1508891" cy="2438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E7A469-9AF7-4432-A846-DFEA16761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3020916"/>
            <a:ext cx="1928027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4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47D0E-82AE-407E-BD4D-4132DAC2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49FB1-5EDD-4221-BBCD-AA2B1EBA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этой лабораторной затрагиваются весьма полезные команды и заставляют студента думать, а не просто следовать методичке</a:t>
            </a:r>
          </a:p>
        </p:txBody>
      </p:sp>
    </p:spTree>
    <p:extLst>
      <p:ext uri="{BB962C8B-B14F-4D97-AF65-F5344CB8AC3E}">
        <p14:creationId xmlns:p14="http://schemas.microsoft.com/office/powerpoint/2010/main" val="2708758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6</vt:lpstr>
      <vt:lpstr>Цель работы</vt:lpstr>
      <vt:lpstr>Ход выполнения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Саттаров Константин Григорьевич</dc:creator>
  <cp:lastModifiedBy>Саттаров Константин Григорьевич</cp:lastModifiedBy>
  <cp:revision>2</cp:revision>
  <dcterms:created xsi:type="dcterms:W3CDTF">2022-05-07T17:12:31Z</dcterms:created>
  <dcterms:modified xsi:type="dcterms:W3CDTF">2022-05-07T17:24:21Z</dcterms:modified>
</cp:coreProperties>
</file>