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7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3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831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4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5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97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9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3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FE307-8598-4EDA-99D3-6854B5F8DC4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86BF44-9400-4B54-814A-7B26EE2B7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7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65FF6-E663-4ACC-9BF3-A10E6C884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Именованные каналы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9CD52B-BC4D-4139-9240-5315B592E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Саттаров Константин 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19247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8F27A-F6FE-431F-9B2A-1012746E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именованные каналы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852FB-AE55-499C-B88C-FB5CB040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передаются по принципу FIFO (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 (первым записан — первым прочитан), поэтому они называются также FIFO </a:t>
            </a:r>
            <a:r>
              <a:rPr lang="ru-RU" dirty="0" err="1"/>
              <a:t>pipes</a:t>
            </a:r>
            <a:r>
              <a:rPr lang="ru-RU" dirty="0"/>
              <a:t> или просто FIFO. Именованные каналы отличаются от неименованных наличием идентификатора канала, который представлен как специальный файл (соответственно имя именованного канала — это имя файла). Поскольку файл находится на локальной файловой системе, данное IPC используется внутри одной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82858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43888-D5D1-4485-8D3F-85BFF049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DDB469-0ED6-4321-96E0-A5A1F579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48" y="2609850"/>
            <a:ext cx="3905250" cy="1638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C5B4E9-9C65-4C0B-B59B-8288A5C1D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5" y="2609850"/>
            <a:ext cx="5587372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E4763-9601-481D-9F5A-5BB214FE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7BAD1-E7F9-4E4E-A4D7-404385EF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7258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Каналы представляют собой простое и удобное средство передачи данных, которое, однако, подходит не во всех ситуациях. Например, с помощью каналов довольно трудно организовать обмен асинхронными сообщениями между процессами.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F5A4AA-A22F-4948-9978-B6A937CE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75" y="4282751"/>
            <a:ext cx="5833255" cy="7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5AEA8-5FDB-4C7A-84A4-436D02A9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28378"/>
            <a:ext cx="9601196" cy="1303867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6428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116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Garamond</vt:lpstr>
      <vt:lpstr>Натуральные материалы</vt:lpstr>
      <vt:lpstr>Именованные каналы</vt:lpstr>
      <vt:lpstr>Что такое именованные каналы</vt:lpstr>
      <vt:lpstr>Пример использования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Именованные каналы</dc:title>
  <dc:creator>Саттаров Константин Григорьевич</dc:creator>
  <cp:lastModifiedBy>Саттаров Константин Григорьевич</cp:lastModifiedBy>
  <cp:revision>4</cp:revision>
  <dcterms:created xsi:type="dcterms:W3CDTF">2022-06-04T18:27:52Z</dcterms:created>
  <dcterms:modified xsi:type="dcterms:W3CDTF">2022-06-04T19:23:41Z</dcterms:modified>
</cp:coreProperties>
</file>