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A80E059-E8AA-4A05-A542-44AB3A92958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1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3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145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39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64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25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24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121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5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12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90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17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30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35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0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14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E059-E8AA-4A05-A542-44AB3A92958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66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80E059-E8AA-4A05-A542-44AB3A929586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347932-0D16-4601-B9B9-3D979FEF4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8905F-7D77-43C6-935C-496F6CC47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140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Средства, применяемые при разработке программного обеспечения в ОС типа UNIX/</a:t>
            </a:r>
            <a:r>
              <a:rPr lang="ru-RU" dirty="0" err="1"/>
              <a:t>Linux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95D32A-8995-497B-90D5-1C9F50E5C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1671"/>
            <a:ext cx="9144000" cy="1655762"/>
          </a:xfrm>
        </p:spPr>
        <p:txBody>
          <a:bodyPr/>
          <a:lstStyle/>
          <a:p>
            <a:r>
              <a:rPr lang="ru-RU" dirty="0"/>
              <a:t>Саттаров Константин НПМбд-02-21</a:t>
            </a:r>
          </a:p>
        </p:txBody>
      </p:sp>
    </p:spTree>
    <p:extLst>
      <p:ext uri="{BB962C8B-B14F-4D97-AF65-F5344CB8AC3E}">
        <p14:creationId xmlns:p14="http://schemas.microsoft.com/office/powerpoint/2010/main" val="142845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BA5C1-64BF-4258-82E1-1304DBC0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с программами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6F15EA-0BE5-450B-9C34-50425CBF7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98" y="2519362"/>
            <a:ext cx="4305300" cy="181927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CA36C9-3C70-467E-8949-72CDCB437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97" y="4192592"/>
            <a:ext cx="4305299" cy="181927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0C73DF-1062-4D34-9186-A4CB53DBEDC8}"/>
              </a:ext>
            </a:extLst>
          </p:cNvPr>
          <p:cNvSpPr/>
          <p:nvPr/>
        </p:nvSpPr>
        <p:spPr>
          <a:xfrm>
            <a:off x="1295402" y="2519362"/>
            <a:ext cx="4305299" cy="335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Компилируем заранее заготовленные программы, а также создаем </a:t>
            </a:r>
            <a:r>
              <a:rPr lang="en-US" dirty="0" err="1">
                <a:solidFill>
                  <a:schemeClr val="tx1"/>
                </a:solidFill>
              </a:rPr>
              <a:t>makefile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0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9EE4F-A355-402E-BD29-21EA9535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Отладчик </a:t>
            </a:r>
            <a:r>
              <a:rPr lang="en-US" dirty="0" err="1"/>
              <a:t>gdb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7B77B-3AE3-422D-845A-FDB8003AA0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0"/>
          <a:stretch/>
        </p:blipFill>
        <p:spPr>
          <a:xfrm>
            <a:off x="5505061" y="2570996"/>
            <a:ext cx="5391537" cy="17160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6D8378-43A6-44CE-9B61-D22F7339D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61" y="4695511"/>
            <a:ext cx="5391537" cy="105017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1A4124-F534-495F-83A5-615F9E29B566}"/>
              </a:ext>
            </a:extLst>
          </p:cNvPr>
          <p:cNvSpPr/>
          <p:nvPr/>
        </p:nvSpPr>
        <p:spPr>
          <a:xfrm>
            <a:off x="1220757" y="3897450"/>
            <a:ext cx="3052663" cy="779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Запускаем отладчик </a:t>
            </a:r>
          </a:p>
        </p:txBody>
      </p:sp>
    </p:spTree>
    <p:extLst>
      <p:ext uri="{BB962C8B-B14F-4D97-AF65-F5344CB8AC3E}">
        <p14:creationId xmlns:p14="http://schemas.microsoft.com/office/powerpoint/2010/main" val="163902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88659-33ED-45E3-ACAF-941D05D7D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EAC66D-0CDA-4D08-BAFF-4AC92CD11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Приобретены простейшие навыки разработки в </a:t>
            </a:r>
            <a:r>
              <a:rPr lang="en-US" dirty="0"/>
              <a:t>Linux 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40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A4B756-A620-4BDB-BFDF-DB4455FCB3D7}"/>
              </a:ext>
            </a:extLst>
          </p:cNvPr>
          <p:cNvSpPr txBox="1"/>
          <p:nvPr/>
        </p:nvSpPr>
        <p:spPr>
          <a:xfrm>
            <a:off x="2218352" y="3013501"/>
            <a:ext cx="7755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607417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</TotalTime>
  <Words>43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Garamond</vt:lpstr>
      <vt:lpstr>Натуральные материалы</vt:lpstr>
      <vt:lpstr>Средства, применяемые при разработке программного обеспечения в ОС типа UNIX/Linux</vt:lpstr>
      <vt:lpstr>Файлы с программами</vt:lpstr>
      <vt:lpstr>Отладчик gdb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Средства, применяемые при разработке программного обеспечения в ОС типа UNIX/Linux</dc:title>
  <dc:creator>Саттаров Константин Григорьевич</dc:creator>
  <cp:lastModifiedBy>Саттаров Константин Григорьевич</cp:lastModifiedBy>
  <cp:revision>6</cp:revision>
  <dcterms:created xsi:type="dcterms:W3CDTF">2022-06-04T15:30:20Z</dcterms:created>
  <dcterms:modified xsi:type="dcterms:W3CDTF">2022-06-04T16:10:54Z</dcterms:modified>
</cp:coreProperties>
</file>