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D2D2-A115-4E55-9AC4-4F5621EF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F0724-A74F-4AB9-9440-DEADDAD73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D9C3-B151-4233-9BCF-27F9384D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325CA-C84D-4648-8576-E9CA13CE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6D539-3998-4041-A79A-758839CD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4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AA19-3B88-4109-8211-15AEA2EE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F1CBB-1173-4BE1-9F63-CDFEFDBE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4283-27F4-4BBA-BE63-D5A60CB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4D021-6FC9-41D7-96EB-0431FF29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1C3-90DD-4576-BC3F-6DFCAA95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EA317B-C953-4DE7-8FFB-3F43847E2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489D6-4081-4C5A-B6F0-9FA345A7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C2550-CF26-4282-AF97-EB776FA8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A2013-5782-48C2-BBF1-A106E265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BB281-FC00-4F9A-9150-4CAE6362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9221-49B0-42BD-B7DA-673FE18E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2A281-EE3A-4444-8BD8-388F4010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C0BEC-8821-49D3-91C8-F4116AB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B6A5F-ED56-4F5C-AFA5-20CF67CB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C21B5-22DB-40F4-B9B0-F32221F9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5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730D6-C161-49F3-9D27-8E9AEDDF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6727C-085A-4A42-B5CA-9921A7EC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75F3E-7100-4073-87CC-000F209C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FF822-AD69-465E-ACE1-5659792F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23B0D-A508-43C6-847E-F4DA682E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9F149-B074-4613-A1B6-CC3A147D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6E47-191E-456B-81F3-B1CAF70F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3F55-9C09-4D14-947A-94CF29F45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6FCC9-B06D-4E4F-BB45-E8EF554F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B365E-AE2C-4FD5-8732-5AD4FAC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58154-D45F-46E6-BC72-20ECED47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9229-3F86-4788-9FCD-1629C47A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FD58-BB46-40D1-8ECF-19D3DC7D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F71E3-D978-45BF-ACA2-F5A3D37A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37684-44A0-46E5-9E26-2DE6D028C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F3C1A8-9944-4B0A-89E8-D38D9E250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9C492B-39CF-4401-9779-E83865E7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6A7CC-C87D-44FC-9324-00EE13D3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B64B-BE93-4017-BCB7-9817DC0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FAA4-D609-4C1A-9703-3B8C967F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797A50-2D8A-4701-A2B5-A76F6204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9336E-3FE9-4C51-8295-09CF2CAD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4EC48-2D52-4F1F-9119-FFE5F739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309A3E-E2E1-4E0D-9009-6CB0B47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90ECF6-54E0-4852-BE15-B02B776C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4FC9A-2BF5-482E-A280-53F97149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D3E8B-700A-4070-8D8E-D4021DE5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E47D-2107-444D-9CF1-106F6B3B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51A2A-B179-459A-A700-FDF789CB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84147-EC37-40A2-93FD-5AFBED21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7BFB0-2407-4BD0-BA88-39DF6F41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46827-EA6C-4FEB-8EB9-545D60D3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9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309C-361F-4C05-B1C2-FFCB1E8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F6ABC-9C89-4E71-8150-946E5578E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1AC13-460D-4845-BB30-406ABF98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D9F7E-24D4-4D15-951B-BAF04BEC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4EC4C-2314-45DE-81D3-7B72D06A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CA83E-BE67-4914-949A-E5C6A666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429714-C8B3-4FBC-B7F9-696BE86A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333CA-2E4D-4967-A41A-2C9CEDCC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7EB7C-2F28-402C-83F8-F9A744ACC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416F-141F-4E9B-BBA3-9AB16659CA6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0BF33-4AF5-4400-BCC6-FC7E0D3BD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B4ACE-A609-403E-A677-1B347BDDE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48F1-FE22-4FAF-B5EE-4C4FD8B9E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00D861-3A10-4C83-BD51-57F029B091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2EB74-F086-4066-97A7-8961D2FD2AB2}"/>
              </a:ext>
            </a:extLst>
          </p:cNvPr>
          <p:cNvSpPr txBox="1"/>
          <p:nvPr/>
        </p:nvSpPr>
        <p:spPr>
          <a:xfrm>
            <a:off x="1058333" y="77046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#no#</a:t>
            </a:r>
            <a:r>
              <a:rPr lang="ko-KR" altLang="en-US" dirty="0"/>
              <a:t> 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31E18-2BD7-4B69-B3B3-035DEC7771B1}"/>
              </a:ext>
            </a:extLst>
          </p:cNvPr>
          <p:cNvSpPr txBox="1"/>
          <p:nvPr/>
        </p:nvSpPr>
        <p:spPr>
          <a:xfrm>
            <a:off x="4964337" y="86039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+mj-lt"/>
              </a:rPr>
              <a:t>상    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F9AEDB-3E5B-4CB3-9AA2-BF929FF8ED54}"/>
              </a:ext>
            </a:extLst>
          </p:cNvPr>
          <p:cNvSpPr/>
          <p:nvPr/>
        </p:nvSpPr>
        <p:spPr>
          <a:xfrm>
            <a:off x="987235" y="1915067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>
                <a:cs typeface="Times New Roman" panose="02020603050405020304" pitchFamily="18" charset="0"/>
              </a:rPr>
              <a:t>성적우수상</a:t>
            </a:r>
            <a:r>
              <a:rPr lang="en-US" altLang="ko-KR">
                <a:cs typeface="Times New Roman" panose="02020603050405020304" pitchFamily="18" charset="0"/>
              </a:rPr>
              <a:t> : #div#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B1F68B-BC03-4EB7-BAFE-C8A355129174}"/>
              </a:ext>
            </a:extLst>
          </p:cNvPr>
          <p:cNvSpPr/>
          <p:nvPr/>
        </p:nvSpPr>
        <p:spPr>
          <a:xfrm>
            <a:off x="7958667" y="1858032"/>
            <a:ext cx="3258425" cy="483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marR="254000">
              <a:lnSpc>
                <a:spcPct val="160000"/>
              </a:lnSpc>
            </a:pPr>
            <a:r>
              <a:rPr lang="en-US" altLang="ko-KR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#dept# </a:t>
            </a:r>
            <a:r>
              <a:rPr lang="ko-KR" altLang="ko-KR" kern="100">
                <a:solidFill>
                  <a:srgbClr val="000000"/>
                </a:solidFill>
                <a:latin typeface="한양신명조"/>
                <a:cs typeface="Times New Roman" panose="02020603050405020304" pitchFamily="18" charset="0"/>
              </a:rPr>
              <a:t>학과 </a:t>
            </a:r>
            <a:r>
              <a:rPr lang="en-US" altLang="ko-KR" kern="100">
                <a:solidFill>
                  <a:srgbClr val="000000"/>
                </a:solidFill>
                <a:latin typeface="한양신명조"/>
                <a:cs typeface="Times New Roman" panose="02020603050405020304" pitchFamily="18" charset="0"/>
              </a:rPr>
              <a:t> </a:t>
            </a:r>
            <a:r>
              <a:rPr lang="en-US" altLang="ko-KR">
                <a:cs typeface="Times New Roman" panose="02020603050405020304" pitchFamily="18" charset="0"/>
              </a:rPr>
              <a:t>#name#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08ECD8-787E-4A47-A49F-F98C40A62828}"/>
              </a:ext>
            </a:extLst>
          </p:cNvPr>
          <p:cNvSpPr/>
          <p:nvPr/>
        </p:nvSpPr>
        <p:spPr>
          <a:xfrm>
            <a:off x="1738167" y="2724406"/>
            <a:ext cx="8525933" cy="101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marR="254000" algn="ctr" latinLnBrk="0">
              <a:lnSpc>
                <a:spcPct val="160000"/>
              </a:lnSpc>
              <a:spcAft>
                <a:spcPts val="0"/>
              </a:spcAft>
            </a:pPr>
            <a:r>
              <a:rPr lang="ko-KR" altLang="ko-KR" sz="2000" b="1" kern="1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위 </a:t>
            </a:r>
            <a:r>
              <a:rPr lang="ko-KR" altLang="ko-KR" sz="2000" b="1" kern="1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학생은우수한</a:t>
            </a:r>
            <a:r>
              <a:rPr lang="ko-KR" altLang="ko-KR" sz="2000" b="1" kern="1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성적을 거두었으므로 </a:t>
            </a:r>
            <a:endParaRPr lang="en-US" altLang="ko-KR" sz="2000" b="1" kern="10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254000" marR="254000" algn="ctr" latinLnBrk="0">
              <a:lnSpc>
                <a:spcPct val="160000"/>
              </a:lnSpc>
              <a:spcAft>
                <a:spcPts val="0"/>
              </a:spcAft>
            </a:pPr>
            <a:r>
              <a:rPr lang="ko-KR" altLang="ko-KR" sz="2000" b="1" kern="1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이 </a:t>
            </a:r>
            <a:r>
              <a:rPr lang="ko-KR" altLang="ko-KR" sz="2000" b="1" kern="1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상장을 수여함</a:t>
            </a:r>
            <a:r>
              <a:rPr lang="en-US" altLang="ko-KR" sz="2000" b="1" kern="1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 </a:t>
            </a:r>
            <a:endParaRPr lang="ko-KR" altLang="ko-KR" sz="1000" b="1" kern="100" dirty="0"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F0C70F-F226-4515-BE13-88AE492B20D9}"/>
              </a:ext>
            </a:extLst>
          </p:cNvPr>
          <p:cNvSpPr/>
          <p:nvPr/>
        </p:nvSpPr>
        <p:spPr>
          <a:xfrm>
            <a:off x="4534732" y="5564374"/>
            <a:ext cx="3140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3600" b="1" dirty="0">
                <a:cs typeface="Times New Roman" panose="02020603050405020304" pitchFamily="18" charset="0"/>
              </a:rPr>
              <a:t>동 아 대 학 교</a:t>
            </a:r>
            <a:endParaRPr lang="ko-KR" altLang="en-US" sz="3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F635EC-38A6-46AC-831C-2220A739C3C2}"/>
              </a:ext>
            </a:extLst>
          </p:cNvPr>
          <p:cNvSpPr/>
          <p:nvPr/>
        </p:nvSpPr>
        <p:spPr>
          <a:xfrm>
            <a:off x="5417986" y="4395411"/>
            <a:ext cx="1374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#date#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172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한양신명조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성기근</dc:creator>
  <cp:lastModifiedBy> </cp:lastModifiedBy>
  <cp:revision>2</cp:revision>
  <dcterms:created xsi:type="dcterms:W3CDTF">2024-04-15T01:31:18Z</dcterms:created>
  <dcterms:modified xsi:type="dcterms:W3CDTF">2024-04-15T01:47:20Z</dcterms:modified>
</cp:coreProperties>
</file>