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71" r:id="rId3"/>
    <p:sldId id="273" r:id="rId4"/>
    <p:sldId id="272" r:id="rId5"/>
    <p:sldId id="274" r:id="rId6"/>
    <p:sldId id="275" r:id="rId7"/>
    <p:sldId id="278" r:id="rId8"/>
    <p:sldId id="287" r:id="rId9"/>
    <p:sldId id="286" r:id="rId10"/>
    <p:sldId id="285" r:id="rId11"/>
    <p:sldId id="288" r:id="rId12"/>
    <p:sldId id="279" r:id="rId13"/>
    <p:sldId id="280" r:id="rId14"/>
    <p:sldId id="281" r:id="rId15"/>
    <p:sldId id="282" r:id="rId16"/>
    <p:sldId id="283" r:id="rId17"/>
    <p:sldId id="284" r:id="rId18"/>
    <p:sldId id="268" r:id="rId19"/>
  </p:sldIdLst>
  <p:sldSz cx="9144000" cy="6858000" type="screen4x3"/>
  <p:notesSz cx="7010400" cy="92964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15" autoAdjust="0"/>
    <p:restoredTop sz="50000" autoAdjust="0"/>
  </p:normalViewPr>
  <p:slideViewPr>
    <p:cSldViewPr snapToGrid="0">
      <p:cViewPr varScale="1">
        <p:scale>
          <a:sx n="73" d="100"/>
          <a:sy n="73" d="100"/>
        </p:scale>
        <p:origin x="888" y="72"/>
      </p:cViewPr>
      <p:guideLst>
        <p:guide orient="horz" pos="2592"/>
        <p:guide pos="3456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56899" y="3070742"/>
            <a:ext cx="8004221" cy="79157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Automation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Testing OF ANDROID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Application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27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56899" y="4259987"/>
            <a:ext cx="2708318" cy="492125"/>
          </a:xfrm>
        </p:spPr>
        <p:txBody>
          <a:bodyPr/>
          <a:lstStyle/>
          <a:p>
            <a:r>
              <a:rPr lang="en-US" sz="1200" dirty="0" smtClean="0"/>
              <a:t>Date : </a:t>
            </a:r>
            <a:fld id="{59D82221-DA33-465E-84E7-D3646934C029}" type="datetime3">
              <a:rPr lang="en-US" sz="1200" smtClean="0"/>
              <a:t>2 January 2020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416" y="55230"/>
            <a:ext cx="7822304" cy="458838"/>
          </a:xfrm>
        </p:spPr>
        <p:txBody>
          <a:bodyPr/>
          <a:lstStyle/>
          <a:p>
            <a:r>
              <a:rPr lang="en-US" dirty="0"/>
              <a:t>APP AUTOMATION 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866" y="1320242"/>
            <a:ext cx="71453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600" dirty="0"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09866" y="1320242"/>
            <a:ext cx="6780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2165" y="796835"/>
            <a:ext cx="75918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Node.js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Node.js </a:t>
            </a:r>
            <a:r>
              <a:rPr lang="en-IN" dirty="0"/>
              <a:t>is an open source server </a:t>
            </a:r>
            <a:r>
              <a:rPr lang="en-IN" dirty="0" smtClean="0"/>
              <a:t>environment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Node.js </a:t>
            </a:r>
            <a:r>
              <a:rPr lang="en-IN" dirty="0"/>
              <a:t>runs on various platforms (Windows, Linux, Unix, Mac OS X, etc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Node.js </a:t>
            </a:r>
            <a:r>
              <a:rPr lang="en-IN" dirty="0"/>
              <a:t>uses JavaScript on the server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4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416" y="55230"/>
            <a:ext cx="7822304" cy="458838"/>
          </a:xfrm>
        </p:spPr>
        <p:txBody>
          <a:bodyPr/>
          <a:lstStyle/>
          <a:p>
            <a:r>
              <a:rPr lang="en-US" dirty="0"/>
              <a:t>APP AUTOMATION 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866" y="1320242"/>
            <a:ext cx="71453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600" dirty="0"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09866" y="1320242"/>
            <a:ext cx="6780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2165" y="796835"/>
            <a:ext cx="759185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Appium Packages</a:t>
            </a:r>
          </a:p>
          <a:p>
            <a:r>
              <a:rPr lang="en-IN" b="1" dirty="0" smtClean="0"/>
              <a:t>   appium-android-driver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takes care of installing android packages to the </a:t>
            </a:r>
            <a:r>
              <a:rPr lang="en-US" dirty="0" smtClean="0"/>
              <a:t>device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runs chrome driver </a:t>
            </a:r>
            <a:r>
              <a:rPr lang="en-US" dirty="0"/>
              <a:t>sessions if </a:t>
            </a:r>
            <a:r>
              <a:rPr lang="en-US" dirty="0" smtClean="0"/>
              <a:t>desired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uses appium-adb to talk </a:t>
            </a:r>
            <a:r>
              <a:rPr lang="en-US" dirty="0" smtClean="0"/>
              <a:t>to the emulator/ simulator/ real device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IN" b="1" dirty="0" smtClean="0"/>
              <a:t>  appium-adb</a:t>
            </a:r>
            <a:endParaRPr lang="en-IN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wrapper around the Android Debug Bridge (</a:t>
            </a:r>
            <a:r>
              <a:rPr lang="en-US" dirty="0" err="1"/>
              <a:t>adb</a:t>
            </a:r>
            <a:r>
              <a:rPr lang="en-US" dirty="0" smtClean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allows special (mobile specific) emulator commands that are not related to the </a:t>
            </a:r>
            <a:r>
              <a:rPr lang="en-US" dirty="0" smtClean="0"/>
              <a:t>web driver </a:t>
            </a:r>
            <a:r>
              <a:rPr lang="en-US" dirty="0"/>
              <a:t>protocol </a:t>
            </a:r>
            <a:r>
              <a:rPr lang="en-US" dirty="0" smtClean="0"/>
              <a:t>like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locking the </a:t>
            </a:r>
            <a:r>
              <a:rPr lang="en-IN" dirty="0" smtClean="0"/>
              <a:t>screen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press back </a:t>
            </a:r>
            <a:r>
              <a:rPr lang="en-IN" dirty="0" smtClean="0"/>
              <a:t>button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press home button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5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416" y="55230"/>
            <a:ext cx="7822304" cy="458838"/>
          </a:xfrm>
        </p:spPr>
        <p:txBody>
          <a:bodyPr/>
          <a:lstStyle/>
          <a:p>
            <a:r>
              <a:rPr lang="en-US" dirty="0"/>
              <a:t>APP AUTOMATION 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166" y="783771"/>
            <a:ext cx="760609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 Automator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UI Automator is a UI testing framework suitable for cross-app functional UI testing across system and installed apps.</a:t>
            </a:r>
          </a:p>
          <a:p>
            <a:endParaRPr lang="en-US" dirty="0"/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 Automator viewer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The uiautomator viewer tool provides a convenient GUI to scan and analyze the UI components currently displayed on an Android </a:t>
            </a:r>
            <a:r>
              <a:rPr lang="en-US" altLang="en-US" dirty="0" smtClean="0"/>
              <a:t>device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2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876" y="1227909"/>
            <a:ext cx="71453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600" dirty="0"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87383" y="1033958"/>
            <a:ext cx="77593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supports test automation, sharing of setup and shutdown code for tests, aggregation of tests into collections, and independence of the tests from the reporting framework.</a:t>
            </a:r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383" y="83819"/>
            <a:ext cx="8399417" cy="504009"/>
          </a:xfrm>
        </p:spPr>
        <p:txBody>
          <a:bodyPr/>
          <a:lstStyle/>
          <a:p>
            <a:r>
              <a:rPr lang="en-US" dirty="0" smtClean="0"/>
              <a:t>APP AUTOMATION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876" y="1227909"/>
            <a:ext cx="71453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600" dirty="0"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2166" y="783771"/>
            <a:ext cx="73044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WebDriver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is a tool for testing web applications across different browsers using different programming </a:t>
            </a:r>
            <a:r>
              <a:rPr lang="en-US" dirty="0" smtClean="0"/>
              <a:t>languages.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WebDriver</a:t>
            </a:r>
            <a:r>
              <a:rPr lang="en-US" dirty="0"/>
              <a:t> allows you to use a programming language of your choice in designing your </a:t>
            </a:r>
            <a:r>
              <a:rPr lang="en-US" dirty="0" smtClean="0"/>
              <a:t>tests.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WebDriver </a:t>
            </a:r>
            <a:r>
              <a:rPr lang="en-US" dirty="0"/>
              <a:t>is simpler architecture.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only drawback of WebDriver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</a:t>
            </a:r>
            <a:r>
              <a:rPr lang="en-US" dirty="0"/>
              <a:t> does not have a built-in command for automatic generation of test results.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165" y="83819"/>
            <a:ext cx="8584635" cy="504009"/>
          </a:xfrm>
        </p:spPr>
        <p:txBody>
          <a:bodyPr/>
          <a:lstStyle/>
          <a:p>
            <a:r>
              <a:rPr lang="en-US" dirty="0"/>
              <a:t>APP AUTOMATION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3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416" y="55230"/>
            <a:ext cx="7822304" cy="458838"/>
          </a:xfrm>
        </p:spPr>
        <p:txBody>
          <a:bodyPr/>
          <a:lstStyle/>
          <a:p>
            <a:r>
              <a:rPr lang="en-US" dirty="0"/>
              <a:t>APP AUTOMATION 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876" y="1227909"/>
            <a:ext cx="71453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600" dirty="0"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4416" y="875211"/>
            <a:ext cx="708453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There are multiple ways to identify a specific element. With the uiautomatorviewer and the Appium Desktop it’s fairly easy to figure out what those identifiers are and what of those you can use to find elements.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1. Accessibility ID</a:t>
            </a:r>
          </a:p>
          <a:p>
            <a:r>
              <a:rPr lang="en-US" dirty="0"/>
              <a:t>2. Class name</a:t>
            </a:r>
          </a:p>
          <a:p>
            <a:r>
              <a:rPr lang="en-US" dirty="0"/>
              <a:t>3. ID (resource-id)</a:t>
            </a:r>
          </a:p>
          <a:p>
            <a:r>
              <a:rPr lang="en-US" dirty="0"/>
              <a:t>4. Xpath</a:t>
            </a:r>
          </a:p>
          <a:p>
            <a:r>
              <a:rPr lang="en-US" dirty="0"/>
              <a:t>5. Name</a:t>
            </a:r>
          </a:p>
          <a:p>
            <a:r>
              <a:rPr lang="en-US" dirty="0"/>
              <a:t>6. Index Value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3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416" y="55230"/>
            <a:ext cx="7822304" cy="458838"/>
          </a:xfrm>
        </p:spPr>
        <p:txBody>
          <a:bodyPr/>
          <a:lstStyle/>
          <a:p>
            <a:r>
              <a:rPr lang="en-US" dirty="0"/>
              <a:t>APP AUTOMATION 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876" y="1227909"/>
            <a:ext cx="71453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600" dirty="0"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09866" y="1320242"/>
            <a:ext cx="67807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Android Key Codes List</a:t>
            </a:r>
          </a:p>
          <a:p>
            <a:r>
              <a:rPr lang="en-US" dirty="0"/>
              <a:t>The following is a partial list of some commonly used Key Codes:</a:t>
            </a:r>
          </a:p>
          <a:p>
            <a:endParaRPr lang="en-US" dirty="0"/>
          </a:p>
          <a:p>
            <a:r>
              <a:rPr lang="en-US" dirty="0"/>
              <a:t>'a' - 'z'                	---     	29 - 54</a:t>
            </a:r>
          </a:p>
          <a:p>
            <a:r>
              <a:rPr lang="en-US" dirty="0"/>
              <a:t>'0' - '9‘             	---     	7 - 16</a:t>
            </a:r>
          </a:p>
          <a:p>
            <a:r>
              <a:rPr lang="en-US" dirty="0"/>
              <a:t>SPACE             	---     	62</a:t>
            </a:r>
          </a:p>
          <a:p>
            <a:r>
              <a:rPr lang="en-US" dirty="0"/>
              <a:t>ENTER             	---     	66</a:t>
            </a:r>
          </a:p>
          <a:p>
            <a:r>
              <a:rPr lang="en-US" dirty="0"/>
              <a:t>BACKSPACE    	---     	67</a:t>
            </a:r>
          </a:p>
          <a:p>
            <a:r>
              <a:rPr lang="en-US" dirty="0"/>
              <a:t>BACK                 	---    	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Driver.presskeycode</a:t>
            </a:r>
            <a:r>
              <a:rPr lang="en-US" dirty="0"/>
              <a:t>()</a:t>
            </a:r>
          </a:p>
          <a:p>
            <a:r>
              <a:rPr lang="en-US" dirty="0" err="1"/>
              <a:t>Send_keys</a:t>
            </a:r>
            <a:r>
              <a:rPr lang="en-US" dirty="0"/>
              <a:t>.()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6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416" y="55230"/>
            <a:ext cx="7822304" cy="458838"/>
          </a:xfrm>
        </p:spPr>
        <p:txBody>
          <a:bodyPr/>
          <a:lstStyle/>
          <a:p>
            <a:r>
              <a:rPr lang="en-US" dirty="0"/>
              <a:t>APP AUTOMATION 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876" y="1227909"/>
            <a:ext cx="71453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600" dirty="0"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62876" y="1049645"/>
            <a:ext cx="51194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885079"/>
            <a:ext cx="7772400" cy="4385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2876" y="1227909"/>
            <a:ext cx="480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Project Architecture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647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br>
              <a:rPr lang="en-US" b="1" dirty="0" smtClean="0">
                <a:latin typeface="Calibri" pitchFamily="34" charset="0"/>
                <a:cs typeface="Calibri" pitchFamily="34" charset="0"/>
              </a:rPr>
            </a:b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73875"/>
            <a:ext cx="7822304" cy="458838"/>
          </a:xfrm>
        </p:spPr>
        <p:txBody>
          <a:bodyPr/>
          <a:lstStyle/>
          <a:p>
            <a:r>
              <a:rPr lang="en-US" sz="2000" dirty="0" smtClean="0"/>
              <a:t>WHY APPIUM?</a:t>
            </a:r>
            <a:endParaRPr lang="en-IN" sz="2000" dirty="0"/>
          </a:p>
        </p:txBody>
      </p:sp>
      <p:pic>
        <p:nvPicPr>
          <p:cNvPr id="6" name="Picture 2" descr="Comparing Android Testing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" y="1423852"/>
            <a:ext cx="7781109" cy="40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73875"/>
            <a:ext cx="7822304" cy="458838"/>
          </a:xfrm>
        </p:spPr>
        <p:txBody>
          <a:bodyPr/>
          <a:lstStyle/>
          <a:p>
            <a:r>
              <a:rPr lang="en-IN" sz="2000" dirty="0" smtClean="0"/>
              <a:t>SDK Build tool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5942" y="1071154"/>
            <a:ext cx="88431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SDK BUILD TOOL is mandatory for Android application development.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942" y="1824445"/>
            <a:ext cx="5900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Below are the folder structure of android sdk-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79" y="2580326"/>
            <a:ext cx="6904647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6015" y="133607"/>
            <a:ext cx="7822304" cy="458838"/>
          </a:xfrm>
        </p:spPr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42" y="1071154"/>
            <a:ext cx="8791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System Variable, add new variable and it’s values as shown below-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ANDROID_HOME </a:t>
            </a:r>
            <a:r>
              <a:rPr lang="en-US" dirty="0"/>
              <a:t>= E:\Android_SDK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942" y="2657859"/>
            <a:ext cx="8791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and also add PATH variable as shown below-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%ANDROID_HOME%\platform-tools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%ANDROID_HOME%\tools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%</a:t>
            </a:r>
            <a:r>
              <a:rPr lang="en-US" dirty="0"/>
              <a:t>ANDROID_HOME</a:t>
            </a:r>
            <a:r>
              <a:rPr lang="en-US" dirty="0" smtClean="0"/>
              <a:t>%\platforms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6015" y="133607"/>
            <a:ext cx="7822304" cy="458838"/>
          </a:xfrm>
        </p:spPr>
        <p:txBody>
          <a:bodyPr/>
          <a:lstStyle/>
          <a:p>
            <a:r>
              <a:rPr lang="en-US" dirty="0" smtClean="0"/>
              <a:t>ANDROID DEBUG bridge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942" y="1071154"/>
            <a:ext cx="87913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ADB, It’s a part of Android SDK and it is made up of three components- a client, a server and a daemon.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ADB is located in below path-</a:t>
            </a:r>
          </a:p>
          <a:p>
            <a:pPr algn="just"/>
            <a:r>
              <a:rPr lang="en-US" dirty="0" smtClean="0"/>
              <a:t>		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	%ANDROID_HOME%\platform-tools\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It is used to manage either an emulator instance and/or actual android device.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By Using ADB, developer can debug an complete android application(90% of developer are not using this way of debugging)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If your Android App is dealing with the Android OS in such scenarios ADB is comes in the picture for debug. </a:t>
            </a:r>
          </a:p>
        </p:txBody>
      </p:sp>
    </p:spTree>
    <p:extLst>
      <p:ext uri="{BB962C8B-B14F-4D97-AF65-F5344CB8AC3E}">
        <p14:creationId xmlns:p14="http://schemas.microsoft.com/office/powerpoint/2010/main" val="34555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416" y="55230"/>
            <a:ext cx="7822304" cy="45883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5650" y="2416628"/>
            <a:ext cx="2439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Start Demo..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416" y="55230"/>
            <a:ext cx="7822304" cy="45883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4417" y="809896"/>
            <a:ext cx="5784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3600" dirty="0"/>
              <a:t>Required </a:t>
            </a:r>
            <a:r>
              <a:rPr lang="en-IN" sz="3600" dirty="0" smtClean="0"/>
              <a:t>software</a:t>
            </a:r>
            <a:endParaRPr lang="en-IN" sz="3600" dirty="0"/>
          </a:p>
          <a:p>
            <a:pPr lvl="0"/>
            <a:r>
              <a:rPr lang="en-IN" dirty="0" smtClean="0"/>
              <a:t>1. Android </a:t>
            </a:r>
            <a:r>
              <a:rPr lang="en-IN" dirty="0"/>
              <a:t>Studio</a:t>
            </a:r>
          </a:p>
          <a:p>
            <a:pPr lvl="0"/>
            <a:r>
              <a:rPr lang="en-IN" dirty="0" smtClean="0"/>
              <a:t>2. Pycharm</a:t>
            </a:r>
            <a:endParaRPr lang="en-IN" dirty="0"/>
          </a:p>
          <a:p>
            <a:pPr lvl="0"/>
            <a:r>
              <a:rPr lang="en-IN" dirty="0" smtClean="0"/>
              <a:t>3. Python</a:t>
            </a:r>
            <a:endParaRPr lang="en-IN" dirty="0"/>
          </a:p>
          <a:p>
            <a:pPr lvl="0"/>
            <a:r>
              <a:rPr lang="en-IN" dirty="0" smtClean="0"/>
              <a:t>4. </a:t>
            </a:r>
            <a:r>
              <a:rPr lang="en-IN" dirty="0"/>
              <a:t>N</a:t>
            </a:r>
            <a:r>
              <a:rPr lang="en-IN" dirty="0" smtClean="0"/>
              <a:t>odejs</a:t>
            </a:r>
            <a:endParaRPr lang="en-IN" dirty="0"/>
          </a:p>
          <a:p>
            <a:pPr lvl="0"/>
            <a:r>
              <a:rPr lang="en-IN" dirty="0" smtClean="0"/>
              <a:t>5. Appium </a:t>
            </a:r>
            <a:r>
              <a:rPr lang="en-IN" dirty="0"/>
              <a:t>packages</a:t>
            </a:r>
          </a:p>
          <a:p>
            <a:r>
              <a:rPr lang="en-US" dirty="0" smtClean="0"/>
              <a:t>6.Java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2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416" y="55230"/>
            <a:ext cx="7822304" cy="45883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12954"/>
            <a:ext cx="890886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Android Studio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Android Studio is the integrated development environment(IDE) for Google's Android operating system</a:t>
            </a:r>
            <a:endParaRPr lang="en-IN" dirty="0"/>
          </a:p>
          <a:p>
            <a:pPr lvl="0"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is built </a:t>
            </a:r>
            <a:r>
              <a:rPr lang="en-US" dirty="0"/>
              <a:t>on </a:t>
            </a:r>
            <a:r>
              <a:rPr lang="en-US" dirty="0" smtClean="0"/>
              <a:t>JetBrains</a:t>
            </a:r>
            <a:r>
              <a:rPr lang="en-US" dirty="0"/>
              <a:t> IntelliJ IDEA software and designed specifically for Android development</a:t>
            </a:r>
          </a:p>
          <a:p>
            <a:pPr lvl="0" algn="just"/>
            <a:endParaRPr lang="en-US" dirty="0" smtClean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is available for download on </a:t>
            </a:r>
            <a:r>
              <a:rPr lang="en-US" dirty="0"/>
              <a:t>W</a:t>
            </a:r>
            <a:r>
              <a:rPr lang="en-US" dirty="0" smtClean="0"/>
              <a:t>indows, macOS and </a:t>
            </a:r>
            <a:r>
              <a:rPr lang="en-US" dirty="0"/>
              <a:t>L</a:t>
            </a:r>
            <a:r>
              <a:rPr lang="en-US" dirty="0" smtClean="0"/>
              <a:t>inux based operating system.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5951" y="93748"/>
            <a:ext cx="7822304" cy="458838"/>
          </a:xfrm>
        </p:spPr>
        <p:txBody>
          <a:bodyPr/>
          <a:lstStyle/>
          <a:p>
            <a:r>
              <a:rPr lang="en-IN" dirty="0"/>
              <a:t>Introduction to</a:t>
            </a:r>
            <a:r>
              <a:rPr lang="en-IN" b="1" dirty="0"/>
              <a:t> </a:t>
            </a:r>
            <a:r>
              <a:rPr lang="en-IN" dirty="0"/>
              <a:t>Appium</a:t>
            </a:r>
            <a:r>
              <a:rPr lang="en-IN" b="1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784" y="1619794"/>
            <a:ext cx="7354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2164" y="850353"/>
            <a:ext cx="88850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Appium </a:t>
            </a:r>
            <a:r>
              <a:rPr lang="en-US" dirty="0"/>
              <a:t>is an open-source tool for automating native, mobile web, and hybrid applications on iOS mobile, Android mobile, and Windows desktop platforms</a:t>
            </a:r>
            <a:endParaRPr lang="en-IN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Appium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Server written in Node.js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Appium 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Client libraries</a:t>
            </a:r>
          </a:p>
          <a:p>
            <a:r>
              <a:rPr lang="en-US" dirty="0" smtClean="0"/>
              <a:t>    Java</a:t>
            </a:r>
            <a:r>
              <a:rPr lang="en-US" dirty="0"/>
              <a:t>, Ruby ,Python</a:t>
            </a:r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9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32072</TotalTime>
  <Words>417</Words>
  <Application>Microsoft Office PowerPoint</Application>
  <PresentationFormat>On-screen Show (4:3)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Automation Testing OF ANDROID Application  </vt:lpstr>
      <vt:lpstr>WHY APPIUM?</vt:lpstr>
      <vt:lpstr>SDK Build tool</vt:lpstr>
      <vt:lpstr>Environment Variables</vt:lpstr>
      <vt:lpstr>ANDROID DEBUG bridge</vt:lpstr>
      <vt:lpstr>Demo</vt:lpstr>
      <vt:lpstr>Demo</vt:lpstr>
      <vt:lpstr>Demo</vt:lpstr>
      <vt:lpstr>Introduction to Appium </vt:lpstr>
      <vt:lpstr>APP AUTOMATION DEMO</vt:lpstr>
      <vt:lpstr>APP AUTOMATION DEMO</vt:lpstr>
      <vt:lpstr>APP AUTOMATION DEMO</vt:lpstr>
      <vt:lpstr>APP AUTOMATION DEMO</vt:lpstr>
      <vt:lpstr>APP AUTOMATION DEMO</vt:lpstr>
      <vt:lpstr>APP AUTOMATION DEMO</vt:lpstr>
      <vt:lpstr>APP AUTOMATION DEMO</vt:lpstr>
      <vt:lpstr>APP AUTOMATION DEMO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Namrata Patted</cp:lastModifiedBy>
  <cp:revision>697</cp:revision>
  <cp:lastPrinted>2018-05-08T05:38:40Z</cp:lastPrinted>
  <dcterms:created xsi:type="dcterms:W3CDTF">2016-05-21T22:23:15Z</dcterms:created>
  <dcterms:modified xsi:type="dcterms:W3CDTF">2020-01-06T08:48:54Z</dcterms:modified>
</cp:coreProperties>
</file>