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71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268" r:id="rId12"/>
  </p:sldIdLst>
  <p:sldSz cx="9144000" cy="6858000" type="screen4x3"/>
  <p:notesSz cx="7010400" cy="92964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50000" autoAdjust="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>
        <p:guide orient="horz" pos="2592"/>
        <p:guide pos="3456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56899" y="3070742"/>
            <a:ext cx="8785971" cy="79157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Python Training</a:t>
            </a:r>
            <a:b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27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56899" y="4259987"/>
            <a:ext cx="2708318" cy="492125"/>
          </a:xfrm>
        </p:spPr>
        <p:txBody>
          <a:bodyPr/>
          <a:lstStyle/>
          <a:p>
            <a:r>
              <a:rPr lang="en-US" sz="1200" dirty="0" smtClean="0"/>
              <a:t>Date : </a:t>
            </a:r>
            <a:fld id="{59D82221-DA33-465E-84E7-D3646934C029}" type="datetime3">
              <a:rPr lang="en-US" sz="1200" smtClean="0"/>
              <a:t>20 January 2019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US" dirty="0"/>
              <a:t>Difference between list and tuple</a:t>
            </a:r>
            <a:endParaRPr lang="en-IN" sz="20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165" y="781274"/>
            <a:ext cx="892193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4"/>
            </a:pPr>
            <a:r>
              <a:rPr lang="en-US" b="1" dirty="0" err="1" smtClean="0"/>
              <a:t>Hashable</a:t>
            </a:r>
            <a:r>
              <a:rPr lang="en-US" dirty="0"/>
              <a:t> Tuple is </a:t>
            </a:r>
            <a:r>
              <a:rPr lang="en-US" dirty="0" err="1"/>
              <a:t>hashable</a:t>
            </a:r>
            <a:r>
              <a:rPr lang="en-US" dirty="0"/>
              <a:t> while list is not. Hash functions return the hash value of the object, if it has one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4"/>
            </a:pPr>
            <a:r>
              <a:rPr lang="en-US" b="1" dirty="0"/>
              <a:t>Usage</a:t>
            </a:r>
          </a:p>
          <a:p>
            <a:pPr marL="342900" indent="-342900">
              <a:buAutoNum type="arabicPeriod" startAt="4"/>
            </a:pPr>
            <a:endParaRPr lang="en-US" sz="1600" dirty="0"/>
          </a:p>
          <a:p>
            <a:r>
              <a:rPr lang="en-US" sz="1600" dirty="0" smtClean="0"/>
              <a:t>	As </a:t>
            </a:r>
            <a:r>
              <a:rPr lang="en-US" sz="1600" dirty="0"/>
              <a:t>a list is mutable, it can't be used as a key in a dictionary, whereas a tuple can be used.</a:t>
            </a:r>
          </a:p>
          <a:p>
            <a:pPr marL="342900" indent="-342900">
              <a:buAutoNum type="arabicPeriod" startAt="4"/>
            </a:pPr>
            <a:endParaRPr lang="en-US" sz="1600" dirty="0"/>
          </a:p>
          <a:p>
            <a:r>
              <a:rPr lang="en-US" sz="1600" dirty="0" smtClean="0"/>
              <a:t>	a    </a:t>
            </a:r>
            <a:r>
              <a:rPr lang="en-US" sz="1600" dirty="0"/>
              <a:t>= (1,2)</a:t>
            </a:r>
          </a:p>
          <a:p>
            <a:r>
              <a:rPr lang="en-US" sz="1600" dirty="0" smtClean="0"/>
              <a:t>	b    </a:t>
            </a:r>
            <a:r>
              <a:rPr lang="en-US" sz="1600" dirty="0"/>
              <a:t>= [1,2] </a:t>
            </a:r>
          </a:p>
          <a:p>
            <a:pPr marL="342900" indent="-342900">
              <a:buAutoNum type="arabicPeriod" startAt="4"/>
            </a:pPr>
            <a:endParaRPr lang="en-US" sz="1600" dirty="0"/>
          </a:p>
          <a:p>
            <a:r>
              <a:rPr lang="en-US" sz="1600" dirty="0" smtClean="0"/>
              <a:t>	c </a:t>
            </a:r>
            <a:r>
              <a:rPr lang="en-US" sz="1600" dirty="0"/>
              <a:t>= {a: 1}     # OK</a:t>
            </a:r>
          </a:p>
          <a:p>
            <a:r>
              <a:rPr lang="en-US" sz="1600" dirty="0" smtClean="0"/>
              <a:t>	c </a:t>
            </a:r>
            <a:r>
              <a:rPr lang="en-US" sz="1600" dirty="0"/>
              <a:t>= {b: 1}     # Error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413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br>
              <a:rPr lang="en-US" b="1" dirty="0" smtClean="0">
                <a:latin typeface="Calibri" pitchFamily="34" charset="0"/>
                <a:cs typeface="Calibri" pitchFamily="34" charset="0"/>
              </a:rPr>
            </a:b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73875"/>
            <a:ext cx="7822304" cy="458838"/>
          </a:xfrm>
        </p:spPr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951488" cy="5827401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 smtClean="0"/>
              <a:t>Python Tuples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 smtClean="0"/>
              <a:t>Assignments-PY03 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 smtClean="0"/>
              <a:t>Question &amp; Answer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IN" sz="1600" dirty="0" smtClean="0"/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I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tuple is a collection which is ordered and </a:t>
            </a:r>
            <a:r>
              <a:rPr lang="en-US" b="1" dirty="0"/>
              <a:t>unchangeable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Python tuples are written with round brackets.</a:t>
            </a:r>
            <a:r>
              <a:rPr lang="en-IN" dirty="0" smtClean="0"/>
              <a:t>Allows </a:t>
            </a:r>
            <a:r>
              <a:rPr lang="en-IN" dirty="0"/>
              <a:t>duplicate </a:t>
            </a:r>
            <a:r>
              <a:rPr lang="en-IN" dirty="0" smtClean="0"/>
              <a:t>members.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can access the </a:t>
            </a:r>
            <a:r>
              <a:rPr lang="en-US" dirty="0" smtClean="0"/>
              <a:t>TUPLES</a:t>
            </a:r>
            <a:r>
              <a:rPr lang="en-US" dirty="0" smtClean="0"/>
              <a:t> </a:t>
            </a:r>
            <a:r>
              <a:rPr lang="en-US" dirty="0" smtClean="0"/>
              <a:t>items by Index number and it is start from 0.</a:t>
            </a:r>
          </a:p>
          <a:p>
            <a:r>
              <a:rPr lang="en-US" dirty="0" smtClean="0"/>
              <a:t>For Example: </a:t>
            </a:r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myTupleList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(“</a:t>
            </a:r>
            <a:r>
              <a:rPr lang="en-US" dirty="0" err="1" smtClean="0"/>
              <a:t>EEteam</a:t>
            </a:r>
            <a:r>
              <a:rPr lang="en-US" dirty="0" smtClean="0"/>
              <a:t>”, “</a:t>
            </a:r>
            <a:r>
              <a:rPr lang="en-US" dirty="0" err="1" smtClean="0"/>
              <a:t>MEteam</a:t>
            </a:r>
            <a:r>
              <a:rPr lang="en-US" dirty="0" smtClean="0"/>
              <a:t>”, “</a:t>
            </a:r>
            <a:r>
              <a:rPr lang="en-US" dirty="0" err="1" smtClean="0"/>
              <a:t>PEteam</a:t>
            </a:r>
            <a:r>
              <a:rPr lang="en-US" dirty="0" smtClean="0"/>
              <a:t>”)</a:t>
            </a:r>
            <a:endParaRPr lang="en-US" dirty="0" smtClean="0"/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/>
              <a:t>print(</a:t>
            </a:r>
            <a:r>
              <a:rPr lang="en-US" dirty="0" err="1"/>
              <a:t>myTupleList</a:t>
            </a:r>
            <a:r>
              <a:rPr lang="en-US" dirty="0"/>
              <a:t>)</a:t>
            </a:r>
            <a:endParaRPr lang="en-US" dirty="0" smtClean="0"/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/>
              <a:t>print(</a:t>
            </a:r>
            <a:r>
              <a:rPr lang="en-US" dirty="0" err="1"/>
              <a:t>myTupleList</a:t>
            </a:r>
            <a:r>
              <a:rPr lang="en-US" dirty="0"/>
              <a:t>[1</a:t>
            </a:r>
            <a:r>
              <a:rPr lang="en-US" dirty="0" smtClean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2291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 smtClean="0"/>
              <a:t>can’t </a:t>
            </a:r>
            <a:r>
              <a:rPr lang="en-IN" dirty="0"/>
              <a:t>change the item value based on Index.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 smtClean="0"/>
              <a:t>Example: </a:t>
            </a:r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myTupleList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(“</a:t>
            </a:r>
            <a:r>
              <a:rPr lang="en-US" dirty="0" err="1" smtClean="0"/>
              <a:t>EEteam</a:t>
            </a:r>
            <a:r>
              <a:rPr lang="en-US" dirty="0" smtClean="0"/>
              <a:t>”, “</a:t>
            </a:r>
            <a:r>
              <a:rPr lang="en-US" dirty="0" err="1" smtClean="0"/>
              <a:t>MEteam</a:t>
            </a:r>
            <a:r>
              <a:rPr lang="en-US" dirty="0" smtClean="0"/>
              <a:t>”, “</a:t>
            </a:r>
            <a:r>
              <a:rPr lang="en-US" dirty="0" err="1" smtClean="0"/>
              <a:t>PEteam</a:t>
            </a:r>
            <a:r>
              <a:rPr lang="en-US" dirty="0" smtClean="0"/>
              <a:t>”)</a:t>
            </a:r>
            <a:endParaRPr lang="en-US" dirty="0" smtClean="0"/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/>
              <a:t>print(</a:t>
            </a:r>
            <a:r>
              <a:rPr lang="en-US" dirty="0" err="1"/>
              <a:t>myTupleList</a:t>
            </a:r>
            <a:r>
              <a:rPr lang="en-US" dirty="0" smtClean="0"/>
              <a:t>)</a:t>
            </a:r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myTupleList</a:t>
            </a:r>
            <a:r>
              <a:rPr lang="en-US" dirty="0" smtClean="0"/>
              <a:t>[2]= “</a:t>
            </a:r>
            <a:r>
              <a:rPr lang="en-US" dirty="0" err="1" smtClean="0"/>
              <a:t>BDteam</a:t>
            </a:r>
            <a:r>
              <a:rPr lang="en-US" dirty="0" smtClean="0"/>
              <a:t>”</a:t>
            </a:r>
            <a:endParaRPr lang="en-US" dirty="0" smtClean="0"/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/>
              <a:t>print(</a:t>
            </a:r>
            <a:r>
              <a:rPr lang="en-US" dirty="0" err="1"/>
              <a:t>myTupleList</a:t>
            </a:r>
            <a:r>
              <a:rPr lang="en-US" dirty="0"/>
              <a:t>[1</a:t>
            </a:r>
            <a:r>
              <a:rPr lang="en-US" dirty="0" smtClean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0815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Check if Item </a:t>
            </a:r>
            <a:r>
              <a:rPr lang="en-IN" dirty="0" smtClean="0"/>
              <a:t>Exists: </a:t>
            </a:r>
            <a:r>
              <a:rPr lang="en-US" sz="2400" dirty="0"/>
              <a:t>To determine if a specified item is present in a tuple use the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 smtClean="0"/>
              <a:t>keyword.</a:t>
            </a:r>
          </a:p>
          <a:p>
            <a:endParaRPr lang="en-IN" sz="2400" dirty="0"/>
          </a:p>
          <a:p>
            <a:r>
              <a:rPr lang="en-US" dirty="0" smtClean="0"/>
              <a:t>For </a:t>
            </a:r>
            <a:r>
              <a:rPr lang="en-US" dirty="0" smtClean="0"/>
              <a:t>Example: 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	Check </a:t>
            </a:r>
            <a:r>
              <a:rPr lang="en-US" sz="1800" dirty="0"/>
              <a:t>if </a:t>
            </a:r>
            <a:r>
              <a:rPr lang="en-US" sz="1800" dirty="0" smtClean="0"/>
              <a:t>“</a:t>
            </a:r>
            <a:r>
              <a:rPr lang="en-US" sz="1800" dirty="0" err="1" smtClean="0"/>
              <a:t>EEteam</a:t>
            </a:r>
            <a:r>
              <a:rPr lang="en-US" sz="1800" dirty="0" smtClean="0"/>
              <a:t>" </a:t>
            </a:r>
            <a:r>
              <a:rPr lang="en-US" sz="1800" dirty="0"/>
              <a:t>is present in the tuple:</a:t>
            </a:r>
            <a:endParaRPr lang="en-US" sz="1800" dirty="0" smtClean="0"/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 err="1"/>
              <a:t>thistuple</a:t>
            </a:r>
            <a:r>
              <a:rPr lang="en-US" dirty="0"/>
              <a:t> = </a:t>
            </a:r>
            <a:r>
              <a:rPr lang="en-US" dirty="0" smtClean="0"/>
              <a:t>("</a:t>
            </a:r>
            <a:r>
              <a:rPr lang="en-US" dirty="0"/>
              <a:t> </a:t>
            </a:r>
            <a:r>
              <a:rPr lang="en-US" dirty="0" err="1"/>
              <a:t>EEteam</a:t>
            </a:r>
            <a:r>
              <a:rPr lang="en-US" dirty="0"/>
              <a:t> </a:t>
            </a:r>
            <a:r>
              <a:rPr lang="en-US" dirty="0" smtClean="0"/>
              <a:t>",</a:t>
            </a:r>
            <a:r>
              <a:rPr lang="en-US" dirty="0"/>
              <a:t> </a:t>
            </a:r>
            <a:r>
              <a:rPr lang="en-US" dirty="0" smtClean="0"/>
              <a:t>"</a:t>
            </a:r>
            <a:r>
              <a:rPr lang="en-US" dirty="0"/>
              <a:t> </a:t>
            </a:r>
            <a:r>
              <a:rPr lang="en-US" dirty="0" err="1" smtClean="0"/>
              <a:t>MEteam</a:t>
            </a:r>
            <a:r>
              <a:rPr lang="en-US" dirty="0" smtClean="0"/>
              <a:t> ",</a:t>
            </a:r>
            <a:r>
              <a:rPr lang="en-US" dirty="0"/>
              <a:t> </a:t>
            </a:r>
            <a:r>
              <a:rPr lang="en-US" dirty="0" smtClean="0"/>
              <a:t>"</a:t>
            </a:r>
            <a:r>
              <a:rPr lang="en-US" dirty="0"/>
              <a:t> </a:t>
            </a:r>
            <a:r>
              <a:rPr lang="en-US" dirty="0" err="1" smtClean="0"/>
              <a:t>PEteam</a:t>
            </a:r>
            <a:r>
              <a:rPr lang="en-US" dirty="0" smtClean="0"/>
              <a:t> ")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&gt;&gt; if</a:t>
            </a:r>
            <a:r>
              <a:rPr lang="en-US" dirty="0"/>
              <a:t> </a:t>
            </a:r>
            <a:r>
              <a:rPr lang="en-US" dirty="0" smtClean="0"/>
              <a:t>"</a:t>
            </a:r>
            <a:r>
              <a:rPr lang="en-US" dirty="0"/>
              <a:t> </a:t>
            </a:r>
            <a:r>
              <a:rPr lang="en-US" dirty="0" err="1"/>
              <a:t>EEteam</a:t>
            </a:r>
            <a:r>
              <a:rPr lang="en-US" dirty="0"/>
              <a:t> </a:t>
            </a:r>
            <a:r>
              <a:rPr lang="en-US" dirty="0" smtClean="0"/>
              <a:t>"</a:t>
            </a:r>
            <a:r>
              <a:rPr lang="en-US" dirty="0"/>
              <a:t> in </a:t>
            </a:r>
            <a:r>
              <a:rPr lang="en-US" dirty="0" err="1"/>
              <a:t>thistuple</a:t>
            </a:r>
            <a:r>
              <a:rPr lang="en-US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&gt;&gt; 	print("Yes, '</a:t>
            </a:r>
            <a:r>
              <a:rPr lang="en-US" dirty="0"/>
              <a:t> </a:t>
            </a:r>
            <a:r>
              <a:rPr lang="en-US" dirty="0" err="1"/>
              <a:t>EEteam</a:t>
            </a:r>
            <a:r>
              <a:rPr lang="en-US" dirty="0"/>
              <a:t> </a:t>
            </a:r>
            <a:r>
              <a:rPr lang="en-US" dirty="0" smtClean="0"/>
              <a:t>' </a:t>
            </a:r>
            <a:r>
              <a:rPr lang="en-US" dirty="0"/>
              <a:t>is in the fruits tuple</a:t>
            </a:r>
            <a:r>
              <a:rPr lang="en-US" dirty="0" smtClean="0"/>
              <a:t>")</a:t>
            </a:r>
            <a:endParaRPr lang="en-IN" dirty="0"/>
          </a:p>
          <a:p>
            <a:pPr marL="1828800" lvl="4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28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Tuple </a:t>
            </a:r>
            <a:r>
              <a:rPr lang="en-IN" dirty="0" smtClean="0"/>
              <a:t>Length:</a:t>
            </a:r>
          </a:p>
          <a:p>
            <a:pPr lvl="1"/>
            <a:r>
              <a:rPr lang="en-IN" sz="2000" dirty="0" smtClean="0"/>
              <a:t>To find length of tuple using </a:t>
            </a:r>
            <a:r>
              <a:rPr lang="en-IN" sz="2000" dirty="0" err="1" smtClean="0"/>
              <a:t>len</a:t>
            </a:r>
            <a:r>
              <a:rPr lang="en-IN" sz="2000" dirty="0" smtClean="0"/>
              <a:t>() method.</a:t>
            </a:r>
          </a:p>
          <a:p>
            <a:pPr lvl="1"/>
            <a:r>
              <a:rPr lang="en-IN" sz="2000" dirty="0" smtClean="0"/>
              <a:t>Ex: </a:t>
            </a:r>
            <a:r>
              <a:rPr lang="en-IN" sz="2000" dirty="0" err="1" smtClean="0"/>
              <a:t>len</a:t>
            </a:r>
            <a:r>
              <a:rPr lang="en-IN" sz="2000" dirty="0" smtClean="0"/>
              <a:t>(</a:t>
            </a:r>
            <a:r>
              <a:rPr lang="en-IN" sz="2000" dirty="0" err="1" smtClean="0"/>
              <a:t>myTupleList</a:t>
            </a:r>
            <a:r>
              <a:rPr lang="en-IN" sz="2000" dirty="0" smtClean="0"/>
              <a:t>)</a:t>
            </a:r>
          </a:p>
          <a:p>
            <a:r>
              <a:rPr lang="en-IN" dirty="0"/>
              <a:t>Add </a:t>
            </a:r>
            <a:r>
              <a:rPr lang="en-IN" dirty="0" smtClean="0"/>
              <a:t>Items:</a:t>
            </a:r>
          </a:p>
          <a:p>
            <a:pPr lvl="1"/>
            <a:r>
              <a:rPr lang="en-US" sz="1700" dirty="0" smtClean="0"/>
              <a:t>Once </a:t>
            </a:r>
            <a:r>
              <a:rPr lang="en-US" sz="1700" dirty="0"/>
              <a:t>a tuple is created, you cannot add items to it. Tuples are unchangeable</a:t>
            </a:r>
            <a:r>
              <a:rPr lang="en-US" sz="1700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sz="1600" dirty="0"/>
          </a:p>
          <a:p>
            <a:pPr lvl="1"/>
            <a:r>
              <a:rPr lang="en-IN" sz="2000" dirty="0"/>
              <a:t>Ex: 	</a:t>
            </a:r>
            <a:r>
              <a:rPr lang="en-US" sz="1700" dirty="0" err="1" smtClean="0"/>
              <a:t>thistuple</a:t>
            </a:r>
            <a:r>
              <a:rPr lang="en-US" sz="1700" dirty="0" smtClean="0"/>
              <a:t> </a:t>
            </a:r>
            <a:r>
              <a:rPr lang="en-US" sz="1700" dirty="0"/>
              <a:t>= ("apple", "banana", "cherry")</a:t>
            </a:r>
            <a:br>
              <a:rPr lang="en-US" sz="1700" dirty="0"/>
            </a:br>
            <a:r>
              <a:rPr lang="en-US" sz="1700" dirty="0" smtClean="0"/>
              <a:t>		</a:t>
            </a:r>
            <a:r>
              <a:rPr lang="en-US" sz="1700" dirty="0" err="1" smtClean="0"/>
              <a:t>thistuple</a:t>
            </a:r>
            <a:r>
              <a:rPr lang="en-US" sz="1700" dirty="0" smtClean="0"/>
              <a:t>[3</a:t>
            </a:r>
            <a:r>
              <a:rPr lang="en-US" sz="1700" dirty="0"/>
              <a:t>] = "orange" # This will raise an error</a:t>
            </a:r>
            <a:br>
              <a:rPr lang="en-US" sz="1700" dirty="0"/>
            </a:br>
            <a:r>
              <a:rPr lang="en-US" sz="1700" dirty="0" smtClean="0"/>
              <a:t>		print(</a:t>
            </a:r>
            <a:r>
              <a:rPr lang="en-US" sz="1700" dirty="0" err="1" smtClean="0"/>
              <a:t>thistuple</a:t>
            </a:r>
            <a:r>
              <a:rPr lang="en-US" sz="1700" dirty="0"/>
              <a:t>)</a:t>
            </a:r>
            <a:endParaRPr lang="en-IN" sz="1700" dirty="0"/>
          </a:p>
          <a:p>
            <a:pPr marL="457200" lvl="1" indent="0">
              <a:buNone/>
            </a:pPr>
            <a:endParaRPr lang="en-IN" sz="2000" dirty="0"/>
          </a:p>
          <a:p>
            <a:r>
              <a:rPr lang="en-US" dirty="0" smtClean="0"/>
              <a:t>we </a:t>
            </a:r>
            <a:r>
              <a:rPr lang="en-US" dirty="0"/>
              <a:t>cannot remove items in a </a:t>
            </a:r>
            <a:r>
              <a:rPr lang="en-US" dirty="0" smtClean="0"/>
              <a:t>tuple but we can delete tuple using </a:t>
            </a:r>
            <a:r>
              <a:rPr lang="en-US" dirty="0" smtClean="0">
                <a:solidFill>
                  <a:srgbClr val="00B0F0"/>
                </a:solidFill>
              </a:rPr>
              <a:t>del</a:t>
            </a:r>
            <a:r>
              <a:rPr lang="en-US" dirty="0" smtClean="0"/>
              <a:t> </a:t>
            </a:r>
            <a:endParaRPr lang="en-IN" dirty="0"/>
          </a:p>
          <a:p>
            <a:pPr marL="1828800" lvl="4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624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US" dirty="0"/>
              <a:t>Difference between list and tuple</a:t>
            </a:r>
            <a:endParaRPr lang="en-IN" sz="20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165" y="1066286"/>
            <a:ext cx="892193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Literal</a:t>
            </a:r>
          </a:p>
          <a:p>
            <a:endParaRPr lang="en-IN" dirty="0"/>
          </a:p>
          <a:p>
            <a:r>
              <a:rPr lang="en-IN" dirty="0" smtClean="0"/>
              <a:t>	</a:t>
            </a:r>
            <a:r>
              <a:rPr lang="en-IN" dirty="0" err="1" smtClean="0"/>
              <a:t>someTuple</a:t>
            </a:r>
            <a:r>
              <a:rPr lang="en-IN" dirty="0" smtClean="0"/>
              <a:t> </a:t>
            </a:r>
            <a:r>
              <a:rPr lang="en-IN" dirty="0"/>
              <a:t>= (1,2)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someList</a:t>
            </a:r>
            <a:r>
              <a:rPr lang="en-IN" dirty="0" smtClean="0"/>
              <a:t>  </a:t>
            </a:r>
            <a:r>
              <a:rPr lang="en-IN" dirty="0"/>
              <a:t>= [1,2] </a:t>
            </a:r>
          </a:p>
          <a:p>
            <a:r>
              <a:rPr lang="en-IN" dirty="0" smtClean="0"/>
              <a:t>2.	Size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	a </a:t>
            </a:r>
            <a:r>
              <a:rPr lang="en-IN" dirty="0"/>
              <a:t>= tuple(range(1000))</a:t>
            </a:r>
          </a:p>
          <a:p>
            <a:r>
              <a:rPr lang="en-IN" dirty="0" smtClean="0"/>
              <a:t>	b </a:t>
            </a:r>
            <a:r>
              <a:rPr lang="en-IN" dirty="0"/>
              <a:t>= list(range(1000))</a:t>
            </a:r>
          </a:p>
          <a:p>
            <a:endParaRPr lang="en-IN" dirty="0"/>
          </a:p>
          <a:p>
            <a:r>
              <a:rPr lang="en-IN" dirty="0" smtClean="0"/>
              <a:t>	a</a:t>
            </a:r>
            <a:r>
              <a:rPr lang="en-IN" dirty="0"/>
              <a:t>.__</a:t>
            </a:r>
            <a:r>
              <a:rPr lang="en-IN" dirty="0" err="1"/>
              <a:t>sizeof</a:t>
            </a:r>
            <a:r>
              <a:rPr lang="en-IN" dirty="0"/>
              <a:t>__() # 8024</a:t>
            </a:r>
          </a:p>
          <a:p>
            <a:r>
              <a:rPr lang="en-IN" dirty="0" smtClean="0"/>
              <a:t>	b</a:t>
            </a:r>
            <a:r>
              <a:rPr lang="en-IN" dirty="0"/>
              <a:t>.__</a:t>
            </a:r>
            <a:r>
              <a:rPr lang="en-IN" dirty="0" err="1"/>
              <a:t>sizeof</a:t>
            </a:r>
            <a:r>
              <a:rPr lang="en-IN" dirty="0"/>
              <a:t>__() # 9088</a:t>
            </a:r>
          </a:p>
          <a:p>
            <a:r>
              <a:rPr lang="en-IN" dirty="0"/>
              <a:t>Due to the smaller size of a tuple operation, it becomes a bit faster, but not that much to mention about until you have a huge number of elements.</a:t>
            </a:r>
          </a:p>
        </p:txBody>
      </p:sp>
    </p:spTree>
    <p:extLst>
      <p:ext uri="{BB962C8B-B14F-4D97-AF65-F5344CB8AC3E}">
        <p14:creationId xmlns:p14="http://schemas.microsoft.com/office/powerpoint/2010/main" val="10644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US" dirty="0"/>
              <a:t>Difference between list and tuple</a:t>
            </a:r>
            <a:endParaRPr lang="en-IN" sz="20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165" y="781274"/>
            <a:ext cx="892193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	Permitted </a:t>
            </a:r>
            <a:r>
              <a:rPr lang="en-US" dirty="0"/>
              <a:t>operations</a:t>
            </a:r>
          </a:p>
          <a:p>
            <a:r>
              <a:rPr lang="en-US" dirty="0" smtClean="0"/>
              <a:t>	</a:t>
            </a:r>
            <a:r>
              <a:rPr lang="en-US" sz="1600" dirty="0" smtClean="0"/>
              <a:t>b    </a:t>
            </a:r>
            <a:r>
              <a:rPr lang="en-US" sz="1600" dirty="0"/>
              <a:t>= [1,2]   </a:t>
            </a:r>
          </a:p>
          <a:p>
            <a:r>
              <a:rPr lang="en-US" sz="1600" dirty="0" smtClean="0"/>
              <a:t>	b[0</a:t>
            </a:r>
            <a:r>
              <a:rPr lang="en-US" sz="1600" dirty="0"/>
              <a:t>] = 3       # [3, 2]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 smtClean="0"/>
              <a:t>	a    </a:t>
            </a:r>
            <a:r>
              <a:rPr lang="en-US" sz="1600" dirty="0"/>
              <a:t>= (1,2)</a:t>
            </a:r>
          </a:p>
          <a:p>
            <a:r>
              <a:rPr lang="en-US" sz="1600" dirty="0" smtClean="0"/>
              <a:t>	a[0</a:t>
            </a:r>
            <a:r>
              <a:rPr lang="en-US" sz="1600" dirty="0"/>
              <a:t>] = 3       # Error</a:t>
            </a:r>
          </a:p>
          <a:p>
            <a:r>
              <a:rPr lang="en-US" sz="1600" dirty="0" smtClean="0"/>
              <a:t>	That </a:t>
            </a:r>
            <a:r>
              <a:rPr lang="en-US" sz="1600" dirty="0"/>
              <a:t>also means that you can't delete an element or sort a tuple. However, you could add new element to both list and tuple with the only difference that you will change id of the tuple by adding element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 smtClean="0"/>
              <a:t>	a     </a:t>
            </a:r>
            <a:r>
              <a:rPr lang="en-US" sz="1600" dirty="0"/>
              <a:t>= (1,2)</a:t>
            </a:r>
          </a:p>
          <a:p>
            <a:r>
              <a:rPr lang="en-US" sz="1600" dirty="0" smtClean="0"/>
              <a:t>	b     </a:t>
            </a:r>
            <a:r>
              <a:rPr lang="en-US" sz="1600" dirty="0"/>
              <a:t>= [1,2]  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 smtClean="0"/>
              <a:t>	id(a</a:t>
            </a:r>
            <a:r>
              <a:rPr lang="en-US" sz="1600" dirty="0"/>
              <a:t>)          # 140230916716520</a:t>
            </a:r>
          </a:p>
          <a:p>
            <a:r>
              <a:rPr lang="en-US" sz="1600" dirty="0" smtClean="0"/>
              <a:t>	id(b</a:t>
            </a:r>
            <a:r>
              <a:rPr lang="en-US" sz="1600" dirty="0"/>
              <a:t>)          # 748527696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 smtClean="0"/>
              <a:t>	a   </a:t>
            </a:r>
            <a:r>
              <a:rPr lang="en-US" sz="1600" dirty="0"/>
              <a:t>+= (3,)    # (1, 2, 3)</a:t>
            </a:r>
          </a:p>
          <a:p>
            <a:r>
              <a:rPr lang="en-US" sz="1600" dirty="0" smtClean="0"/>
              <a:t>	b   </a:t>
            </a:r>
            <a:r>
              <a:rPr lang="en-US" sz="1600" dirty="0"/>
              <a:t>+= [3]     # [1, 2, 3]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 smtClean="0"/>
              <a:t>	id(a</a:t>
            </a:r>
            <a:r>
              <a:rPr lang="en-US" sz="1600" dirty="0"/>
              <a:t>)          # 140230916878160</a:t>
            </a:r>
          </a:p>
          <a:p>
            <a:r>
              <a:rPr lang="en-US" sz="1600" dirty="0" smtClean="0"/>
              <a:t>	id(b</a:t>
            </a:r>
            <a:r>
              <a:rPr lang="en-US" sz="1600" dirty="0"/>
              <a:t>)          # 748527696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969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US" dirty="0"/>
              <a:t>Difference between list and tuple</a:t>
            </a:r>
            <a:endParaRPr lang="en-IN" sz="20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165" y="781274"/>
            <a:ext cx="892193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	Permitted </a:t>
            </a:r>
            <a:r>
              <a:rPr lang="en-US" dirty="0"/>
              <a:t>operations</a:t>
            </a:r>
          </a:p>
          <a:p>
            <a:r>
              <a:rPr lang="en-US" dirty="0" smtClean="0"/>
              <a:t>	</a:t>
            </a:r>
            <a:r>
              <a:rPr lang="en-US" sz="1600" dirty="0" smtClean="0"/>
              <a:t>b    </a:t>
            </a:r>
            <a:r>
              <a:rPr lang="en-US" sz="1600" dirty="0"/>
              <a:t>= [1,2]   </a:t>
            </a:r>
          </a:p>
          <a:p>
            <a:r>
              <a:rPr lang="en-US" sz="1600" dirty="0" smtClean="0"/>
              <a:t>	b[0</a:t>
            </a:r>
            <a:r>
              <a:rPr lang="en-US" sz="1600" dirty="0"/>
              <a:t>] = 3       # [3, 2]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 smtClean="0"/>
              <a:t>	a    </a:t>
            </a:r>
            <a:r>
              <a:rPr lang="en-US" sz="1600" dirty="0"/>
              <a:t>= (1,2)</a:t>
            </a:r>
          </a:p>
          <a:p>
            <a:r>
              <a:rPr lang="en-US" sz="1600" dirty="0" smtClean="0"/>
              <a:t>	a[0</a:t>
            </a:r>
            <a:r>
              <a:rPr lang="en-US" sz="1600" dirty="0"/>
              <a:t>] = 3       # Error</a:t>
            </a:r>
          </a:p>
          <a:p>
            <a:r>
              <a:rPr lang="en-US" sz="1600" dirty="0" smtClean="0"/>
              <a:t>	That </a:t>
            </a:r>
            <a:r>
              <a:rPr lang="en-US" sz="1600" dirty="0"/>
              <a:t>also means that you can't delete an element or sort a tuple. However, you could add new element to both list and tuple with the only difference that you will change id of the tuple by adding element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 smtClean="0"/>
              <a:t>	a     </a:t>
            </a:r>
            <a:r>
              <a:rPr lang="en-US" sz="1600" dirty="0"/>
              <a:t>= (1,2)</a:t>
            </a:r>
          </a:p>
          <a:p>
            <a:r>
              <a:rPr lang="en-US" sz="1600" dirty="0" smtClean="0"/>
              <a:t>	b     </a:t>
            </a:r>
            <a:r>
              <a:rPr lang="en-US" sz="1600" dirty="0"/>
              <a:t>= [1,2]  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 smtClean="0"/>
              <a:t>	id(a</a:t>
            </a:r>
            <a:r>
              <a:rPr lang="en-US" sz="1600" dirty="0"/>
              <a:t>)          # 140230916716520</a:t>
            </a:r>
          </a:p>
          <a:p>
            <a:r>
              <a:rPr lang="en-US" sz="1600" dirty="0" smtClean="0"/>
              <a:t>	id(b</a:t>
            </a:r>
            <a:r>
              <a:rPr lang="en-US" sz="1600" dirty="0"/>
              <a:t>)          # 748527696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 smtClean="0"/>
              <a:t>	a   </a:t>
            </a:r>
            <a:r>
              <a:rPr lang="en-US" sz="1600" dirty="0"/>
              <a:t>+= (3,)    # (1, 2, 3)</a:t>
            </a:r>
          </a:p>
          <a:p>
            <a:r>
              <a:rPr lang="en-US" sz="1600" dirty="0" smtClean="0"/>
              <a:t>	b   </a:t>
            </a:r>
            <a:r>
              <a:rPr lang="en-US" sz="1600" dirty="0"/>
              <a:t>+= [3]     # [1, 2, 3]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 smtClean="0"/>
              <a:t>	id(a</a:t>
            </a:r>
            <a:r>
              <a:rPr lang="en-US" sz="1600" dirty="0"/>
              <a:t>)          # 140230916878160</a:t>
            </a:r>
          </a:p>
          <a:p>
            <a:r>
              <a:rPr lang="en-US" sz="1600" dirty="0" smtClean="0"/>
              <a:t>	id(b</a:t>
            </a:r>
            <a:r>
              <a:rPr lang="en-US" sz="1600" dirty="0"/>
              <a:t>)          # 748527696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120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15669</TotalTime>
  <Words>160</Words>
  <Application>Microsoft Office PowerPoint</Application>
  <PresentationFormat>On-screen Show (4:3)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Python Training </vt:lpstr>
      <vt:lpstr>AGENDA</vt:lpstr>
      <vt:lpstr>TUPLES</vt:lpstr>
      <vt:lpstr>TUPLES</vt:lpstr>
      <vt:lpstr>TUPLES</vt:lpstr>
      <vt:lpstr>TUPLES</vt:lpstr>
      <vt:lpstr>Difference between list and tuple</vt:lpstr>
      <vt:lpstr>Difference between list and tuple</vt:lpstr>
      <vt:lpstr>Difference between list and tuple</vt:lpstr>
      <vt:lpstr>Difference between list and tuple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Sharathkumar Gangadharaiah</cp:lastModifiedBy>
  <cp:revision>752</cp:revision>
  <cp:lastPrinted>2018-05-08T05:38:40Z</cp:lastPrinted>
  <dcterms:created xsi:type="dcterms:W3CDTF">2016-05-21T22:23:15Z</dcterms:created>
  <dcterms:modified xsi:type="dcterms:W3CDTF">2019-01-20T16:20:53Z</dcterms:modified>
</cp:coreProperties>
</file>