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303" r:id="rId4"/>
    <p:sldId id="315" r:id="rId5"/>
    <p:sldId id="316" r:id="rId6"/>
    <p:sldId id="317" r:id="rId7"/>
    <p:sldId id="314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785971" cy="7915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Training</a:t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26 January 2019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82740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Python </a:t>
            </a:r>
            <a:r>
              <a:rPr lang="en-IN" sz="1600" dirty="0"/>
              <a:t>Dictionaries</a:t>
            </a: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Assignments-PY05 </a:t>
            </a: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Question &amp; Answer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Dictionaries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dictionary is a collection which is unordered, changeable and indexed. In Python dictionaries are written with curly brackets, and they have keys and values.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pPr marL="1828800" lvl="4" indent="0">
              <a:buNone/>
            </a:pPr>
            <a:r>
              <a:rPr lang="en-US" dirty="0"/>
              <a:t>  "brand": "Ford",</a:t>
            </a:r>
          </a:p>
          <a:p>
            <a:pPr marL="1828800" lvl="4" indent="0">
              <a:buNone/>
            </a:pPr>
            <a:r>
              <a:rPr lang="en-US" dirty="0"/>
              <a:t>  "model": "Mustang",</a:t>
            </a:r>
          </a:p>
          <a:p>
            <a:pPr marL="1828800" lvl="4" indent="0">
              <a:buNone/>
            </a:pPr>
            <a:r>
              <a:rPr lang="en-US" dirty="0"/>
              <a:t>  "year": 1964</a:t>
            </a:r>
          </a:p>
          <a:p>
            <a:pPr marL="1828800" lvl="4" indent="0">
              <a:buNone/>
            </a:pPr>
            <a:r>
              <a:rPr lang="en-US" dirty="0"/>
              <a:t>}</a:t>
            </a:r>
          </a:p>
          <a:p>
            <a:pPr marL="1828800" lvl="4" indent="0">
              <a:buNone/>
            </a:pPr>
            <a:r>
              <a:rPr lang="en-US" dirty="0" smtClean="0"/>
              <a:t>&gt;&gt;print(</a:t>
            </a:r>
            <a:r>
              <a:rPr lang="en-US" dirty="0" err="1" smtClean="0"/>
              <a:t>thisdict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1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Dictionaries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7328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Accessing </a:t>
            </a:r>
            <a:r>
              <a:rPr lang="en-IN" dirty="0" smtClean="0"/>
              <a:t>Items: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access the items of a dictionary by referring to its key name, inside square </a:t>
            </a:r>
            <a:r>
              <a:rPr lang="en-US" dirty="0" smtClean="0"/>
              <a:t>brackets.</a:t>
            </a:r>
          </a:p>
          <a:p>
            <a:pPr lvl="1"/>
            <a:r>
              <a:rPr lang="en-US" dirty="0"/>
              <a:t>and also method called get() that will give you the same </a:t>
            </a:r>
            <a:r>
              <a:rPr lang="en-US" dirty="0" smtClean="0"/>
              <a:t>result.</a:t>
            </a:r>
            <a:endParaRPr lang="en-IN" dirty="0"/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pPr marL="1828800" lvl="4" indent="0">
              <a:buNone/>
            </a:pPr>
            <a:r>
              <a:rPr lang="en-US" dirty="0"/>
              <a:t>  "brand": "Ford",</a:t>
            </a:r>
          </a:p>
          <a:p>
            <a:pPr marL="1828800" lvl="4" indent="0">
              <a:buNone/>
            </a:pPr>
            <a:r>
              <a:rPr lang="en-US" dirty="0"/>
              <a:t>  "model": "Mustang",</a:t>
            </a:r>
          </a:p>
          <a:p>
            <a:pPr marL="1828800" lvl="4" indent="0">
              <a:buNone/>
            </a:pPr>
            <a:r>
              <a:rPr lang="en-US" dirty="0" smtClean="0"/>
              <a:t>  </a:t>
            </a:r>
            <a:r>
              <a:rPr lang="en-US" dirty="0"/>
              <a:t>"year": 1964</a:t>
            </a:r>
          </a:p>
          <a:p>
            <a:pPr marL="1828800" lvl="4" indent="0">
              <a:buNone/>
            </a:pPr>
            <a:r>
              <a:rPr lang="en-US" dirty="0"/>
              <a:t>}</a:t>
            </a:r>
          </a:p>
          <a:p>
            <a:pPr marL="1828800" lvl="4" indent="0">
              <a:buNone/>
            </a:pPr>
            <a:r>
              <a:rPr lang="en-US" dirty="0" smtClean="0"/>
              <a:t>&gt;&gt;print(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</a:p>
          <a:p>
            <a:pPr marL="1828800" lvl="4" indent="0">
              <a:buNone/>
            </a:pPr>
            <a:r>
              <a:rPr lang="en-US" dirty="0" smtClean="0"/>
              <a:t>&gt;&gt;</a:t>
            </a:r>
            <a:r>
              <a:rPr lang="en-IN" dirty="0"/>
              <a:t>x = </a:t>
            </a:r>
            <a:r>
              <a:rPr lang="en-IN" dirty="0" err="1"/>
              <a:t>thisdict</a:t>
            </a:r>
            <a:r>
              <a:rPr lang="en-IN" dirty="0"/>
              <a:t>["model</a:t>
            </a:r>
            <a:r>
              <a:rPr lang="en-IN" dirty="0" smtClean="0"/>
              <a:t>"]</a:t>
            </a:r>
          </a:p>
          <a:p>
            <a:pPr marL="1828800" lvl="4" indent="0">
              <a:buNone/>
            </a:pPr>
            <a:r>
              <a:rPr lang="en-IN" dirty="0" smtClean="0"/>
              <a:t>&gt;&gt;print(x)</a:t>
            </a:r>
          </a:p>
          <a:p>
            <a:pPr marL="1828800" lvl="4" indent="0">
              <a:buNone/>
            </a:pPr>
            <a:r>
              <a:rPr lang="en-IN" dirty="0"/>
              <a:t>&gt;&gt;x = </a:t>
            </a:r>
            <a:r>
              <a:rPr lang="en-IN" dirty="0" err="1"/>
              <a:t>thisdict.get</a:t>
            </a:r>
            <a:r>
              <a:rPr lang="en-IN" dirty="0"/>
              <a:t>("model")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4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Dictionaries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73280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Removing </a:t>
            </a:r>
            <a:r>
              <a:rPr lang="en-IN" dirty="0" smtClean="0"/>
              <a:t>Items: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several methods to remove items from a </a:t>
            </a:r>
            <a:r>
              <a:rPr lang="en-US" dirty="0" smtClean="0"/>
              <a:t>dictionary-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pop() </a:t>
            </a:r>
            <a:r>
              <a:rPr lang="en-US" dirty="0"/>
              <a:t>method removes the item with the specified key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popitem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method removes the last inserted item (in versions before 3.7, a random item is removed instead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del keyword removes the item with the specified key name</a:t>
            </a:r>
            <a:endParaRPr lang="en-IN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/>
              <a:t>thisdict</a:t>
            </a:r>
            <a:r>
              <a:rPr lang="en-US" dirty="0"/>
              <a:t>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"brand": "Ford",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"model": "Mustang",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"year": 1964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thisdict.pop</a:t>
            </a:r>
            <a:r>
              <a:rPr lang="en-US" dirty="0"/>
              <a:t>("model</a:t>
            </a:r>
            <a:r>
              <a:rPr lang="en-US" dirty="0" smtClean="0"/>
              <a:t>")</a:t>
            </a:r>
          </a:p>
          <a:p>
            <a:pPr marL="1828800" lvl="4" indent="0">
              <a:buNone/>
            </a:pPr>
            <a:r>
              <a:rPr lang="en-IN" dirty="0" err="1"/>
              <a:t>thisdict.popitem</a:t>
            </a:r>
            <a:r>
              <a:rPr lang="en-IN" dirty="0" smtClean="0"/>
              <a:t>()</a:t>
            </a:r>
          </a:p>
          <a:p>
            <a:pPr marL="1828800" lvl="4" indent="0">
              <a:buNone/>
            </a:pPr>
            <a:r>
              <a:rPr lang="en-IN" dirty="0"/>
              <a:t>del </a:t>
            </a:r>
            <a:r>
              <a:rPr lang="en-IN" dirty="0" err="1"/>
              <a:t>thisdict</a:t>
            </a:r>
            <a:r>
              <a:rPr lang="en-IN" dirty="0"/>
              <a:t>["model</a:t>
            </a:r>
            <a:r>
              <a:rPr lang="en-IN" dirty="0" smtClean="0"/>
              <a:t>"]</a:t>
            </a:r>
          </a:p>
          <a:p>
            <a:pPr marL="1828800" lvl="4" indent="0">
              <a:buNone/>
            </a:pPr>
            <a:r>
              <a:rPr lang="en-IN" dirty="0"/>
              <a:t>del </a:t>
            </a:r>
            <a:r>
              <a:rPr lang="en-IN" dirty="0" err="1" smtClean="0"/>
              <a:t>thisdict</a:t>
            </a:r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Dictionaries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732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</a:t>
            </a:r>
            <a:r>
              <a:rPr lang="en-IN" dirty="0" err="1"/>
              <a:t>dict</a:t>
            </a:r>
            <a:r>
              <a:rPr lang="en-IN" dirty="0"/>
              <a:t>() </a:t>
            </a:r>
            <a:r>
              <a:rPr lang="en-IN" dirty="0" smtClean="0"/>
              <a:t>Constructor:</a:t>
            </a:r>
          </a:p>
          <a:p>
            <a:pPr lvl="1"/>
            <a:r>
              <a:rPr lang="en-US" dirty="0"/>
              <a:t>It is also possible to use the </a:t>
            </a:r>
            <a:r>
              <a:rPr lang="en-US" dirty="0" err="1"/>
              <a:t>dict</a:t>
            </a:r>
            <a:r>
              <a:rPr lang="en-US" dirty="0"/>
              <a:t>() constructor to make a </a:t>
            </a:r>
            <a:r>
              <a:rPr lang="en-US" dirty="0" smtClean="0"/>
              <a:t>dictionary</a:t>
            </a:r>
            <a:r>
              <a:rPr lang="en-IN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Example: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thisdict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dict</a:t>
            </a:r>
            <a:r>
              <a:rPr lang="en-US" dirty="0"/>
              <a:t>(brand="Ford", model="Mustang", </a:t>
            </a:r>
            <a:r>
              <a:rPr lang="en-US" dirty="0" smtClean="0"/>
              <a:t>year=1964)</a:t>
            </a:r>
          </a:p>
          <a:p>
            <a:pPr marL="914400" lvl="2" indent="0">
              <a:buNone/>
            </a:pPr>
            <a:r>
              <a:rPr lang="en-US" dirty="0" smtClean="0"/>
              <a:t>&gt;&gt;</a:t>
            </a:r>
            <a:r>
              <a:rPr lang="en-US" dirty="0"/>
              <a:t> 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note </a:t>
            </a:r>
            <a:r>
              <a:rPr lang="en-US" dirty="0"/>
              <a:t>that keywords are not string </a:t>
            </a:r>
            <a:r>
              <a:rPr lang="en-US" dirty="0" smtClean="0"/>
              <a:t>literals</a:t>
            </a:r>
            <a:endParaRPr lang="en-US" dirty="0"/>
          </a:p>
          <a:p>
            <a:pPr lvl="2"/>
            <a:r>
              <a:rPr lang="en-US" dirty="0" smtClean="0"/>
              <a:t>note </a:t>
            </a:r>
            <a:r>
              <a:rPr lang="en-US" dirty="0"/>
              <a:t>the use of equals rather than colon for the assignment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6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built-in methods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38696"/>
              </p:ext>
            </p:extLst>
          </p:nvPr>
        </p:nvGraphicFramePr>
        <p:xfrm>
          <a:off x="102165" y="927466"/>
          <a:ext cx="8898144" cy="5379358"/>
        </p:xfrm>
        <a:graphic>
          <a:graphicData uri="http://schemas.openxmlformats.org/drawingml/2006/table">
            <a:tbl>
              <a:tblPr/>
              <a:tblGrid>
                <a:gridCol w="1539286">
                  <a:extLst>
                    <a:ext uri="{9D8B030D-6E8A-4147-A177-3AD203B41FA5}">
                      <a16:colId xmlns:a16="http://schemas.microsoft.com/office/drawing/2014/main" val="1859792793"/>
                    </a:ext>
                  </a:extLst>
                </a:gridCol>
                <a:gridCol w="7358858">
                  <a:extLst>
                    <a:ext uri="{9D8B030D-6E8A-4147-A177-3AD203B41FA5}">
                      <a16:colId xmlns:a16="http://schemas.microsoft.com/office/drawing/2014/main" val="730963133"/>
                    </a:ext>
                  </a:extLst>
                </a:gridCol>
              </a:tblGrid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Method</a:t>
                      </a: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09617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2"/>
                        </a:rPr>
                        <a:t>clear()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dictionary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97429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3"/>
                        </a:rPr>
                        <a:t>copy()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copy of the dictionary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234427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hlinkClick r:id="rId4"/>
                        </a:rPr>
                        <a:t>fromkeys</a:t>
                      </a:r>
                      <a:r>
                        <a:rPr lang="en-IN" sz="1600" dirty="0">
                          <a:effectLst/>
                          <a:hlinkClick r:id="rId4"/>
                        </a:rPr>
                        <a:t>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dictionary with the specified keys and values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82606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5"/>
                        </a:rPr>
                        <a:t>get()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2206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6"/>
                        </a:rPr>
                        <a:t>items()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the a tuple for each key value pair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94294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7"/>
                        </a:rPr>
                        <a:t>keys()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9613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8"/>
                        </a:rPr>
                        <a:t>pop()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element with the specified key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927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hlinkClick r:id="rId9"/>
                        </a:rPr>
                        <a:t>popitem</a:t>
                      </a:r>
                      <a:r>
                        <a:rPr lang="en-IN" sz="1600" dirty="0">
                          <a:effectLst/>
                          <a:hlinkClick r:id="rId9"/>
                        </a:rPr>
                        <a:t>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the last inserted key-value pair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2554"/>
                  </a:ext>
                </a:extLst>
              </a:tr>
              <a:tr h="79592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  <a:hlinkClick r:id="rId10"/>
                        </a:rPr>
                        <a:t>setdefault</a:t>
                      </a:r>
                      <a:r>
                        <a:rPr lang="en-IN" sz="1600" dirty="0">
                          <a:effectLst/>
                          <a:hlinkClick r:id="rId10"/>
                        </a:rPr>
                        <a:t>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99485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11"/>
                        </a:rPr>
                        <a:t>update()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28469"/>
                  </a:ext>
                </a:extLst>
              </a:tr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hlinkClick r:id="rId12"/>
                        </a:rPr>
                        <a:t>values()</a:t>
                      </a:r>
                      <a:endParaRPr lang="en-IN" sz="16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17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17094</TotalTime>
  <Words>353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Training </vt:lpstr>
      <vt:lpstr>AGENDA</vt:lpstr>
      <vt:lpstr>Dictionaries</vt:lpstr>
      <vt:lpstr>Dictionaries</vt:lpstr>
      <vt:lpstr>Dictionaries</vt:lpstr>
      <vt:lpstr>Dictionaries</vt:lpstr>
      <vt:lpstr>Set built-in methods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799</cp:revision>
  <cp:lastPrinted>2018-05-08T05:38:40Z</cp:lastPrinted>
  <dcterms:created xsi:type="dcterms:W3CDTF">2016-05-21T22:23:15Z</dcterms:created>
  <dcterms:modified xsi:type="dcterms:W3CDTF">2019-01-26T18:50:33Z</dcterms:modified>
</cp:coreProperties>
</file>