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handoutMasterIdLst>
    <p:handoutMasterId r:id="rId13"/>
  </p:handoutMasterIdLst>
  <p:sldIdLst>
    <p:sldId id="278" r:id="rId3"/>
    <p:sldId id="260" r:id="rId4"/>
    <p:sldId id="277" r:id="rId5"/>
    <p:sldId id="270" r:id="rId6"/>
    <p:sldId id="281" r:id="rId7"/>
    <p:sldId id="257" r:id="rId8"/>
    <p:sldId id="286" r:id="rId9"/>
    <p:sldId id="285" r:id="rId10"/>
    <p:sldId id="280" r:id="rId11"/>
    <p:sldId id="264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BD73F7-29BC-422D-B2FE-B1D0354C4399}" v="69" dt="2020-08-27T00:46:24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42" autoAdjust="0"/>
    <p:restoredTop sz="99099" autoAdjust="0"/>
  </p:normalViewPr>
  <p:slideViewPr>
    <p:cSldViewPr>
      <p:cViewPr varScale="1">
        <p:scale>
          <a:sx n="95" d="100"/>
          <a:sy n="95" d="100"/>
        </p:scale>
        <p:origin x="244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hosh Sampath Kumar" userId="10037ffeaa36a31f" providerId="None" clId="Web-{8BBD73F7-29BC-422D-B2FE-B1D0354C4399}"/>
    <pc:docChg chg="modSld">
      <pc:chgData name="Santhosh Sampath Kumar" userId="10037ffeaa36a31f" providerId="None" clId="Web-{8BBD73F7-29BC-422D-B2FE-B1D0354C4399}" dt="2020-08-27T00:46:24.739" v="68" actId="20577"/>
      <pc:docMkLst>
        <pc:docMk/>
      </pc:docMkLst>
      <pc:sldChg chg="modSp">
        <pc:chgData name="Santhosh Sampath Kumar" userId="10037ffeaa36a31f" providerId="None" clId="Web-{8BBD73F7-29BC-422D-B2FE-B1D0354C4399}" dt="2020-08-27T00:46:24.739" v="67" actId="20577"/>
        <pc:sldMkLst>
          <pc:docMk/>
          <pc:sldMk cId="2090594489" sldId="265"/>
        </pc:sldMkLst>
        <pc:spChg chg="mod">
          <ac:chgData name="Santhosh Sampath Kumar" userId="10037ffeaa36a31f" providerId="None" clId="Web-{8BBD73F7-29BC-422D-B2FE-B1D0354C4399}" dt="2020-08-27T00:46:24.739" v="67" actId="20577"/>
          <ac:spMkLst>
            <pc:docMk/>
            <pc:sldMk cId="2090594489" sldId="265"/>
            <ac:spMk id="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936BF-7053-45C2-B713-E76B11C2E9B7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D004-689D-4272-BA3E-27DF509A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003998" y="2247688"/>
            <a:ext cx="4860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Aspiring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altLang="ko-KR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Minds</a:t>
            </a:r>
            <a:endParaRPr lang="en-US" altLang="ko-KR" sz="2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06430" y="2025725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03998" y="2770908"/>
            <a:ext cx="48600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Rounds- 2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179512" y="1203598"/>
            <a:ext cx="4916116" cy="3789100"/>
            <a:chOff x="4703763" y="681038"/>
            <a:chExt cx="7115347" cy="5834025"/>
          </a:xfrm>
        </p:grpSpPr>
        <p:sp>
          <p:nvSpPr>
            <p:cNvPr id="147" name="Branch"/>
            <p:cNvSpPr>
              <a:spLocks/>
            </p:cNvSpPr>
            <p:nvPr/>
          </p:nvSpPr>
          <p:spPr bwMode="auto">
            <a:xfrm>
              <a:off x="8893175" y="2001838"/>
              <a:ext cx="2671763" cy="3748088"/>
            </a:xfrm>
            <a:custGeom>
              <a:avLst/>
              <a:gdLst>
                <a:gd name="T0" fmla="*/ 593 w 702"/>
                <a:gd name="T1" fmla="*/ 285 h 984"/>
                <a:gd name="T2" fmla="*/ 424 w 702"/>
                <a:gd name="T3" fmla="*/ 355 h 984"/>
                <a:gd name="T4" fmla="*/ 527 w 702"/>
                <a:gd name="T5" fmla="*/ 180 h 984"/>
                <a:gd name="T6" fmla="*/ 656 w 702"/>
                <a:gd name="T7" fmla="*/ 118 h 984"/>
                <a:gd name="T8" fmla="*/ 593 w 702"/>
                <a:gd name="T9" fmla="*/ 24 h 984"/>
                <a:gd name="T10" fmla="*/ 525 w 702"/>
                <a:gd name="T11" fmla="*/ 180 h 984"/>
                <a:gd name="T12" fmla="*/ 526 w 702"/>
                <a:gd name="T13" fmla="*/ 180 h 984"/>
                <a:gd name="T14" fmla="*/ 472 w 702"/>
                <a:gd name="T15" fmla="*/ 265 h 984"/>
                <a:gd name="T16" fmla="*/ 423 w 702"/>
                <a:gd name="T17" fmla="*/ 96 h 984"/>
                <a:gd name="T18" fmla="*/ 328 w 702"/>
                <a:gd name="T19" fmla="*/ 79 h 984"/>
                <a:gd name="T20" fmla="*/ 299 w 702"/>
                <a:gd name="T21" fmla="*/ 163 h 984"/>
                <a:gd name="T22" fmla="*/ 471 w 702"/>
                <a:gd name="T23" fmla="*/ 267 h 984"/>
                <a:gd name="T24" fmla="*/ 381 w 702"/>
                <a:gd name="T25" fmla="*/ 424 h 984"/>
                <a:gd name="T26" fmla="*/ 291 w 702"/>
                <a:gd name="T27" fmla="*/ 246 h 984"/>
                <a:gd name="T28" fmla="*/ 187 w 702"/>
                <a:gd name="T29" fmla="*/ 241 h 984"/>
                <a:gd name="T30" fmla="*/ 159 w 702"/>
                <a:gd name="T31" fmla="*/ 333 h 984"/>
                <a:gd name="T32" fmla="*/ 379 w 702"/>
                <a:gd name="T33" fmla="*/ 428 h 984"/>
                <a:gd name="T34" fmla="*/ 255 w 702"/>
                <a:gd name="T35" fmla="*/ 686 h 984"/>
                <a:gd name="T36" fmla="*/ 169 w 702"/>
                <a:gd name="T37" fmla="*/ 487 h 984"/>
                <a:gd name="T38" fmla="*/ 50 w 702"/>
                <a:gd name="T39" fmla="*/ 476 h 984"/>
                <a:gd name="T40" fmla="*/ 17 w 702"/>
                <a:gd name="T41" fmla="*/ 584 h 984"/>
                <a:gd name="T42" fmla="*/ 249 w 702"/>
                <a:gd name="T43" fmla="*/ 701 h 984"/>
                <a:gd name="T44" fmla="*/ 162 w 702"/>
                <a:gd name="T45" fmla="*/ 931 h 984"/>
                <a:gd name="T46" fmla="*/ 173 w 702"/>
                <a:gd name="T47" fmla="*/ 934 h 984"/>
                <a:gd name="T48" fmla="*/ 207 w 702"/>
                <a:gd name="T49" fmla="*/ 835 h 984"/>
                <a:gd name="T50" fmla="*/ 300 w 702"/>
                <a:gd name="T51" fmla="*/ 915 h 984"/>
                <a:gd name="T52" fmla="*/ 493 w 702"/>
                <a:gd name="T53" fmla="*/ 955 h 984"/>
                <a:gd name="T54" fmla="*/ 549 w 702"/>
                <a:gd name="T55" fmla="*/ 845 h 984"/>
                <a:gd name="T56" fmla="*/ 455 w 702"/>
                <a:gd name="T57" fmla="*/ 754 h 984"/>
                <a:gd name="T58" fmla="*/ 213 w 702"/>
                <a:gd name="T59" fmla="*/ 818 h 984"/>
                <a:gd name="T60" fmla="*/ 313 w 702"/>
                <a:gd name="T61" fmla="*/ 574 h 984"/>
                <a:gd name="T62" fmla="*/ 395 w 702"/>
                <a:gd name="T63" fmla="*/ 635 h 984"/>
                <a:gd name="T64" fmla="*/ 548 w 702"/>
                <a:gd name="T65" fmla="*/ 655 h 984"/>
                <a:gd name="T66" fmla="*/ 507 w 702"/>
                <a:gd name="T67" fmla="*/ 499 h 984"/>
                <a:gd name="T68" fmla="*/ 319 w 702"/>
                <a:gd name="T69" fmla="*/ 562 h 984"/>
                <a:gd name="T70" fmla="*/ 421 w 702"/>
                <a:gd name="T71" fmla="*/ 360 h 984"/>
                <a:gd name="T72" fmla="*/ 638 w 702"/>
                <a:gd name="T73" fmla="*/ 423 h 984"/>
                <a:gd name="T74" fmla="*/ 593 w 702"/>
                <a:gd name="T75" fmla="*/ 285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2" h="984">
                  <a:moveTo>
                    <a:pt x="593" y="285"/>
                  </a:moveTo>
                  <a:cubicBezTo>
                    <a:pt x="510" y="285"/>
                    <a:pt x="441" y="340"/>
                    <a:pt x="424" y="355"/>
                  </a:cubicBezTo>
                  <a:cubicBezTo>
                    <a:pt x="456" y="296"/>
                    <a:pt x="491" y="237"/>
                    <a:pt x="527" y="180"/>
                  </a:cubicBezTo>
                  <a:cubicBezTo>
                    <a:pt x="541" y="178"/>
                    <a:pt x="612" y="168"/>
                    <a:pt x="656" y="118"/>
                  </a:cubicBezTo>
                  <a:cubicBezTo>
                    <a:pt x="694" y="74"/>
                    <a:pt x="650" y="0"/>
                    <a:pt x="593" y="24"/>
                  </a:cubicBezTo>
                  <a:cubicBezTo>
                    <a:pt x="540" y="46"/>
                    <a:pt x="523" y="129"/>
                    <a:pt x="525" y="180"/>
                  </a:cubicBezTo>
                  <a:cubicBezTo>
                    <a:pt x="525" y="180"/>
                    <a:pt x="525" y="180"/>
                    <a:pt x="526" y="180"/>
                  </a:cubicBezTo>
                  <a:cubicBezTo>
                    <a:pt x="507" y="208"/>
                    <a:pt x="489" y="236"/>
                    <a:pt x="472" y="265"/>
                  </a:cubicBezTo>
                  <a:cubicBezTo>
                    <a:pt x="473" y="249"/>
                    <a:pt x="475" y="159"/>
                    <a:pt x="423" y="96"/>
                  </a:cubicBezTo>
                  <a:cubicBezTo>
                    <a:pt x="398" y="67"/>
                    <a:pt x="361" y="58"/>
                    <a:pt x="328" y="79"/>
                  </a:cubicBezTo>
                  <a:cubicBezTo>
                    <a:pt x="300" y="97"/>
                    <a:pt x="286" y="132"/>
                    <a:pt x="299" y="163"/>
                  </a:cubicBezTo>
                  <a:cubicBezTo>
                    <a:pt x="324" y="225"/>
                    <a:pt x="409" y="259"/>
                    <a:pt x="471" y="267"/>
                  </a:cubicBezTo>
                  <a:cubicBezTo>
                    <a:pt x="439" y="319"/>
                    <a:pt x="409" y="371"/>
                    <a:pt x="381" y="424"/>
                  </a:cubicBezTo>
                  <a:cubicBezTo>
                    <a:pt x="378" y="404"/>
                    <a:pt x="361" y="305"/>
                    <a:pt x="291" y="246"/>
                  </a:cubicBezTo>
                  <a:cubicBezTo>
                    <a:pt x="260" y="220"/>
                    <a:pt x="220" y="215"/>
                    <a:pt x="187" y="241"/>
                  </a:cubicBezTo>
                  <a:cubicBezTo>
                    <a:pt x="160" y="262"/>
                    <a:pt x="146" y="300"/>
                    <a:pt x="159" y="333"/>
                  </a:cubicBezTo>
                  <a:cubicBezTo>
                    <a:pt x="187" y="408"/>
                    <a:pt x="307" y="431"/>
                    <a:pt x="379" y="428"/>
                  </a:cubicBezTo>
                  <a:cubicBezTo>
                    <a:pt x="334" y="512"/>
                    <a:pt x="293" y="599"/>
                    <a:pt x="255" y="686"/>
                  </a:cubicBezTo>
                  <a:cubicBezTo>
                    <a:pt x="252" y="650"/>
                    <a:pt x="236" y="553"/>
                    <a:pt x="169" y="487"/>
                  </a:cubicBezTo>
                  <a:cubicBezTo>
                    <a:pt x="136" y="455"/>
                    <a:pt x="89" y="447"/>
                    <a:pt x="50" y="476"/>
                  </a:cubicBezTo>
                  <a:cubicBezTo>
                    <a:pt x="17" y="500"/>
                    <a:pt x="0" y="545"/>
                    <a:pt x="17" y="584"/>
                  </a:cubicBezTo>
                  <a:cubicBezTo>
                    <a:pt x="50" y="663"/>
                    <a:pt x="168" y="697"/>
                    <a:pt x="249" y="701"/>
                  </a:cubicBezTo>
                  <a:cubicBezTo>
                    <a:pt x="217" y="776"/>
                    <a:pt x="188" y="853"/>
                    <a:pt x="162" y="931"/>
                  </a:cubicBezTo>
                  <a:cubicBezTo>
                    <a:pt x="173" y="934"/>
                    <a:pt x="173" y="934"/>
                    <a:pt x="173" y="934"/>
                  </a:cubicBezTo>
                  <a:cubicBezTo>
                    <a:pt x="184" y="901"/>
                    <a:pt x="195" y="868"/>
                    <a:pt x="207" y="835"/>
                  </a:cubicBezTo>
                  <a:cubicBezTo>
                    <a:pt x="234" y="866"/>
                    <a:pt x="266" y="893"/>
                    <a:pt x="300" y="915"/>
                  </a:cubicBezTo>
                  <a:cubicBezTo>
                    <a:pt x="352" y="947"/>
                    <a:pt x="433" y="984"/>
                    <a:pt x="493" y="955"/>
                  </a:cubicBezTo>
                  <a:cubicBezTo>
                    <a:pt x="534" y="935"/>
                    <a:pt x="554" y="888"/>
                    <a:pt x="549" y="845"/>
                  </a:cubicBezTo>
                  <a:cubicBezTo>
                    <a:pt x="544" y="793"/>
                    <a:pt x="505" y="761"/>
                    <a:pt x="455" y="754"/>
                  </a:cubicBezTo>
                  <a:cubicBezTo>
                    <a:pt x="348" y="740"/>
                    <a:pt x="248" y="796"/>
                    <a:pt x="213" y="818"/>
                  </a:cubicBezTo>
                  <a:cubicBezTo>
                    <a:pt x="243" y="736"/>
                    <a:pt x="277" y="654"/>
                    <a:pt x="313" y="574"/>
                  </a:cubicBezTo>
                  <a:cubicBezTo>
                    <a:pt x="337" y="598"/>
                    <a:pt x="365" y="619"/>
                    <a:pt x="395" y="635"/>
                  </a:cubicBezTo>
                  <a:cubicBezTo>
                    <a:pt x="437" y="658"/>
                    <a:pt x="503" y="682"/>
                    <a:pt x="548" y="655"/>
                  </a:cubicBezTo>
                  <a:cubicBezTo>
                    <a:pt x="620" y="612"/>
                    <a:pt x="585" y="505"/>
                    <a:pt x="507" y="499"/>
                  </a:cubicBezTo>
                  <a:cubicBezTo>
                    <a:pt x="421" y="494"/>
                    <a:pt x="345" y="542"/>
                    <a:pt x="319" y="562"/>
                  </a:cubicBezTo>
                  <a:cubicBezTo>
                    <a:pt x="351" y="494"/>
                    <a:pt x="385" y="426"/>
                    <a:pt x="421" y="360"/>
                  </a:cubicBezTo>
                  <a:cubicBezTo>
                    <a:pt x="470" y="406"/>
                    <a:pt x="574" y="466"/>
                    <a:pt x="638" y="423"/>
                  </a:cubicBezTo>
                  <a:cubicBezTo>
                    <a:pt x="702" y="381"/>
                    <a:pt x="664" y="286"/>
                    <a:pt x="593" y="285"/>
                  </a:cubicBezTo>
                  <a:close/>
                </a:path>
              </a:pathLst>
            </a:custGeom>
            <a:solidFill>
              <a:srgbClr val="E8E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48" name="Gear"/>
            <p:cNvSpPr>
              <a:spLocks noEditPoints="1"/>
            </p:cNvSpPr>
            <p:nvPr/>
          </p:nvSpPr>
          <p:spPr bwMode="auto">
            <a:xfrm>
              <a:off x="8980488" y="3035300"/>
              <a:ext cx="1347788" cy="1350963"/>
            </a:xfrm>
            <a:custGeom>
              <a:avLst/>
              <a:gdLst>
                <a:gd name="T0" fmla="*/ 177 w 354"/>
                <a:gd name="T1" fmla="*/ 274 h 355"/>
                <a:gd name="T2" fmla="*/ 81 w 354"/>
                <a:gd name="T3" fmla="*/ 177 h 355"/>
                <a:gd name="T4" fmla="*/ 177 w 354"/>
                <a:gd name="T5" fmla="*/ 81 h 355"/>
                <a:gd name="T6" fmla="*/ 273 w 354"/>
                <a:gd name="T7" fmla="*/ 177 h 355"/>
                <a:gd name="T8" fmla="*/ 177 w 354"/>
                <a:gd name="T9" fmla="*/ 274 h 355"/>
                <a:gd name="T10" fmla="*/ 354 w 354"/>
                <a:gd name="T11" fmla="*/ 208 h 355"/>
                <a:gd name="T12" fmla="*/ 354 w 354"/>
                <a:gd name="T13" fmla="*/ 147 h 355"/>
                <a:gd name="T14" fmla="*/ 300 w 354"/>
                <a:gd name="T15" fmla="*/ 131 h 355"/>
                <a:gd name="T16" fmla="*/ 296 w 354"/>
                <a:gd name="T17" fmla="*/ 123 h 355"/>
                <a:gd name="T18" fmla="*/ 324 w 354"/>
                <a:gd name="T19" fmla="*/ 73 h 355"/>
                <a:gd name="T20" fmla="*/ 281 w 354"/>
                <a:gd name="T21" fmla="*/ 30 h 355"/>
                <a:gd name="T22" fmla="*/ 231 w 354"/>
                <a:gd name="T23" fmla="*/ 58 h 355"/>
                <a:gd name="T24" fmla="*/ 223 w 354"/>
                <a:gd name="T25" fmla="*/ 54 h 355"/>
                <a:gd name="T26" fmla="*/ 208 w 354"/>
                <a:gd name="T27" fmla="*/ 0 h 355"/>
                <a:gd name="T28" fmla="*/ 146 w 354"/>
                <a:gd name="T29" fmla="*/ 0 h 355"/>
                <a:gd name="T30" fmla="*/ 131 w 354"/>
                <a:gd name="T31" fmla="*/ 54 h 355"/>
                <a:gd name="T32" fmla="*/ 123 w 354"/>
                <a:gd name="T33" fmla="*/ 58 h 355"/>
                <a:gd name="T34" fmla="*/ 73 w 354"/>
                <a:gd name="T35" fmla="*/ 30 h 355"/>
                <a:gd name="T36" fmla="*/ 30 w 354"/>
                <a:gd name="T37" fmla="*/ 73 h 355"/>
                <a:gd name="T38" fmla="*/ 58 w 354"/>
                <a:gd name="T39" fmla="*/ 123 h 355"/>
                <a:gd name="T40" fmla="*/ 54 w 354"/>
                <a:gd name="T41" fmla="*/ 131 h 355"/>
                <a:gd name="T42" fmla="*/ 0 w 354"/>
                <a:gd name="T43" fmla="*/ 147 h 355"/>
                <a:gd name="T44" fmla="*/ 0 w 354"/>
                <a:gd name="T45" fmla="*/ 208 h 355"/>
                <a:gd name="T46" fmla="*/ 54 w 354"/>
                <a:gd name="T47" fmla="*/ 223 h 355"/>
                <a:gd name="T48" fmla="*/ 58 w 354"/>
                <a:gd name="T49" fmla="*/ 231 h 355"/>
                <a:gd name="T50" fmla="*/ 30 w 354"/>
                <a:gd name="T51" fmla="*/ 281 h 355"/>
                <a:gd name="T52" fmla="*/ 73 w 354"/>
                <a:gd name="T53" fmla="*/ 324 h 355"/>
                <a:gd name="T54" fmla="*/ 123 w 354"/>
                <a:gd name="T55" fmla="*/ 297 h 355"/>
                <a:gd name="T56" fmla="*/ 131 w 354"/>
                <a:gd name="T57" fmla="*/ 300 h 355"/>
                <a:gd name="T58" fmla="*/ 146 w 354"/>
                <a:gd name="T59" fmla="*/ 355 h 355"/>
                <a:gd name="T60" fmla="*/ 208 w 354"/>
                <a:gd name="T61" fmla="*/ 355 h 355"/>
                <a:gd name="T62" fmla="*/ 223 w 354"/>
                <a:gd name="T63" fmla="*/ 300 h 355"/>
                <a:gd name="T64" fmla="*/ 231 w 354"/>
                <a:gd name="T65" fmla="*/ 297 h 355"/>
                <a:gd name="T66" fmla="*/ 281 w 354"/>
                <a:gd name="T67" fmla="*/ 324 h 355"/>
                <a:gd name="T68" fmla="*/ 324 w 354"/>
                <a:gd name="T69" fmla="*/ 281 h 355"/>
                <a:gd name="T70" fmla="*/ 296 w 354"/>
                <a:gd name="T71" fmla="*/ 231 h 355"/>
                <a:gd name="T72" fmla="*/ 300 w 354"/>
                <a:gd name="T73" fmla="*/ 223 h 355"/>
                <a:gd name="T74" fmla="*/ 354 w 354"/>
                <a:gd name="T75" fmla="*/ 208 h 355"/>
                <a:gd name="T76" fmla="*/ 177 w 354"/>
                <a:gd name="T77" fmla="*/ 240 h 355"/>
                <a:gd name="T78" fmla="*/ 114 w 354"/>
                <a:gd name="T79" fmla="*/ 177 h 355"/>
                <a:gd name="T80" fmla="*/ 177 w 354"/>
                <a:gd name="T81" fmla="*/ 114 h 355"/>
                <a:gd name="T82" fmla="*/ 240 w 354"/>
                <a:gd name="T83" fmla="*/ 177 h 355"/>
                <a:gd name="T84" fmla="*/ 177 w 354"/>
                <a:gd name="T85" fmla="*/ 24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4" h="355">
                  <a:moveTo>
                    <a:pt x="177" y="274"/>
                  </a:moveTo>
                  <a:cubicBezTo>
                    <a:pt x="124" y="274"/>
                    <a:pt x="81" y="230"/>
                    <a:pt x="81" y="177"/>
                  </a:cubicBezTo>
                  <a:cubicBezTo>
                    <a:pt x="81" y="124"/>
                    <a:pt x="124" y="81"/>
                    <a:pt x="177" y="81"/>
                  </a:cubicBezTo>
                  <a:cubicBezTo>
                    <a:pt x="230" y="81"/>
                    <a:pt x="273" y="124"/>
                    <a:pt x="273" y="177"/>
                  </a:cubicBezTo>
                  <a:cubicBezTo>
                    <a:pt x="273" y="230"/>
                    <a:pt x="230" y="274"/>
                    <a:pt x="177" y="274"/>
                  </a:cubicBezTo>
                  <a:close/>
                  <a:moveTo>
                    <a:pt x="354" y="208"/>
                  </a:moveTo>
                  <a:cubicBezTo>
                    <a:pt x="354" y="147"/>
                    <a:pt x="354" y="147"/>
                    <a:pt x="354" y="147"/>
                  </a:cubicBezTo>
                  <a:cubicBezTo>
                    <a:pt x="300" y="131"/>
                    <a:pt x="300" y="131"/>
                    <a:pt x="300" y="131"/>
                  </a:cubicBezTo>
                  <a:cubicBezTo>
                    <a:pt x="299" y="128"/>
                    <a:pt x="298" y="126"/>
                    <a:pt x="296" y="123"/>
                  </a:cubicBezTo>
                  <a:cubicBezTo>
                    <a:pt x="324" y="73"/>
                    <a:pt x="324" y="73"/>
                    <a:pt x="324" y="73"/>
                  </a:cubicBezTo>
                  <a:cubicBezTo>
                    <a:pt x="281" y="30"/>
                    <a:pt x="281" y="30"/>
                    <a:pt x="281" y="30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28" y="57"/>
                    <a:pt x="226" y="55"/>
                    <a:pt x="223" y="5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31" y="54"/>
                    <a:pt x="131" y="54"/>
                    <a:pt x="131" y="54"/>
                  </a:cubicBezTo>
                  <a:cubicBezTo>
                    <a:pt x="128" y="55"/>
                    <a:pt x="126" y="57"/>
                    <a:pt x="123" y="58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6"/>
                    <a:pt x="55" y="128"/>
                    <a:pt x="54" y="131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5" y="226"/>
                    <a:pt x="56" y="229"/>
                    <a:pt x="58" y="231"/>
                  </a:cubicBezTo>
                  <a:cubicBezTo>
                    <a:pt x="30" y="281"/>
                    <a:pt x="30" y="281"/>
                    <a:pt x="30" y="281"/>
                  </a:cubicBezTo>
                  <a:cubicBezTo>
                    <a:pt x="73" y="324"/>
                    <a:pt x="73" y="324"/>
                    <a:pt x="73" y="324"/>
                  </a:cubicBezTo>
                  <a:cubicBezTo>
                    <a:pt x="123" y="297"/>
                    <a:pt x="123" y="297"/>
                    <a:pt x="123" y="297"/>
                  </a:cubicBezTo>
                  <a:cubicBezTo>
                    <a:pt x="126" y="298"/>
                    <a:pt x="128" y="299"/>
                    <a:pt x="131" y="300"/>
                  </a:cubicBezTo>
                  <a:cubicBezTo>
                    <a:pt x="146" y="355"/>
                    <a:pt x="146" y="355"/>
                    <a:pt x="146" y="355"/>
                  </a:cubicBezTo>
                  <a:cubicBezTo>
                    <a:pt x="208" y="355"/>
                    <a:pt x="208" y="355"/>
                    <a:pt x="208" y="355"/>
                  </a:cubicBezTo>
                  <a:cubicBezTo>
                    <a:pt x="223" y="300"/>
                    <a:pt x="223" y="300"/>
                    <a:pt x="223" y="300"/>
                  </a:cubicBezTo>
                  <a:cubicBezTo>
                    <a:pt x="226" y="299"/>
                    <a:pt x="228" y="298"/>
                    <a:pt x="231" y="297"/>
                  </a:cubicBezTo>
                  <a:cubicBezTo>
                    <a:pt x="281" y="324"/>
                    <a:pt x="281" y="324"/>
                    <a:pt x="281" y="324"/>
                  </a:cubicBezTo>
                  <a:cubicBezTo>
                    <a:pt x="324" y="281"/>
                    <a:pt x="324" y="281"/>
                    <a:pt x="324" y="281"/>
                  </a:cubicBezTo>
                  <a:cubicBezTo>
                    <a:pt x="296" y="231"/>
                    <a:pt x="296" y="231"/>
                    <a:pt x="296" y="231"/>
                  </a:cubicBezTo>
                  <a:cubicBezTo>
                    <a:pt x="298" y="229"/>
                    <a:pt x="299" y="226"/>
                    <a:pt x="300" y="223"/>
                  </a:cubicBezTo>
                  <a:lnTo>
                    <a:pt x="354" y="208"/>
                  </a:lnTo>
                  <a:close/>
                  <a:moveTo>
                    <a:pt x="177" y="240"/>
                  </a:moveTo>
                  <a:cubicBezTo>
                    <a:pt x="142" y="240"/>
                    <a:pt x="114" y="212"/>
                    <a:pt x="114" y="177"/>
                  </a:cubicBezTo>
                  <a:cubicBezTo>
                    <a:pt x="114" y="142"/>
                    <a:pt x="142" y="114"/>
                    <a:pt x="177" y="114"/>
                  </a:cubicBezTo>
                  <a:cubicBezTo>
                    <a:pt x="212" y="114"/>
                    <a:pt x="240" y="142"/>
                    <a:pt x="240" y="177"/>
                  </a:cubicBezTo>
                  <a:cubicBezTo>
                    <a:pt x="240" y="212"/>
                    <a:pt x="212" y="240"/>
                    <a:pt x="177" y="240"/>
                  </a:cubicBezTo>
                  <a:close/>
                </a:path>
              </a:pathLst>
            </a:custGeom>
            <a:solidFill>
              <a:srgbClr val="BDD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grpSp>
          <p:nvGrpSpPr>
            <p:cNvPr id="149" name="Branch"/>
            <p:cNvGrpSpPr/>
            <p:nvPr/>
          </p:nvGrpSpPr>
          <p:grpSpPr>
            <a:xfrm>
              <a:off x="4703763" y="3011488"/>
              <a:ext cx="2274888" cy="2947988"/>
              <a:chOff x="4703763" y="3011488"/>
              <a:chExt cx="2274888" cy="2947988"/>
            </a:xfrm>
          </p:grpSpPr>
          <p:sp>
            <p:nvSpPr>
              <p:cNvPr id="254" name="Freeform 253"/>
              <p:cNvSpPr>
                <a:spLocks/>
              </p:cNvSpPr>
              <p:nvPr/>
            </p:nvSpPr>
            <p:spPr bwMode="auto">
              <a:xfrm>
                <a:off x="4703763" y="3011488"/>
                <a:ext cx="2274888" cy="2947988"/>
              </a:xfrm>
              <a:custGeom>
                <a:avLst/>
                <a:gdLst>
                  <a:gd name="T0" fmla="*/ 439 w 598"/>
                  <a:gd name="T1" fmla="*/ 434 h 774"/>
                  <a:gd name="T2" fmla="*/ 383 w 598"/>
                  <a:gd name="T3" fmla="*/ 590 h 774"/>
                  <a:gd name="T4" fmla="*/ 315 w 598"/>
                  <a:gd name="T5" fmla="*/ 431 h 774"/>
                  <a:gd name="T6" fmla="*/ 295 w 598"/>
                  <a:gd name="T7" fmla="*/ 388 h 774"/>
                  <a:gd name="T8" fmla="*/ 488 w 598"/>
                  <a:gd name="T9" fmla="*/ 183 h 774"/>
                  <a:gd name="T10" fmla="*/ 345 w 598"/>
                  <a:gd name="T11" fmla="*/ 243 h 774"/>
                  <a:gd name="T12" fmla="*/ 292 w 598"/>
                  <a:gd name="T13" fmla="*/ 380 h 774"/>
                  <a:gd name="T14" fmla="*/ 197 w 598"/>
                  <a:gd name="T15" fmla="*/ 202 h 774"/>
                  <a:gd name="T16" fmla="*/ 349 w 598"/>
                  <a:gd name="T17" fmla="*/ 11 h 774"/>
                  <a:gd name="T18" fmla="*/ 231 w 598"/>
                  <a:gd name="T19" fmla="*/ 73 h 774"/>
                  <a:gd name="T20" fmla="*/ 195 w 598"/>
                  <a:gd name="T21" fmla="*/ 198 h 774"/>
                  <a:gd name="T22" fmla="*/ 148 w 598"/>
                  <a:gd name="T23" fmla="*/ 133 h 774"/>
                  <a:gd name="T24" fmla="*/ 111 w 598"/>
                  <a:gd name="T25" fmla="*/ 38 h 774"/>
                  <a:gd name="T26" fmla="*/ 17 w 598"/>
                  <a:gd name="T27" fmla="*/ 0 h 774"/>
                  <a:gd name="T28" fmla="*/ 147 w 598"/>
                  <a:gd name="T29" fmla="*/ 134 h 774"/>
                  <a:gd name="T30" fmla="*/ 243 w 598"/>
                  <a:gd name="T31" fmla="*/ 291 h 774"/>
                  <a:gd name="T32" fmla="*/ 124 w 598"/>
                  <a:gd name="T33" fmla="*/ 239 h 774"/>
                  <a:gd name="T34" fmla="*/ 0 w 598"/>
                  <a:gd name="T35" fmla="*/ 291 h 774"/>
                  <a:gd name="T36" fmla="*/ 245 w 598"/>
                  <a:gd name="T37" fmla="*/ 294 h 774"/>
                  <a:gd name="T38" fmla="*/ 308 w 598"/>
                  <a:gd name="T39" fmla="*/ 434 h 774"/>
                  <a:gd name="T40" fmla="*/ 333 w 598"/>
                  <a:gd name="T41" fmla="*/ 493 h 774"/>
                  <a:gd name="T42" fmla="*/ 196 w 598"/>
                  <a:gd name="T43" fmla="*/ 437 h 774"/>
                  <a:gd name="T44" fmla="*/ 54 w 598"/>
                  <a:gd name="T45" fmla="*/ 500 h 774"/>
                  <a:gd name="T46" fmla="*/ 336 w 598"/>
                  <a:gd name="T47" fmla="*/ 501 h 774"/>
                  <a:gd name="T48" fmla="*/ 405 w 598"/>
                  <a:gd name="T49" fmla="*/ 684 h 774"/>
                  <a:gd name="T50" fmla="*/ 248 w 598"/>
                  <a:gd name="T51" fmla="*/ 627 h 774"/>
                  <a:gd name="T52" fmla="*/ 93 w 598"/>
                  <a:gd name="T53" fmla="*/ 703 h 774"/>
                  <a:gd name="T54" fmla="*/ 259 w 598"/>
                  <a:gd name="T55" fmla="*/ 764 h 774"/>
                  <a:gd name="T56" fmla="*/ 408 w 598"/>
                  <a:gd name="T57" fmla="*/ 691 h 774"/>
                  <a:gd name="T58" fmla="*/ 435 w 598"/>
                  <a:gd name="T59" fmla="*/ 774 h 774"/>
                  <a:gd name="T60" fmla="*/ 450 w 598"/>
                  <a:gd name="T61" fmla="*/ 770 h 774"/>
                  <a:gd name="T62" fmla="*/ 386 w 598"/>
                  <a:gd name="T63" fmla="*/ 597 h 774"/>
                  <a:gd name="T64" fmla="*/ 541 w 598"/>
                  <a:gd name="T65" fmla="*/ 526 h 774"/>
                  <a:gd name="T66" fmla="*/ 597 w 598"/>
                  <a:gd name="T67" fmla="*/ 362 h 774"/>
                  <a:gd name="T68" fmla="*/ 439 w 598"/>
                  <a:gd name="T69" fmla="*/ 434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8" h="774">
                    <a:moveTo>
                      <a:pt x="439" y="434"/>
                    </a:moveTo>
                    <a:cubicBezTo>
                      <a:pt x="390" y="488"/>
                      <a:pt x="384" y="567"/>
                      <a:pt x="383" y="590"/>
                    </a:cubicBezTo>
                    <a:cubicBezTo>
                      <a:pt x="362" y="537"/>
                      <a:pt x="339" y="483"/>
                      <a:pt x="315" y="431"/>
                    </a:cubicBezTo>
                    <a:cubicBezTo>
                      <a:pt x="308" y="416"/>
                      <a:pt x="302" y="402"/>
                      <a:pt x="295" y="388"/>
                    </a:cubicBezTo>
                    <a:cubicBezTo>
                      <a:pt x="407" y="380"/>
                      <a:pt x="486" y="296"/>
                      <a:pt x="488" y="183"/>
                    </a:cubicBezTo>
                    <a:cubicBezTo>
                      <a:pt x="488" y="183"/>
                      <a:pt x="400" y="186"/>
                      <a:pt x="345" y="243"/>
                    </a:cubicBezTo>
                    <a:cubicBezTo>
                      <a:pt x="301" y="289"/>
                      <a:pt x="293" y="357"/>
                      <a:pt x="292" y="380"/>
                    </a:cubicBezTo>
                    <a:cubicBezTo>
                      <a:pt x="263" y="319"/>
                      <a:pt x="233" y="258"/>
                      <a:pt x="197" y="202"/>
                    </a:cubicBezTo>
                    <a:cubicBezTo>
                      <a:pt x="294" y="187"/>
                      <a:pt x="356" y="109"/>
                      <a:pt x="349" y="11"/>
                    </a:cubicBezTo>
                    <a:cubicBezTo>
                      <a:pt x="349" y="11"/>
                      <a:pt x="273" y="20"/>
                      <a:pt x="231" y="73"/>
                    </a:cubicBezTo>
                    <a:cubicBezTo>
                      <a:pt x="194" y="119"/>
                      <a:pt x="194" y="182"/>
                      <a:pt x="195" y="198"/>
                    </a:cubicBezTo>
                    <a:cubicBezTo>
                      <a:pt x="180" y="176"/>
                      <a:pt x="165" y="154"/>
                      <a:pt x="148" y="133"/>
                    </a:cubicBezTo>
                    <a:cubicBezTo>
                      <a:pt x="148" y="129"/>
                      <a:pt x="146" y="74"/>
                      <a:pt x="111" y="38"/>
                    </a:cubicBezTo>
                    <a:cubicBezTo>
                      <a:pt x="75" y="1"/>
                      <a:pt x="17" y="0"/>
                      <a:pt x="17" y="0"/>
                    </a:cubicBezTo>
                    <a:cubicBezTo>
                      <a:pt x="19" y="75"/>
                      <a:pt x="72" y="130"/>
                      <a:pt x="147" y="134"/>
                    </a:cubicBezTo>
                    <a:cubicBezTo>
                      <a:pt x="185" y="182"/>
                      <a:pt x="216" y="236"/>
                      <a:pt x="243" y="291"/>
                    </a:cubicBezTo>
                    <a:cubicBezTo>
                      <a:pt x="232" y="281"/>
                      <a:pt x="183" y="240"/>
                      <a:pt x="124" y="239"/>
                    </a:cubicBezTo>
                    <a:cubicBezTo>
                      <a:pt x="56" y="238"/>
                      <a:pt x="0" y="291"/>
                      <a:pt x="0" y="291"/>
                    </a:cubicBezTo>
                    <a:cubicBezTo>
                      <a:pt x="71" y="358"/>
                      <a:pt x="172" y="360"/>
                      <a:pt x="245" y="294"/>
                    </a:cubicBezTo>
                    <a:cubicBezTo>
                      <a:pt x="268" y="340"/>
                      <a:pt x="288" y="388"/>
                      <a:pt x="308" y="434"/>
                    </a:cubicBezTo>
                    <a:cubicBezTo>
                      <a:pt x="316" y="454"/>
                      <a:pt x="324" y="473"/>
                      <a:pt x="333" y="493"/>
                    </a:cubicBezTo>
                    <a:cubicBezTo>
                      <a:pt x="315" y="479"/>
                      <a:pt x="261" y="437"/>
                      <a:pt x="196" y="437"/>
                    </a:cubicBezTo>
                    <a:cubicBezTo>
                      <a:pt x="118" y="438"/>
                      <a:pt x="54" y="500"/>
                      <a:pt x="54" y="500"/>
                    </a:cubicBezTo>
                    <a:cubicBezTo>
                      <a:pt x="137" y="576"/>
                      <a:pt x="253" y="577"/>
                      <a:pt x="336" y="501"/>
                    </a:cubicBezTo>
                    <a:cubicBezTo>
                      <a:pt x="360" y="561"/>
                      <a:pt x="384" y="622"/>
                      <a:pt x="405" y="684"/>
                    </a:cubicBezTo>
                    <a:cubicBezTo>
                      <a:pt x="387" y="669"/>
                      <a:pt x="322" y="623"/>
                      <a:pt x="248" y="627"/>
                    </a:cubicBezTo>
                    <a:cubicBezTo>
                      <a:pt x="161" y="631"/>
                      <a:pt x="93" y="703"/>
                      <a:pt x="93" y="703"/>
                    </a:cubicBezTo>
                    <a:cubicBezTo>
                      <a:pt x="138" y="741"/>
                      <a:pt x="200" y="768"/>
                      <a:pt x="259" y="764"/>
                    </a:cubicBezTo>
                    <a:cubicBezTo>
                      <a:pt x="315" y="760"/>
                      <a:pt x="369" y="730"/>
                      <a:pt x="408" y="691"/>
                    </a:cubicBezTo>
                    <a:cubicBezTo>
                      <a:pt x="417" y="718"/>
                      <a:pt x="426" y="746"/>
                      <a:pt x="435" y="774"/>
                    </a:cubicBezTo>
                    <a:cubicBezTo>
                      <a:pt x="450" y="770"/>
                      <a:pt x="450" y="770"/>
                      <a:pt x="450" y="770"/>
                    </a:cubicBezTo>
                    <a:cubicBezTo>
                      <a:pt x="430" y="712"/>
                      <a:pt x="409" y="654"/>
                      <a:pt x="386" y="597"/>
                    </a:cubicBezTo>
                    <a:cubicBezTo>
                      <a:pt x="443" y="592"/>
                      <a:pt x="503" y="569"/>
                      <a:pt x="541" y="526"/>
                    </a:cubicBezTo>
                    <a:cubicBezTo>
                      <a:pt x="580" y="483"/>
                      <a:pt x="598" y="420"/>
                      <a:pt x="597" y="362"/>
                    </a:cubicBezTo>
                    <a:cubicBezTo>
                      <a:pt x="597" y="362"/>
                      <a:pt x="499" y="369"/>
                      <a:pt x="439" y="434"/>
                    </a:cubicBezTo>
                    <a:close/>
                  </a:path>
                </a:pathLst>
              </a:custGeom>
              <a:solidFill>
                <a:srgbClr val="E8E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5" name="Freeform 254"/>
              <p:cNvSpPr>
                <a:spLocks/>
              </p:cNvSpPr>
              <p:nvPr/>
            </p:nvSpPr>
            <p:spPr bwMode="auto">
              <a:xfrm>
                <a:off x="5445125" y="3136900"/>
                <a:ext cx="517525" cy="644525"/>
              </a:xfrm>
              <a:custGeom>
                <a:avLst/>
                <a:gdLst>
                  <a:gd name="T0" fmla="*/ 90 w 136"/>
                  <a:gd name="T1" fmla="*/ 49 h 169"/>
                  <a:gd name="T2" fmla="*/ 136 w 136"/>
                  <a:gd name="T3" fmla="*/ 0 h 169"/>
                  <a:gd name="T4" fmla="*/ 134 w 136"/>
                  <a:gd name="T5" fmla="*/ 1 h 169"/>
                  <a:gd name="T6" fmla="*/ 105 w 136"/>
                  <a:gd name="T7" fmla="*/ 28 h 169"/>
                  <a:gd name="T8" fmla="*/ 100 w 136"/>
                  <a:gd name="T9" fmla="*/ 15 h 169"/>
                  <a:gd name="T10" fmla="*/ 104 w 136"/>
                  <a:gd name="T11" fmla="*/ 30 h 169"/>
                  <a:gd name="T12" fmla="*/ 69 w 136"/>
                  <a:gd name="T13" fmla="*/ 73 h 169"/>
                  <a:gd name="T14" fmla="*/ 57 w 136"/>
                  <a:gd name="T15" fmla="*/ 44 h 169"/>
                  <a:gd name="T16" fmla="*/ 67 w 136"/>
                  <a:gd name="T17" fmla="*/ 75 h 169"/>
                  <a:gd name="T18" fmla="*/ 27 w 136"/>
                  <a:gd name="T19" fmla="*/ 130 h 169"/>
                  <a:gd name="T20" fmla="*/ 22 w 136"/>
                  <a:gd name="T21" fmla="*/ 98 h 169"/>
                  <a:gd name="T22" fmla="*/ 25 w 136"/>
                  <a:gd name="T23" fmla="*/ 133 h 169"/>
                  <a:gd name="T24" fmla="*/ 0 w 136"/>
                  <a:gd name="T25" fmla="*/ 169 h 169"/>
                  <a:gd name="T26" fmla="*/ 27 w 136"/>
                  <a:gd name="T27" fmla="*/ 133 h 169"/>
                  <a:gd name="T28" fmla="*/ 47 w 136"/>
                  <a:gd name="T29" fmla="*/ 105 h 169"/>
                  <a:gd name="T30" fmla="*/ 88 w 136"/>
                  <a:gd name="T31" fmla="*/ 100 h 169"/>
                  <a:gd name="T32" fmla="*/ 49 w 136"/>
                  <a:gd name="T33" fmla="*/ 103 h 169"/>
                  <a:gd name="T34" fmla="*/ 87 w 136"/>
                  <a:gd name="T35" fmla="*/ 53 h 169"/>
                  <a:gd name="T36" fmla="*/ 119 w 136"/>
                  <a:gd name="T37" fmla="*/ 42 h 169"/>
                  <a:gd name="T38" fmla="*/ 90 w 136"/>
                  <a:gd name="T39" fmla="*/ 4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169">
                    <a:moveTo>
                      <a:pt x="90" y="49"/>
                    </a:moveTo>
                    <a:cubicBezTo>
                      <a:pt x="103" y="33"/>
                      <a:pt x="118" y="11"/>
                      <a:pt x="136" y="0"/>
                    </a:cubicBezTo>
                    <a:cubicBezTo>
                      <a:pt x="136" y="0"/>
                      <a:pt x="136" y="0"/>
                      <a:pt x="134" y="1"/>
                    </a:cubicBezTo>
                    <a:cubicBezTo>
                      <a:pt x="123" y="7"/>
                      <a:pt x="114" y="19"/>
                      <a:pt x="105" y="28"/>
                    </a:cubicBezTo>
                    <a:cubicBezTo>
                      <a:pt x="104" y="23"/>
                      <a:pt x="103" y="19"/>
                      <a:pt x="100" y="15"/>
                    </a:cubicBezTo>
                    <a:cubicBezTo>
                      <a:pt x="102" y="20"/>
                      <a:pt x="103" y="25"/>
                      <a:pt x="104" y="30"/>
                    </a:cubicBezTo>
                    <a:cubicBezTo>
                      <a:pt x="91" y="44"/>
                      <a:pt x="80" y="58"/>
                      <a:pt x="69" y="73"/>
                    </a:cubicBezTo>
                    <a:cubicBezTo>
                      <a:pt x="68" y="63"/>
                      <a:pt x="62" y="53"/>
                      <a:pt x="57" y="44"/>
                    </a:cubicBezTo>
                    <a:cubicBezTo>
                      <a:pt x="62" y="53"/>
                      <a:pt x="67" y="64"/>
                      <a:pt x="67" y="75"/>
                    </a:cubicBezTo>
                    <a:cubicBezTo>
                      <a:pt x="53" y="93"/>
                      <a:pt x="40" y="111"/>
                      <a:pt x="27" y="130"/>
                    </a:cubicBezTo>
                    <a:cubicBezTo>
                      <a:pt x="27" y="119"/>
                      <a:pt x="26" y="108"/>
                      <a:pt x="22" y="98"/>
                    </a:cubicBezTo>
                    <a:cubicBezTo>
                      <a:pt x="26" y="109"/>
                      <a:pt x="26" y="121"/>
                      <a:pt x="25" y="133"/>
                    </a:cubicBezTo>
                    <a:cubicBezTo>
                      <a:pt x="16" y="145"/>
                      <a:pt x="8" y="157"/>
                      <a:pt x="0" y="169"/>
                    </a:cubicBezTo>
                    <a:cubicBezTo>
                      <a:pt x="9" y="157"/>
                      <a:pt x="18" y="145"/>
                      <a:pt x="27" y="133"/>
                    </a:cubicBezTo>
                    <a:cubicBezTo>
                      <a:pt x="33" y="124"/>
                      <a:pt x="40" y="114"/>
                      <a:pt x="47" y="105"/>
                    </a:cubicBezTo>
                    <a:cubicBezTo>
                      <a:pt x="60" y="100"/>
                      <a:pt x="74" y="98"/>
                      <a:pt x="88" y="100"/>
                    </a:cubicBezTo>
                    <a:cubicBezTo>
                      <a:pt x="75" y="98"/>
                      <a:pt x="61" y="99"/>
                      <a:pt x="49" y="103"/>
                    </a:cubicBezTo>
                    <a:cubicBezTo>
                      <a:pt x="61" y="86"/>
                      <a:pt x="74" y="69"/>
                      <a:pt x="87" y="53"/>
                    </a:cubicBezTo>
                    <a:cubicBezTo>
                      <a:pt x="96" y="47"/>
                      <a:pt x="107" y="41"/>
                      <a:pt x="119" y="42"/>
                    </a:cubicBezTo>
                    <a:cubicBezTo>
                      <a:pt x="109" y="40"/>
                      <a:pt x="99" y="44"/>
                      <a:pt x="90" y="49"/>
                    </a:cubicBez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6" name="Freeform 255"/>
              <p:cNvSpPr>
                <a:spLocks/>
              </p:cNvSpPr>
              <p:nvPr/>
            </p:nvSpPr>
            <p:spPr bwMode="auto">
              <a:xfrm>
                <a:off x="5815013" y="3795713"/>
                <a:ext cx="658813" cy="696913"/>
              </a:xfrm>
              <a:custGeom>
                <a:avLst/>
                <a:gdLst>
                  <a:gd name="T0" fmla="*/ 123 w 173"/>
                  <a:gd name="T1" fmla="*/ 61 h 183"/>
                  <a:gd name="T2" fmla="*/ 173 w 173"/>
                  <a:gd name="T3" fmla="*/ 0 h 183"/>
                  <a:gd name="T4" fmla="*/ 172 w 173"/>
                  <a:gd name="T5" fmla="*/ 3 h 183"/>
                  <a:gd name="T6" fmla="*/ 145 w 173"/>
                  <a:gd name="T7" fmla="*/ 40 h 183"/>
                  <a:gd name="T8" fmla="*/ 161 w 173"/>
                  <a:gd name="T9" fmla="*/ 44 h 183"/>
                  <a:gd name="T10" fmla="*/ 143 w 173"/>
                  <a:gd name="T11" fmla="*/ 42 h 183"/>
                  <a:gd name="T12" fmla="*/ 100 w 173"/>
                  <a:gd name="T13" fmla="*/ 89 h 183"/>
                  <a:gd name="T14" fmla="*/ 135 w 173"/>
                  <a:gd name="T15" fmla="*/ 98 h 183"/>
                  <a:gd name="T16" fmla="*/ 97 w 173"/>
                  <a:gd name="T17" fmla="*/ 91 h 183"/>
                  <a:gd name="T18" fmla="*/ 41 w 173"/>
                  <a:gd name="T19" fmla="*/ 146 h 183"/>
                  <a:gd name="T20" fmla="*/ 78 w 173"/>
                  <a:gd name="T21" fmla="*/ 146 h 183"/>
                  <a:gd name="T22" fmla="*/ 38 w 173"/>
                  <a:gd name="T23" fmla="*/ 148 h 183"/>
                  <a:gd name="T24" fmla="*/ 0 w 173"/>
                  <a:gd name="T25" fmla="*/ 183 h 183"/>
                  <a:gd name="T26" fmla="*/ 38 w 173"/>
                  <a:gd name="T27" fmla="*/ 146 h 183"/>
                  <a:gd name="T28" fmla="*/ 66 w 173"/>
                  <a:gd name="T29" fmla="*/ 119 h 183"/>
                  <a:gd name="T30" fmla="*/ 66 w 173"/>
                  <a:gd name="T31" fmla="*/ 71 h 183"/>
                  <a:gd name="T32" fmla="*/ 68 w 173"/>
                  <a:gd name="T33" fmla="*/ 116 h 183"/>
                  <a:gd name="T34" fmla="*/ 119 w 173"/>
                  <a:gd name="T35" fmla="*/ 65 h 183"/>
                  <a:gd name="T36" fmla="*/ 128 w 173"/>
                  <a:gd name="T37" fmla="*/ 26 h 183"/>
                  <a:gd name="T38" fmla="*/ 123 w 173"/>
                  <a:gd name="T39" fmla="*/ 61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3" h="183">
                    <a:moveTo>
                      <a:pt x="123" y="61"/>
                    </a:moveTo>
                    <a:cubicBezTo>
                      <a:pt x="140" y="43"/>
                      <a:pt x="163" y="23"/>
                      <a:pt x="173" y="0"/>
                    </a:cubicBezTo>
                    <a:cubicBezTo>
                      <a:pt x="173" y="0"/>
                      <a:pt x="172" y="1"/>
                      <a:pt x="172" y="3"/>
                    </a:cubicBezTo>
                    <a:cubicBezTo>
                      <a:pt x="166" y="17"/>
                      <a:pt x="155" y="29"/>
                      <a:pt x="145" y="40"/>
                    </a:cubicBezTo>
                    <a:cubicBezTo>
                      <a:pt x="151" y="41"/>
                      <a:pt x="156" y="42"/>
                      <a:pt x="161" y="44"/>
                    </a:cubicBezTo>
                    <a:cubicBezTo>
                      <a:pt x="156" y="42"/>
                      <a:pt x="149" y="42"/>
                      <a:pt x="143" y="42"/>
                    </a:cubicBezTo>
                    <a:cubicBezTo>
                      <a:pt x="129" y="58"/>
                      <a:pt x="115" y="74"/>
                      <a:pt x="100" y="89"/>
                    </a:cubicBezTo>
                    <a:cubicBezTo>
                      <a:pt x="112" y="88"/>
                      <a:pt x="124" y="93"/>
                      <a:pt x="135" y="98"/>
                    </a:cubicBezTo>
                    <a:cubicBezTo>
                      <a:pt x="123" y="93"/>
                      <a:pt x="110" y="89"/>
                      <a:pt x="97" y="91"/>
                    </a:cubicBezTo>
                    <a:cubicBezTo>
                      <a:pt x="79" y="110"/>
                      <a:pt x="60" y="128"/>
                      <a:pt x="41" y="146"/>
                    </a:cubicBezTo>
                    <a:cubicBezTo>
                      <a:pt x="53" y="144"/>
                      <a:pt x="66" y="143"/>
                      <a:pt x="78" y="146"/>
                    </a:cubicBezTo>
                    <a:cubicBezTo>
                      <a:pt x="65" y="143"/>
                      <a:pt x="51" y="145"/>
                      <a:pt x="38" y="148"/>
                    </a:cubicBezTo>
                    <a:cubicBezTo>
                      <a:pt x="25" y="160"/>
                      <a:pt x="13" y="171"/>
                      <a:pt x="0" y="183"/>
                    </a:cubicBezTo>
                    <a:cubicBezTo>
                      <a:pt x="13" y="170"/>
                      <a:pt x="25" y="158"/>
                      <a:pt x="38" y="146"/>
                    </a:cubicBezTo>
                    <a:cubicBezTo>
                      <a:pt x="47" y="137"/>
                      <a:pt x="56" y="128"/>
                      <a:pt x="66" y="119"/>
                    </a:cubicBezTo>
                    <a:cubicBezTo>
                      <a:pt x="69" y="104"/>
                      <a:pt x="70" y="87"/>
                      <a:pt x="66" y="71"/>
                    </a:cubicBezTo>
                    <a:cubicBezTo>
                      <a:pt x="70" y="85"/>
                      <a:pt x="71" y="102"/>
                      <a:pt x="68" y="116"/>
                    </a:cubicBezTo>
                    <a:cubicBezTo>
                      <a:pt x="86" y="99"/>
                      <a:pt x="103" y="82"/>
                      <a:pt x="119" y="65"/>
                    </a:cubicBezTo>
                    <a:cubicBezTo>
                      <a:pt x="125" y="53"/>
                      <a:pt x="131" y="40"/>
                      <a:pt x="128" y="26"/>
                    </a:cubicBezTo>
                    <a:cubicBezTo>
                      <a:pt x="131" y="38"/>
                      <a:pt x="128" y="50"/>
                      <a:pt x="123" y="61"/>
                    </a:cubicBez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7" name="Freeform 256"/>
              <p:cNvSpPr>
                <a:spLocks/>
              </p:cNvSpPr>
              <p:nvPr/>
            </p:nvSpPr>
            <p:spPr bwMode="auto">
              <a:xfrm>
                <a:off x="6161088" y="4497388"/>
                <a:ext cx="722313" cy="792163"/>
              </a:xfrm>
              <a:custGeom>
                <a:avLst/>
                <a:gdLst>
                  <a:gd name="T0" fmla="*/ 126 w 190"/>
                  <a:gd name="T1" fmla="*/ 60 h 208"/>
                  <a:gd name="T2" fmla="*/ 190 w 190"/>
                  <a:gd name="T3" fmla="*/ 0 h 208"/>
                  <a:gd name="T4" fmla="*/ 187 w 190"/>
                  <a:gd name="T5" fmla="*/ 1 h 208"/>
                  <a:gd name="T6" fmla="*/ 147 w 190"/>
                  <a:gd name="T7" fmla="*/ 34 h 208"/>
                  <a:gd name="T8" fmla="*/ 142 w 190"/>
                  <a:gd name="T9" fmla="*/ 16 h 208"/>
                  <a:gd name="T10" fmla="*/ 145 w 190"/>
                  <a:gd name="T11" fmla="*/ 36 h 208"/>
                  <a:gd name="T12" fmla="*/ 97 w 190"/>
                  <a:gd name="T13" fmla="*/ 89 h 208"/>
                  <a:gd name="T14" fmla="*/ 84 w 190"/>
                  <a:gd name="T15" fmla="*/ 50 h 208"/>
                  <a:gd name="T16" fmla="*/ 94 w 190"/>
                  <a:gd name="T17" fmla="*/ 91 h 208"/>
                  <a:gd name="T18" fmla="*/ 38 w 190"/>
                  <a:gd name="T19" fmla="*/ 159 h 208"/>
                  <a:gd name="T20" fmla="*/ 34 w 190"/>
                  <a:gd name="T21" fmla="*/ 117 h 208"/>
                  <a:gd name="T22" fmla="*/ 35 w 190"/>
                  <a:gd name="T23" fmla="*/ 162 h 208"/>
                  <a:gd name="T24" fmla="*/ 0 w 190"/>
                  <a:gd name="T25" fmla="*/ 208 h 208"/>
                  <a:gd name="T26" fmla="*/ 38 w 190"/>
                  <a:gd name="T27" fmla="*/ 163 h 208"/>
                  <a:gd name="T28" fmla="*/ 66 w 190"/>
                  <a:gd name="T29" fmla="*/ 129 h 208"/>
                  <a:gd name="T30" fmla="*/ 119 w 190"/>
                  <a:gd name="T31" fmla="*/ 125 h 208"/>
                  <a:gd name="T32" fmla="*/ 68 w 190"/>
                  <a:gd name="T33" fmla="*/ 126 h 208"/>
                  <a:gd name="T34" fmla="*/ 122 w 190"/>
                  <a:gd name="T35" fmla="*/ 64 h 208"/>
                  <a:gd name="T36" fmla="*/ 164 w 190"/>
                  <a:gd name="T37" fmla="*/ 52 h 208"/>
                  <a:gd name="T38" fmla="*/ 126 w 190"/>
                  <a:gd name="T39" fmla="*/ 6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0" h="208">
                    <a:moveTo>
                      <a:pt x="126" y="60"/>
                    </a:moveTo>
                    <a:cubicBezTo>
                      <a:pt x="144" y="39"/>
                      <a:pt x="165" y="12"/>
                      <a:pt x="190" y="0"/>
                    </a:cubicBezTo>
                    <a:cubicBezTo>
                      <a:pt x="190" y="0"/>
                      <a:pt x="189" y="0"/>
                      <a:pt x="187" y="1"/>
                    </a:cubicBezTo>
                    <a:cubicBezTo>
                      <a:pt x="172" y="8"/>
                      <a:pt x="159" y="22"/>
                      <a:pt x="147" y="34"/>
                    </a:cubicBezTo>
                    <a:cubicBezTo>
                      <a:pt x="146" y="27"/>
                      <a:pt x="145" y="21"/>
                      <a:pt x="142" y="16"/>
                    </a:cubicBezTo>
                    <a:cubicBezTo>
                      <a:pt x="144" y="22"/>
                      <a:pt x="145" y="29"/>
                      <a:pt x="145" y="36"/>
                    </a:cubicBezTo>
                    <a:cubicBezTo>
                      <a:pt x="128" y="53"/>
                      <a:pt x="112" y="71"/>
                      <a:pt x="97" y="89"/>
                    </a:cubicBezTo>
                    <a:cubicBezTo>
                      <a:pt x="96" y="75"/>
                      <a:pt x="90" y="62"/>
                      <a:pt x="84" y="50"/>
                    </a:cubicBezTo>
                    <a:cubicBezTo>
                      <a:pt x="90" y="62"/>
                      <a:pt x="96" y="77"/>
                      <a:pt x="94" y="91"/>
                    </a:cubicBezTo>
                    <a:cubicBezTo>
                      <a:pt x="75" y="113"/>
                      <a:pt x="56" y="136"/>
                      <a:pt x="38" y="159"/>
                    </a:cubicBezTo>
                    <a:cubicBezTo>
                      <a:pt x="39" y="145"/>
                      <a:pt x="39" y="130"/>
                      <a:pt x="34" y="117"/>
                    </a:cubicBezTo>
                    <a:cubicBezTo>
                      <a:pt x="39" y="131"/>
                      <a:pt x="38" y="148"/>
                      <a:pt x="35" y="162"/>
                    </a:cubicBezTo>
                    <a:cubicBezTo>
                      <a:pt x="24" y="177"/>
                      <a:pt x="12" y="192"/>
                      <a:pt x="0" y="208"/>
                    </a:cubicBezTo>
                    <a:cubicBezTo>
                      <a:pt x="13" y="193"/>
                      <a:pt x="25" y="178"/>
                      <a:pt x="38" y="163"/>
                    </a:cubicBezTo>
                    <a:cubicBezTo>
                      <a:pt x="47" y="151"/>
                      <a:pt x="56" y="140"/>
                      <a:pt x="66" y="129"/>
                    </a:cubicBezTo>
                    <a:cubicBezTo>
                      <a:pt x="83" y="123"/>
                      <a:pt x="102" y="122"/>
                      <a:pt x="119" y="125"/>
                    </a:cubicBezTo>
                    <a:cubicBezTo>
                      <a:pt x="103" y="121"/>
                      <a:pt x="84" y="122"/>
                      <a:pt x="68" y="126"/>
                    </a:cubicBezTo>
                    <a:cubicBezTo>
                      <a:pt x="86" y="105"/>
                      <a:pt x="104" y="85"/>
                      <a:pt x="122" y="64"/>
                    </a:cubicBezTo>
                    <a:cubicBezTo>
                      <a:pt x="134" y="57"/>
                      <a:pt x="149" y="50"/>
                      <a:pt x="164" y="52"/>
                    </a:cubicBezTo>
                    <a:cubicBezTo>
                      <a:pt x="151" y="49"/>
                      <a:pt x="138" y="54"/>
                      <a:pt x="126" y="60"/>
                    </a:cubicBez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8" name="Freeform 257"/>
              <p:cNvSpPr>
                <a:spLocks/>
              </p:cNvSpPr>
              <p:nvPr/>
            </p:nvSpPr>
            <p:spPr bwMode="auto">
              <a:xfrm>
                <a:off x="4810125" y="3994150"/>
                <a:ext cx="828675" cy="225425"/>
              </a:xfrm>
              <a:custGeom>
                <a:avLst/>
                <a:gdLst>
                  <a:gd name="T0" fmla="*/ 68 w 218"/>
                  <a:gd name="T1" fmla="*/ 29 h 59"/>
                  <a:gd name="T2" fmla="*/ 0 w 218"/>
                  <a:gd name="T3" fmla="*/ 33 h 59"/>
                  <a:gd name="T4" fmla="*/ 3 w 218"/>
                  <a:gd name="T5" fmla="*/ 32 h 59"/>
                  <a:gd name="T6" fmla="*/ 42 w 218"/>
                  <a:gd name="T7" fmla="*/ 27 h 59"/>
                  <a:gd name="T8" fmla="*/ 35 w 218"/>
                  <a:gd name="T9" fmla="*/ 14 h 59"/>
                  <a:gd name="T10" fmla="*/ 44 w 218"/>
                  <a:gd name="T11" fmla="*/ 27 h 59"/>
                  <a:gd name="T12" fmla="*/ 100 w 218"/>
                  <a:gd name="T13" fmla="*/ 27 h 59"/>
                  <a:gd name="T14" fmla="*/ 85 w 218"/>
                  <a:gd name="T15" fmla="*/ 0 h 59"/>
                  <a:gd name="T16" fmla="*/ 103 w 218"/>
                  <a:gd name="T17" fmla="*/ 27 h 59"/>
                  <a:gd name="T18" fmla="*/ 170 w 218"/>
                  <a:gd name="T19" fmla="*/ 31 h 59"/>
                  <a:gd name="T20" fmla="*/ 149 w 218"/>
                  <a:gd name="T21" fmla="*/ 7 h 59"/>
                  <a:gd name="T22" fmla="*/ 174 w 218"/>
                  <a:gd name="T23" fmla="*/ 32 h 59"/>
                  <a:gd name="T24" fmla="*/ 218 w 218"/>
                  <a:gd name="T25" fmla="*/ 36 h 59"/>
                  <a:gd name="T26" fmla="*/ 173 w 218"/>
                  <a:gd name="T27" fmla="*/ 33 h 59"/>
                  <a:gd name="T28" fmla="*/ 139 w 218"/>
                  <a:gd name="T29" fmla="*/ 31 h 59"/>
                  <a:gd name="T30" fmla="*/ 109 w 218"/>
                  <a:gd name="T31" fmla="*/ 59 h 59"/>
                  <a:gd name="T32" fmla="*/ 136 w 218"/>
                  <a:gd name="T33" fmla="*/ 31 h 59"/>
                  <a:gd name="T34" fmla="*/ 73 w 218"/>
                  <a:gd name="T35" fmla="*/ 29 h 59"/>
                  <a:gd name="T36" fmla="*/ 44 w 218"/>
                  <a:gd name="T37" fmla="*/ 46 h 59"/>
                  <a:gd name="T38" fmla="*/ 68 w 218"/>
                  <a:gd name="T39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8" h="59">
                    <a:moveTo>
                      <a:pt x="68" y="29"/>
                    </a:moveTo>
                    <a:cubicBezTo>
                      <a:pt x="47" y="28"/>
                      <a:pt x="21" y="25"/>
                      <a:pt x="0" y="33"/>
                    </a:cubicBezTo>
                    <a:cubicBezTo>
                      <a:pt x="0" y="33"/>
                      <a:pt x="1" y="33"/>
                      <a:pt x="3" y="32"/>
                    </a:cubicBezTo>
                    <a:cubicBezTo>
                      <a:pt x="15" y="27"/>
                      <a:pt x="29" y="27"/>
                      <a:pt x="42" y="27"/>
                    </a:cubicBezTo>
                    <a:cubicBezTo>
                      <a:pt x="39" y="23"/>
                      <a:pt x="36" y="19"/>
                      <a:pt x="35" y="14"/>
                    </a:cubicBezTo>
                    <a:cubicBezTo>
                      <a:pt x="37" y="19"/>
                      <a:pt x="40" y="23"/>
                      <a:pt x="44" y="27"/>
                    </a:cubicBezTo>
                    <a:cubicBezTo>
                      <a:pt x="63" y="26"/>
                      <a:pt x="81" y="27"/>
                      <a:pt x="100" y="27"/>
                    </a:cubicBezTo>
                    <a:cubicBezTo>
                      <a:pt x="92" y="20"/>
                      <a:pt x="88" y="9"/>
                      <a:pt x="85" y="0"/>
                    </a:cubicBezTo>
                    <a:cubicBezTo>
                      <a:pt x="89" y="10"/>
                      <a:pt x="94" y="21"/>
                      <a:pt x="103" y="27"/>
                    </a:cubicBezTo>
                    <a:cubicBezTo>
                      <a:pt x="125" y="28"/>
                      <a:pt x="148" y="29"/>
                      <a:pt x="170" y="31"/>
                    </a:cubicBezTo>
                    <a:cubicBezTo>
                      <a:pt x="162" y="25"/>
                      <a:pt x="154" y="17"/>
                      <a:pt x="149" y="7"/>
                    </a:cubicBezTo>
                    <a:cubicBezTo>
                      <a:pt x="155" y="17"/>
                      <a:pt x="164" y="25"/>
                      <a:pt x="174" y="32"/>
                    </a:cubicBezTo>
                    <a:cubicBezTo>
                      <a:pt x="188" y="33"/>
                      <a:pt x="203" y="34"/>
                      <a:pt x="218" y="36"/>
                    </a:cubicBezTo>
                    <a:cubicBezTo>
                      <a:pt x="203" y="35"/>
                      <a:pt x="188" y="34"/>
                      <a:pt x="173" y="33"/>
                    </a:cubicBezTo>
                    <a:cubicBezTo>
                      <a:pt x="161" y="32"/>
                      <a:pt x="150" y="32"/>
                      <a:pt x="139" y="31"/>
                    </a:cubicBezTo>
                    <a:cubicBezTo>
                      <a:pt x="127" y="38"/>
                      <a:pt x="116" y="48"/>
                      <a:pt x="109" y="59"/>
                    </a:cubicBezTo>
                    <a:cubicBezTo>
                      <a:pt x="115" y="48"/>
                      <a:pt x="125" y="38"/>
                      <a:pt x="136" y="31"/>
                    </a:cubicBezTo>
                    <a:cubicBezTo>
                      <a:pt x="115" y="30"/>
                      <a:pt x="94" y="29"/>
                      <a:pt x="73" y="29"/>
                    </a:cubicBezTo>
                    <a:cubicBezTo>
                      <a:pt x="62" y="32"/>
                      <a:pt x="50" y="36"/>
                      <a:pt x="44" y="46"/>
                    </a:cubicBezTo>
                    <a:cubicBezTo>
                      <a:pt x="49" y="37"/>
                      <a:pt x="58" y="32"/>
                      <a:pt x="68" y="29"/>
                    </a:cubicBez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9" name="Freeform 258"/>
              <p:cNvSpPr>
                <a:spLocks/>
              </p:cNvSpPr>
              <p:nvPr/>
            </p:nvSpPr>
            <p:spPr bwMode="auto">
              <a:xfrm>
                <a:off x="4824413" y="3068638"/>
                <a:ext cx="442913" cy="454025"/>
              </a:xfrm>
              <a:custGeom>
                <a:avLst/>
                <a:gdLst>
                  <a:gd name="T0" fmla="*/ 39 w 116"/>
                  <a:gd name="T1" fmla="*/ 34 h 119"/>
                  <a:gd name="T2" fmla="*/ 0 w 116"/>
                  <a:gd name="T3" fmla="*/ 0 h 119"/>
                  <a:gd name="T4" fmla="*/ 1 w 116"/>
                  <a:gd name="T5" fmla="*/ 1 h 119"/>
                  <a:gd name="T6" fmla="*/ 25 w 116"/>
                  <a:gd name="T7" fmla="*/ 20 h 119"/>
                  <a:gd name="T8" fmla="*/ 28 w 116"/>
                  <a:gd name="T9" fmla="*/ 9 h 119"/>
                  <a:gd name="T10" fmla="*/ 27 w 116"/>
                  <a:gd name="T11" fmla="*/ 21 h 119"/>
                  <a:gd name="T12" fmla="*/ 57 w 116"/>
                  <a:gd name="T13" fmla="*/ 51 h 119"/>
                  <a:gd name="T14" fmla="*/ 63 w 116"/>
                  <a:gd name="T15" fmla="*/ 28 h 119"/>
                  <a:gd name="T16" fmla="*/ 58 w 116"/>
                  <a:gd name="T17" fmla="*/ 52 h 119"/>
                  <a:gd name="T18" fmla="*/ 92 w 116"/>
                  <a:gd name="T19" fmla="*/ 91 h 119"/>
                  <a:gd name="T20" fmla="*/ 94 w 116"/>
                  <a:gd name="T21" fmla="*/ 66 h 119"/>
                  <a:gd name="T22" fmla="*/ 94 w 116"/>
                  <a:gd name="T23" fmla="*/ 93 h 119"/>
                  <a:gd name="T24" fmla="*/ 116 w 116"/>
                  <a:gd name="T25" fmla="*/ 119 h 119"/>
                  <a:gd name="T26" fmla="*/ 93 w 116"/>
                  <a:gd name="T27" fmla="*/ 93 h 119"/>
                  <a:gd name="T28" fmla="*/ 76 w 116"/>
                  <a:gd name="T29" fmla="*/ 74 h 119"/>
                  <a:gd name="T30" fmla="*/ 44 w 116"/>
                  <a:gd name="T31" fmla="*/ 73 h 119"/>
                  <a:gd name="T32" fmla="*/ 74 w 116"/>
                  <a:gd name="T33" fmla="*/ 72 h 119"/>
                  <a:gd name="T34" fmla="*/ 41 w 116"/>
                  <a:gd name="T35" fmla="*/ 37 h 119"/>
                  <a:gd name="T36" fmla="*/ 16 w 116"/>
                  <a:gd name="T37" fmla="*/ 31 h 119"/>
                  <a:gd name="T38" fmla="*/ 39 w 116"/>
                  <a:gd name="T39" fmla="*/ 3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6" h="119">
                    <a:moveTo>
                      <a:pt x="39" y="34"/>
                    </a:moveTo>
                    <a:cubicBezTo>
                      <a:pt x="27" y="23"/>
                      <a:pt x="15" y="7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0" y="5"/>
                      <a:pt x="18" y="13"/>
                      <a:pt x="25" y="20"/>
                    </a:cubicBezTo>
                    <a:cubicBezTo>
                      <a:pt x="26" y="16"/>
                      <a:pt x="27" y="12"/>
                      <a:pt x="28" y="9"/>
                    </a:cubicBezTo>
                    <a:cubicBezTo>
                      <a:pt x="27" y="13"/>
                      <a:pt x="26" y="17"/>
                      <a:pt x="27" y="21"/>
                    </a:cubicBezTo>
                    <a:cubicBezTo>
                      <a:pt x="37" y="30"/>
                      <a:pt x="47" y="40"/>
                      <a:pt x="57" y="51"/>
                    </a:cubicBezTo>
                    <a:cubicBezTo>
                      <a:pt x="56" y="43"/>
                      <a:pt x="60" y="35"/>
                      <a:pt x="63" y="28"/>
                    </a:cubicBezTo>
                    <a:cubicBezTo>
                      <a:pt x="60" y="35"/>
                      <a:pt x="57" y="44"/>
                      <a:pt x="58" y="52"/>
                    </a:cubicBezTo>
                    <a:cubicBezTo>
                      <a:pt x="70" y="65"/>
                      <a:pt x="81" y="78"/>
                      <a:pt x="92" y="91"/>
                    </a:cubicBezTo>
                    <a:cubicBezTo>
                      <a:pt x="91" y="82"/>
                      <a:pt x="91" y="74"/>
                      <a:pt x="94" y="66"/>
                    </a:cubicBezTo>
                    <a:cubicBezTo>
                      <a:pt x="92" y="75"/>
                      <a:pt x="92" y="84"/>
                      <a:pt x="94" y="93"/>
                    </a:cubicBezTo>
                    <a:cubicBezTo>
                      <a:pt x="101" y="101"/>
                      <a:pt x="109" y="110"/>
                      <a:pt x="116" y="119"/>
                    </a:cubicBezTo>
                    <a:cubicBezTo>
                      <a:pt x="108" y="110"/>
                      <a:pt x="100" y="101"/>
                      <a:pt x="93" y="93"/>
                    </a:cubicBezTo>
                    <a:cubicBezTo>
                      <a:pt x="87" y="86"/>
                      <a:pt x="81" y="80"/>
                      <a:pt x="76" y="74"/>
                    </a:cubicBezTo>
                    <a:cubicBezTo>
                      <a:pt x="65" y="71"/>
                      <a:pt x="54" y="71"/>
                      <a:pt x="44" y="73"/>
                    </a:cubicBezTo>
                    <a:cubicBezTo>
                      <a:pt x="54" y="70"/>
                      <a:pt x="64" y="70"/>
                      <a:pt x="74" y="72"/>
                    </a:cubicBezTo>
                    <a:cubicBezTo>
                      <a:pt x="63" y="60"/>
                      <a:pt x="52" y="48"/>
                      <a:pt x="41" y="37"/>
                    </a:cubicBezTo>
                    <a:cubicBezTo>
                      <a:pt x="33" y="33"/>
                      <a:pt x="25" y="29"/>
                      <a:pt x="16" y="31"/>
                    </a:cubicBezTo>
                    <a:cubicBezTo>
                      <a:pt x="24" y="29"/>
                      <a:pt x="31" y="31"/>
                      <a:pt x="39" y="34"/>
                    </a:cubicBez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60" name="Freeform 259"/>
              <p:cNvSpPr>
                <a:spLocks/>
              </p:cNvSpPr>
              <p:nvPr/>
            </p:nvSpPr>
            <p:spPr bwMode="auto">
              <a:xfrm>
                <a:off x="5033963" y="4802188"/>
                <a:ext cx="955675" cy="258763"/>
              </a:xfrm>
              <a:custGeom>
                <a:avLst/>
                <a:gdLst>
                  <a:gd name="T0" fmla="*/ 78 w 251"/>
                  <a:gd name="T1" fmla="*/ 35 h 68"/>
                  <a:gd name="T2" fmla="*/ 0 w 251"/>
                  <a:gd name="T3" fmla="*/ 28 h 68"/>
                  <a:gd name="T4" fmla="*/ 3 w 251"/>
                  <a:gd name="T5" fmla="*/ 30 h 68"/>
                  <a:gd name="T6" fmla="*/ 48 w 251"/>
                  <a:gd name="T7" fmla="*/ 36 h 68"/>
                  <a:gd name="T8" fmla="*/ 39 w 251"/>
                  <a:gd name="T9" fmla="*/ 50 h 68"/>
                  <a:gd name="T10" fmla="*/ 51 w 251"/>
                  <a:gd name="T11" fmla="*/ 36 h 68"/>
                  <a:gd name="T12" fmla="*/ 115 w 251"/>
                  <a:gd name="T13" fmla="*/ 37 h 68"/>
                  <a:gd name="T14" fmla="*/ 97 w 251"/>
                  <a:gd name="T15" fmla="*/ 68 h 68"/>
                  <a:gd name="T16" fmla="*/ 118 w 251"/>
                  <a:gd name="T17" fmla="*/ 37 h 68"/>
                  <a:gd name="T18" fmla="*/ 196 w 251"/>
                  <a:gd name="T19" fmla="*/ 33 h 68"/>
                  <a:gd name="T20" fmla="*/ 171 w 251"/>
                  <a:gd name="T21" fmla="*/ 61 h 68"/>
                  <a:gd name="T22" fmla="*/ 200 w 251"/>
                  <a:gd name="T23" fmla="*/ 33 h 68"/>
                  <a:gd name="T24" fmla="*/ 251 w 251"/>
                  <a:gd name="T25" fmla="*/ 29 h 68"/>
                  <a:gd name="T26" fmla="*/ 199 w 251"/>
                  <a:gd name="T27" fmla="*/ 31 h 68"/>
                  <a:gd name="T28" fmla="*/ 160 w 251"/>
                  <a:gd name="T29" fmla="*/ 33 h 68"/>
                  <a:gd name="T30" fmla="*/ 125 w 251"/>
                  <a:gd name="T31" fmla="*/ 0 h 68"/>
                  <a:gd name="T32" fmla="*/ 156 w 251"/>
                  <a:gd name="T33" fmla="*/ 33 h 68"/>
                  <a:gd name="T34" fmla="*/ 84 w 251"/>
                  <a:gd name="T35" fmla="*/ 35 h 68"/>
                  <a:gd name="T36" fmla="*/ 50 w 251"/>
                  <a:gd name="T37" fmla="*/ 14 h 68"/>
                  <a:gd name="T38" fmla="*/ 78 w 251"/>
                  <a:gd name="T39" fmla="*/ 3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1" h="68">
                    <a:moveTo>
                      <a:pt x="78" y="35"/>
                    </a:moveTo>
                    <a:cubicBezTo>
                      <a:pt x="54" y="35"/>
                      <a:pt x="24" y="37"/>
                      <a:pt x="0" y="28"/>
                    </a:cubicBezTo>
                    <a:cubicBezTo>
                      <a:pt x="0" y="28"/>
                      <a:pt x="1" y="29"/>
                      <a:pt x="3" y="30"/>
                    </a:cubicBezTo>
                    <a:cubicBezTo>
                      <a:pt x="17" y="35"/>
                      <a:pt x="33" y="35"/>
                      <a:pt x="48" y="36"/>
                    </a:cubicBezTo>
                    <a:cubicBezTo>
                      <a:pt x="44" y="40"/>
                      <a:pt x="41" y="45"/>
                      <a:pt x="39" y="50"/>
                    </a:cubicBezTo>
                    <a:cubicBezTo>
                      <a:pt x="42" y="45"/>
                      <a:pt x="46" y="40"/>
                      <a:pt x="51" y="36"/>
                    </a:cubicBezTo>
                    <a:cubicBezTo>
                      <a:pt x="72" y="37"/>
                      <a:pt x="94" y="37"/>
                      <a:pt x="115" y="37"/>
                    </a:cubicBezTo>
                    <a:cubicBezTo>
                      <a:pt x="106" y="45"/>
                      <a:pt x="101" y="57"/>
                      <a:pt x="97" y="68"/>
                    </a:cubicBezTo>
                    <a:cubicBezTo>
                      <a:pt x="102" y="57"/>
                      <a:pt x="108" y="44"/>
                      <a:pt x="118" y="37"/>
                    </a:cubicBezTo>
                    <a:cubicBezTo>
                      <a:pt x="144" y="36"/>
                      <a:pt x="170" y="35"/>
                      <a:pt x="196" y="33"/>
                    </a:cubicBezTo>
                    <a:cubicBezTo>
                      <a:pt x="186" y="41"/>
                      <a:pt x="177" y="50"/>
                      <a:pt x="171" y="61"/>
                    </a:cubicBezTo>
                    <a:cubicBezTo>
                      <a:pt x="178" y="49"/>
                      <a:pt x="189" y="40"/>
                      <a:pt x="200" y="33"/>
                    </a:cubicBezTo>
                    <a:cubicBezTo>
                      <a:pt x="217" y="32"/>
                      <a:pt x="234" y="31"/>
                      <a:pt x="251" y="29"/>
                    </a:cubicBezTo>
                    <a:cubicBezTo>
                      <a:pt x="234" y="30"/>
                      <a:pt x="216" y="31"/>
                      <a:pt x="199" y="31"/>
                    </a:cubicBezTo>
                    <a:cubicBezTo>
                      <a:pt x="186" y="32"/>
                      <a:pt x="173" y="33"/>
                      <a:pt x="160" y="33"/>
                    </a:cubicBezTo>
                    <a:cubicBezTo>
                      <a:pt x="146" y="25"/>
                      <a:pt x="134" y="14"/>
                      <a:pt x="125" y="0"/>
                    </a:cubicBezTo>
                    <a:cubicBezTo>
                      <a:pt x="132" y="13"/>
                      <a:pt x="144" y="25"/>
                      <a:pt x="156" y="33"/>
                    </a:cubicBezTo>
                    <a:cubicBezTo>
                      <a:pt x="132" y="34"/>
                      <a:pt x="108" y="35"/>
                      <a:pt x="84" y="35"/>
                    </a:cubicBezTo>
                    <a:cubicBezTo>
                      <a:pt x="71" y="31"/>
                      <a:pt x="58" y="25"/>
                      <a:pt x="50" y="14"/>
                    </a:cubicBezTo>
                    <a:cubicBezTo>
                      <a:pt x="56" y="24"/>
                      <a:pt x="67" y="30"/>
                      <a:pt x="78" y="35"/>
                    </a:cubicBez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61" name="Freeform 260"/>
              <p:cNvSpPr>
                <a:spLocks/>
              </p:cNvSpPr>
              <p:nvPr/>
            </p:nvSpPr>
            <p:spPr bwMode="auto">
              <a:xfrm>
                <a:off x="5194300" y="5494338"/>
                <a:ext cx="1069975" cy="285750"/>
              </a:xfrm>
              <a:custGeom>
                <a:avLst/>
                <a:gdLst>
                  <a:gd name="T0" fmla="*/ 87 w 281"/>
                  <a:gd name="T1" fmla="*/ 38 h 75"/>
                  <a:gd name="T2" fmla="*/ 0 w 281"/>
                  <a:gd name="T3" fmla="*/ 49 h 75"/>
                  <a:gd name="T4" fmla="*/ 3 w 281"/>
                  <a:gd name="T5" fmla="*/ 48 h 75"/>
                  <a:gd name="T6" fmla="*/ 54 w 281"/>
                  <a:gd name="T7" fmla="*/ 38 h 75"/>
                  <a:gd name="T8" fmla="*/ 43 w 281"/>
                  <a:gd name="T9" fmla="*/ 23 h 75"/>
                  <a:gd name="T10" fmla="*/ 57 w 281"/>
                  <a:gd name="T11" fmla="*/ 38 h 75"/>
                  <a:gd name="T12" fmla="*/ 128 w 281"/>
                  <a:gd name="T13" fmla="*/ 34 h 75"/>
                  <a:gd name="T14" fmla="*/ 107 w 281"/>
                  <a:gd name="T15" fmla="*/ 0 h 75"/>
                  <a:gd name="T16" fmla="*/ 132 w 281"/>
                  <a:gd name="T17" fmla="*/ 34 h 75"/>
                  <a:gd name="T18" fmla="*/ 220 w 281"/>
                  <a:gd name="T19" fmla="*/ 34 h 75"/>
                  <a:gd name="T20" fmla="*/ 190 w 281"/>
                  <a:gd name="T21" fmla="*/ 5 h 75"/>
                  <a:gd name="T22" fmla="*/ 224 w 281"/>
                  <a:gd name="T23" fmla="*/ 34 h 75"/>
                  <a:gd name="T24" fmla="*/ 281 w 281"/>
                  <a:gd name="T25" fmla="*/ 36 h 75"/>
                  <a:gd name="T26" fmla="*/ 223 w 281"/>
                  <a:gd name="T27" fmla="*/ 36 h 75"/>
                  <a:gd name="T28" fmla="*/ 179 w 281"/>
                  <a:gd name="T29" fmla="*/ 36 h 75"/>
                  <a:gd name="T30" fmla="*/ 142 w 281"/>
                  <a:gd name="T31" fmla="*/ 75 h 75"/>
                  <a:gd name="T32" fmla="*/ 175 w 281"/>
                  <a:gd name="T33" fmla="*/ 36 h 75"/>
                  <a:gd name="T34" fmla="*/ 94 w 281"/>
                  <a:gd name="T35" fmla="*/ 38 h 75"/>
                  <a:gd name="T36" fmla="*/ 57 w 281"/>
                  <a:gd name="T37" fmla="*/ 63 h 75"/>
                  <a:gd name="T38" fmla="*/ 87 w 281"/>
                  <a:gd name="T39" fmla="*/ 3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1" h="75">
                    <a:moveTo>
                      <a:pt x="87" y="38"/>
                    </a:moveTo>
                    <a:cubicBezTo>
                      <a:pt x="60" y="40"/>
                      <a:pt x="26" y="38"/>
                      <a:pt x="0" y="49"/>
                    </a:cubicBezTo>
                    <a:cubicBezTo>
                      <a:pt x="0" y="49"/>
                      <a:pt x="1" y="49"/>
                      <a:pt x="3" y="48"/>
                    </a:cubicBezTo>
                    <a:cubicBezTo>
                      <a:pt x="19" y="41"/>
                      <a:pt x="37" y="40"/>
                      <a:pt x="54" y="38"/>
                    </a:cubicBezTo>
                    <a:cubicBezTo>
                      <a:pt x="49" y="34"/>
                      <a:pt x="46" y="29"/>
                      <a:pt x="43" y="23"/>
                    </a:cubicBezTo>
                    <a:cubicBezTo>
                      <a:pt x="47" y="29"/>
                      <a:pt x="51" y="34"/>
                      <a:pt x="57" y="38"/>
                    </a:cubicBezTo>
                    <a:cubicBezTo>
                      <a:pt x="81" y="36"/>
                      <a:pt x="105" y="35"/>
                      <a:pt x="128" y="34"/>
                    </a:cubicBezTo>
                    <a:cubicBezTo>
                      <a:pt x="118" y="25"/>
                      <a:pt x="112" y="12"/>
                      <a:pt x="107" y="0"/>
                    </a:cubicBezTo>
                    <a:cubicBezTo>
                      <a:pt x="113" y="12"/>
                      <a:pt x="120" y="26"/>
                      <a:pt x="132" y="34"/>
                    </a:cubicBezTo>
                    <a:cubicBezTo>
                      <a:pt x="161" y="33"/>
                      <a:pt x="190" y="34"/>
                      <a:pt x="220" y="34"/>
                    </a:cubicBezTo>
                    <a:cubicBezTo>
                      <a:pt x="208" y="26"/>
                      <a:pt x="197" y="17"/>
                      <a:pt x="190" y="5"/>
                    </a:cubicBezTo>
                    <a:cubicBezTo>
                      <a:pt x="198" y="17"/>
                      <a:pt x="211" y="27"/>
                      <a:pt x="224" y="34"/>
                    </a:cubicBezTo>
                    <a:cubicBezTo>
                      <a:pt x="243" y="35"/>
                      <a:pt x="262" y="35"/>
                      <a:pt x="281" y="36"/>
                    </a:cubicBezTo>
                    <a:cubicBezTo>
                      <a:pt x="262" y="36"/>
                      <a:pt x="242" y="36"/>
                      <a:pt x="223" y="36"/>
                    </a:cubicBezTo>
                    <a:cubicBezTo>
                      <a:pt x="208" y="36"/>
                      <a:pt x="194" y="36"/>
                      <a:pt x="179" y="36"/>
                    </a:cubicBezTo>
                    <a:cubicBezTo>
                      <a:pt x="164" y="46"/>
                      <a:pt x="150" y="59"/>
                      <a:pt x="142" y="75"/>
                    </a:cubicBezTo>
                    <a:cubicBezTo>
                      <a:pt x="149" y="60"/>
                      <a:pt x="162" y="46"/>
                      <a:pt x="175" y="36"/>
                    </a:cubicBezTo>
                    <a:cubicBezTo>
                      <a:pt x="148" y="37"/>
                      <a:pt x="121" y="37"/>
                      <a:pt x="94" y="38"/>
                    </a:cubicBezTo>
                    <a:cubicBezTo>
                      <a:pt x="80" y="43"/>
                      <a:pt x="65" y="50"/>
                      <a:pt x="57" y="63"/>
                    </a:cubicBezTo>
                    <a:cubicBezTo>
                      <a:pt x="64" y="51"/>
                      <a:pt x="75" y="44"/>
                      <a:pt x="87" y="38"/>
                    </a:cubicBez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sp>
          <p:nvSpPr>
            <p:cNvPr id="150" name="Gear"/>
            <p:cNvSpPr>
              <a:spLocks noEditPoints="1"/>
            </p:cNvSpPr>
            <p:nvPr/>
          </p:nvSpPr>
          <p:spPr bwMode="auto">
            <a:xfrm>
              <a:off x="5662613" y="2597150"/>
              <a:ext cx="1666875" cy="1666875"/>
            </a:xfrm>
            <a:custGeom>
              <a:avLst/>
              <a:gdLst>
                <a:gd name="T0" fmla="*/ 438 w 438"/>
                <a:gd name="T1" fmla="*/ 257 h 438"/>
                <a:gd name="T2" fmla="*/ 438 w 438"/>
                <a:gd name="T3" fmla="*/ 181 h 438"/>
                <a:gd name="T4" fmla="*/ 371 w 438"/>
                <a:gd name="T5" fmla="*/ 162 h 438"/>
                <a:gd name="T6" fmla="*/ 367 w 438"/>
                <a:gd name="T7" fmla="*/ 152 h 438"/>
                <a:gd name="T8" fmla="*/ 401 w 438"/>
                <a:gd name="T9" fmla="*/ 91 h 438"/>
                <a:gd name="T10" fmla="*/ 347 w 438"/>
                <a:gd name="T11" fmla="*/ 37 h 438"/>
                <a:gd name="T12" fmla="*/ 286 w 438"/>
                <a:gd name="T13" fmla="*/ 71 h 438"/>
                <a:gd name="T14" fmla="*/ 276 w 438"/>
                <a:gd name="T15" fmla="*/ 67 h 438"/>
                <a:gd name="T16" fmla="*/ 257 w 438"/>
                <a:gd name="T17" fmla="*/ 0 h 438"/>
                <a:gd name="T18" fmla="*/ 181 w 438"/>
                <a:gd name="T19" fmla="*/ 0 h 438"/>
                <a:gd name="T20" fmla="*/ 162 w 438"/>
                <a:gd name="T21" fmla="*/ 67 h 438"/>
                <a:gd name="T22" fmla="*/ 152 w 438"/>
                <a:gd name="T23" fmla="*/ 71 h 438"/>
                <a:gd name="T24" fmla="*/ 91 w 438"/>
                <a:gd name="T25" fmla="*/ 37 h 438"/>
                <a:gd name="T26" fmla="*/ 37 w 438"/>
                <a:gd name="T27" fmla="*/ 91 h 438"/>
                <a:gd name="T28" fmla="*/ 71 w 438"/>
                <a:gd name="T29" fmla="*/ 152 h 438"/>
                <a:gd name="T30" fmla="*/ 67 w 438"/>
                <a:gd name="T31" fmla="*/ 162 h 438"/>
                <a:gd name="T32" fmla="*/ 0 w 438"/>
                <a:gd name="T33" fmla="*/ 181 h 438"/>
                <a:gd name="T34" fmla="*/ 0 w 438"/>
                <a:gd name="T35" fmla="*/ 257 h 438"/>
                <a:gd name="T36" fmla="*/ 67 w 438"/>
                <a:gd name="T37" fmla="*/ 276 h 438"/>
                <a:gd name="T38" fmla="*/ 71 w 438"/>
                <a:gd name="T39" fmla="*/ 286 h 438"/>
                <a:gd name="T40" fmla="*/ 37 w 438"/>
                <a:gd name="T41" fmla="*/ 347 h 438"/>
                <a:gd name="T42" fmla="*/ 91 w 438"/>
                <a:gd name="T43" fmla="*/ 401 h 438"/>
                <a:gd name="T44" fmla="*/ 152 w 438"/>
                <a:gd name="T45" fmla="*/ 367 h 438"/>
                <a:gd name="T46" fmla="*/ 162 w 438"/>
                <a:gd name="T47" fmla="*/ 371 h 438"/>
                <a:gd name="T48" fmla="*/ 181 w 438"/>
                <a:gd name="T49" fmla="*/ 438 h 438"/>
                <a:gd name="T50" fmla="*/ 257 w 438"/>
                <a:gd name="T51" fmla="*/ 438 h 438"/>
                <a:gd name="T52" fmla="*/ 276 w 438"/>
                <a:gd name="T53" fmla="*/ 371 h 438"/>
                <a:gd name="T54" fmla="*/ 286 w 438"/>
                <a:gd name="T55" fmla="*/ 367 h 438"/>
                <a:gd name="T56" fmla="*/ 347 w 438"/>
                <a:gd name="T57" fmla="*/ 401 h 438"/>
                <a:gd name="T58" fmla="*/ 401 w 438"/>
                <a:gd name="T59" fmla="*/ 347 h 438"/>
                <a:gd name="T60" fmla="*/ 367 w 438"/>
                <a:gd name="T61" fmla="*/ 286 h 438"/>
                <a:gd name="T62" fmla="*/ 371 w 438"/>
                <a:gd name="T63" fmla="*/ 276 h 438"/>
                <a:gd name="T64" fmla="*/ 438 w 438"/>
                <a:gd name="T65" fmla="*/ 257 h 438"/>
                <a:gd name="T66" fmla="*/ 219 w 438"/>
                <a:gd name="T67" fmla="*/ 338 h 438"/>
                <a:gd name="T68" fmla="*/ 100 w 438"/>
                <a:gd name="T69" fmla="*/ 219 h 438"/>
                <a:gd name="T70" fmla="*/ 219 w 438"/>
                <a:gd name="T71" fmla="*/ 100 h 438"/>
                <a:gd name="T72" fmla="*/ 338 w 438"/>
                <a:gd name="T73" fmla="*/ 219 h 438"/>
                <a:gd name="T74" fmla="*/ 219 w 438"/>
                <a:gd name="T75" fmla="*/ 338 h 438"/>
                <a:gd name="T76" fmla="*/ 219 w 438"/>
                <a:gd name="T77" fmla="*/ 297 h 438"/>
                <a:gd name="T78" fmla="*/ 141 w 438"/>
                <a:gd name="T79" fmla="*/ 219 h 438"/>
                <a:gd name="T80" fmla="*/ 219 w 438"/>
                <a:gd name="T81" fmla="*/ 141 h 438"/>
                <a:gd name="T82" fmla="*/ 297 w 438"/>
                <a:gd name="T83" fmla="*/ 219 h 438"/>
                <a:gd name="T84" fmla="*/ 219 w 438"/>
                <a:gd name="T85" fmla="*/ 29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8" h="438">
                  <a:moveTo>
                    <a:pt x="438" y="257"/>
                  </a:moveTo>
                  <a:cubicBezTo>
                    <a:pt x="438" y="181"/>
                    <a:pt x="438" y="181"/>
                    <a:pt x="438" y="181"/>
                  </a:cubicBezTo>
                  <a:cubicBezTo>
                    <a:pt x="371" y="162"/>
                    <a:pt x="371" y="162"/>
                    <a:pt x="371" y="162"/>
                  </a:cubicBezTo>
                  <a:cubicBezTo>
                    <a:pt x="369" y="159"/>
                    <a:pt x="368" y="155"/>
                    <a:pt x="367" y="152"/>
                  </a:cubicBezTo>
                  <a:cubicBezTo>
                    <a:pt x="401" y="91"/>
                    <a:pt x="401" y="91"/>
                    <a:pt x="401" y="91"/>
                  </a:cubicBezTo>
                  <a:cubicBezTo>
                    <a:pt x="347" y="37"/>
                    <a:pt x="347" y="37"/>
                    <a:pt x="347" y="37"/>
                  </a:cubicBezTo>
                  <a:cubicBezTo>
                    <a:pt x="286" y="71"/>
                    <a:pt x="286" y="71"/>
                    <a:pt x="286" y="71"/>
                  </a:cubicBezTo>
                  <a:cubicBezTo>
                    <a:pt x="283" y="70"/>
                    <a:pt x="279" y="68"/>
                    <a:pt x="276" y="67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59" y="68"/>
                    <a:pt x="155" y="70"/>
                    <a:pt x="152" y="71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71" y="152"/>
                    <a:pt x="71" y="152"/>
                    <a:pt x="71" y="152"/>
                  </a:cubicBezTo>
                  <a:cubicBezTo>
                    <a:pt x="70" y="155"/>
                    <a:pt x="68" y="159"/>
                    <a:pt x="67" y="162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67" y="276"/>
                    <a:pt x="67" y="276"/>
                    <a:pt x="67" y="276"/>
                  </a:cubicBezTo>
                  <a:cubicBezTo>
                    <a:pt x="68" y="279"/>
                    <a:pt x="70" y="283"/>
                    <a:pt x="71" y="286"/>
                  </a:cubicBezTo>
                  <a:cubicBezTo>
                    <a:pt x="37" y="347"/>
                    <a:pt x="37" y="347"/>
                    <a:pt x="37" y="347"/>
                  </a:cubicBezTo>
                  <a:cubicBezTo>
                    <a:pt x="91" y="401"/>
                    <a:pt x="91" y="401"/>
                    <a:pt x="91" y="401"/>
                  </a:cubicBezTo>
                  <a:cubicBezTo>
                    <a:pt x="152" y="367"/>
                    <a:pt x="152" y="367"/>
                    <a:pt x="152" y="367"/>
                  </a:cubicBezTo>
                  <a:cubicBezTo>
                    <a:pt x="155" y="368"/>
                    <a:pt x="159" y="370"/>
                    <a:pt x="162" y="371"/>
                  </a:cubicBezTo>
                  <a:cubicBezTo>
                    <a:pt x="181" y="438"/>
                    <a:pt x="181" y="438"/>
                    <a:pt x="181" y="438"/>
                  </a:cubicBezTo>
                  <a:cubicBezTo>
                    <a:pt x="257" y="438"/>
                    <a:pt x="257" y="438"/>
                    <a:pt x="257" y="438"/>
                  </a:cubicBezTo>
                  <a:cubicBezTo>
                    <a:pt x="276" y="371"/>
                    <a:pt x="276" y="371"/>
                    <a:pt x="276" y="371"/>
                  </a:cubicBezTo>
                  <a:cubicBezTo>
                    <a:pt x="279" y="370"/>
                    <a:pt x="283" y="368"/>
                    <a:pt x="286" y="367"/>
                  </a:cubicBezTo>
                  <a:cubicBezTo>
                    <a:pt x="347" y="401"/>
                    <a:pt x="347" y="401"/>
                    <a:pt x="347" y="401"/>
                  </a:cubicBezTo>
                  <a:cubicBezTo>
                    <a:pt x="401" y="347"/>
                    <a:pt x="401" y="347"/>
                    <a:pt x="401" y="347"/>
                  </a:cubicBezTo>
                  <a:cubicBezTo>
                    <a:pt x="367" y="286"/>
                    <a:pt x="367" y="286"/>
                    <a:pt x="367" y="286"/>
                  </a:cubicBezTo>
                  <a:cubicBezTo>
                    <a:pt x="368" y="283"/>
                    <a:pt x="369" y="279"/>
                    <a:pt x="371" y="276"/>
                  </a:cubicBezTo>
                  <a:lnTo>
                    <a:pt x="438" y="257"/>
                  </a:lnTo>
                  <a:close/>
                  <a:moveTo>
                    <a:pt x="219" y="338"/>
                  </a:moveTo>
                  <a:cubicBezTo>
                    <a:pt x="153" y="338"/>
                    <a:pt x="100" y="285"/>
                    <a:pt x="100" y="219"/>
                  </a:cubicBezTo>
                  <a:cubicBezTo>
                    <a:pt x="100" y="153"/>
                    <a:pt x="153" y="100"/>
                    <a:pt x="219" y="100"/>
                  </a:cubicBezTo>
                  <a:cubicBezTo>
                    <a:pt x="285" y="100"/>
                    <a:pt x="338" y="153"/>
                    <a:pt x="338" y="219"/>
                  </a:cubicBezTo>
                  <a:cubicBezTo>
                    <a:pt x="338" y="285"/>
                    <a:pt x="285" y="338"/>
                    <a:pt x="219" y="338"/>
                  </a:cubicBezTo>
                  <a:close/>
                  <a:moveTo>
                    <a:pt x="219" y="297"/>
                  </a:moveTo>
                  <a:cubicBezTo>
                    <a:pt x="176" y="297"/>
                    <a:pt x="141" y="262"/>
                    <a:pt x="141" y="219"/>
                  </a:cubicBezTo>
                  <a:cubicBezTo>
                    <a:pt x="141" y="176"/>
                    <a:pt x="176" y="141"/>
                    <a:pt x="219" y="141"/>
                  </a:cubicBezTo>
                  <a:cubicBezTo>
                    <a:pt x="262" y="141"/>
                    <a:pt x="297" y="176"/>
                    <a:pt x="297" y="219"/>
                  </a:cubicBezTo>
                  <a:cubicBezTo>
                    <a:pt x="297" y="262"/>
                    <a:pt x="262" y="297"/>
                    <a:pt x="219" y="297"/>
                  </a:cubicBezTo>
                  <a:close/>
                </a:path>
              </a:pathLst>
            </a:custGeom>
            <a:solidFill>
              <a:srgbClr val="BDD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51" name="Star 02"/>
            <p:cNvSpPr>
              <a:spLocks/>
            </p:cNvSpPr>
            <p:nvPr/>
          </p:nvSpPr>
          <p:spPr bwMode="auto">
            <a:xfrm>
              <a:off x="10807700" y="1747838"/>
              <a:ext cx="217488" cy="209550"/>
            </a:xfrm>
            <a:custGeom>
              <a:avLst/>
              <a:gdLst>
                <a:gd name="T0" fmla="*/ 67 w 137"/>
                <a:gd name="T1" fmla="*/ 0 h 132"/>
                <a:gd name="T2" fmla="*/ 89 w 137"/>
                <a:gd name="T3" fmla="*/ 43 h 132"/>
                <a:gd name="T4" fmla="*/ 137 w 137"/>
                <a:gd name="T5" fmla="*/ 50 h 132"/>
                <a:gd name="T6" fmla="*/ 103 w 137"/>
                <a:gd name="T7" fmla="*/ 84 h 132"/>
                <a:gd name="T8" fmla="*/ 110 w 137"/>
                <a:gd name="T9" fmla="*/ 132 h 132"/>
                <a:gd name="T10" fmla="*/ 67 w 137"/>
                <a:gd name="T11" fmla="*/ 110 h 132"/>
                <a:gd name="T12" fmla="*/ 26 w 137"/>
                <a:gd name="T13" fmla="*/ 132 h 132"/>
                <a:gd name="T14" fmla="*/ 34 w 137"/>
                <a:gd name="T15" fmla="*/ 84 h 132"/>
                <a:gd name="T16" fmla="*/ 0 w 137"/>
                <a:gd name="T17" fmla="*/ 50 h 132"/>
                <a:gd name="T18" fmla="*/ 48 w 137"/>
                <a:gd name="T19" fmla="*/ 43 h 132"/>
                <a:gd name="T20" fmla="*/ 67 w 137"/>
                <a:gd name="T2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32">
                  <a:moveTo>
                    <a:pt x="67" y="0"/>
                  </a:moveTo>
                  <a:lnTo>
                    <a:pt x="89" y="43"/>
                  </a:lnTo>
                  <a:lnTo>
                    <a:pt x="137" y="50"/>
                  </a:lnTo>
                  <a:lnTo>
                    <a:pt x="103" y="84"/>
                  </a:lnTo>
                  <a:lnTo>
                    <a:pt x="110" y="132"/>
                  </a:lnTo>
                  <a:lnTo>
                    <a:pt x="67" y="110"/>
                  </a:lnTo>
                  <a:lnTo>
                    <a:pt x="26" y="132"/>
                  </a:lnTo>
                  <a:lnTo>
                    <a:pt x="34" y="84"/>
                  </a:lnTo>
                  <a:lnTo>
                    <a:pt x="0" y="50"/>
                  </a:lnTo>
                  <a:lnTo>
                    <a:pt x="48" y="4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1B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52" name="Star 01"/>
            <p:cNvSpPr>
              <a:spLocks/>
            </p:cNvSpPr>
            <p:nvPr/>
          </p:nvSpPr>
          <p:spPr bwMode="auto">
            <a:xfrm>
              <a:off x="8634413" y="1328738"/>
              <a:ext cx="487363" cy="463550"/>
            </a:xfrm>
            <a:custGeom>
              <a:avLst/>
              <a:gdLst>
                <a:gd name="T0" fmla="*/ 154 w 307"/>
                <a:gd name="T1" fmla="*/ 0 h 292"/>
                <a:gd name="T2" fmla="*/ 202 w 307"/>
                <a:gd name="T3" fmla="*/ 96 h 292"/>
                <a:gd name="T4" fmla="*/ 307 w 307"/>
                <a:gd name="T5" fmla="*/ 113 h 292"/>
                <a:gd name="T6" fmla="*/ 230 w 307"/>
                <a:gd name="T7" fmla="*/ 187 h 292"/>
                <a:gd name="T8" fmla="*/ 250 w 307"/>
                <a:gd name="T9" fmla="*/ 292 h 292"/>
                <a:gd name="T10" fmla="*/ 154 w 307"/>
                <a:gd name="T11" fmla="*/ 242 h 292"/>
                <a:gd name="T12" fmla="*/ 58 w 307"/>
                <a:gd name="T13" fmla="*/ 292 h 292"/>
                <a:gd name="T14" fmla="*/ 77 w 307"/>
                <a:gd name="T15" fmla="*/ 187 h 292"/>
                <a:gd name="T16" fmla="*/ 0 w 307"/>
                <a:gd name="T17" fmla="*/ 113 h 292"/>
                <a:gd name="T18" fmla="*/ 106 w 307"/>
                <a:gd name="T19" fmla="*/ 96 h 292"/>
                <a:gd name="T20" fmla="*/ 154 w 307"/>
                <a:gd name="T2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" h="292">
                  <a:moveTo>
                    <a:pt x="154" y="0"/>
                  </a:moveTo>
                  <a:lnTo>
                    <a:pt x="202" y="96"/>
                  </a:lnTo>
                  <a:lnTo>
                    <a:pt x="307" y="113"/>
                  </a:lnTo>
                  <a:lnTo>
                    <a:pt x="230" y="187"/>
                  </a:lnTo>
                  <a:lnTo>
                    <a:pt x="250" y="292"/>
                  </a:lnTo>
                  <a:lnTo>
                    <a:pt x="154" y="242"/>
                  </a:lnTo>
                  <a:lnTo>
                    <a:pt x="58" y="292"/>
                  </a:lnTo>
                  <a:lnTo>
                    <a:pt x="77" y="187"/>
                  </a:lnTo>
                  <a:lnTo>
                    <a:pt x="0" y="113"/>
                  </a:lnTo>
                  <a:lnTo>
                    <a:pt x="106" y="9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F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53" name="Star"/>
            <p:cNvSpPr>
              <a:spLocks/>
            </p:cNvSpPr>
            <p:nvPr/>
          </p:nvSpPr>
          <p:spPr bwMode="auto">
            <a:xfrm>
              <a:off x="6016625" y="925513"/>
              <a:ext cx="342900" cy="322263"/>
            </a:xfrm>
            <a:custGeom>
              <a:avLst/>
              <a:gdLst>
                <a:gd name="T0" fmla="*/ 108 w 216"/>
                <a:gd name="T1" fmla="*/ 0 h 203"/>
                <a:gd name="T2" fmla="*/ 141 w 216"/>
                <a:gd name="T3" fmla="*/ 67 h 203"/>
                <a:gd name="T4" fmla="*/ 216 w 216"/>
                <a:gd name="T5" fmla="*/ 76 h 203"/>
                <a:gd name="T6" fmla="*/ 163 w 216"/>
                <a:gd name="T7" fmla="*/ 129 h 203"/>
                <a:gd name="T8" fmla="*/ 175 w 216"/>
                <a:gd name="T9" fmla="*/ 203 h 203"/>
                <a:gd name="T10" fmla="*/ 108 w 216"/>
                <a:gd name="T11" fmla="*/ 170 h 203"/>
                <a:gd name="T12" fmla="*/ 43 w 216"/>
                <a:gd name="T13" fmla="*/ 203 h 203"/>
                <a:gd name="T14" fmla="*/ 55 w 216"/>
                <a:gd name="T15" fmla="*/ 129 h 203"/>
                <a:gd name="T16" fmla="*/ 0 w 216"/>
                <a:gd name="T17" fmla="*/ 76 h 203"/>
                <a:gd name="T18" fmla="*/ 74 w 216"/>
                <a:gd name="T19" fmla="*/ 67 h 203"/>
                <a:gd name="T20" fmla="*/ 108 w 216"/>
                <a:gd name="T2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03">
                  <a:moveTo>
                    <a:pt x="108" y="0"/>
                  </a:moveTo>
                  <a:lnTo>
                    <a:pt x="141" y="67"/>
                  </a:lnTo>
                  <a:lnTo>
                    <a:pt x="216" y="76"/>
                  </a:lnTo>
                  <a:lnTo>
                    <a:pt x="163" y="129"/>
                  </a:lnTo>
                  <a:lnTo>
                    <a:pt x="175" y="203"/>
                  </a:lnTo>
                  <a:lnTo>
                    <a:pt x="108" y="170"/>
                  </a:lnTo>
                  <a:lnTo>
                    <a:pt x="43" y="203"/>
                  </a:lnTo>
                  <a:lnTo>
                    <a:pt x="55" y="129"/>
                  </a:lnTo>
                  <a:lnTo>
                    <a:pt x="0" y="76"/>
                  </a:lnTo>
                  <a:lnTo>
                    <a:pt x="74" y="6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BDD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grpSp>
          <p:nvGrpSpPr>
            <p:cNvPr id="154" name="Diagram"/>
            <p:cNvGrpSpPr/>
            <p:nvPr/>
          </p:nvGrpSpPr>
          <p:grpSpPr>
            <a:xfrm>
              <a:off x="6986588" y="1960563"/>
              <a:ext cx="446087" cy="446087"/>
              <a:chOff x="6986588" y="1960563"/>
              <a:chExt cx="446087" cy="446087"/>
            </a:xfrm>
          </p:grpSpPr>
          <p:sp>
            <p:nvSpPr>
              <p:cNvPr id="251" name="Freeform 250"/>
              <p:cNvSpPr>
                <a:spLocks/>
              </p:cNvSpPr>
              <p:nvPr/>
            </p:nvSpPr>
            <p:spPr bwMode="auto">
              <a:xfrm>
                <a:off x="7223125" y="1960563"/>
                <a:ext cx="209550" cy="369888"/>
              </a:xfrm>
              <a:custGeom>
                <a:avLst/>
                <a:gdLst>
                  <a:gd name="T0" fmla="*/ 0 w 55"/>
                  <a:gd name="T1" fmla="*/ 57 h 97"/>
                  <a:gd name="T2" fmla="*/ 40 w 55"/>
                  <a:gd name="T3" fmla="*/ 97 h 97"/>
                  <a:gd name="T4" fmla="*/ 55 w 55"/>
                  <a:gd name="T5" fmla="*/ 58 h 97"/>
                  <a:gd name="T6" fmla="*/ 0 w 55"/>
                  <a:gd name="T7" fmla="*/ 0 h 97"/>
                  <a:gd name="T8" fmla="*/ 0 w 55"/>
                  <a:gd name="T9" fmla="*/ 5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97">
                    <a:moveTo>
                      <a:pt x="0" y="57"/>
                    </a:moveTo>
                    <a:cubicBezTo>
                      <a:pt x="40" y="97"/>
                      <a:pt x="40" y="97"/>
                      <a:pt x="40" y="97"/>
                    </a:cubicBezTo>
                    <a:cubicBezTo>
                      <a:pt x="49" y="87"/>
                      <a:pt x="55" y="73"/>
                      <a:pt x="55" y="58"/>
                    </a:cubicBezTo>
                    <a:cubicBezTo>
                      <a:pt x="55" y="27"/>
                      <a:pt x="30" y="2"/>
                      <a:pt x="0" y="0"/>
                    </a:cubicBez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91B3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2" name="Freeform 251"/>
              <p:cNvSpPr>
                <a:spLocks/>
              </p:cNvSpPr>
              <p:nvPr/>
            </p:nvSpPr>
            <p:spPr bwMode="auto">
              <a:xfrm>
                <a:off x="6986588" y="2197100"/>
                <a:ext cx="365125" cy="209550"/>
              </a:xfrm>
              <a:custGeom>
                <a:avLst/>
                <a:gdLst>
                  <a:gd name="T0" fmla="*/ 56 w 96"/>
                  <a:gd name="T1" fmla="*/ 0 h 55"/>
                  <a:gd name="T2" fmla="*/ 0 w 96"/>
                  <a:gd name="T3" fmla="*/ 0 h 55"/>
                  <a:gd name="T4" fmla="*/ 58 w 96"/>
                  <a:gd name="T5" fmla="*/ 55 h 55"/>
                  <a:gd name="T6" fmla="*/ 96 w 96"/>
                  <a:gd name="T7" fmla="*/ 41 h 55"/>
                  <a:gd name="T8" fmla="*/ 56 w 9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55">
                    <a:moveTo>
                      <a:pt x="5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31"/>
                      <a:pt x="27" y="55"/>
                      <a:pt x="58" y="55"/>
                    </a:cubicBezTo>
                    <a:cubicBezTo>
                      <a:pt x="73" y="55"/>
                      <a:pt x="86" y="50"/>
                      <a:pt x="96" y="41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3" name="Freeform 252"/>
              <p:cNvSpPr>
                <a:spLocks/>
              </p:cNvSpPr>
              <p:nvPr/>
            </p:nvSpPr>
            <p:spPr bwMode="auto">
              <a:xfrm>
                <a:off x="6986588" y="1960563"/>
                <a:ext cx="206375" cy="206375"/>
              </a:xfrm>
              <a:custGeom>
                <a:avLst/>
                <a:gdLst>
                  <a:gd name="T0" fmla="*/ 54 w 54"/>
                  <a:gd name="T1" fmla="*/ 54 h 54"/>
                  <a:gd name="T2" fmla="*/ 54 w 54"/>
                  <a:gd name="T3" fmla="*/ 0 h 54"/>
                  <a:gd name="T4" fmla="*/ 0 w 54"/>
                  <a:gd name="T5" fmla="*/ 54 h 54"/>
                  <a:gd name="T6" fmla="*/ 54 w 54"/>
                  <a:gd name="T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54">
                    <a:moveTo>
                      <a:pt x="54" y="54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5" y="2"/>
                      <a:pt x="2" y="25"/>
                      <a:pt x="0" y="54"/>
                    </a:cubicBezTo>
                    <a:lnTo>
                      <a:pt x="54" y="54"/>
                    </a:lnTo>
                    <a:close/>
                  </a:path>
                </a:pathLst>
              </a:custGeom>
              <a:solidFill>
                <a:srgbClr val="E8E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sp>
          <p:nvSpPr>
            <p:cNvPr id="155" name="Cloud 03"/>
            <p:cNvSpPr>
              <a:spLocks/>
            </p:cNvSpPr>
            <p:nvPr/>
          </p:nvSpPr>
          <p:spPr bwMode="auto">
            <a:xfrm>
              <a:off x="9377363" y="1309688"/>
              <a:ext cx="1103313" cy="757238"/>
            </a:xfrm>
            <a:custGeom>
              <a:avLst/>
              <a:gdLst>
                <a:gd name="T0" fmla="*/ 41 w 290"/>
                <a:gd name="T1" fmla="*/ 64 h 199"/>
                <a:gd name="T2" fmla="*/ 122 w 290"/>
                <a:gd name="T3" fmla="*/ 6 h 199"/>
                <a:gd name="T4" fmla="*/ 166 w 290"/>
                <a:gd name="T5" fmla="*/ 31 h 199"/>
                <a:gd name="T6" fmla="*/ 215 w 290"/>
                <a:gd name="T7" fmla="*/ 15 h 199"/>
                <a:gd name="T8" fmla="*/ 262 w 290"/>
                <a:gd name="T9" fmla="*/ 79 h 199"/>
                <a:gd name="T10" fmla="*/ 258 w 290"/>
                <a:gd name="T11" fmla="*/ 90 h 199"/>
                <a:gd name="T12" fmla="*/ 287 w 290"/>
                <a:gd name="T13" fmla="*/ 140 h 199"/>
                <a:gd name="T14" fmla="*/ 235 w 290"/>
                <a:gd name="T15" fmla="*/ 177 h 199"/>
                <a:gd name="T16" fmla="*/ 224 w 290"/>
                <a:gd name="T17" fmla="*/ 174 h 199"/>
                <a:gd name="T18" fmla="*/ 174 w 290"/>
                <a:gd name="T19" fmla="*/ 189 h 199"/>
                <a:gd name="T20" fmla="*/ 150 w 290"/>
                <a:gd name="T21" fmla="*/ 180 h 199"/>
                <a:gd name="T22" fmla="*/ 95 w 290"/>
                <a:gd name="T23" fmla="*/ 196 h 199"/>
                <a:gd name="T24" fmla="*/ 43 w 290"/>
                <a:gd name="T25" fmla="*/ 149 h 199"/>
                <a:gd name="T26" fmla="*/ 39 w 290"/>
                <a:gd name="T27" fmla="*/ 149 h 199"/>
                <a:gd name="T28" fmla="*/ 4 w 290"/>
                <a:gd name="T29" fmla="*/ 99 h 199"/>
                <a:gd name="T30" fmla="*/ 41 w 290"/>
                <a:gd name="T31" fmla="*/ 6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0" h="199">
                  <a:moveTo>
                    <a:pt x="41" y="64"/>
                  </a:moveTo>
                  <a:cubicBezTo>
                    <a:pt x="48" y="25"/>
                    <a:pt x="84" y="0"/>
                    <a:pt x="122" y="6"/>
                  </a:cubicBezTo>
                  <a:cubicBezTo>
                    <a:pt x="140" y="9"/>
                    <a:pt x="155" y="18"/>
                    <a:pt x="166" y="31"/>
                  </a:cubicBezTo>
                  <a:cubicBezTo>
                    <a:pt x="178" y="18"/>
                    <a:pt x="197" y="12"/>
                    <a:pt x="215" y="15"/>
                  </a:cubicBezTo>
                  <a:cubicBezTo>
                    <a:pt x="246" y="20"/>
                    <a:pt x="267" y="49"/>
                    <a:pt x="262" y="79"/>
                  </a:cubicBezTo>
                  <a:cubicBezTo>
                    <a:pt x="261" y="83"/>
                    <a:pt x="260" y="87"/>
                    <a:pt x="258" y="90"/>
                  </a:cubicBezTo>
                  <a:cubicBezTo>
                    <a:pt x="278" y="98"/>
                    <a:pt x="290" y="118"/>
                    <a:pt x="287" y="140"/>
                  </a:cubicBezTo>
                  <a:cubicBezTo>
                    <a:pt x="283" y="164"/>
                    <a:pt x="259" y="181"/>
                    <a:pt x="235" y="177"/>
                  </a:cubicBezTo>
                  <a:cubicBezTo>
                    <a:pt x="231" y="177"/>
                    <a:pt x="227" y="175"/>
                    <a:pt x="224" y="174"/>
                  </a:cubicBezTo>
                  <a:cubicBezTo>
                    <a:pt x="211" y="186"/>
                    <a:pt x="193" y="192"/>
                    <a:pt x="174" y="189"/>
                  </a:cubicBezTo>
                  <a:cubicBezTo>
                    <a:pt x="165" y="188"/>
                    <a:pt x="157" y="184"/>
                    <a:pt x="150" y="180"/>
                  </a:cubicBezTo>
                  <a:cubicBezTo>
                    <a:pt x="136" y="193"/>
                    <a:pt x="116" y="199"/>
                    <a:pt x="95" y="196"/>
                  </a:cubicBezTo>
                  <a:cubicBezTo>
                    <a:pt x="69" y="192"/>
                    <a:pt x="50" y="173"/>
                    <a:pt x="43" y="149"/>
                  </a:cubicBezTo>
                  <a:cubicBezTo>
                    <a:pt x="42" y="149"/>
                    <a:pt x="40" y="149"/>
                    <a:pt x="39" y="149"/>
                  </a:cubicBezTo>
                  <a:cubicBezTo>
                    <a:pt x="16" y="145"/>
                    <a:pt x="0" y="123"/>
                    <a:pt x="4" y="99"/>
                  </a:cubicBezTo>
                  <a:cubicBezTo>
                    <a:pt x="7" y="80"/>
                    <a:pt x="22" y="66"/>
                    <a:pt x="41" y="64"/>
                  </a:cubicBezTo>
                  <a:close/>
                </a:path>
              </a:pathLst>
            </a:custGeom>
            <a:solidFill>
              <a:srgbClr val="BDD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56" name="Cloud 02"/>
            <p:cNvSpPr>
              <a:spLocks/>
            </p:cNvSpPr>
            <p:nvPr/>
          </p:nvSpPr>
          <p:spPr bwMode="auto">
            <a:xfrm>
              <a:off x="8620125" y="2200275"/>
              <a:ext cx="893763" cy="544513"/>
            </a:xfrm>
            <a:custGeom>
              <a:avLst/>
              <a:gdLst>
                <a:gd name="T0" fmla="*/ 44 w 235"/>
                <a:gd name="T1" fmla="*/ 143 h 143"/>
                <a:gd name="T2" fmla="*/ 44 w 235"/>
                <a:gd name="T3" fmla="*/ 142 h 143"/>
                <a:gd name="T4" fmla="*/ 0 w 235"/>
                <a:gd name="T5" fmla="*/ 93 h 143"/>
                <a:gd name="T6" fmla="*/ 50 w 235"/>
                <a:gd name="T7" fmla="*/ 43 h 143"/>
                <a:gd name="T8" fmla="*/ 51 w 235"/>
                <a:gd name="T9" fmla="*/ 43 h 143"/>
                <a:gd name="T10" fmla="*/ 112 w 235"/>
                <a:gd name="T11" fmla="*/ 0 h 143"/>
                <a:gd name="T12" fmla="*/ 165 w 235"/>
                <a:gd name="T13" fmla="*/ 28 h 143"/>
                <a:gd name="T14" fmla="*/ 195 w 235"/>
                <a:gd name="T15" fmla="*/ 59 h 143"/>
                <a:gd name="T16" fmla="*/ 195 w 235"/>
                <a:gd name="T17" fmla="*/ 59 h 143"/>
                <a:gd name="T18" fmla="*/ 235 w 235"/>
                <a:gd name="T19" fmla="*/ 101 h 143"/>
                <a:gd name="T20" fmla="*/ 193 w 235"/>
                <a:gd name="T21" fmla="*/ 143 h 143"/>
                <a:gd name="T22" fmla="*/ 44 w 235"/>
                <a:gd name="T2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143">
                  <a:moveTo>
                    <a:pt x="44" y="143"/>
                  </a:moveTo>
                  <a:cubicBezTo>
                    <a:pt x="44" y="142"/>
                    <a:pt x="44" y="142"/>
                    <a:pt x="44" y="142"/>
                  </a:cubicBezTo>
                  <a:cubicBezTo>
                    <a:pt x="19" y="139"/>
                    <a:pt x="0" y="118"/>
                    <a:pt x="0" y="93"/>
                  </a:cubicBezTo>
                  <a:cubicBezTo>
                    <a:pt x="0" y="65"/>
                    <a:pt x="23" y="43"/>
                    <a:pt x="50" y="43"/>
                  </a:cubicBezTo>
                  <a:cubicBezTo>
                    <a:pt x="50" y="43"/>
                    <a:pt x="51" y="43"/>
                    <a:pt x="51" y="43"/>
                  </a:cubicBezTo>
                  <a:cubicBezTo>
                    <a:pt x="60" y="17"/>
                    <a:pt x="84" y="0"/>
                    <a:pt x="112" y="0"/>
                  </a:cubicBezTo>
                  <a:cubicBezTo>
                    <a:pt x="133" y="0"/>
                    <a:pt x="153" y="10"/>
                    <a:pt x="165" y="28"/>
                  </a:cubicBezTo>
                  <a:cubicBezTo>
                    <a:pt x="182" y="28"/>
                    <a:pt x="195" y="42"/>
                    <a:pt x="195" y="59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217" y="60"/>
                    <a:pt x="235" y="78"/>
                    <a:pt x="235" y="101"/>
                  </a:cubicBezTo>
                  <a:cubicBezTo>
                    <a:pt x="235" y="124"/>
                    <a:pt x="216" y="143"/>
                    <a:pt x="193" y="143"/>
                  </a:cubicBezTo>
                  <a:lnTo>
                    <a:pt x="44" y="143"/>
                  </a:lnTo>
                  <a:close/>
                </a:path>
              </a:pathLst>
            </a:custGeom>
            <a:solidFill>
              <a:srgbClr val="EF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57" name="Cloud 01"/>
            <p:cNvSpPr>
              <a:spLocks/>
            </p:cNvSpPr>
            <p:nvPr/>
          </p:nvSpPr>
          <p:spPr bwMode="auto">
            <a:xfrm>
              <a:off x="6738938" y="681038"/>
              <a:ext cx="1641475" cy="941388"/>
            </a:xfrm>
            <a:custGeom>
              <a:avLst/>
              <a:gdLst>
                <a:gd name="T0" fmla="*/ 396 w 431"/>
                <a:gd name="T1" fmla="*/ 117 h 247"/>
                <a:gd name="T2" fmla="*/ 389 w 431"/>
                <a:gd name="T3" fmla="*/ 117 h 247"/>
                <a:gd name="T4" fmla="*/ 349 w 431"/>
                <a:gd name="T5" fmla="*/ 87 h 247"/>
                <a:gd name="T6" fmla="*/ 351 w 431"/>
                <a:gd name="T7" fmla="*/ 72 h 247"/>
                <a:gd name="T8" fmla="*/ 279 w 431"/>
                <a:gd name="T9" fmla="*/ 0 h 247"/>
                <a:gd name="T10" fmla="*/ 219 w 431"/>
                <a:gd name="T11" fmla="*/ 31 h 247"/>
                <a:gd name="T12" fmla="*/ 158 w 431"/>
                <a:gd name="T13" fmla="*/ 8 h 247"/>
                <a:gd name="T14" fmla="*/ 66 w 431"/>
                <a:gd name="T15" fmla="*/ 99 h 247"/>
                <a:gd name="T16" fmla="*/ 33 w 431"/>
                <a:gd name="T17" fmla="*/ 126 h 247"/>
                <a:gd name="T18" fmla="*/ 30 w 431"/>
                <a:gd name="T19" fmla="*/ 126 h 247"/>
                <a:gd name="T20" fmla="*/ 0 w 431"/>
                <a:gd name="T21" fmla="*/ 156 h 247"/>
                <a:gd name="T22" fmla="*/ 30 w 431"/>
                <a:gd name="T23" fmla="*/ 186 h 247"/>
                <a:gd name="T24" fmla="*/ 37 w 431"/>
                <a:gd name="T25" fmla="*/ 185 h 247"/>
                <a:gd name="T26" fmla="*/ 82 w 431"/>
                <a:gd name="T27" fmla="*/ 207 h 247"/>
                <a:gd name="T28" fmla="*/ 100 w 431"/>
                <a:gd name="T29" fmla="*/ 204 h 247"/>
                <a:gd name="T30" fmla="*/ 163 w 431"/>
                <a:gd name="T31" fmla="*/ 243 h 247"/>
                <a:gd name="T32" fmla="*/ 208 w 431"/>
                <a:gd name="T33" fmla="*/ 226 h 247"/>
                <a:gd name="T34" fmla="*/ 259 w 431"/>
                <a:gd name="T35" fmla="*/ 247 h 247"/>
                <a:gd name="T36" fmla="*/ 328 w 431"/>
                <a:gd name="T37" fmla="*/ 202 h 247"/>
                <a:gd name="T38" fmla="*/ 337 w 431"/>
                <a:gd name="T39" fmla="*/ 203 h 247"/>
                <a:gd name="T40" fmla="*/ 380 w 431"/>
                <a:gd name="T41" fmla="*/ 183 h 247"/>
                <a:gd name="T42" fmla="*/ 396 w 431"/>
                <a:gd name="T43" fmla="*/ 187 h 247"/>
                <a:gd name="T44" fmla="*/ 431 w 431"/>
                <a:gd name="T45" fmla="*/ 152 h 247"/>
                <a:gd name="T46" fmla="*/ 396 w 431"/>
                <a:gd name="T47" fmla="*/ 11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1" h="247">
                  <a:moveTo>
                    <a:pt x="396" y="117"/>
                  </a:moveTo>
                  <a:cubicBezTo>
                    <a:pt x="393" y="117"/>
                    <a:pt x="391" y="117"/>
                    <a:pt x="389" y="117"/>
                  </a:cubicBezTo>
                  <a:cubicBezTo>
                    <a:pt x="381" y="102"/>
                    <a:pt x="367" y="91"/>
                    <a:pt x="349" y="87"/>
                  </a:cubicBezTo>
                  <a:cubicBezTo>
                    <a:pt x="350" y="82"/>
                    <a:pt x="351" y="77"/>
                    <a:pt x="351" y="72"/>
                  </a:cubicBezTo>
                  <a:cubicBezTo>
                    <a:pt x="351" y="32"/>
                    <a:pt x="318" y="0"/>
                    <a:pt x="279" y="0"/>
                  </a:cubicBezTo>
                  <a:cubicBezTo>
                    <a:pt x="254" y="0"/>
                    <a:pt x="232" y="12"/>
                    <a:pt x="219" y="31"/>
                  </a:cubicBezTo>
                  <a:cubicBezTo>
                    <a:pt x="203" y="17"/>
                    <a:pt x="182" y="8"/>
                    <a:pt x="158" y="8"/>
                  </a:cubicBezTo>
                  <a:cubicBezTo>
                    <a:pt x="108" y="8"/>
                    <a:pt x="67" y="49"/>
                    <a:pt x="66" y="99"/>
                  </a:cubicBezTo>
                  <a:cubicBezTo>
                    <a:pt x="52" y="103"/>
                    <a:pt x="40" y="113"/>
                    <a:pt x="33" y="126"/>
                  </a:cubicBezTo>
                  <a:cubicBezTo>
                    <a:pt x="32" y="126"/>
                    <a:pt x="31" y="126"/>
                    <a:pt x="30" y="126"/>
                  </a:cubicBezTo>
                  <a:cubicBezTo>
                    <a:pt x="14" y="126"/>
                    <a:pt x="0" y="140"/>
                    <a:pt x="0" y="156"/>
                  </a:cubicBezTo>
                  <a:cubicBezTo>
                    <a:pt x="0" y="172"/>
                    <a:pt x="14" y="186"/>
                    <a:pt x="30" y="186"/>
                  </a:cubicBezTo>
                  <a:cubicBezTo>
                    <a:pt x="33" y="186"/>
                    <a:pt x="35" y="185"/>
                    <a:pt x="37" y="185"/>
                  </a:cubicBezTo>
                  <a:cubicBezTo>
                    <a:pt x="47" y="198"/>
                    <a:pt x="64" y="207"/>
                    <a:pt x="82" y="207"/>
                  </a:cubicBezTo>
                  <a:cubicBezTo>
                    <a:pt x="88" y="207"/>
                    <a:pt x="94" y="206"/>
                    <a:pt x="100" y="204"/>
                  </a:cubicBezTo>
                  <a:cubicBezTo>
                    <a:pt x="112" y="227"/>
                    <a:pt x="136" y="243"/>
                    <a:pt x="163" y="243"/>
                  </a:cubicBezTo>
                  <a:cubicBezTo>
                    <a:pt x="180" y="243"/>
                    <a:pt x="196" y="237"/>
                    <a:pt x="208" y="226"/>
                  </a:cubicBezTo>
                  <a:cubicBezTo>
                    <a:pt x="222" y="239"/>
                    <a:pt x="240" y="247"/>
                    <a:pt x="259" y="247"/>
                  </a:cubicBezTo>
                  <a:cubicBezTo>
                    <a:pt x="290" y="247"/>
                    <a:pt x="316" y="228"/>
                    <a:pt x="328" y="202"/>
                  </a:cubicBezTo>
                  <a:cubicBezTo>
                    <a:pt x="331" y="202"/>
                    <a:pt x="334" y="203"/>
                    <a:pt x="337" y="203"/>
                  </a:cubicBezTo>
                  <a:cubicBezTo>
                    <a:pt x="354" y="203"/>
                    <a:pt x="370" y="195"/>
                    <a:pt x="380" y="183"/>
                  </a:cubicBezTo>
                  <a:cubicBezTo>
                    <a:pt x="385" y="186"/>
                    <a:pt x="390" y="187"/>
                    <a:pt x="396" y="187"/>
                  </a:cubicBezTo>
                  <a:cubicBezTo>
                    <a:pt x="415" y="187"/>
                    <a:pt x="431" y="171"/>
                    <a:pt x="431" y="152"/>
                  </a:cubicBezTo>
                  <a:cubicBezTo>
                    <a:pt x="431" y="132"/>
                    <a:pt x="415" y="117"/>
                    <a:pt x="396" y="117"/>
                  </a:cubicBezTo>
                  <a:close/>
                </a:path>
              </a:pathLst>
            </a:custGeom>
            <a:solidFill>
              <a:srgbClr val="BDD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58" name="Cloud"/>
            <p:cNvSpPr>
              <a:spLocks/>
            </p:cNvSpPr>
            <p:nvPr/>
          </p:nvSpPr>
          <p:spPr bwMode="auto">
            <a:xfrm>
              <a:off x="5483225" y="1500188"/>
              <a:ext cx="1157288" cy="803275"/>
            </a:xfrm>
            <a:custGeom>
              <a:avLst/>
              <a:gdLst>
                <a:gd name="T0" fmla="*/ 271 w 304"/>
                <a:gd name="T1" fmla="*/ 81 h 211"/>
                <a:gd name="T2" fmla="*/ 195 w 304"/>
                <a:gd name="T3" fmla="*/ 6 h 211"/>
                <a:gd name="T4" fmla="*/ 145 w 304"/>
                <a:gd name="T5" fmla="*/ 26 h 211"/>
                <a:gd name="T6" fmla="*/ 96 w 304"/>
                <a:gd name="T7" fmla="*/ 0 h 211"/>
                <a:gd name="T8" fmla="*/ 37 w 304"/>
                <a:gd name="T9" fmla="*/ 59 h 211"/>
                <a:gd name="T10" fmla="*/ 38 w 304"/>
                <a:gd name="T11" fmla="*/ 71 h 211"/>
                <a:gd name="T12" fmla="*/ 0 w 304"/>
                <a:gd name="T13" fmla="*/ 119 h 211"/>
                <a:gd name="T14" fmla="*/ 48 w 304"/>
                <a:gd name="T15" fmla="*/ 167 h 211"/>
                <a:gd name="T16" fmla="*/ 60 w 304"/>
                <a:gd name="T17" fmla="*/ 165 h 211"/>
                <a:gd name="T18" fmla="*/ 110 w 304"/>
                <a:gd name="T19" fmla="*/ 190 h 211"/>
                <a:gd name="T20" fmla="*/ 137 w 304"/>
                <a:gd name="T21" fmla="*/ 184 h 211"/>
                <a:gd name="T22" fmla="*/ 191 w 304"/>
                <a:gd name="T23" fmla="*/ 211 h 211"/>
                <a:gd name="T24" fmla="*/ 254 w 304"/>
                <a:gd name="T25" fmla="*/ 171 h 211"/>
                <a:gd name="T26" fmla="*/ 258 w 304"/>
                <a:gd name="T27" fmla="*/ 171 h 211"/>
                <a:gd name="T28" fmla="*/ 304 w 304"/>
                <a:gd name="T29" fmla="*/ 125 h 211"/>
                <a:gd name="T30" fmla="*/ 271 w 304"/>
                <a:gd name="T31" fmla="*/ 8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4" h="211">
                  <a:moveTo>
                    <a:pt x="271" y="81"/>
                  </a:moveTo>
                  <a:cubicBezTo>
                    <a:pt x="270" y="40"/>
                    <a:pt x="237" y="6"/>
                    <a:pt x="195" y="6"/>
                  </a:cubicBezTo>
                  <a:cubicBezTo>
                    <a:pt x="176" y="6"/>
                    <a:pt x="159" y="14"/>
                    <a:pt x="145" y="26"/>
                  </a:cubicBezTo>
                  <a:cubicBezTo>
                    <a:pt x="134" y="10"/>
                    <a:pt x="116" y="0"/>
                    <a:pt x="96" y="0"/>
                  </a:cubicBezTo>
                  <a:cubicBezTo>
                    <a:pt x="63" y="0"/>
                    <a:pt x="37" y="26"/>
                    <a:pt x="37" y="59"/>
                  </a:cubicBezTo>
                  <a:cubicBezTo>
                    <a:pt x="37" y="63"/>
                    <a:pt x="37" y="68"/>
                    <a:pt x="38" y="71"/>
                  </a:cubicBezTo>
                  <a:cubicBezTo>
                    <a:pt x="16" y="76"/>
                    <a:pt x="0" y="95"/>
                    <a:pt x="0" y="119"/>
                  </a:cubicBezTo>
                  <a:cubicBezTo>
                    <a:pt x="0" y="145"/>
                    <a:pt x="21" y="167"/>
                    <a:pt x="48" y="167"/>
                  </a:cubicBezTo>
                  <a:cubicBezTo>
                    <a:pt x="52" y="167"/>
                    <a:pt x="56" y="166"/>
                    <a:pt x="60" y="165"/>
                  </a:cubicBezTo>
                  <a:cubicBezTo>
                    <a:pt x="71" y="180"/>
                    <a:pt x="89" y="190"/>
                    <a:pt x="110" y="190"/>
                  </a:cubicBezTo>
                  <a:cubicBezTo>
                    <a:pt x="119" y="190"/>
                    <a:pt x="129" y="188"/>
                    <a:pt x="137" y="184"/>
                  </a:cubicBezTo>
                  <a:cubicBezTo>
                    <a:pt x="149" y="200"/>
                    <a:pt x="169" y="211"/>
                    <a:pt x="191" y="211"/>
                  </a:cubicBezTo>
                  <a:cubicBezTo>
                    <a:pt x="219" y="211"/>
                    <a:pt x="243" y="194"/>
                    <a:pt x="254" y="171"/>
                  </a:cubicBezTo>
                  <a:cubicBezTo>
                    <a:pt x="256" y="171"/>
                    <a:pt x="257" y="171"/>
                    <a:pt x="258" y="171"/>
                  </a:cubicBezTo>
                  <a:cubicBezTo>
                    <a:pt x="284" y="171"/>
                    <a:pt x="304" y="150"/>
                    <a:pt x="304" y="125"/>
                  </a:cubicBezTo>
                  <a:cubicBezTo>
                    <a:pt x="304" y="104"/>
                    <a:pt x="290" y="87"/>
                    <a:pt x="271" y="81"/>
                  </a:cubicBezTo>
                  <a:close/>
                </a:path>
              </a:pathLst>
            </a:custGeom>
            <a:solidFill>
              <a:srgbClr val="EF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grpSp>
          <p:nvGrpSpPr>
            <p:cNvPr id="159" name="Laptop"/>
            <p:cNvGrpSpPr/>
            <p:nvPr/>
          </p:nvGrpSpPr>
          <p:grpSpPr>
            <a:xfrm>
              <a:off x="5822950" y="3567113"/>
              <a:ext cx="4467225" cy="2563813"/>
              <a:chOff x="5822950" y="3567113"/>
              <a:chExt cx="4467225" cy="2563813"/>
            </a:xfrm>
          </p:grpSpPr>
          <p:sp>
            <p:nvSpPr>
              <p:cNvPr id="246" name="Freeform 245"/>
              <p:cNvSpPr>
                <a:spLocks/>
              </p:cNvSpPr>
              <p:nvPr/>
            </p:nvSpPr>
            <p:spPr bwMode="auto">
              <a:xfrm>
                <a:off x="6232525" y="3567113"/>
                <a:ext cx="3646488" cy="2487613"/>
              </a:xfrm>
              <a:custGeom>
                <a:avLst/>
                <a:gdLst>
                  <a:gd name="T0" fmla="*/ 944 w 958"/>
                  <a:gd name="T1" fmla="*/ 653 h 653"/>
                  <a:gd name="T2" fmla="*/ 14 w 958"/>
                  <a:gd name="T3" fmla="*/ 653 h 653"/>
                  <a:gd name="T4" fmla="*/ 0 w 958"/>
                  <a:gd name="T5" fmla="*/ 639 h 653"/>
                  <a:gd name="T6" fmla="*/ 0 w 958"/>
                  <a:gd name="T7" fmla="*/ 31 h 653"/>
                  <a:gd name="T8" fmla="*/ 31 w 958"/>
                  <a:gd name="T9" fmla="*/ 0 h 653"/>
                  <a:gd name="T10" fmla="*/ 927 w 958"/>
                  <a:gd name="T11" fmla="*/ 0 h 653"/>
                  <a:gd name="T12" fmla="*/ 958 w 958"/>
                  <a:gd name="T13" fmla="*/ 31 h 653"/>
                  <a:gd name="T14" fmla="*/ 958 w 958"/>
                  <a:gd name="T15" fmla="*/ 639 h 653"/>
                  <a:gd name="T16" fmla="*/ 944 w 958"/>
                  <a:gd name="T17" fmla="*/ 653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8" h="653">
                    <a:moveTo>
                      <a:pt x="944" y="653"/>
                    </a:moveTo>
                    <a:cubicBezTo>
                      <a:pt x="14" y="653"/>
                      <a:pt x="14" y="653"/>
                      <a:pt x="14" y="653"/>
                    </a:cubicBezTo>
                    <a:cubicBezTo>
                      <a:pt x="7" y="653"/>
                      <a:pt x="0" y="647"/>
                      <a:pt x="0" y="639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927" y="0"/>
                      <a:pt x="927" y="0"/>
                      <a:pt x="927" y="0"/>
                    </a:cubicBezTo>
                    <a:cubicBezTo>
                      <a:pt x="944" y="0"/>
                      <a:pt x="958" y="14"/>
                      <a:pt x="958" y="31"/>
                    </a:cubicBezTo>
                    <a:cubicBezTo>
                      <a:pt x="958" y="639"/>
                      <a:pt x="958" y="639"/>
                      <a:pt x="958" y="639"/>
                    </a:cubicBezTo>
                    <a:cubicBezTo>
                      <a:pt x="958" y="647"/>
                      <a:pt x="951" y="653"/>
                      <a:pt x="944" y="653"/>
                    </a:cubicBezTo>
                    <a:close/>
                  </a:path>
                </a:pathLst>
              </a:custGeom>
              <a:solidFill>
                <a:srgbClr val="5C7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7" name="Freeform 246"/>
              <p:cNvSpPr>
                <a:spLocks/>
              </p:cNvSpPr>
              <p:nvPr/>
            </p:nvSpPr>
            <p:spPr bwMode="auto">
              <a:xfrm>
                <a:off x="6232525" y="5948363"/>
                <a:ext cx="3646488" cy="106363"/>
              </a:xfrm>
              <a:custGeom>
                <a:avLst/>
                <a:gdLst>
                  <a:gd name="T0" fmla="*/ 0 w 958"/>
                  <a:gd name="T1" fmla="*/ 0 h 28"/>
                  <a:gd name="T2" fmla="*/ 0 w 958"/>
                  <a:gd name="T3" fmla="*/ 14 h 28"/>
                  <a:gd name="T4" fmla="*/ 14 w 958"/>
                  <a:gd name="T5" fmla="*/ 28 h 28"/>
                  <a:gd name="T6" fmla="*/ 944 w 958"/>
                  <a:gd name="T7" fmla="*/ 28 h 28"/>
                  <a:gd name="T8" fmla="*/ 958 w 958"/>
                  <a:gd name="T9" fmla="*/ 14 h 28"/>
                  <a:gd name="T10" fmla="*/ 958 w 958"/>
                  <a:gd name="T11" fmla="*/ 0 h 28"/>
                  <a:gd name="T12" fmla="*/ 0 w 95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8" h="28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8"/>
                      <a:pt x="14" y="28"/>
                    </a:cubicBezTo>
                    <a:cubicBezTo>
                      <a:pt x="944" y="28"/>
                      <a:pt x="944" y="28"/>
                      <a:pt x="944" y="28"/>
                    </a:cubicBezTo>
                    <a:cubicBezTo>
                      <a:pt x="951" y="28"/>
                      <a:pt x="958" y="22"/>
                      <a:pt x="958" y="14"/>
                    </a:cubicBezTo>
                    <a:cubicBezTo>
                      <a:pt x="958" y="0"/>
                      <a:pt x="958" y="0"/>
                      <a:pt x="95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7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8" name="Rectangle 247"/>
              <p:cNvSpPr>
                <a:spLocks noChangeArrowheads="1"/>
              </p:cNvSpPr>
              <p:nvPr/>
            </p:nvSpPr>
            <p:spPr bwMode="auto">
              <a:xfrm>
                <a:off x="6378575" y="3743325"/>
                <a:ext cx="3355975" cy="21050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9" name="Freeform 248"/>
              <p:cNvSpPr>
                <a:spLocks/>
              </p:cNvSpPr>
              <p:nvPr/>
            </p:nvSpPr>
            <p:spPr bwMode="auto">
              <a:xfrm>
                <a:off x="5822950" y="6065838"/>
                <a:ext cx="4467225" cy="65088"/>
              </a:xfrm>
              <a:custGeom>
                <a:avLst/>
                <a:gdLst>
                  <a:gd name="T0" fmla="*/ 0 w 1174"/>
                  <a:gd name="T1" fmla="*/ 0 h 17"/>
                  <a:gd name="T2" fmla="*/ 149 w 1174"/>
                  <a:gd name="T3" fmla="*/ 17 h 17"/>
                  <a:gd name="T4" fmla="*/ 1024 w 1174"/>
                  <a:gd name="T5" fmla="*/ 17 h 17"/>
                  <a:gd name="T6" fmla="*/ 1174 w 1174"/>
                  <a:gd name="T7" fmla="*/ 0 h 17"/>
                  <a:gd name="T8" fmla="*/ 0 w 1174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4" h="17">
                    <a:moveTo>
                      <a:pt x="0" y="0"/>
                    </a:moveTo>
                    <a:cubicBezTo>
                      <a:pt x="0" y="0"/>
                      <a:pt x="22" y="17"/>
                      <a:pt x="149" y="17"/>
                    </a:cubicBezTo>
                    <a:cubicBezTo>
                      <a:pt x="277" y="17"/>
                      <a:pt x="897" y="17"/>
                      <a:pt x="1024" y="17"/>
                    </a:cubicBezTo>
                    <a:cubicBezTo>
                      <a:pt x="1152" y="17"/>
                      <a:pt x="1174" y="0"/>
                      <a:pt x="11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D5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0" name="Rectangle 249"/>
              <p:cNvSpPr>
                <a:spLocks noChangeArrowheads="1"/>
              </p:cNvSpPr>
              <p:nvPr/>
            </p:nvSpPr>
            <p:spPr bwMode="auto">
              <a:xfrm>
                <a:off x="5822950" y="6038850"/>
                <a:ext cx="4467225" cy="26988"/>
              </a:xfrm>
              <a:prstGeom prst="rect">
                <a:avLst/>
              </a:prstGeom>
              <a:solidFill>
                <a:srgbClr val="4F6A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grpSp>
          <p:nvGrpSpPr>
            <p:cNvPr id="160" name="Lightbulb"/>
            <p:cNvGrpSpPr/>
            <p:nvPr/>
          </p:nvGrpSpPr>
          <p:grpSpPr>
            <a:xfrm>
              <a:off x="5703888" y="3738563"/>
              <a:ext cx="407987" cy="563562"/>
              <a:chOff x="5703888" y="3738563"/>
              <a:chExt cx="407987" cy="563562"/>
            </a:xfrm>
          </p:grpSpPr>
          <p:sp>
            <p:nvSpPr>
              <p:cNvPr id="239" name="Freeform 238"/>
              <p:cNvSpPr>
                <a:spLocks/>
              </p:cNvSpPr>
              <p:nvPr/>
            </p:nvSpPr>
            <p:spPr bwMode="auto">
              <a:xfrm>
                <a:off x="5703888" y="3738563"/>
                <a:ext cx="388938" cy="449263"/>
              </a:xfrm>
              <a:custGeom>
                <a:avLst/>
                <a:gdLst>
                  <a:gd name="T0" fmla="*/ 99 w 102"/>
                  <a:gd name="T1" fmla="*/ 39 h 118"/>
                  <a:gd name="T2" fmla="*/ 39 w 102"/>
                  <a:gd name="T3" fmla="*/ 8 h 118"/>
                  <a:gd name="T4" fmla="*/ 8 w 102"/>
                  <a:gd name="T5" fmla="*/ 69 h 118"/>
                  <a:gd name="T6" fmla="*/ 25 w 102"/>
                  <a:gd name="T7" fmla="*/ 92 h 118"/>
                  <a:gd name="T8" fmla="*/ 50 w 102"/>
                  <a:gd name="T9" fmla="*/ 118 h 118"/>
                  <a:gd name="T10" fmla="*/ 95 w 102"/>
                  <a:gd name="T11" fmla="*/ 103 h 118"/>
                  <a:gd name="T12" fmla="*/ 99 w 102"/>
                  <a:gd name="T13" fmla="*/ 68 h 118"/>
                  <a:gd name="T14" fmla="*/ 99 w 102"/>
                  <a:gd name="T15" fmla="*/ 39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118">
                    <a:moveTo>
                      <a:pt x="99" y="39"/>
                    </a:moveTo>
                    <a:cubicBezTo>
                      <a:pt x="91" y="14"/>
                      <a:pt x="64" y="0"/>
                      <a:pt x="39" y="8"/>
                    </a:cubicBezTo>
                    <a:cubicBezTo>
                      <a:pt x="14" y="16"/>
                      <a:pt x="0" y="43"/>
                      <a:pt x="8" y="69"/>
                    </a:cubicBezTo>
                    <a:cubicBezTo>
                      <a:pt x="11" y="78"/>
                      <a:pt x="18" y="86"/>
                      <a:pt x="25" y="92"/>
                    </a:cubicBezTo>
                    <a:cubicBezTo>
                      <a:pt x="40" y="103"/>
                      <a:pt x="47" y="110"/>
                      <a:pt x="50" y="118"/>
                    </a:cubicBezTo>
                    <a:cubicBezTo>
                      <a:pt x="95" y="103"/>
                      <a:pt x="95" y="103"/>
                      <a:pt x="95" y="103"/>
                    </a:cubicBezTo>
                    <a:cubicBezTo>
                      <a:pt x="92" y="95"/>
                      <a:pt x="94" y="86"/>
                      <a:pt x="99" y="68"/>
                    </a:cubicBezTo>
                    <a:cubicBezTo>
                      <a:pt x="102" y="59"/>
                      <a:pt x="102" y="48"/>
                      <a:pt x="99" y="39"/>
                    </a:cubicBezTo>
                    <a:close/>
                  </a:path>
                </a:pathLst>
              </a:custGeom>
              <a:solidFill>
                <a:srgbClr val="F7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0" name="Freeform 239"/>
              <p:cNvSpPr>
                <a:spLocks/>
              </p:cNvSpPr>
              <p:nvPr/>
            </p:nvSpPr>
            <p:spPr bwMode="auto">
              <a:xfrm>
                <a:off x="5959475" y="4222750"/>
                <a:ext cx="106363" cy="79375"/>
              </a:xfrm>
              <a:custGeom>
                <a:avLst/>
                <a:gdLst>
                  <a:gd name="T0" fmla="*/ 27 w 28"/>
                  <a:gd name="T1" fmla="*/ 6 h 21"/>
                  <a:gd name="T2" fmla="*/ 17 w 28"/>
                  <a:gd name="T3" fmla="*/ 18 h 21"/>
                  <a:gd name="T4" fmla="*/ 2 w 28"/>
                  <a:gd name="T5" fmla="*/ 14 h 21"/>
                  <a:gd name="T6" fmla="*/ 11 w 28"/>
                  <a:gd name="T7" fmla="*/ 2 h 21"/>
                  <a:gd name="T8" fmla="*/ 27 w 28"/>
                  <a:gd name="T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1">
                    <a:moveTo>
                      <a:pt x="27" y="6"/>
                    </a:moveTo>
                    <a:cubicBezTo>
                      <a:pt x="28" y="11"/>
                      <a:pt x="24" y="16"/>
                      <a:pt x="17" y="18"/>
                    </a:cubicBezTo>
                    <a:cubicBezTo>
                      <a:pt x="10" y="21"/>
                      <a:pt x="3" y="19"/>
                      <a:pt x="2" y="14"/>
                    </a:cubicBezTo>
                    <a:cubicBezTo>
                      <a:pt x="0" y="10"/>
                      <a:pt x="5" y="4"/>
                      <a:pt x="11" y="2"/>
                    </a:cubicBezTo>
                    <a:cubicBezTo>
                      <a:pt x="18" y="0"/>
                      <a:pt x="25" y="2"/>
                      <a:pt x="27" y="6"/>
                    </a:cubicBezTo>
                    <a:close/>
                  </a:path>
                </a:pathLst>
              </a:custGeom>
              <a:solidFill>
                <a:srgbClr val="313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1" name="Freeform 240"/>
              <p:cNvSpPr>
                <a:spLocks/>
              </p:cNvSpPr>
              <p:nvPr/>
            </p:nvSpPr>
            <p:spPr bwMode="auto">
              <a:xfrm>
                <a:off x="5883275" y="4130675"/>
                <a:ext cx="228600" cy="168275"/>
              </a:xfrm>
              <a:custGeom>
                <a:avLst/>
                <a:gdLst>
                  <a:gd name="T0" fmla="*/ 57 w 60"/>
                  <a:gd name="T1" fmla="*/ 29 h 44"/>
                  <a:gd name="T2" fmla="*/ 13 w 60"/>
                  <a:gd name="T3" fmla="*/ 43 h 44"/>
                  <a:gd name="T4" fmla="*/ 8 w 60"/>
                  <a:gd name="T5" fmla="*/ 41 h 44"/>
                  <a:gd name="T6" fmla="*/ 1 w 60"/>
                  <a:gd name="T7" fmla="*/ 20 h 44"/>
                  <a:gd name="T8" fmla="*/ 3 w 60"/>
                  <a:gd name="T9" fmla="*/ 15 h 44"/>
                  <a:gd name="T10" fmla="*/ 47 w 60"/>
                  <a:gd name="T11" fmla="*/ 0 h 44"/>
                  <a:gd name="T12" fmla="*/ 52 w 60"/>
                  <a:gd name="T13" fmla="*/ 3 h 44"/>
                  <a:gd name="T14" fmla="*/ 59 w 60"/>
                  <a:gd name="T15" fmla="*/ 24 h 44"/>
                  <a:gd name="T16" fmla="*/ 57 w 60"/>
                  <a:gd name="T17" fmla="*/ 2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44">
                    <a:moveTo>
                      <a:pt x="57" y="29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1" y="44"/>
                      <a:pt x="9" y="43"/>
                      <a:pt x="8" y="41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18"/>
                      <a:pt x="1" y="16"/>
                      <a:pt x="3" y="15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9" y="0"/>
                      <a:pt x="52" y="1"/>
                      <a:pt x="52" y="3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0" y="26"/>
                      <a:pt x="59" y="28"/>
                      <a:pt x="57" y="29"/>
                    </a:cubicBezTo>
                    <a:close/>
                  </a:path>
                </a:pathLst>
              </a:custGeom>
              <a:solidFill>
                <a:srgbClr val="3C4E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2" name="Freeform 241"/>
              <p:cNvSpPr>
                <a:spLocks/>
              </p:cNvSpPr>
              <p:nvPr/>
            </p:nvSpPr>
            <p:spPr bwMode="auto">
              <a:xfrm>
                <a:off x="5815013" y="3906838"/>
                <a:ext cx="182563" cy="258763"/>
              </a:xfrm>
              <a:custGeom>
                <a:avLst/>
                <a:gdLst>
                  <a:gd name="T0" fmla="*/ 48 w 48"/>
                  <a:gd name="T1" fmla="*/ 65 h 68"/>
                  <a:gd name="T2" fmla="*/ 46 w 48"/>
                  <a:gd name="T3" fmla="*/ 66 h 68"/>
                  <a:gd name="T4" fmla="*/ 42 w 48"/>
                  <a:gd name="T5" fmla="*/ 3 h 68"/>
                  <a:gd name="T6" fmla="*/ 34 w 48"/>
                  <a:gd name="T7" fmla="*/ 9 h 68"/>
                  <a:gd name="T8" fmla="*/ 24 w 48"/>
                  <a:gd name="T9" fmla="*/ 8 h 68"/>
                  <a:gd name="T10" fmla="*/ 18 w 48"/>
                  <a:gd name="T11" fmla="*/ 15 h 68"/>
                  <a:gd name="T12" fmla="*/ 6 w 48"/>
                  <a:gd name="T13" fmla="*/ 15 h 68"/>
                  <a:gd name="T14" fmla="*/ 41 w 48"/>
                  <a:gd name="T15" fmla="*/ 68 h 68"/>
                  <a:gd name="T16" fmla="*/ 39 w 48"/>
                  <a:gd name="T17" fmla="*/ 68 h 68"/>
                  <a:gd name="T18" fmla="*/ 9 w 48"/>
                  <a:gd name="T19" fmla="*/ 20 h 68"/>
                  <a:gd name="T20" fmla="*/ 7 w 48"/>
                  <a:gd name="T21" fmla="*/ 13 h 68"/>
                  <a:gd name="T22" fmla="*/ 17 w 48"/>
                  <a:gd name="T23" fmla="*/ 13 h 68"/>
                  <a:gd name="T24" fmla="*/ 26 w 48"/>
                  <a:gd name="T25" fmla="*/ 6 h 68"/>
                  <a:gd name="T26" fmla="*/ 36 w 48"/>
                  <a:gd name="T27" fmla="*/ 7 h 68"/>
                  <a:gd name="T28" fmla="*/ 43 w 48"/>
                  <a:gd name="T29" fmla="*/ 0 h 68"/>
                  <a:gd name="T30" fmla="*/ 43 w 48"/>
                  <a:gd name="T31" fmla="*/ 9 h 68"/>
                  <a:gd name="T32" fmla="*/ 48 w 48"/>
                  <a:gd name="T33" fmla="*/ 6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" h="68">
                    <a:moveTo>
                      <a:pt x="48" y="65"/>
                    </a:moveTo>
                    <a:cubicBezTo>
                      <a:pt x="46" y="66"/>
                      <a:pt x="46" y="66"/>
                      <a:pt x="46" y="66"/>
                    </a:cubicBezTo>
                    <a:cubicBezTo>
                      <a:pt x="40" y="46"/>
                      <a:pt x="39" y="23"/>
                      <a:pt x="42" y="3"/>
                    </a:cubicBezTo>
                    <a:cubicBezTo>
                      <a:pt x="39" y="5"/>
                      <a:pt x="39" y="9"/>
                      <a:pt x="34" y="9"/>
                    </a:cubicBezTo>
                    <a:cubicBezTo>
                      <a:pt x="31" y="10"/>
                      <a:pt x="28" y="7"/>
                      <a:pt x="24" y="8"/>
                    </a:cubicBezTo>
                    <a:cubicBezTo>
                      <a:pt x="21" y="10"/>
                      <a:pt x="21" y="13"/>
                      <a:pt x="18" y="15"/>
                    </a:cubicBezTo>
                    <a:cubicBezTo>
                      <a:pt x="14" y="18"/>
                      <a:pt x="11" y="14"/>
                      <a:pt x="6" y="15"/>
                    </a:cubicBezTo>
                    <a:cubicBezTo>
                      <a:pt x="12" y="20"/>
                      <a:pt x="32" y="42"/>
                      <a:pt x="41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3" y="50"/>
                      <a:pt x="21" y="34"/>
                      <a:pt x="9" y="20"/>
                    </a:cubicBezTo>
                    <a:cubicBezTo>
                      <a:pt x="6" y="17"/>
                      <a:pt x="0" y="14"/>
                      <a:pt x="7" y="13"/>
                    </a:cubicBezTo>
                    <a:cubicBezTo>
                      <a:pt x="10" y="12"/>
                      <a:pt x="13" y="16"/>
                      <a:pt x="17" y="13"/>
                    </a:cubicBezTo>
                    <a:cubicBezTo>
                      <a:pt x="20" y="11"/>
                      <a:pt x="21" y="6"/>
                      <a:pt x="26" y="6"/>
                    </a:cubicBezTo>
                    <a:cubicBezTo>
                      <a:pt x="30" y="6"/>
                      <a:pt x="32" y="9"/>
                      <a:pt x="36" y="7"/>
                    </a:cubicBezTo>
                    <a:cubicBezTo>
                      <a:pt x="38" y="5"/>
                      <a:pt x="40" y="0"/>
                      <a:pt x="43" y="0"/>
                    </a:cubicBezTo>
                    <a:cubicBezTo>
                      <a:pt x="46" y="1"/>
                      <a:pt x="44" y="7"/>
                      <a:pt x="43" y="9"/>
                    </a:cubicBezTo>
                    <a:cubicBezTo>
                      <a:pt x="41" y="27"/>
                      <a:pt x="42" y="47"/>
                      <a:pt x="48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3" name="Freeform 242"/>
              <p:cNvSpPr>
                <a:spLocks/>
              </p:cNvSpPr>
              <p:nvPr/>
            </p:nvSpPr>
            <p:spPr bwMode="auto">
              <a:xfrm>
                <a:off x="5886450" y="4154488"/>
                <a:ext cx="201613" cy="71438"/>
              </a:xfrm>
              <a:custGeom>
                <a:avLst/>
                <a:gdLst>
                  <a:gd name="T0" fmla="*/ 53 w 53"/>
                  <a:gd name="T1" fmla="*/ 2 h 19"/>
                  <a:gd name="T2" fmla="*/ 1 w 53"/>
                  <a:gd name="T3" fmla="*/ 18 h 19"/>
                  <a:gd name="T4" fmla="*/ 0 w 53"/>
                  <a:gd name="T5" fmla="*/ 18 h 19"/>
                  <a:gd name="T6" fmla="*/ 1 w 53"/>
                  <a:gd name="T7" fmla="*/ 17 h 19"/>
                  <a:gd name="T8" fmla="*/ 52 w 53"/>
                  <a:gd name="T9" fmla="*/ 0 h 19"/>
                  <a:gd name="T10" fmla="*/ 53 w 53"/>
                  <a:gd name="T11" fmla="*/ 1 h 19"/>
                  <a:gd name="T12" fmla="*/ 53 w 53"/>
                  <a:gd name="T13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19">
                    <a:moveTo>
                      <a:pt x="53" y="2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1" y="18"/>
                      <a:pt x="0" y="18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1"/>
                    </a:cubicBezTo>
                    <a:cubicBezTo>
                      <a:pt x="53" y="1"/>
                      <a:pt x="53" y="1"/>
                      <a:pt x="5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4" name="Freeform 243"/>
              <p:cNvSpPr>
                <a:spLocks/>
              </p:cNvSpPr>
              <p:nvPr/>
            </p:nvSpPr>
            <p:spPr bwMode="auto">
              <a:xfrm>
                <a:off x="5899150" y="4181475"/>
                <a:ext cx="201613" cy="68263"/>
              </a:xfrm>
              <a:custGeom>
                <a:avLst/>
                <a:gdLst>
                  <a:gd name="T0" fmla="*/ 52 w 53"/>
                  <a:gd name="T1" fmla="*/ 1 h 18"/>
                  <a:gd name="T2" fmla="*/ 1 w 53"/>
                  <a:gd name="T3" fmla="*/ 18 h 18"/>
                  <a:gd name="T4" fmla="*/ 0 w 53"/>
                  <a:gd name="T5" fmla="*/ 18 h 18"/>
                  <a:gd name="T6" fmla="*/ 0 w 53"/>
                  <a:gd name="T7" fmla="*/ 17 h 18"/>
                  <a:gd name="T8" fmla="*/ 51 w 53"/>
                  <a:gd name="T9" fmla="*/ 0 h 18"/>
                  <a:gd name="T10" fmla="*/ 52 w 53"/>
                  <a:gd name="T11" fmla="*/ 0 h 18"/>
                  <a:gd name="T12" fmla="*/ 52 w 53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18">
                    <a:moveTo>
                      <a:pt x="52" y="1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1"/>
                      <a:pt x="52" y="1"/>
                      <a:pt x="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5" name="Freeform 244"/>
              <p:cNvSpPr>
                <a:spLocks/>
              </p:cNvSpPr>
              <p:nvPr/>
            </p:nvSpPr>
            <p:spPr bwMode="auto">
              <a:xfrm>
                <a:off x="5905500" y="4203700"/>
                <a:ext cx="201613" cy="73025"/>
              </a:xfrm>
              <a:custGeom>
                <a:avLst/>
                <a:gdLst>
                  <a:gd name="T0" fmla="*/ 52 w 53"/>
                  <a:gd name="T1" fmla="*/ 2 h 19"/>
                  <a:gd name="T2" fmla="*/ 1 w 53"/>
                  <a:gd name="T3" fmla="*/ 19 h 19"/>
                  <a:gd name="T4" fmla="*/ 0 w 53"/>
                  <a:gd name="T5" fmla="*/ 18 h 19"/>
                  <a:gd name="T6" fmla="*/ 0 w 53"/>
                  <a:gd name="T7" fmla="*/ 17 h 19"/>
                  <a:gd name="T8" fmla="*/ 52 w 53"/>
                  <a:gd name="T9" fmla="*/ 0 h 19"/>
                  <a:gd name="T10" fmla="*/ 53 w 53"/>
                  <a:gd name="T11" fmla="*/ 1 h 19"/>
                  <a:gd name="T12" fmla="*/ 52 w 53"/>
                  <a:gd name="T13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19">
                    <a:moveTo>
                      <a:pt x="52" y="2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8"/>
                      <a:pt x="0" y="17"/>
                      <a:pt x="0" y="17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1"/>
                      <a:pt x="53" y="1"/>
                    </a:cubicBezTo>
                    <a:cubicBezTo>
                      <a:pt x="53" y="1"/>
                      <a:pt x="53" y="2"/>
                      <a:pt x="5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grpSp>
          <p:nvGrpSpPr>
            <p:cNvPr id="161" name="Man"/>
            <p:cNvGrpSpPr/>
            <p:nvPr/>
          </p:nvGrpSpPr>
          <p:grpSpPr>
            <a:xfrm>
              <a:off x="5022850" y="4222750"/>
              <a:ext cx="1065213" cy="2262188"/>
              <a:chOff x="5022850" y="4222750"/>
              <a:chExt cx="1065213" cy="2262188"/>
            </a:xfrm>
          </p:grpSpPr>
          <p:sp>
            <p:nvSpPr>
              <p:cNvPr id="228" name="Freeform 227"/>
              <p:cNvSpPr>
                <a:spLocks/>
              </p:cNvSpPr>
              <p:nvPr/>
            </p:nvSpPr>
            <p:spPr bwMode="auto">
              <a:xfrm>
                <a:off x="5270500" y="4356100"/>
                <a:ext cx="274638" cy="312738"/>
              </a:xfrm>
              <a:custGeom>
                <a:avLst/>
                <a:gdLst>
                  <a:gd name="T0" fmla="*/ 54 w 72"/>
                  <a:gd name="T1" fmla="*/ 59 h 82"/>
                  <a:gd name="T2" fmla="*/ 55 w 72"/>
                  <a:gd name="T3" fmla="*/ 46 h 82"/>
                  <a:gd name="T4" fmla="*/ 65 w 72"/>
                  <a:gd name="T5" fmla="*/ 50 h 82"/>
                  <a:gd name="T6" fmla="*/ 67 w 72"/>
                  <a:gd name="T7" fmla="*/ 30 h 82"/>
                  <a:gd name="T8" fmla="*/ 69 w 72"/>
                  <a:gd name="T9" fmla="*/ 18 h 82"/>
                  <a:gd name="T10" fmla="*/ 62 w 72"/>
                  <a:gd name="T11" fmla="*/ 6 h 82"/>
                  <a:gd name="T12" fmla="*/ 15 w 72"/>
                  <a:gd name="T13" fmla="*/ 28 h 82"/>
                  <a:gd name="T14" fmla="*/ 35 w 72"/>
                  <a:gd name="T15" fmla="*/ 78 h 82"/>
                  <a:gd name="T16" fmla="*/ 38 w 72"/>
                  <a:gd name="T17" fmla="*/ 82 h 82"/>
                  <a:gd name="T18" fmla="*/ 54 w 72"/>
                  <a:gd name="T19" fmla="*/ 5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82">
                    <a:moveTo>
                      <a:pt x="54" y="59"/>
                    </a:moveTo>
                    <a:cubicBezTo>
                      <a:pt x="51" y="54"/>
                      <a:pt x="43" y="43"/>
                      <a:pt x="55" y="46"/>
                    </a:cubicBezTo>
                    <a:cubicBezTo>
                      <a:pt x="62" y="51"/>
                      <a:pt x="63" y="51"/>
                      <a:pt x="65" y="50"/>
                    </a:cubicBezTo>
                    <a:cubicBezTo>
                      <a:pt x="66" y="49"/>
                      <a:pt x="69" y="35"/>
                      <a:pt x="67" y="30"/>
                    </a:cubicBezTo>
                    <a:cubicBezTo>
                      <a:pt x="66" y="26"/>
                      <a:pt x="62" y="20"/>
                      <a:pt x="69" y="18"/>
                    </a:cubicBezTo>
                    <a:cubicBezTo>
                      <a:pt x="72" y="12"/>
                      <a:pt x="66" y="8"/>
                      <a:pt x="62" y="6"/>
                    </a:cubicBezTo>
                    <a:cubicBezTo>
                      <a:pt x="59" y="4"/>
                      <a:pt x="35" y="0"/>
                      <a:pt x="15" y="28"/>
                    </a:cubicBezTo>
                    <a:cubicBezTo>
                      <a:pt x="0" y="50"/>
                      <a:pt x="24" y="71"/>
                      <a:pt x="35" y="78"/>
                    </a:cubicBezTo>
                    <a:cubicBezTo>
                      <a:pt x="36" y="79"/>
                      <a:pt x="37" y="81"/>
                      <a:pt x="38" y="82"/>
                    </a:cubicBezTo>
                    <a:cubicBezTo>
                      <a:pt x="47" y="74"/>
                      <a:pt x="56" y="63"/>
                      <a:pt x="54" y="59"/>
                    </a:cubicBezTo>
                    <a:close/>
                  </a:path>
                </a:pathLst>
              </a:custGeom>
              <a:solidFill>
                <a:srgbClr val="1D11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9" name="Freeform 228"/>
              <p:cNvSpPr>
                <a:spLocks/>
              </p:cNvSpPr>
              <p:nvPr/>
            </p:nvSpPr>
            <p:spPr bwMode="auto">
              <a:xfrm>
                <a:off x="5414963" y="4424363"/>
                <a:ext cx="206375" cy="288925"/>
              </a:xfrm>
              <a:custGeom>
                <a:avLst/>
                <a:gdLst>
                  <a:gd name="T0" fmla="*/ 49 w 54"/>
                  <a:gd name="T1" fmla="*/ 22 h 76"/>
                  <a:gd name="T2" fmla="*/ 41 w 54"/>
                  <a:gd name="T3" fmla="*/ 18 h 76"/>
                  <a:gd name="T4" fmla="*/ 37 w 54"/>
                  <a:gd name="T5" fmla="*/ 7 h 76"/>
                  <a:gd name="T6" fmla="*/ 31 w 54"/>
                  <a:gd name="T7" fmla="*/ 0 h 76"/>
                  <a:gd name="T8" fmla="*/ 29 w 54"/>
                  <a:gd name="T9" fmla="*/ 12 h 76"/>
                  <a:gd name="T10" fmla="*/ 27 w 54"/>
                  <a:gd name="T11" fmla="*/ 32 h 76"/>
                  <a:gd name="T12" fmla="*/ 17 w 54"/>
                  <a:gd name="T13" fmla="*/ 28 h 76"/>
                  <a:gd name="T14" fmla="*/ 16 w 54"/>
                  <a:gd name="T15" fmla="*/ 41 h 76"/>
                  <a:gd name="T16" fmla="*/ 0 w 54"/>
                  <a:gd name="T17" fmla="*/ 64 h 76"/>
                  <a:gd name="T18" fmla="*/ 6 w 54"/>
                  <a:gd name="T19" fmla="*/ 76 h 76"/>
                  <a:gd name="T20" fmla="*/ 44 w 54"/>
                  <a:gd name="T21" fmla="*/ 73 h 76"/>
                  <a:gd name="T22" fmla="*/ 43 w 54"/>
                  <a:gd name="T23" fmla="*/ 71 h 76"/>
                  <a:gd name="T24" fmla="*/ 42 w 54"/>
                  <a:gd name="T25" fmla="*/ 62 h 76"/>
                  <a:gd name="T26" fmla="*/ 45 w 54"/>
                  <a:gd name="T27" fmla="*/ 59 h 76"/>
                  <a:gd name="T28" fmla="*/ 52 w 54"/>
                  <a:gd name="T29" fmla="*/ 54 h 76"/>
                  <a:gd name="T30" fmla="*/ 53 w 54"/>
                  <a:gd name="T31" fmla="*/ 47 h 76"/>
                  <a:gd name="T32" fmla="*/ 50 w 54"/>
                  <a:gd name="T33" fmla="*/ 31 h 76"/>
                  <a:gd name="T34" fmla="*/ 51 w 54"/>
                  <a:gd name="T35" fmla="*/ 31 h 76"/>
                  <a:gd name="T36" fmla="*/ 49 w 54"/>
                  <a:gd name="T37" fmla="*/ 2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76">
                    <a:moveTo>
                      <a:pt x="49" y="22"/>
                    </a:move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4"/>
                      <a:pt x="39" y="10"/>
                      <a:pt x="37" y="7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2"/>
                      <a:pt x="28" y="8"/>
                      <a:pt x="29" y="12"/>
                    </a:cubicBezTo>
                    <a:cubicBezTo>
                      <a:pt x="31" y="17"/>
                      <a:pt x="28" y="31"/>
                      <a:pt x="27" y="32"/>
                    </a:cubicBezTo>
                    <a:cubicBezTo>
                      <a:pt x="25" y="33"/>
                      <a:pt x="24" y="33"/>
                      <a:pt x="17" y="28"/>
                    </a:cubicBezTo>
                    <a:cubicBezTo>
                      <a:pt x="5" y="25"/>
                      <a:pt x="13" y="36"/>
                      <a:pt x="16" y="41"/>
                    </a:cubicBezTo>
                    <a:cubicBezTo>
                      <a:pt x="18" y="45"/>
                      <a:pt x="9" y="56"/>
                      <a:pt x="0" y="64"/>
                    </a:cubicBezTo>
                    <a:cubicBezTo>
                      <a:pt x="2" y="66"/>
                      <a:pt x="6" y="76"/>
                      <a:pt x="6" y="76"/>
                    </a:cubicBezTo>
                    <a:cubicBezTo>
                      <a:pt x="44" y="73"/>
                      <a:pt x="44" y="73"/>
                      <a:pt x="44" y="73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1" y="68"/>
                      <a:pt x="41" y="65"/>
                      <a:pt x="42" y="62"/>
                    </a:cubicBezTo>
                    <a:cubicBezTo>
                      <a:pt x="43" y="60"/>
                      <a:pt x="44" y="59"/>
                      <a:pt x="45" y="59"/>
                    </a:cubicBezTo>
                    <a:cubicBezTo>
                      <a:pt x="48" y="58"/>
                      <a:pt x="51" y="56"/>
                      <a:pt x="52" y="54"/>
                    </a:cubicBezTo>
                    <a:cubicBezTo>
                      <a:pt x="54" y="51"/>
                      <a:pt x="54" y="49"/>
                      <a:pt x="53" y="47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3" y="28"/>
                      <a:pt x="52" y="23"/>
                      <a:pt x="49" y="22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0" name="Freeform 229"/>
              <p:cNvSpPr>
                <a:spLocks/>
              </p:cNvSpPr>
              <p:nvPr/>
            </p:nvSpPr>
            <p:spPr bwMode="auto">
              <a:xfrm>
                <a:off x="5210175" y="5499100"/>
                <a:ext cx="354013" cy="811213"/>
              </a:xfrm>
              <a:custGeom>
                <a:avLst/>
                <a:gdLst>
                  <a:gd name="T0" fmla="*/ 26 w 93"/>
                  <a:gd name="T1" fmla="*/ 0 h 213"/>
                  <a:gd name="T2" fmla="*/ 35 w 93"/>
                  <a:gd name="T3" fmla="*/ 105 h 213"/>
                  <a:gd name="T4" fmla="*/ 13 w 93"/>
                  <a:gd name="T5" fmla="*/ 161 h 213"/>
                  <a:gd name="T6" fmla="*/ 0 w 93"/>
                  <a:gd name="T7" fmla="*/ 213 h 213"/>
                  <a:gd name="T8" fmla="*/ 26 w 93"/>
                  <a:gd name="T9" fmla="*/ 213 h 213"/>
                  <a:gd name="T10" fmla="*/ 69 w 93"/>
                  <a:gd name="T11" fmla="*/ 129 h 213"/>
                  <a:gd name="T12" fmla="*/ 78 w 93"/>
                  <a:gd name="T13" fmla="*/ 102 h 213"/>
                  <a:gd name="T14" fmla="*/ 93 w 93"/>
                  <a:gd name="T15" fmla="*/ 0 h 213"/>
                  <a:gd name="T16" fmla="*/ 26 w 93"/>
                  <a:gd name="T17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213">
                    <a:moveTo>
                      <a:pt x="26" y="0"/>
                    </a:moveTo>
                    <a:cubicBezTo>
                      <a:pt x="35" y="105"/>
                      <a:pt x="35" y="105"/>
                      <a:pt x="35" y="105"/>
                    </a:cubicBezTo>
                    <a:cubicBezTo>
                      <a:pt x="25" y="123"/>
                      <a:pt x="18" y="142"/>
                      <a:pt x="13" y="161"/>
                    </a:cubicBezTo>
                    <a:cubicBezTo>
                      <a:pt x="0" y="213"/>
                      <a:pt x="0" y="213"/>
                      <a:pt x="0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74" y="121"/>
                      <a:pt x="77" y="112"/>
                      <a:pt x="78" y="102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8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1" name="Freeform 230"/>
              <p:cNvSpPr>
                <a:spLocks/>
              </p:cNvSpPr>
              <p:nvPr/>
            </p:nvSpPr>
            <p:spPr bwMode="auto">
              <a:xfrm>
                <a:off x="5537200" y="6359525"/>
                <a:ext cx="277813" cy="125413"/>
              </a:xfrm>
              <a:custGeom>
                <a:avLst/>
                <a:gdLst>
                  <a:gd name="T0" fmla="*/ 71 w 73"/>
                  <a:gd name="T1" fmla="*/ 29 h 33"/>
                  <a:gd name="T2" fmla="*/ 67 w 73"/>
                  <a:gd name="T3" fmla="*/ 21 h 33"/>
                  <a:gd name="T4" fmla="*/ 60 w 73"/>
                  <a:gd name="T5" fmla="*/ 20 h 33"/>
                  <a:gd name="T6" fmla="*/ 26 w 73"/>
                  <a:gd name="T7" fmla="*/ 0 h 33"/>
                  <a:gd name="T8" fmla="*/ 2 w 73"/>
                  <a:gd name="T9" fmla="*/ 0 h 33"/>
                  <a:gd name="T10" fmla="*/ 2 w 73"/>
                  <a:gd name="T11" fmla="*/ 33 h 33"/>
                  <a:gd name="T12" fmla="*/ 15 w 73"/>
                  <a:gd name="T13" fmla="*/ 33 h 33"/>
                  <a:gd name="T14" fmla="*/ 19 w 73"/>
                  <a:gd name="T15" fmla="*/ 29 h 33"/>
                  <a:gd name="T16" fmla="*/ 20 w 73"/>
                  <a:gd name="T17" fmla="*/ 26 h 33"/>
                  <a:gd name="T18" fmla="*/ 48 w 73"/>
                  <a:gd name="T19" fmla="*/ 33 h 33"/>
                  <a:gd name="T20" fmla="*/ 64 w 73"/>
                  <a:gd name="T21" fmla="*/ 33 h 33"/>
                  <a:gd name="T22" fmla="*/ 71 w 73"/>
                  <a:gd name="T23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3" h="33">
                    <a:moveTo>
                      <a:pt x="71" y="29"/>
                    </a:moveTo>
                    <a:cubicBezTo>
                      <a:pt x="73" y="26"/>
                      <a:pt x="71" y="22"/>
                      <a:pt x="67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45" y="17"/>
                      <a:pt x="38" y="10"/>
                      <a:pt x="2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11"/>
                      <a:pt x="0" y="22"/>
                      <a:pt x="2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7" y="33"/>
                      <a:pt x="19" y="32"/>
                      <a:pt x="19" y="2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30" y="31"/>
                      <a:pt x="36" y="33"/>
                      <a:pt x="48" y="33"/>
                    </a:cubicBezTo>
                    <a:cubicBezTo>
                      <a:pt x="48" y="33"/>
                      <a:pt x="61" y="33"/>
                      <a:pt x="64" y="33"/>
                    </a:cubicBezTo>
                    <a:cubicBezTo>
                      <a:pt x="66" y="33"/>
                      <a:pt x="70" y="31"/>
                      <a:pt x="71" y="29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2" name="Freeform 231"/>
              <p:cNvSpPr>
                <a:spLocks/>
              </p:cNvSpPr>
              <p:nvPr/>
            </p:nvSpPr>
            <p:spPr bwMode="auto">
              <a:xfrm>
                <a:off x="5205413" y="6305550"/>
                <a:ext cx="274638" cy="125413"/>
              </a:xfrm>
              <a:custGeom>
                <a:avLst/>
                <a:gdLst>
                  <a:gd name="T0" fmla="*/ 71 w 72"/>
                  <a:gd name="T1" fmla="*/ 28 h 33"/>
                  <a:gd name="T2" fmla="*/ 67 w 72"/>
                  <a:gd name="T3" fmla="*/ 21 h 33"/>
                  <a:gd name="T4" fmla="*/ 60 w 72"/>
                  <a:gd name="T5" fmla="*/ 19 h 33"/>
                  <a:gd name="T6" fmla="*/ 26 w 72"/>
                  <a:gd name="T7" fmla="*/ 0 h 33"/>
                  <a:gd name="T8" fmla="*/ 1 w 72"/>
                  <a:gd name="T9" fmla="*/ 0 h 33"/>
                  <a:gd name="T10" fmla="*/ 1 w 72"/>
                  <a:gd name="T11" fmla="*/ 33 h 33"/>
                  <a:gd name="T12" fmla="*/ 14 w 72"/>
                  <a:gd name="T13" fmla="*/ 33 h 33"/>
                  <a:gd name="T14" fmla="*/ 18 w 72"/>
                  <a:gd name="T15" fmla="*/ 29 h 33"/>
                  <a:gd name="T16" fmla="*/ 19 w 72"/>
                  <a:gd name="T17" fmla="*/ 25 h 33"/>
                  <a:gd name="T18" fmla="*/ 47 w 72"/>
                  <a:gd name="T19" fmla="*/ 33 h 33"/>
                  <a:gd name="T20" fmla="*/ 63 w 72"/>
                  <a:gd name="T21" fmla="*/ 33 h 33"/>
                  <a:gd name="T22" fmla="*/ 71 w 72"/>
                  <a:gd name="T23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33">
                    <a:moveTo>
                      <a:pt x="71" y="28"/>
                    </a:moveTo>
                    <a:cubicBezTo>
                      <a:pt x="72" y="25"/>
                      <a:pt x="70" y="21"/>
                      <a:pt x="67" y="21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45" y="16"/>
                      <a:pt x="37" y="10"/>
                      <a:pt x="2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1"/>
                      <a:pt x="0" y="22"/>
                      <a:pt x="1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6" y="33"/>
                      <a:pt x="18" y="31"/>
                      <a:pt x="18" y="29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30" y="30"/>
                      <a:pt x="36" y="33"/>
                      <a:pt x="47" y="33"/>
                    </a:cubicBezTo>
                    <a:cubicBezTo>
                      <a:pt x="47" y="33"/>
                      <a:pt x="61" y="33"/>
                      <a:pt x="63" y="33"/>
                    </a:cubicBezTo>
                    <a:cubicBezTo>
                      <a:pt x="65" y="33"/>
                      <a:pt x="69" y="31"/>
                      <a:pt x="71" y="28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3" name="Freeform 232"/>
              <p:cNvSpPr>
                <a:spLocks/>
              </p:cNvSpPr>
              <p:nvPr/>
            </p:nvSpPr>
            <p:spPr bwMode="auto">
              <a:xfrm>
                <a:off x="5365750" y="5499100"/>
                <a:ext cx="365125" cy="863600"/>
              </a:xfrm>
              <a:custGeom>
                <a:avLst/>
                <a:gdLst>
                  <a:gd name="T0" fmla="*/ 95 w 96"/>
                  <a:gd name="T1" fmla="*/ 97 h 227"/>
                  <a:gd name="T2" fmla="*/ 78 w 96"/>
                  <a:gd name="T3" fmla="*/ 0 h 227"/>
                  <a:gd name="T4" fmla="*/ 0 w 96"/>
                  <a:gd name="T5" fmla="*/ 0 h 227"/>
                  <a:gd name="T6" fmla="*/ 52 w 96"/>
                  <a:gd name="T7" fmla="*/ 107 h 227"/>
                  <a:gd name="T8" fmla="*/ 46 w 96"/>
                  <a:gd name="T9" fmla="*/ 183 h 227"/>
                  <a:gd name="T10" fmla="*/ 46 w 96"/>
                  <a:gd name="T11" fmla="*/ 227 h 227"/>
                  <a:gd name="T12" fmla="*/ 72 w 96"/>
                  <a:gd name="T13" fmla="*/ 227 h 227"/>
                  <a:gd name="T14" fmla="*/ 95 w 96"/>
                  <a:gd name="T15" fmla="*/ 116 h 227"/>
                  <a:gd name="T16" fmla="*/ 95 w 96"/>
                  <a:gd name="T17" fmla="*/ 9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227">
                    <a:moveTo>
                      <a:pt x="95" y="97"/>
                    </a:moveTo>
                    <a:cubicBezTo>
                      <a:pt x="92" y="78"/>
                      <a:pt x="83" y="27"/>
                      <a:pt x="7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2" y="107"/>
                      <a:pt x="52" y="107"/>
                      <a:pt x="52" y="107"/>
                    </a:cubicBezTo>
                    <a:cubicBezTo>
                      <a:pt x="48" y="132"/>
                      <a:pt x="46" y="157"/>
                      <a:pt x="46" y="183"/>
                    </a:cubicBezTo>
                    <a:cubicBezTo>
                      <a:pt x="46" y="227"/>
                      <a:pt x="46" y="227"/>
                      <a:pt x="46" y="227"/>
                    </a:cubicBezTo>
                    <a:cubicBezTo>
                      <a:pt x="72" y="227"/>
                      <a:pt x="72" y="227"/>
                      <a:pt x="72" y="227"/>
                    </a:cubicBezTo>
                    <a:cubicBezTo>
                      <a:pt x="95" y="116"/>
                      <a:pt x="95" y="116"/>
                      <a:pt x="95" y="116"/>
                    </a:cubicBezTo>
                    <a:cubicBezTo>
                      <a:pt x="96" y="110"/>
                      <a:pt x="96" y="103"/>
                      <a:pt x="95" y="97"/>
                    </a:cubicBezTo>
                    <a:close/>
                  </a:path>
                </a:pathLst>
              </a:custGeom>
              <a:solidFill>
                <a:srgbClr val="FFA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4" name="Freeform 233"/>
              <p:cNvSpPr>
                <a:spLocks/>
              </p:cNvSpPr>
              <p:nvPr/>
            </p:nvSpPr>
            <p:spPr bwMode="auto">
              <a:xfrm>
                <a:off x="5959475" y="4222750"/>
                <a:ext cx="128588" cy="163513"/>
              </a:xfrm>
              <a:custGeom>
                <a:avLst/>
                <a:gdLst>
                  <a:gd name="T0" fmla="*/ 23 w 34"/>
                  <a:gd name="T1" fmla="*/ 43 h 43"/>
                  <a:gd name="T2" fmla="*/ 33 w 34"/>
                  <a:gd name="T3" fmla="*/ 20 h 43"/>
                  <a:gd name="T4" fmla="*/ 33 w 34"/>
                  <a:gd name="T5" fmla="*/ 11 h 43"/>
                  <a:gd name="T6" fmla="*/ 28 w 34"/>
                  <a:gd name="T7" fmla="*/ 2 h 43"/>
                  <a:gd name="T8" fmla="*/ 20 w 34"/>
                  <a:gd name="T9" fmla="*/ 0 h 43"/>
                  <a:gd name="T10" fmla="*/ 15 w 34"/>
                  <a:gd name="T11" fmla="*/ 3 h 43"/>
                  <a:gd name="T12" fmla="*/ 7 w 34"/>
                  <a:gd name="T13" fmla="*/ 16 h 43"/>
                  <a:gd name="T14" fmla="*/ 6 w 34"/>
                  <a:gd name="T15" fmla="*/ 16 h 43"/>
                  <a:gd name="T16" fmla="*/ 6 w 34"/>
                  <a:gd name="T17" fmla="*/ 8 h 43"/>
                  <a:gd name="T18" fmla="*/ 4 w 34"/>
                  <a:gd name="T19" fmla="*/ 6 h 43"/>
                  <a:gd name="T20" fmla="*/ 1 w 34"/>
                  <a:gd name="T21" fmla="*/ 8 h 43"/>
                  <a:gd name="T22" fmla="*/ 0 w 34"/>
                  <a:gd name="T23" fmla="*/ 18 h 43"/>
                  <a:gd name="T24" fmla="*/ 2 w 34"/>
                  <a:gd name="T25" fmla="*/ 24 h 43"/>
                  <a:gd name="T26" fmla="*/ 10 w 34"/>
                  <a:gd name="T27" fmla="*/ 37 h 43"/>
                  <a:gd name="T28" fmla="*/ 23 w 34"/>
                  <a:gd name="T2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43">
                    <a:moveTo>
                      <a:pt x="23" y="43"/>
                    </a:moveTo>
                    <a:cubicBezTo>
                      <a:pt x="33" y="20"/>
                      <a:pt x="33" y="20"/>
                      <a:pt x="33" y="20"/>
                    </a:cubicBezTo>
                    <a:cubicBezTo>
                      <a:pt x="34" y="17"/>
                      <a:pt x="34" y="14"/>
                      <a:pt x="33" y="11"/>
                    </a:cubicBezTo>
                    <a:cubicBezTo>
                      <a:pt x="31" y="9"/>
                      <a:pt x="30" y="4"/>
                      <a:pt x="28" y="2"/>
                    </a:cubicBezTo>
                    <a:cubicBezTo>
                      <a:pt x="25" y="0"/>
                      <a:pt x="24" y="1"/>
                      <a:pt x="20" y="0"/>
                    </a:cubicBezTo>
                    <a:cubicBezTo>
                      <a:pt x="18" y="0"/>
                      <a:pt x="16" y="1"/>
                      <a:pt x="15" y="3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7"/>
                      <a:pt x="6" y="17"/>
                      <a:pt x="6" y="1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5" y="6"/>
                      <a:pt x="4" y="6"/>
                    </a:cubicBezTo>
                    <a:cubicBezTo>
                      <a:pt x="3" y="6"/>
                      <a:pt x="2" y="7"/>
                      <a:pt x="1" y="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0"/>
                      <a:pt x="1" y="22"/>
                      <a:pt x="2" y="24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23" y="43"/>
                      <a:pt x="23" y="43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5" name="Freeform 234"/>
              <p:cNvSpPr>
                <a:spLocks/>
              </p:cNvSpPr>
              <p:nvPr/>
            </p:nvSpPr>
            <p:spPr bwMode="auto">
              <a:xfrm>
                <a:off x="5305425" y="4344988"/>
                <a:ext cx="752475" cy="1154113"/>
              </a:xfrm>
              <a:custGeom>
                <a:avLst/>
                <a:gdLst>
                  <a:gd name="T0" fmla="*/ 191 w 198"/>
                  <a:gd name="T1" fmla="*/ 5 h 303"/>
                  <a:gd name="T2" fmla="*/ 181 w 198"/>
                  <a:gd name="T3" fmla="*/ 1 h 303"/>
                  <a:gd name="T4" fmla="*/ 177 w 198"/>
                  <a:gd name="T5" fmla="*/ 2 h 303"/>
                  <a:gd name="T6" fmla="*/ 133 w 198"/>
                  <a:gd name="T7" fmla="*/ 65 h 303"/>
                  <a:gd name="T8" fmla="*/ 82 w 198"/>
                  <a:gd name="T9" fmla="*/ 93 h 303"/>
                  <a:gd name="T10" fmla="*/ 44 w 198"/>
                  <a:gd name="T11" fmla="*/ 93 h 303"/>
                  <a:gd name="T12" fmla="*/ 4 w 198"/>
                  <a:gd name="T13" fmla="*/ 169 h 303"/>
                  <a:gd name="T14" fmla="*/ 1 w 198"/>
                  <a:gd name="T15" fmla="*/ 303 h 303"/>
                  <a:gd name="T16" fmla="*/ 95 w 198"/>
                  <a:gd name="T17" fmla="*/ 303 h 303"/>
                  <a:gd name="T18" fmla="*/ 100 w 198"/>
                  <a:gd name="T19" fmla="*/ 197 h 303"/>
                  <a:gd name="T20" fmla="*/ 95 w 198"/>
                  <a:gd name="T21" fmla="*/ 146 h 303"/>
                  <a:gd name="T22" fmla="*/ 133 w 198"/>
                  <a:gd name="T23" fmla="*/ 111 h 303"/>
                  <a:gd name="T24" fmla="*/ 171 w 198"/>
                  <a:gd name="T25" fmla="*/ 73 h 303"/>
                  <a:gd name="T26" fmla="*/ 195 w 198"/>
                  <a:gd name="T27" fmla="*/ 14 h 303"/>
                  <a:gd name="T28" fmla="*/ 191 w 198"/>
                  <a:gd name="T29" fmla="*/ 5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303">
                    <a:moveTo>
                      <a:pt x="191" y="5"/>
                    </a:moveTo>
                    <a:cubicBezTo>
                      <a:pt x="181" y="1"/>
                      <a:pt x="181" y="1"/>
                      <a:pt x="181" y="1"/>
                    </a:cubicBezTo>
                    <a:cubicBezTo>
                      <a:pt x="179" y="0"/>
                      <a:pt x="178" y="1"/>
                      <a:pt x="177" y="2"/>
                    </a:cubicBezTo>
                    <a:cubicBezTo>
                      <a:pt x="167" y="27"/>
                      <a:pt x="157" y="51"/>
                      <a:pt x="133" y="65"/>
                    </a:cubicBezTo>
                    <a:cubicBezTo>
                      <a:pt x="115" y="75"/>
                      <a:pt x="99" y="84"/>
                      <a:pt x="82" y="93"/>
                    </a:cubicBezTo>
                    <a:cubicBezTo>
                      <a:pt x="44" y="93"/>
                      <a:pt x="44" y="93"/>
                      <a:pt x="44" y="93"/>
                    </a:cubicBezTo>
                    <a:cubicBezTo>
                      <a:pt x="25" y="107"/>
                      <a:pt x="0" y="112"/>
                      <a:pt x="4" y="169"/>
                    </a:cubicBezTo>
                    <a:cubicBezTo>
                      <a:pt x="5" y="201"/>
                      <a:pt x="4" y="278"/>
                      <a:pt x="1" y="303"/>
                    </a:cubicBezTo>
                    <a:cubicBezTo>
                      <a:pt x="95" y="303"/>
                      <a:pt x="95" y="303"/>
                      <a:pt x="95" y="303"/>
                    </a:cubicBezTo>
                    <a:cubicBezTo>
                      <a:pt x="100" y="197"/>
                      <a:pt x="100" y="197"/>
                      <a:pt x="100" y="197"/>
                    </a:cubicBezTo>
                    <a:cubicBezTo>
                      <a:pt x="101" y="180"/>
                      <a:pt x="99" y="163"/>
                      <a:pt x="95" y="146"/>
                    </a:cubicBezTo>
                    <a:cubicBezTo>
                      <a:pt x="107" y="134"/>
                      <a:pt x="120" y="123"/>
                      <a:pt x="133" y="111"/>
                    </a:cubicBezTo>
                    <a:cubicBezTo>
                      <a:pt x="146" y="99"/>
                      <a:pt x="161" y="88"/>
                      <a:pt x="171" y="73"/>
                    </a:cubicBezTo>
                    <a:cubicBezTo>
                      <a:pt x="183" y="56"/>
                      <a:pt x="187" y="34"/>
                      <a:pt x="195" y="14"/>
                    </a:cubicBezTo>
                    <a:cubicBezTo>
                      <a:pt x="197" y="7"/>
                      <a:pt x="198" y="8"/>
                      <a:pt x="191" y="5"/>
                    </a:cubicBezTo>
                    <a:close/>
                  </a:path>
                </a:pathLst>
              </a:custGeom>
              <a:solidFill>
                <a:srgbClr val="405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6" name="Freeform 235"/>
              <p:cNvSpPr>
                <a:spLocks/>
              </p:cNvSpPr>
              <p:nvPr/>
            </p:nvSpPr>
            <p:spPr bwMode="auto">
              <a:xfrm>
                <a:off x="5643563" y="4364038"/>
                <a:ext cx="414338" cy="558800"/>
              </a:xfrm>
              <a:custGeom>
                <a:avLst/>
                <a:gdLst>
                  <a:gd name="T0" fmla="*/ 100 w 109"/>
                  <a:gd name="T1" fmla="*/ 4 h 147"/>
                  <a:gd name="T2" fmla="*/ 76 w 109"/>
                  <a:gd name="T3" fmla="*/ 64 h 147"/>
                  <a:gd name="T4" fmla="*/ 38 w 109"/>
                  <a:gd name="T5" fmla="*/ 101 h 147"/>
                  <a:gd name="T6" fmla="*/ 0 w 109"/>
                  <a:gd name="T7" fmla="*/ 147 h 147"/>
                  <a:gd name="T8" fmla="*/ 44 w 109"/>
                  <a:gd name="T9" fmla="*/ 106 h 147"/>
                  <a:gd name="T10" fmla="*/ 82 w 109"/>
                  <a:gd name="T11" fmla="*/ 68 h 147"/>
                  <a:gd name="T12" fmla="*/ 106 w 109"/>
                  <a:gd name="T13" fmla="*/ 9 h 147"/>
                  <a:gd name="T14" fmla="*/ 102 w 109"/>
                  <a:gd name="T15" fmla="*/ 0 h 147"/>
                  <a:gd name="T16" fmla="*/ 101 w 109"/>
                  <a:gd name="T17" fmla="*/ 0 h 147"/>
                  <a:gd name="T18" fmla="*/ 100 w 109"/>
                  <a:gd name="T19" fmla="*/ 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147">
                    <a:moveTo>
                      <a:pt x="100" y="4"/>
                    </a:moveTo>
                    <a:cubicBezTo>
                      <a:pt x="93" y="25"/>
                      <a:pt x="88" y="46"/>
                      <a:pt x="76" y="64"/>
                    </a:cubicBezTo>
                    <a:cubicBezTo>
                      <a:pt x="66" y="78"/>
                      <a:pt x="51" y="89"/>
                      <a:pt x="38" y="101"/>
                    </a:cubicBezTo>
                    <a:cubicBezTo>
                      <a:pt x="24" y="114"/>
                      <a:pt x="0" y="147"/>
                      <a:pt x="0" y="147"/>
                    </a:cubicBezTo>
                    <a:cubicBezTo>
                      <a:pt x="15" y="133"/>
                      <a:pt x="29" y="119"/>
                      <a:pt x="44" y="106"/>
                    </a:cubicBezTo>
                    <a:cubicBezTo>
                      <a:pt x="57" y="94"/>
                      <a:pt x="72" y="83"/>
                      <a:pt x="82" y="68"/>
                    </a:cubicBezTo>
                    <a:cubicBezTo>
                      <a:pt x="94" y="51"/>
                      <a:pt x="98" y="29"/>
                      <a:pt x="106" y="9"/>
                    </a:cubicBezTo>
                    <a:cubicBezTo>
                      <a:pt x="108" y="2"/>
                      <a:pt x="109" y="3"/>
                      <a:pt x="102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1" y="1"/>
                      <a:pt x="101" y="2"/>
                      <a:pt x="100" y="4"/>
                    </a:cubicBezTo>
                    <a:close/>
                  </a:path>
                </a:pathLst>
              </a:custGeom>
              <a:solidFill>
                <a:srgbClr val="384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7" name="Freeform 236"/>
              <p:cNvSpPr>
                <a:spLocks/>
              </p:cNvSpPr>
              <p:nvPr/>
            </p:nvSpPr>
            <p:spPr bwMode="auto">
              <a:xfrm>
                <a:off x="5022850" y="5319713"/>
                <a:ext cx="130175" cy="160338"/>
              </a:xfrm>
              <a:custGeom>
                <a:avLst/>
                <a:gdLst>
                  <a:gd name="T0" fmla="*/ 7 w 34"/>
                  <a:gd name="T1" fmla="*/ 0 h 42"/>
                  <a:gd name="T2" fmla="*/ 1 w 34"/>
                  <a:gd name="T3" fmla="*/ 24 h 42"/>
                  <a:gd name="T4" fmla="*/ 3 w 34"/>
                  <a:gd name="T5" fmla="*/ 33 h 42"/>
                  <a:gd name="T6" fmla="*/ 9 w 34"/>
                  <a:gd name="T7" fmla="*/ 41 h 42"/>
                  <a:gd name="T8" fmla="*/ 17 w 34"/>
                  <a:gd name="T9" fmla="*/ 41 h 42"/>
                  <a:gd name="T10" fmla="*/ 22 w 34"/>
                  <a:gd name="T11" fmla="*/ 37 h 42"/>
                  <a:gd name="T12" fmla="*/ 27 w 34"/>
                  <a:gd name="T13" fmla="*/ 23 h 42"/>
                  <a:gd name="T14" fmla="*/ 28 w 34"/>
                  <a:gd name="T15" fmla="*/ 23 h 42"/>
                  <a:gd name="T16" fmla="*/ 30 w 34"/>
                  <a:gd name="T17" fmla="*/ 31 h 42"/>
                  <a:gd name="T18" fmla="*/ 32 w 34"/>
                  <a:gd name="T19" fmla="*/ 33 h 42"/>
                  <a:gd name="T20" fmla="*/ 34 w 34"/>
                  <a:gd name="T21" fmla="*/ 30 h 42"/>
                  <a:gd name="T22" fmla="*/ 34 w 34"/>
                  <a:gd name="T23" fmla="*/ 21 h 42"/>
                  <a:gd name="T24" fmla="*/ 31 w 34"/>
                  <a:gd name="T25" fmla="*/ 15 h 42"/>
                  <a:gd name="T26" fmla="*/ 21 w 34"/>
                  <a:gd name="T27" fmla="*/ 3 h 42"/>
                  <a:gd name="T28" fmla="*/ 7 w 34"/>
                  <a:gd name="T2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42">
                    <a:moveTo>
                      <a:pt x="7" y="0"/>
                    </a:moveTo>
                    <a:cubicBezTo>
                      <a:pt x="1" y="24"/>
                      <a:pt x="1" y="24"/>
                      <a:pt x="1" y="24"/>
                    </a:cubicBezTo>
                    <a:cubicBezTo>
                      <a:pt x="0" y="27"/>
                      <a:pt x="1" y="31"/>
                      <a:pt x="3" y="33"/>
                    </a:cubicBezTo>
                    <a:cubicBezTo>
                      <a:pt x="5" y="35"/>
                      <a:pt x="6" y="39"/>
                      <a:pt x="9" y="41"/>
                    </a:cubicBezTo>
                    <a:cubicBezTo>
                      <a:pt x="12" y="42"/>
                      <a:pt x="13" y="41"/>
                      <a:pt x="17" y="41"/>
                    </a:cubicBezTo>
                    <a:cubicBezTo>
                      <a:pt x="19" y="41"/>
                      <a:pt x="21" y="40"/>
                      <a:pt x="22" y="37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23"/>
                      <a:pt x="28" y="23"/>
                      <a:pt x="28" y="23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2"/>
                      <a:pt x="31" y="33"/>
                      <a:pt x="32" y="33"/>
                    </a:cubicBezTo>
                    <a:cubicBezTo>
                      <a:pt x="33" y="33"/>
                      <a:pt x="34" y="32"/>
                      <a:pt x="34" y="30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3" y="19"/>
                      <a:pt x="33" y="16"/>
                      <a:pt x="31" y="15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8" name="Freeform 237"/>
              <p:cNvSpPr>
                <a:spLocks/>
              </p:cNvSpPr>
              <p:nvPr/>
            </p:nvSpPr>
            <p:spPr bwMode="auto">
              <a:xfrm>
                <a:off x="5041900" y="4699000"/>
                <a:ext cx="430213" cy="650875"/>
              </a:xfrm>
              <a:custGeom>
                <a:avLst/>
                <a:gdLst>
                  <a:gd name="T0" fmla="*/ 73 w 113"/>
                  <a:gd name="T1" fmla="*/ 76 h 171"/>
                  <a:gd name="T2" fmla="*/ 113 w 113"/>
                  <a:gd name="T3" fmla="*/ 0 h 171"/>
                  <a:gd name="T4" fmla="*/ 82 w 113"/>
                  <a:gd name="T5" fmla="*/ 15 h 171"/>
                  <a:gd name="T6" fmla="*/ 46 w 113"/>
                  <a:gd name="T7" fmla="*/ 54 h 171"/>
                  <a:gd name="T8" fmla="*/ 15 w 113"/>
                  <a:gd name="T9" fmla="*/ 97 h 171"/>
                  <a:gd name="T10" fmla="*/ 2 w 113"/>
                  <a:gd name="T11" fmla="*/ 159 h 171"/>
                  <a:gd name="T12" fmla="*/ 7 w 113"/>
                  <a:gd name="T13" fmla="*/ 168 h 171"/>
                  <a:gd name="T14" fmla="*/ 18 w 113"/>
                  <a:gd name="T15" fmla="*/ 170 h 171"/>
                  <a:gd name="T16" fmla="*/ 21 w 113"/>
                  <a:gd name="T17" fmla="*/ 168 h 171"/>
                  <a:gd name="T18" fmla="*/ 54 w 113"/>
                  <a:gd name="T19" fmla="*/ 99 h 171"/>
                  <a:gd name="T20" fmla="*/ 73 w 113"/>
                  <a:gd name="T21" fmla="*/ 83 h 171"/>
                  <a:gd name="T22" fmla="*/ 73 w 113"/>
                  <a:gd name="T23" fmla="*/ 7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3" h="171">
                    <a:moveTo>
                      <a:pt x="73" y="76"/>
                    </a:moveTo>
                    <a:cubicBezTo>
                      <a:pt x="69" y="19"/>
                      <a:pt x="94" y="14"/>
                      <a:pt x="113" y="0"/>
                    </a:cubicBezTo>
                    <a:cubicBezTo>
                      <a:pt x="113" y="0"/>
                      <a:pt x="93" y="5"/>
                      <a:pt x="82" y="15"/>
                    </a:cubicBezTo>
                    <a:cubicBezTo>
                      <a:pt x="62" y="30"/>
                      <a:pt x="58" y="38"/>
                      <a:pt x="46" y="54"/>
                    </a:cubicBezTo>
                    <a:cubicBezTo>
                      <a:pt x="35" y="68"/>
                      <a:pt x="23" y="81"/>
                      <a:pt x="15" y="97"/>
                    </a:cubicBezTo>
                    <a:cubicBezTo>
                      <a:pt x="6" y="117"/>
                      <a:pt x="5" y="138"/>
                      <a:pt x="2" y="159"/>
                    </a:cubicBezTo>
                    <a:cubicBezTo>
                      <a:pt x="0" y="167"/>
                      <a:pt x="0" y="166"/>
                      <a:pt x="7" y="168"/>
                    </a:cubicBezTo>
                    <a:cubicBezTo>
                      <a:pt x="18" y="170"/>
                      <a:pt x="18" y="170"/>
                      <a:pt x="18" y="170"/>
                    </a:cubicBezTo>
                    <a:cubicBezTo>
                      <a:pt x="19" y="171"/>
                      <a:pt x="21" y="170"/>
                      <a:pt x="21" y="168"/>
                    </a:cubicBezTo>
                    <a:cubicBezTo>
                      <a:pt x="27" y="142"/>
                      <a:pt x="33" y="116"/>
                      <a:pt x="54" y="99"/>
                    </a:cubicBezTo>
                    <a:cubicBezTo>
                      <a:pt x="61" y="93"/>
                      <a:pt x="67" y="88"/>
                      <a:pt x="73" y="83"/>
                    </a:cubicBezTo>
                    <a:cubicBezTo>
                      <a:pt x="73" y="81"/>
                      <a:pt x="73" y="78"/>
                      <a:pt x="73" y="76"/>
                    </a:cubicBezTo>
                    <a:close/>
                  </a:path>
                </a:pathLst>
              </a:custGeom>
              <a:solidFill>
                <a:srgbClr val="3C4E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grpSp>
          <p:nvGrpSpPr>
            <p:cNvPr id="162" name="Man 02"/>
            <p:cNvGrpSpPr/>
            <p:nvPr/>
          </p:nvGrpSpPr>
          <p:grpSpPr>
            <a:xfrm>
              <a:off x="10520535" y="4671975"/>
              <a:ext cx="1298575" cy="1843088"/>
              <a:chOff x="10339388" y="4489450"/>
              <a:chExt cx="1298575" cy="1843088"/>
            </a:xfrm>
          </p:grpSpPr>
          <p:sp>
            <p:nvSpPr>
              <p:cNvPr id="204" name="Freeform 203"/>
              <p:cNvSpPr>
                <a:spLocks/>
              </p:cNvSpPr>
              <p:nvPr/>
            </p:nvSpPr>
            <p:spPr bwMode="auto">
              <a:xfrm>
                <a:off x="10788650" y="5384800"/>
                <a:ext cx="255588" cy="30163"/>
              </a:xfrm>
              <a:custGeom>
                <a:avLst/>
                <a:gdLst>
                  <a:gd name="T0" fmla="*/ 63 w 67"/>
                  <a:gd name="T1" fmla="*/ 8 h 8"/>
                  <a:gd name="T2" fmla="*/ 4 w 67"/>
                  <a:gd name="T3" fmla="*/ 8 h 8"/>
                  <a:gd name="T4" fmla="*/ 0 w 67"/>
                  <a:gd name="T5" fmla="*/ 4 h 8"/>
                  <a:gd name="T6" fmla="*/ 4 w 67"/>
                  <a:gd name="T7" fmla="*/ 0 h 8"/>
                  <a:gd name="T8" fmla="*/ 63 w 67"/>
                  <a:gd name="T9" fmla="*/ 0 h 8"/>
                  <a:gd name="T10" fmla="*/ 67 w 67"/>
                  <a:gd name="T11" fmla="*/ 4 h 8"/>
                  <a:gd name="T12" fmla="*/ 63 w 67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8">
                    <a:moveTo>
                      <a:pt x="63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5" y="0"/>
                      <a:pt x="67" y="2"/>
                      <a:pt x="67" y="4"/>
                    </a:cubicBezTo>
                    <a:cubicBezTo>
                      <a:pt x="67" y="6"/>
                      <a:pt x="65" y="8"/>
                      <a:pt x="63" y="8"/>
                    </a:cubicBezTo>
                    <a:close/>
                  </a:path>
                </a:pathLst>
              </a:custGeom>
              <a:solidFill>
                <a:srgbClr val="3141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5" name="Freeform 204"/>
              <p:cNvSpPr>
                <a:spLocks/>
              </p:cNvSpPr>
              <p:nvPr/>
            </p:nvSpPr>
            <p:spPr bwMode="auto">
              <a:xfrm>
                <a:off x="10339388" y="6191250"/>
                <a:ext cx="293688" cy="106363"/>
              </a:xfrm>
              <a:custGeom>
                <a:avLst/>
                <a:gdLst>
                  <a:gd name="T0" fmla="*/ 3 w 77"/>
                  <a:gd name="T1" fmla="*/ 22 h 28"/>
                  <a:gd name="T2" fmla="*/ 47 w 77"/>
                  <a:gd name="T3" fmla="*/ 0 h 28"/>
                  <a:gd name="T4" fmla="*/ 77 w 77"/>
                  <a:gd name="T5" fmla="*/ 0 h 28"/>
                  <a:gd name="T6" fmla="*/ 77 w 77"/>
                  <a:gd name="T7" fmla="*/ 24 h 28"/>
                  <a:gd name="T8" fmla="*/ 77 w 77"/>
                  <a:gd name="T9" fmla="*/ 28 h 28"/>
                  <a:gd name="T10" fmla="*/ 56 w 77"/>
                  <a:gd name="T11" fmla="*/ 28 h 28"/>
                  <a:gd name="T12" fmla="*/ 56 w 77"/>
                  <a:gd name="T13" fmla="*/ 24 h 28"/>
                  <a:gd name="T14" fmla="*/ 4 w 77"/>
                  <a:gd name="T15" fmla="*/ 28 h 28"/>
                  <a:gd name="T16" fmla="*/ 3 w 77"/>
                  <a:gd name="T17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28">
                    <a:moveTo>
                      <a:pt x="3" y="22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1" y="28"/>
                      <a:pt x="0" y="24"/>
                      <a:pt x="3" y="22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6" name="Freeform 205"/>
              <p:cNvSpPr>
                <a:spLocks/>
              </p:cNvSpPr>
              <p:nvPr/>
            </p:nvSpPr>
            <p:spPr bwMode="auto">
              <a:xfrm>
                <a:off x="10769600" y="6215063"/>
                <a:ext cx="288925" cy="106363"/>
              </a:xfrm>
              <a:custGeom>
                <a:avLst/>
                <a:gdLst>
                  <a:gd name="T0" fmla="*/ 2 w 76"/>
                  <a:gd name="T1" fmla="*/ 22 h 28"/>
                  <a:gd name="T2" fmla="*/ 47 w 76"/>
                  <a:gd name="T3" fmla="*/ 0 h 28"/>
                  <a:gd name="T4" fmla="*/ 76 w 76"/>
                  <a:gd name="T5" fmla="*/ 0 h 28"/>
                  <a:gd name="T6" fmla="*/ 76 w 76"/>
                  <a:gd name="T7" fmla="*/ 24 h 28"/>
                  <a:gd name="T8" fmla="*/ 76 w 76"/>
                  <a:gd name="T9" fmla="*/ 28 h 28"/>
                  <a:gd name="T10" fmla="*/ 56 w 76"/>
                  <a:gd name="T11" fmla="*/ 28 h 28"/>
                  <a:gd name="T12" fmla="*/ 56 w 76"/>
                  <a:gd name="T13" fmla="*/ 24 h 28"/>
                  <a:gd name="T14" fmla="*/ 4 w 76"/>
                  <a:gd name="T15" fmla="*/ 28 h 28"/>
                  <a:gd name="T16" fmla="*/ 2 w 76"/>
                  <a:gd name="T17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28">
                    <a:moveTo>
                      <a:pt x="2" y="22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1" y="28"/>
                      <a:pt x="0" y="24"/>
                      <a:pt x="2" y="22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7" name="Freeform 206"/>
              <p:cNvSpPr>
                <a:spLocks/>
              </p:cNvSpPr>
              <p:nvPr/>
            </p:nvSpPr>
            <p:spPr bwMode="auto">
              <a:xfrm>
                <a:off x="10818813" y="5330825"/>
                <a:ext cx="236538" cy="65088"/>
              </a:xfrm>
              <a:custGeom>
                <a:avLst/>
                <a:gdLst>
                  <a:gd name="T0" fmla="*/ 62 w 62"/>
                  <a:gd name="T1" fmla="*/ 4 h 17"/>
                  <a:gd name="T2" fmla="*/ 35 w 62"/>
                  <a:gd name="T3" fmla="*/ 1 h 17"/>
                  <a:gd name="T4" fmla="*/ 26 w 62"/>
                  <a:gd name="T5" fmla="*/ 2 h 17"/>
                  <a:gd name="T6" fmla="*/ 3 w 62"/>
                  <a:gd name="T7" fmla="*/ 12 h 17"/>
                  <a:gd name="T8" fmla="*/ 3 w 62"/>
                  <a:gd name="T9" fmla="*/ 17 h 17"/>
                  <a:gd name="T10" fmla="*/ 62 w 62"/>
                  <a:gd name="T11" fmla="*/ 17 h 17"/>
                  <a:gd name="T12" fmla="*/ 62 w 62"/>
                  <a:gd name="T1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17">
                    <a:moveTo>
                      <a:pt x="62" y="4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32" y="0"/>
                      <a:pt x="29" y="1"/>
                      <a:pt x="26" y="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3"/>
                      <a:pt x="0" y="16"/>
                      <a:pt x="3" y="17"/>
                    </a:cubicBezTo>
                    <a:cubicBezTo>
                      <a:pt x="62" y="17"/>
                      <a:pt x="62" y="17"/>
                      <a:pt x="62" y="17"/>
                    </a:cubicBezTo>
                    <a:lnTo>
                      <a:pt x="62" y="4"/>
                    </a:lnTo>
                    <a:close/>
                  </a:path>
                </a:pathLst>
              </a:custGeom>
              <a:solidFill>
                <a:srgbClr val="F5AA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8" name="Freeform 207"/>
              <p:cNvSpPr>
                <a:spLocks/>
              </p:cNvSpPr>
              <p:nvPr/>
            </p:nvSpPr>
            <p:spPr bwMode="auto">
              <a:xfrm>
                <a:off x="11055350" y="4892675"/>
                <a:ext cx="514350" cy="503238"/>
              </a:xfrm>
              <a:custGeom>
                <a:avLst/>
                <a:gdLst>
                  <a:gd name="T0" fmla="*/ 117 w 135"/>
                  <a:gd name="T1" fmla="*/ 1 h 132"/>
                  <a:gd name="T2" fmla="*/ 48 w 135"/>
                  <a:gd name="T3" fmla="*/ 85 h 132"/>
                  <a:gd name="T4" fmla="*/ 9 w 135"/>
                  <a:gd name="T5" fmla="*/ 110 h 132"/>
                  <a:gd name="T6" fmla="*/ 0 w 135"/>
                  <a:gd name="T7" fmla="*/ 117 h 132"/>
                  <a:gd name="T8" fmla="*/ 0 w 135"/>
                  <a:gd name="T9" fmla="*/ 132 h 132"/>
                  <a:gd name="T10" fmla="*/ 13 w 135"/>
                  <a:gd name="T11" fmla="*/ 132 h 132"/>
                  <a:gd name="T12" fmla="*/ 48 w 135"/>
                  <a:gd name="T13" fmla="*/ 125 h 132"/>
                  <a:gd name="T14" fmla="*/ 130 w 135"/>
                  <a:gd name="T15" fmla="*/ 19 h 132"/>
                  <a:gd name="T16" fmla="*/ 117 w 135"/>
                  <a:gd name="T17" fmla="*/ 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32">
                    <a:moveTo>
                      <a:pt x="117" y="1"/>
                    </a:moveTo>
                    <a:cubicBezTo>
                      <a:pt x="106" y="2"/>
                      <a:pt x="60" y="71"/>
                      <a:pt x="48" y="85"/>
                    </a:cubicBezTo>
                    <a:cubicBezTo>
                      <a:pt x="39" y="95"/>
                      <a:pt x="9" y="110"/>
                      <a:pt x="9" y="110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13" y="132"/>
                      <a:pt x="13" y="132"/>
                      <a:pt x="13" y="132"/>
                    </a:cubicBezTo>
                    <a:cubicBezTo>
                      <a:pt x="48" y="125"/>
                      <a:pt x="48" y="125"/>
                      <a:pt x="48" y="125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135" y="10"/>
                      <a:pt x="127" y="0"/>
                      <a:pt x="117" y="1"/>
                    </a:cubicBezTo>
                    <a:close/>
                  </a:path>
                </a:pathLst>
              </a:custGeom>
              <a:solidFill>
                <a:srgbClr val="374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9" name="Freeform 208"/>
              <p:cNvSpPr>
                <a:spLocks/>
              </p:cNvSpPr>
              <p:nvPr/>
            </p:nvSpPr>
            <p:spPr bwMode="auto">
              <a:xfrm>
                <a:off x="11218863" y="4778375"/>
                <a:ext cx="407988" cy="704850"/>
              </a:xfrm>
              <a:custGeom>
                <a:avLst/>
                <a:gdLst>
                  <a:gd name="T0" fmla="*/ 98 w 107"/>
                  <a:gd name="T1" fmla="*/ 81 h 185"/>
                  <a:gd name="T2" fmla="*/ 81 w 107"/>
                  <a:gd name="T3" fmla="*/ 176 h 185"/>
                  <a:gd name="T4" fmla="*/ 81 w 107"/>
                  <a:gd name="T5" fmla="*/ 177 h 185"/>
                  <a:gd name="T6" fmla="*/ 78 w 107"/>
                  <a:gd name="T7" fmla="*/ 185 h 185"/>
                  <a:gd name="T8" fmla="*/ 66 w 107"/>
                  <a:gd name="T9" fmla="*/ 184 h 185"/>
                  <a:gd name="T10" fmla="*/ 31 w 107"/>
                  <a:gd name="T11" fmla="*/ 179 h 185"/>
                  <a:gd name="T12" fmla="*/ 1 w 107"/>
                  <a:gd name="T13" fmla="*/ 176 h 185"/>
                  <a:gd name="T14" fmla="*/ 0 w 107"/>
                  <a:gd name="T15" fmla="*/ 176 h 185"/>
                  <a:gd name="T16" fmla="*/ 1 w 107"/>
                  <a:gd name="T17" fmla="*/ 168 h 185"/>
                  <a:gd name="T18" fmla="*/ 5 w 107"/>
                  <a:gd name="T19" fmla="*/ 156 h 185"/>
                  <a:gd name="T20" fmla="*/ 5 w 107"/>
                  <a:gd name="T21" fmla="*/ 155 h 185"/>
                  <a:gd name="T22" fmla="*/ 6 w 107"/>
                  <a:gd name="T23" fmla="*/ 153 h 185"/>
                  <a:gd name="T24" fmla="*/ 13 w 107"/>
                  <a:gd name="T25" fmla="*/ 127 h 185"/>
                  <a:gd name="T26" fmla="*/ 16 w 107"/>
                  <a:gd name="T27" fmla="*/ 119 h 185"/>
                  <a:gd name="T28" fmla="*/ 21 w 107"/>
                  <a:gd name="T29" fmla="*/ 94 h 185"/>
                  <a:gd name="T30" fmla="*/ 34 w 107"/>
                  <a:gd name="T31" fmla="*/ 30 h 185"/>
                  <a:gd name="T32" fmla="*/ 68 w 107"/>
                  <a:gd name="T33" fmla="*/ 0 h 185"/>
                  <a:gd name="T34" fmla="*/ 98 w 107"/>
                  <a:gd name="T35" fmla="*/ 8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7" h="185">
                    <a:moveTo>
                      <a:pt x="98" y="81"/>
                    </a:moveTo>
                    <a:cubicBezTo>
                      <a:pt x="95" y="98"/>
                      <a:pt x="90" y="141"/>
                      <a:pt x="81" y="176"/>
                    </a:cubicBezTo>
                    <a:cubicBezTo>
                      <a:pt x="81" y="176"/>
                      <a:pt x="81" y="176"/>
                      <a:pt x="81" y="177"/>
                    </a:cubicBezTo>
                    <a:cubicBezTo>
                      <a:pt x="80" y="180"/>
                      <a:pt x="79" y="182"/>
                      <a:pt x="78" y="185"/>
                    </a:cubicBezTo>
                    <a:cubicBezTo>
                      <a:pt x="66" y="184"/>
                      <a:pt x="66" y="184"/>
                      <a:pt x="66" y="184"/>
                    </a:cubicBezTo>
                    <a:cubicBezTo>
                      <a:pt x="31" y="179"/>
                      <a:pt x="31" y="179"/>
                      <a:pt x="31" y="179"/>
                    </a:cubicBezTo>
                    <a:cubicBezTo>
                      <a:pt x="1" y="176"/>
                      <a:pt x="1" y="176"/>
                      <a:pt x="1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3"/>
                      <a:pt x="1" y="171"/>
                      <a:pt x="1" y="168"/>
                    </a:cubicBezTo>
                    <a:cubicBezTo>
                      <a:pt x="5" y="156"/>
                      <a:pt x="5" y="156"/>
                      <a:pt x="5" y="156"/>
                    </a:cubicBezTo>
                    <a:cubicBezTo>
                      <a:pt x="5" y="155"/>
                      <a:pt x="5" y="155"/>
                      <a:pt x="5" y="155"/>
                    </a:cubicBezTo>
                    <a:cubicBezTo>
                      <a:pt x="6" y="153"/>
                      <a:pt x="6" y="153"/>
                      <a:pt x="6" y="153"/>
                    </a:cubicBezTo>
                    <a:cubicBezTo>
                      <a:pt x="13" y="127"/>
                      <a:pt x="13" y="127"/>
                      <a:pt x="13" y="127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4"/>
                      <a:pt x="34" y="30"/>
                      <a:pt x="34" y="3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86" y="16"/>
                      <a:pt x="107" y="23"/>
                      <a:pt x="98" y="81"/>
                    </a:cubicBezTo>
                    <a:close/>
                  </a:path>
                </a:pathLst>
              </a:custGeom>
              <a:solidFill>
                <a:srgbClr val="405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0" name="Freeform 209"/>
              <p:cNvSpPr>
                <a:spLocks/>
              </p:cNvSpPr>
              <p:nvPr/>
            </p:nvSpPr>
            <p:spPr bwMode="auto">
              <a:xfrm>
                <a:off x="10518775" y="5461000"/>
                <a:ext cx="950913" cy="730250"/>
              </a:xfrm>
              <a:custGeom>
                <a:avLst/>
                <a:gdLst>
                  <a:gd name="T0" fmla="*/ 90 w 250"/>
                  <a:gd name="T1" fmla="*/ 42 h 192"/>
                  <a:gd name="T2" fmla="*/ 84 w 250"/>
                  <a:gd name="T3" fmla="*/ 53 h 192"/>
                  <a:gd name="T4" fmla="*/ 0 w 250"/>
                  <a:gd name="T5" fmla="*/ 192 h 192"/>
                  <a:gd name="T6" fmla="*/ 29 w 250"/>
                  <a:gd name="T7" fmla="*/ 192 h 192"/>
                  <a:gd name="T8" fmla="*/ 96 w 250"/>
                  <a:gd name="T9" fmla="*/ 113 h 192"/>
                  <a:gd name="T10" fmla="*/ 97 w 250"/>
                  <a:gd name="T11" fmla="*/ 111 h 192"/>
                  <a:gd name="T12" fmla="*/ 132 w 250"/>
                  <a:gd name="T13" fmla="*/ 60 h 192"/>
                  <a:gd name="T14" fmla="*/ 134 w 250"/>
                  <a:gd name="T15" fmla="*/ 58 h 192"/>
                  <a:gd name="T16" fmla="*/ 250 w 250"/>
                  <a:gd name="T17" fmla="*/ 5 h 192"/>
                  <a:gd name="T18" fmla="*/ 215 w 250"/>
                  <a:gd name="T19" fmla="*/ 0 h 192"/>
                  <a:gd name="T20" fmla="*/ 90 w 250"/>
                  <a:gd name="T21" fmla="*/ 4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192">
                    <a:moveTo>
                      <a:pt x="90" y="42"/>
                    </a:moveTo>
                    <a:cubicBezTo>
                      <a:pt x="84" y="53"/>
                      <a:pt x="84" y="53"/>
                      <a:pt x="84" y="53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29" y="192"/>
                      <a:pt x="29" y="192"/>
                      <a:pt x="29" y="192"/>
                    </a:cubicBezTo>
                    <a:cubicBezTo>
                      <a:pt x="30" y="190"/>
                      <a:pt x="59" y="155"/>
                      <a:pt x="96" y="113"/>
                    </a:cubicBezTo>
                    <a:cubicBezTo>
                      <a:pt x="96" y="112"/>
                      <a:pt x="97" y="111"/>
                      <a:pt x="97" y="111"/>
                    </a:cubicBezTo>
                    <a:cubicBezTo>
                      <a:pt x="109" y="96"/>
                      <a:pt x="117" y="72"/>
                      <a:pt x="132" y="60"/>
                    </a:cubicBezTo>
                    <a:cubicBezTo>
                      <a:pt x="133" y="59"/>
                      <a:pt x="133" y="59"/>
                      <a:pt x="134" y="58"/>
                    </a:cubicBezTo>
                    <a:cubicBezTo>
                      <a:pt x="175" y="27"/>
                      <a:pt x="225" y="13"/>
                      <a:pt x="250" y="5"/>
                    </a:cubicBezTo>
                    <a:cubicBezTo>
                      <a:pt x="215" y="0"/>
                      <a:pt x="215" y="0"/>
                      <a:pt x="215" y="0"/>
                    </a:cubicBezTo>
                    <a:lnTo>
                      <a:pt x="90" y="42"/>
                    </a:lnTo>
                    <a:close/>
                  </a:path>
                </a:pathLst>
              </a:custGeom>
              <a:solidFill>
                <a:srgbClr val="FF8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1" name="Freeform 210"/>
              <p:cNvSpPr>
                <a:spLocks/>
              </p:cNvSpPr>
              <p:nvPr/>
            </p:nvSpPr>
            <p:spPr bwMode="auto">
              <a:xfrm>
                <a:off x="10837863" y="5448300"/>
                <a:ext cx="677863" cy="766763"/>
              </a:xfrm>
              <a:custGeom>
                <a:avLst/>
                <a:gdLst>
                  <a:gd name="T0" fmla="*/ 131 w 178"/>
                  <a:gd name="T1" fmla="*/ 3 h 201"/>
                  <a:gd name="T2" fmla="*/ 101 w 178"/>
                  <a:gd name="T3" fmla="*/ 0 h 201"/>
                  <a:gd name="T4" fmla="*/ 98 w 178"/>
                  <a:gd name="T5" fmla="*/ 0 h 201"/>
                  <a:gd name="T6" fmla="*/ 41 w 178"/>
                  <a:gd name="T7" fmla="*/ 12 h 201"/>
                  <a:gd name="T8" fmla="*/ 0 w 178"/>
                  <a:gd name="T9" fmla="*/ 56 h 201"/>
                  <a:gd name="T10" fmla="*/ 0 w 178"/>
                  <a:gd name="T11" fmla="*/ 62 h 201"/>
                  <a:gd name="T12" fmla="*/ 12 w 178"/>
                  <a:gd name="T13" fmla="*/ 116 h 201"/>
                  <a:gd name="T14" fmla="*/ 30 w 178"/>
                  <a:gd name="T15" fmla="*/ 200 h 201"/>
                  <a:gd name="T16" fmla="*/ 58 w 178"/>
                  <a:gd name="T17" fmla="*/ 201 h 201"/>
                  <a:gd name="T18" fmla="*/ 44 w 178"/>
                  <a:gd name="T19" fmla="*/ 71 h 201"/>
                  <a:gd name="T20" fmla="*/ 48 w 178"/>
                  <a:gd name="T21" fmla="*/ 63 h 201"/>
                  <a:gd name="T22" fmla="*/ 50 w 178"/>
                  <a:gd name="T23" fmla="*/ 61 h 201"/>
                  <a:gd name="T24" fmla="*/ 57 w 178"/>
                  <a:gd name="T25" fmla="*/ 59 h 201"/>
                  <a:gd name="T26" fmla="*/ 124 w 178"/>
                  <a:gd name="T27" fmla="*/ 60 h 201"/>
                  <a:gd name="T28" fmla="*/ 172 w 178"/>
                  <a:gd name="T29" fmla="*/ 26 h 201"/>
                  <a:gd name="T30" fmla="*/ 178 w 178"/>
                  <a:gd name="T31" fmla="*/ 9 h 201"/>
                  <a:gd name="T32" fmla="*/ 166 w 178"/>
                  <a:gd name="T33" fmla="*/ 8 h 201"/>
                  <a:gd name="T34" fmla="*/ 131 w 178"/>
                  <a:gd name="T35" fmla="*/ 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8" h="201">
                    <a:moveTo>
                      <a:pt x="131" y="3"/>
                    </a:moveTo>
                    <a:cubicBezTo>
                      <a:pt x="101" y="0"/>
                      <a:pt x="101" y="0"/>
                      <a:pt x="101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8" y="0"/>
                      <a:pt x="70" y="3"/>
                      <a:pt x="41" y="12"/>
                    </a:cubicBezTo>
                    <a:cubicBezTo>
                      <a:pt x="15" y="20"/>
                      <a:pt x="0" y="34"/>
                      <a:pt x="0" y="56"/>
                    </a:cubicBezTo>
                    <a:cubicBezTo>
                      <a:pt x="0" y="58"/>
                      <a:pt x="0" y="60"/>
                      <a:pt x="0" y="62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30" y="200"/>
                      <a:pt x="30" y="200"/>
                      <a:pt x="30" y="200"/>
                    </a:cubicBezTo>
                    <a:cubicBezTo>
                      <a:pt x="58" y="201"/>
                      <a:pt x="58" y="201"/>
                      <a:pt x="58" y="20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4" y="68"/>
                      <a:pt x="45" y="65"/>
                      <a:pt x="48" y="63"/>
                    </a:cubicBezTo>
                    <a:cubicBezTo>
                      <a:pt x="48" y="62"/>
                      <a:pt x="49" y="61"/>
                      <a:pt x="50" y="61"/>
                    </a:cubicBezTo>
                    <a:cubicBezTo>
                      <a:pt x="52" y="60"/>
                      <a:pt x="54" y="59"/>
                      <a:pt x="57" y="59"/>
                    </a:cubicBezTo>
                    <a:cubicBezTo>
                      <a:pt x="124" y="60"/>
                      <a:pt x="124" y="60"/>
                      <a:pt x="124" y="60"/>
                    </a:cubicBezTo>
                    <a:cubicBezTo>
                      <a:pt x="145" y="60"/>
                      <a:pt x="165" y="47"/>
                      <a:pt x="172" y="26"/>
                    </a:cubicBezTo>
                    <a:cubicBezTo>
                      <a:pt x="174" y="20"/>
                      <a:pt x="177" y="15"/>
                      <a:pt x="178" y="9"/>
                    </a:cubicBezTo>
                    <a:cubicBezTo>
                      <a:pt x="166" y="8"/>
                      <a:pt x="166" y="8"/>
                      <a:pt x="166" y="8"/>
                    </a:cubicBezTo>
                    <a:lnTo>
                      <a:pt x="131" y="3"/>
                    </a:lnTo>
                    <a:close/>
                  </a:path>
                </a:pathLst>
              </a:custGeom>
              <a:solidFill>
                <a:srgbClr val="FFA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2" name="Freeform 211"/>
              <p:cNvSpPr>
                <a:spLocks/>
              </p:cNvSpPr>
              <p:nvPr/>
            </p:nvSpPr>
            <p:spPr bwMode="auto">
              <a:xfrm>
                <a:off x="10864850" y="5303838"/>
                <a:ext cx="277813" cy="103188"/>
              </a:xfrm>
              <a:custGeom>
                <a:avLst/>
                <a:gdLst>
                  <a:gd name="T0" fmla="*/ 64 w 73"/>
                  <a:gd name="T1" fmla="*/ 0 h 27"/>
                  <a:gd name="T2" fmla="*/ 33 w 73"/>
                  <a:gd name="T3" fmla="*/ 4 h 27"/>
                  <a:gd name="T4" fmla="*/ 23 w 73"/>
                  <a:gd name="T5" fmla="*/ 7 h 27"/>
                  <a:gd name="T6" fmla="*/ 3 w 73"/>
                  <a:gd name="T7" fmla="*/ 19 h 27"/>
                  <a:gd name="T8" fmla="*/ 4 w 73"/>
                  <a:gd name="T9" fmla="*/ 24 h 27"/>
                  <a:gd name="T10" fmla="*/ 16 w 73"/>
                  <a:gd name="T11" fmla="*/ 26 h 27"/>
                  <a:gd name="T12" fmla="*/ 35 w 73"/>
                  <a:gd name="T13" fmla="*/ 24 h 27"/>
                  <a:gd name="T14" fmla="*/ 39 w 73"/>
                  <a:gd name="T15" fmla="*/ 22 h 27"/>
                  <a:gd name="T16" fmla="*/ 73 w 73"/>
                  <a:gd name="T17" fmla="*/ 14 h 27"/>
                  <a:gd name="T18" fmla="*/ 64 w 73"/>
                  <a:gd name="T1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27">
                    <a:moveTo>
                      <a:pt x="64" y="0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29" y="4"/>
                      <a:pt x="26" y="6"/>
                      <a:pt x="23" y="7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0" y="20"/>
                      <a:pt x="1" y="24"/>
                      <a:pt x="4" y="24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2" y="27"/>
                      <a:pt x="29" y="26"/>
                      <a:pt x="35" y="24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73" y="14"/>
                      <a:pt x="73" y="14"/>
                      <a:pt x="73" y="1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DB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3" name="Freeform 212"/>
              <p:cNvSpPr>
                <a:spLocks/>
              </p:cNvSpPr>
              <p:nvPr/>
            </p:nvSpPr>
            <p:spPr bwMode="auto">
              <a:xfrm>
                <a:off x="11058525" y="4897438"/>
                <a:ext cx="530225" cy="487363"/>
              </a:xfrm>
              <a:custGeom>
                <a:avLst/>
                <a:gdLst>
                  <a:gd name="T0" fmla="*/ 121 w 139"/>
                  <a:gd name="T1" fmla="*/ 2 h 128"/>
                  <a:gd name="T2" fmla="*/ 75 w 139"/>
                  <a:gd name="T3" fmla="*/ 91 h 128"/>
                  <a:gd name="T4" fmla="*/ 0 w 139"/>
                  <a:gd name="T5" fmla="*/ 108 h 128"/>
                  <a:gd name="T6" fmla="*/ 7 w 139"/>
                  <a:gd name="T7" fmla="*/ 125 h 128"/>
                  <a:gd name="T8" fmla="*/ 102 w 139"/>
                  <a:gd name="T9" fmla="*/ 116 h 128"/>
                  <a:gd name="T10" fmla="*/ 135 w 139"/>
                  <a:gd name="T11" fmla="*/ 19 h 128"/>
                  <a:gd name="T12" fmla="*/ 121 w 139"/>
                  <a:gd name="T13" fmla="*/ 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28">
                    <a:moveTo>
                      <a:pt x="121" y="2"/>
                    </a:moveTo>
                    <a:cubicBezTo>
                      <a:pt x="69" y="9"/>
                      <a:pt x="88" y="87"/>
                      <a:pt x="75" y="91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7" y="125"/>
                      <a:pt x="7" y="125"/>
                      <a:pt x="7" y="125"/>
                    </a:cubicBezTo>
                    <a:cubicBezTo>
                      <a:pt x="7" y="125"/>
                      <a:pt x="90" y="128"/>
                      <a:pt x="102" y="116"/>
                    </a:cubicBezTo>
                    <a:cubicBezTo>
                      <a:pt x="114" y="104"/>
                      <a:pt x="135" y="19"/>
                      <a:pt x="135" y="19"/>
                    </a:cubicBezTo>
                    <a:cubicBezTo>
                      <a:pt x="139" y="10"/>
                      <a:pt x="131" y="0"/>
                      <a:pt x="121" y="2"/>
                    </a:cubicBezTo>
                    <a:close/>
                  </a:path>
                </a:pathLst>
              </a:custGeom>
              <a:solidFill>
                <a:srgbClr val="3C4E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4" name="Freeform 213"/>
              <p:cNvSpPr>
                <a:spLocks/>
              </p:cNvSpPr>
              <p:nvPr/>
            </p:nvSpPr>
            <p:spPr bwMode="auto">
              <a:xfrm>
                <a:off x="11085513" y="4938713"/>
                <a:ext cx="490538" cy="446088"/>
              </a:xfrm>
              <a:custGeom>
                <a:avLst/>
                <a:gdLst>
                  <a:gd name="T0" fmla="*/ 89 w 129"/>
                  <a:gd name="T1" fmla="*/ 100 h 117"/>
                  <a:gd name="T2" fmla="*/ 0 w 129"/>
                  <a:gd name="T3" fmla="*/ 114 h 117"/>
                  <a:gd name="T4" fmla="*/ 95 w 129"/>
                  <a:gd name="T5" fmla="*/ 105 h 117"/>
                  <a:gd name="T6" fmla="*/ 128 w 129"/>
                  <a:gd name="T7" fmla="*/ 8 h 117"/>
                  <a:gd name="T8" fmla="*/ 129 w 129"/>
                  <a:gd name="T9" fmla="*/ 0 h 117"/>
                  <a:gd name="T10" fmla="*/ 89 w 129"/>
                  <a:gd name="T11" fmla="*/ 10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117">
                    <a:moveTo>
                      <a:pt x="89" y="100"/>
                    </a:moveTo>
                    <a:cubicBezTo>
                      <a:pt x="79" y="110"/>
                      <a:pt x="0" y="114"/>
                      <a:pt x="0" y="114"/>
                    </a:cubicBezTo>
                    <a:cubicBezTo>
                      <a:pt x="0" y="114"/>
                      <a:pt x="83" y="117"/>
                      <a:pt x="95" y="105"/>
                    </a:cubicBezTo>
                    <a:cubicBezTo>
                      <a:pt x="107" y="93"/>
                      <a:pt x="128" y="8"/>
                      <a:pt x="128" y="8"/>
                    </a:cubicBezTo>
                    <a:cubicBezTo>
                      <a:pt x="129" y="5"/>
                      <a:pt x="129" y="2"/>
                      <a:pt x="129" y="0"/>
                    </a:cubicBezTo>
                    <a:cubicBezTo>
                      <a:pt x="120" y="26"/>
                      <a:pt x="99" y="90"/>
                      <a:pt x="89" y="100"/>
                    </a:cubicBezTo>
                    <a:close/>
                  </a:path>
                </a:pathLst>
              </a:custGeom>
              <a:solidFill>
                <a:srgbClr val="313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5" name="Freeform 214"/>
              <p:cNvSpPr>
                <a:spLocks/>
              </p:cNvSpPr>
              <p:nvPr/>
            </p:nvSpPr>
            <p:spPr bwMode="auto">
              <a:xfrm>
                <a:off x="11158538" y="4614863"/>
                <a:ext cx="319088" cy="277813"/>
              </a:xfrm>
              <a:custGeom>
                <a:avLst/>
                <a:gdLst>
                  <a:gd name="T0" fmla="*/ 84 w 84"/>
                  <a:gd name="T1" fmla="*/ 43 h 73"/>
                  <a:gd name="T2" fmla="*/ 76 w 84"/>
                  <a:gd name="T3" fmla="*/ 36 h 73"/>
                  <a:gd name="T4" fmla="*/ 71 w 84"/>
                  <a:gd name="T5" fmla="*/ 24 h 73"/>
                  <a:gd name="T6" fmla="*/ 42 w 84"/>
                  <a:gd name="T7" fmla="*/ 20 h 73"/>
                  <a:gd name="T8" fmla="*/ 31 w 84"/>
                  <a:gd name="T9" fmla="*/ 12 h 73"/>
                  <a:gd name="T10" fmla="*/ 28 w 84"/>
                  <a:gd name="T11" fmla="*/ 23 h 73"/>
                  <a:gd name="T12" fmla="*/ 10 w 84"/>
                  <a:gd name="T13" fmla="*/ 12 h 73"/>
                  <a:gd name="T14" fmla="*/ 0 w 84"/>
                  <a:gd name="T15" fmla="*/ 5 h 73"/>
                  <a:gd name="T16" fmla="*/ 2 w 84"/>
                  <a:gd name="T17" fmla="*/ 14 h 73"/>
                  <a:gd name="T18" fmla="*/ 7 w 84"/>
                  <a:gd name="T19" fmla="*/ 24 h 73"/>
                  <a:gd name="T20" fmla="*/ 5 w 84"/>
                  <a:gd name="T21" fmla="*/ 33 h 73"/>
                  <a:gd name="T22" fmla="*/ 10 w 84"/>
                  <a:gd name="T23" fmla="*/ 41 h 73"/>
                  <a:gd name="T24" fmla="*/ 11 w 84"/>
                  <a:gd name="T25" fmla="*/ 41 h 73"/>
                  <a:gd name="T26" fmla="*/ 21 w 84"/>
                  <a:gd name="T27" fmla="*/ 54 h 73"/>
                  <a:gd name="T28" fmla="*/ 27 w 84"/>
                  <a:gd name="T29" fmla="*/ 58 h 73"/>
                  <a:gd name="T30" fmla="*/ 36 w 84"/>
                  <a:gd name="T31" fmla="*/ 56 h 73"/>
                  <a:gd name="T32" fmla="*/ 40 w 84"/>
                  <a:gd name="T33" fmla="*/ 55 h 73"/>
                  <a:gd name="T34" fmla="*/ 47 w 84"/>
                  <a:gd name="T35" fmla="*/ 61 h 73"/>
                  <a:gd name="T36" fmla="*/ 50 w 84"/>
                  <a:gd name="T37" fmla="*/ 73 h 73"/>
                  <a:gd name="T38" fmla="*/ 84 w 84"/>
                  <a:gd name="T39" fmla="*/ 4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" h="73">
                    <a:moveTo>
                      <a:pt x="84" y="43"/>
                    </a:move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36"/>
                      <a:pt x="71" y="26"/>
                      <a:pt x="71" y="24"/>
                    </a:cubicBezTo>
                    <a:cubicBezTo>
                      <a:pt x="59" y="25"/>
                      <a:pt x="44" y="25"/>
                      <a:pt x="42" y="20"/>
                    </a:cubicBezTo>
                    <a:cubicBezTo>
                      <a:pt x="40" y="15"/>
                      <a:pt x="37" y="1"/>
                      <a:pt x="31" y="12"/>
                    </a:cubicBezTo>
                    <a:cubicBezTo>
                      <a:pt x="30" y="22"/>
                      <a:pt x="30" y="23"/>
                      <a:pt x="28" y="23"/>
                    </a:cubicBezTo>
                    <a:cubicBezTo>
                      <a:pt x="26" y="23"/>
                      <a:pt x="13" y="16"/>
                      <a:pt x="10" y="12"/>
                    </a:cubicBezTo>
                    <a:cubicBezTo>
                      <a:pt x="8" y="7"/>
                      <a:pt x="6" y="0"/>
                      <a:pt x="0" y="5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8"/>
                      <a:pt x="4" y="21"/>
                      <a:pt x="7" y="24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7"/>
                      <a:pt x="6" y="41"/>
                      <a:pt x="10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3" y="56"/>
                      <a:pt x="25" y="57"/>
                      <a:pt x="27" y="58"/>
                    </a:cubicBezTo>
                    <a:cubicBezTo>
                      <a:pt x="30" y="58"/>
                      <a:pt x="34" y="58"/>
                      <a:pt x="36" y="56"/>
                    </a:cubicBezTo>
                    <a:cubicBezTo>
                      <a:pt x="38" y="55"/>
                      <a:pt x="39" y="55"/>
                      <a:pt x="40" y="55"/>
                    </a:cubicBezTo>
                    <a:cubicBezTo>
                      <a:pt x="44" y="56"/>
                      <a:pt x="46" y="58"/>
                      <a:pt x="47" y="61"/>
                    </a:cubicBezTo>
                    <a:cubicBezTo>
                      <a:pt x="48" y="63"/>
                      <a:pt x="50" y="73"/>
                      <a:pt x="50" y="73"/>
                    </a:cubicBezTo>
                    <a:lnTo>
                      <a:pt x="84" y="43"/>
                    </a:lnTo>
                    <a:close/>
                  </a:path>
                </a:pathLst>
              </a:custGeom>
              <a:solidFill>
                <a:srgbClr val="FDB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6" name="Freeform 215"/>
              <p:cNvSpPr>
                <a:spLocks noEditPoints="1"/>
              </p:cNvSpPr>
              <p:nvPr/>
            </p:nvSpPr>
            <p:spPr bwMode="auto">
              <a:xfrm>
                <a:off x="11107738" y="4489450"/>
                <a:ext cx="361950" cy="350838"/>
              </a:xfrm>
              <a:custGeom>
                <a:avLst/>
                <a:gdLst>
                  <a:gd name="T0" fmla="*/ 85 w 95"/>
                  <a:gd name="T1" fmla="*/ 36 h 92"/>
                  <a:gd name="T2" fmla="*/ 83 w 95"/>
                  <a:gd name="T3" fmla="*/ 29 h 92"/>
                  <a:gd name="T4" fmla="*/ 80 w 95"/>
                  <a:gd name="T5" fmla="*/ 17 h 92"/>
                  <a:gd name="T6" fmla="*/ 68 w 95"/>
                  <a:gd name="T7" fmla="*/ 5 h 92"/>
                  <a:gd name="T8" fmla="*/ 56 w 95"/>
                  <a:gd name="T9" fmla="*/ 2 h 92"/>
                  <a:gd name="T10" fmla="*/ 56 w 95"/>
                  <a:gd name="T11" fmla="*/ 2 h 92"/>
                  <a:gd name="T12" fmla="*/ 43 w 95"/>
                  <a:gd name="T13" fmla="*/ 2 h 92"/>
                  <a:gd name="T14" fmla="*/ 42 w 95"/>
                  <a:gd name="T15" fmla="*/ 2 h 92"/>
                  <a:gd name="T16" fmla="*/ 32 w 95"/>
                  <a:gd name="T17" fmla="*/ 4 h 92"/>
                  <a:gd name="T18" fmla="*/ 16 w 95"/>
                  <a:gd name="T19" fmla="*/ 10 h 92"/>
                  <a:gd name="T20" fmla="*/ 7 w 95"/>
                  <a:gd name="T21" fmla="*/ 31 h 92"/>
                  <a:gd name="T22" fmla="*/ 13 w 95"/>
                  <a:gd name="T23" fmla="*/ 38 h 92"/>
                  <a:gd name="T24" fmla="*/ 18 w 95"/>
                  <a:gd name="T25" fmla="*/ 37 h 92"/>
                  <a:gd name="T26" fmla="*/ 23 w 95"/>
                  <a:gd name="T27" fmla="*/ 43 h 92"/>
                  <a:gd name="T28" fmla="*/ 27 w 95"/>
                  <a:gd name="T29" fmla="*/ 48 h 92"/>
                  <a:gd name="T30" fmla="*/ 28 w 95"/>
                  <a:gd name="T31" fmla="*/ 49 h 92"/>
                  <a:gd name="T32" fmla="*/ 30 w 95"/>
                  <a:gd name="T33" fmla="*/ 51 h 92"/>
                  <a:gd name="T34" fmla="*/ 36 w 95"/>
                  <a:gd name="T35" fmla="*/ 54 h 92"/>
                  <a:gd name="T36" fmla="*/ 40 w 95"/>
                  <a:gd name="T37" fmla="*/ 56 h 92"/>
                  <a:gd name="T38" fmla="*/ 40 w 95"/>
                  <a:gd name="T39" fmla="*/ 56 h 92"/>
                  <a:gd name="T40" fmla="*/ 41 w 95"/>
                  <a:gd name="T41" fmla="*/ 56 h 92"/>
                  <a:gd name="T42" fmla="*/ 41 w 95"/>
                  <a:gd name="T43" fmla="*/ 56 h 92"/>
                  <a:gd name="T44" fmla="*/ 42 w 95"/>
                  <a:gd name="T45" fmla="*/ 65 h 92"/>
                  <a:gd name="T46" fmla="*/ 41 w 95"/>
                  <a:gd name="T47" fmla="*/ 74 h 92"/>
                  <a:gd name="T48" fmla="*/ 34 w 95"/>
                  <a:gd name="T49" fmla="*/ 78 h 92"/>
                  <a:gd name="T50" fmla="*/ 28 w 95"/>
                  <a:gd name="T51" fmla="*/ 78 h 92"/>
                  <a:gd name="T52" fmla="*/ 34 w 95"/>
                  <a:gd name="T53" fmla="*/ 87 h 92"/>
                  <a:gd name="T54" fmla="*/ 45 w 95"/>
                  <a:gd name="T55" fmla="*/ 91 h 92"/>
                  <a:gd name="T56" fmla="*/ 51 w 95"/>
                  <a:gd name="T57" fmla="*/ 88 h 92"/>
                  <a:gd name="T58" fmla="*/ 57 w 95"/>
                  <a:gd name="T59" fmla="*/ 90 h 92"/>
                  <a:gd name="T60" fmla="*/ 57 w 95"/>
                  <a:gd name="T61" fmla="*/ 90 h 92"/>
                  <a:gd name="T62" fmla="*/ 58 w 95"/>
                  <a:gd name="T63" fmla="*/ 90 h 92"/>
                  <a:gd name="T64" fmla="*/ 57 w 95"/>
                  <a:gd name="T65" fmla="*/ 55 h 92"/>
                  <a:gd name="T66" fmla="*/ 58 w 95"/>
                  <a:gd name="T67" fmla="*/ 55 h 92"/>
                  <a:gd name="T68" fmla="*/ 60 w 95"/>
                  <a:gd name="T69" fmla="*/ 56 h 92"/>
                  <a:gd name="T70" fmla="*/ 71 w 95"/>
                  <a:gd name="T71" fmla="*/ 58 h 92"/>
                  <a:gd name="T72" fmla="*/ 76 w 95"/>
                  <a:gd name="T73" fmla="*/ 58 h 92"/>
                  <a:gd name="T74" fmla="*/ 92 w 95"/>
                  <a:gd name="T75" fmla="*/ 51 h 92"/>
                  <a:gd name="T76" fmla="*/ 85 w 95"/>
                  <a:gd name="T77" fmla="*/ 36 h 92"/>
                  <a:gd name="T78" fmla="*/ 85 w 95"/>
                  <a:gd name="T79" fmla="*/ 36 h 92"/>
                  <a:gd name="T80" fmla="*/ 50 w 95"/>
                  <a:gd name="T81" fmla="*/ 58 h 92"/>
                  <a:gd name="T82" fmla="*/ 44 w 95"/>
                  <a:gd name="T83" fmla="*/ 54 h 92"/>
                  <a:gd name="T84" fmla="*/ 44 w 95"/>
                  <a:gd name="T85" fmla="*/ 48 h 92"/>
                  <a:gd name="T86" fmla="*/ 44 w 95"/>
                  <a:gd name="T87" fmla="*/ 45 h 92"/>
                  <a:gd name="T88" fmla="*/ 45 w 95"/>
                  <a:gd name="T89" fmla="*/ 44 h 92"/>
                  <a:gd name="T90" fmla="*/ 45 w 95"/>
                  <a:gd name="T91" fmla="*/ 43 h 92"/>
                  <a:gd name="T92" fmla="*/ 46 w 95"/>
                  <a:gd name="T93" fmla="*/ 42 h 92"/>
                  <a:gd name="T94" fmla="*/ 46 w 95"/>
                  <a:gd name="T95" fmla="*/ 42 h 92"/>
                  <a:gd name="T96" fmla="*/ 47 w 95"/>
                  <a:gd name="T97" fmla="*/ 41 h 92"/>
                  <a:gd name="T98" fmla="*/ 47 w 95"/>
                  <a:gd name="T99" fmla="*/ 41 h 92"/>
                  <a:gd name="T100" fmla="*/ 48 w 95"/>
                  <a:gd name="T101" fmla="*/ 41 h 92"/>
                  <a:gd name="T102" fmla="*/ 48 w 95"/>
                  <a:gd name="T103" fmla="*/ 41 h 92"/>
                  <a:gd name="T104" fmla="*/ 49 w 95"/>
                  <a:gd name="T105" fmla="*/ 41 h 92"/>
                  <a:gd name="T106" fmla="*/ 49 w 95"/>
                  <a:gd name="T107" fmla="*/ 41 h 92"/>
                  <a:gd name="T108" fmla="*/ 50 w 95"/>
                  <a:gd name="T109" fmla="*/ 42 h 92"/>
                  <a:gd name="T110" fmla="*/ 51 w 95"/>
                  <a:gd name="T111" fmla="*/ 42 h 92"/>
                  <a:gd name="T112" fmla="*/ 55 w 95"/>
                  <a:gd name="T113" fmla="*/ 53 h 92"/>
                  <a:gd name="T114" fmla="*/ 55 w 95"/>
                  <a:gd name="T115" fmla="*/ 53 h 92"/>
                  <a:gd name="T116" fmla="*/ 55 w 95"/>
                  <a:gd name="T117" fmla="*/ 53 h 92"/>
                  <a:gd name="T118" fmla="*/ 50 w 95"/>
                  <a:gd name="T119" fmla="*/ 58 h 92"/>
                  <a:gd name="T120" fmla="*/ 50 w 95"/>
                  <a:gd name="T121" fmla="*/ 5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" h="92">
                    <a:moveTo>
                      <a:pt x="85" y="36"/>
                    </a:moveTo>
                    <a:cubicBezTo>
                      <a:pt x="85" y="33"/>
                      <a:pt x="85" y="31"/>
                      <a:pt x="83" y="29"/>
                    </a:cubicBezTo>
                    <a:cubicBezTo>
                      <a:pt x="85" y="24"/>
                      <a:pt x="83" y="20"/>
                      <a:pt x="80" y="17"/>
                    </a:cubicBezTo>
                    <a:cubicBezTo>
                      <a:pt x="78" y="11"/>
                      <a:pt x="74" y="7"/>
                      <a:pt x="68" y="5"/>
                    </a:cubicBezTo>
                    <a:cubicBezTo>
                      <a:pt x="65" y="2"/>
                      <a:pt x="60" y="0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2" y="0"/>
                      <a:pt x="47" y="0"/>
                      <a:pt x="43" y="2"/>
                    </a:cubicBezTo>
                    <a:cubicBezTo>
                      <a:pt x="43" y="2"/>
                      <a:pt x="42" y="2"/>
                      <a:pt x="42" y="2"/>
                    </a:cubicBezTo>
                    <a:cubicBezTo>
                      <a:pt x="39" y="1"/>
                      <a:pt x="35" y="2"/>
                      <a:pt x="32" y="4"/>
                    </a:cubicBezTo>
                    <a:cubicBezTo>
                      <a:pt x="26" y="4"/>
                      <a:pt x="20" y="6"/>
                      <a:pt x="16" y="10"/>
                    </a:cubicBezTo>
                    <a:cubicBezTo>
                      <a:pt x="6" y="10"/>
                      <a:pt x="0" y="23"/>
                      <a:pt x="7" y="31"/>
                    </a:cubicBezTo>
                    <a:cubicBezTo>
                      <a:pt x="8" y="34"/>
                      <a:pt x="9" y="37"/>
                      <a:pt x="13" y="38"/>
                    </a:cubicBezTo>
                    <a:cubicBezTo>
                      <a:pt x="15" y="37"/>
                      <a:pt x="16" y="36"/>
                      <a:pt x="18" y="37"/>
                    </a:cubicBezTo>
                    <a:cubicBezTo>
                      <a:pt x="20" y="37"/>
                      <a:pt x="22" y="41"/>
                      <a:pt x="23" y="43"/>
                    </a:cubicBezTo>
                    <a:cubicBezTo>
                      <a:pt x="24" y="45"/>
                      <a:pt x="25" y="47"/>
                      <a:pt x="27" y="48"/>
                    </a:cubicBezTo>
                    <a:cubicBezTo>
                      <a:pt x="27" y="48"/>
                      <a:pt x="27" y="49"/>
                      <a:pt x="28" y="49"/>
                    </a:cubicBezTo>
                    <a:cubicBezTo>
                      <a:pt x="28" y="49"/>
                      <a:pt x="29" y="50"/>
                      <a:pt x="30" y="51"/>
                    </a:cubicBezTo>
                    <a:cubicBezTo>
                      <a:pt x="32" y="52"/>
                      <a:pt x="34" y="53"/>
                      <a:pt x="36" y="54"/>
                    </a:cubicBezTo>
                    <a:cubicBezTo>
                      <a:pt x="37" y="55"/>
                      <a:pt x="39" y="55"/>
                      <a:pt x="4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0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9"/>
                      <a:pt x="42" y="62"/>
                      <a:pt x="42" y="65"/>
                    </a:cubicBezTo>
                    <a:cubicBezTo>
                      <a:pt x="42" y="68"/>
                      <a:pt x="42" y="71"/>
                      <a:pt x="41" y="74"/>
                    </a:cubicBezTo>
                    <a:cubicBezTo>
                      <a:pt x="40" y="77"/>
                      <a:pt x="37" y="78"/>
                      <a:pt x="34" y="78"/>
                    </a:cubicBezTo>
                    <a:cubicBezTo>
                      <a:pt x="32" y="78"/>
                      <a:pt x="29" y="77"/>
                      <a:pt x="28" y="78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37" y="90"/>
                      <a:pt x="41" y="92"/>
                      <a:pt x="45" y="91"/>
                    </a:cubicBezTo>
                    <a:cubicBezTo>
                      <a:pt x="48" y="90"/>
                      <a:pt x="49" y="88"/>
                      <a:pt x="51" y="88"/>
                    </a:cubicBezTo>
                    <a:cubicBezTo>
                      <a:pt x="53" y="88"/>
                      <a:pt x="55" y="88"/>
                      <a:pt x="57" y="90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90"/>
                      <a:pt x="57" y="90"/>
                      <a:pt x="58" y="90"/>
                    </a:cubicBezTo>
                    <a:cubicBezTo>
                      <a:pt x="64" y="83"/>
                      <a:pt x="65" y="60"/>
                      <a:pt x="57" y="55"/>
                    </a:cubicBezTo>
                    <a:cubicBezTo>
                      <a:pt x="58" y="55"/>
                      <a:pt x="58" y="55"/>
                      <a:pt x="58" y="55"/>
                    </a:cubicBezTo>
                    <a:cubicBezTo>
                      <a:pt x="59" y="56"/>
                      <a:pt x="60" y="56"/>
                      <a:pt x="60" y="56"/>
                    </a:cubicBezTo>
                    <a:cubicBezTo>
                      <a:pt x="64" y="57"/>
                      <a:pt x="68" y="57"/>
                      <a:pt x="71" y="58"/>
                    </a:cubicBezTo>
                    <a:cubicBezTo>
                      <a:pt x="73" y="58"/>
                      <a:pt x="74" y="58"/>
                      <a:pt x="76" y="58"/>
                    </a:cubicBezTo>
                    <a:cubicBezTo>
                      <a:pt x="82" y="61"/>
                      <a:pt x="90" y="57"/>
                      <a:pt x="92" y="51"/>
                    </a:cubicBezTo>
                    <a:cubicBezTo>
                      <a:pt x="95" y="45"/>
                      <a:pt x="91" y="38"/>
                      <a:pt x="85" y="36"/>
                    </a:cubicBezTo>
                    <a:cubicBezTo>
                      <a:pt x="85" y="35"/>
                      <a:pt x="90" y="37"/>
                      <a:pt x="85" y="36"/>
                    </a:cubicBezTo>
                    <a:close/>
                    <a:moveTo>
                      <a:pt x="50" y="58"/>
                    </a:moveTo>
                    <a:cubicBezTo>
                      <a:pt x="48" y="58"/>
                      <a:pt x="45" y="56"/>
                      <a:pt x="44" y="54"/>
                    </a:cubicBezTo>
                    <a:cubicBezTo>
                      <a:pt x="43" y="52"/>
                      <a:pt x="44" y="50"/>
                      <a:pt x="44" y="48"/>
                    </a:cubicBezTo>
                    <a:cubicBezTo>
                      <a:pt x="44" y="47"/>
                      <a:pt x="44" y="46"/>
                      <a:pt x="44" y="45"/>
                    </a:cubicBezTo>
                    <a:cubicBezTo>
                      <a:pt x="44" y="45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3"/>
                    </a:cubicBezTo>
                    <a:cubicBezTo>
                      <a:pt x="45" y="43"/>
                      <a:pt x="46" y="42"/>
                      <a:pt x="46" y="42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2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8" y="41"/>
                      <a:pt x="49" y="41"/>
                      <a:pt x="49" y="41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50" y="41"/>
                      <a:pt x="50" y="42"/>
                      <a:pt x="50" y="4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53" y="45"/>
                      <a:pt x="54" y="49"/>
                      <a:pt x="55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4"/>
                      <a:pt x="52" y="58"/>
                      <a:pt x="50" y="58"/>
                    </a:cubicBezTo>
                    <a:cubicBezTo>
                      <a:pt x="49" y="58"/>
                      <a:pt x="52" y="58"/>
                      <a:pt x="50" y="58"/>
                    </a:cubicBezTo>
                    <a:close/>
                  </a:path>
                </a:pathLst>
              </a:custGeom>
              <a:solidFill>
                <a:srgbClr val="1D11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7" name="Freeform 216"/>
              <p:cNvSpPr>
                <a:spLocks/>
              </p:cNvSpPr>
              <p:nvPr/>
            </p:nvSpPr>
            <p:spPr bwMode="auto">
              <a:xfrm>
                <a:off x="11341100" y="4767263"/>
                <a:ext cx="136525" cy="125413"/>
              </a:xfrm>
              <a:custGeom>
                <a:avLst/>
                <a:gdLst>
                  <a:gd name="T0" fmla="*/ 36 w 36"/>
                  <a:gd name="T1" fmla="*/ 3 h 33"/>
                  <a:gd name="T2" fmla="*/ 32 w 36"/>
                  <a:gd name="T3" fmla="*/ 0 h 33"/>
                  <a:gd name="T4" fmla="*/ 0 w 36"/>
                  <a:gd name="T5" fmla="*/ 23 h 33"/>
                  <a:gd name="T6" fmla="*/ 2 w 36"/>
                  <a:gd name="T7" fmla="*/ 33 h 33"/>
                  <a:gd name="T8" fmla="*/ 36 w 36"/>
                  <a:gd name="T9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36" y="3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6"/>
                      <a:pt x="2" y="33"/>
                      <a:pt x="2" y="33"/>
                    </a:cubicBezTo>
                    <a:lnTo>
                      <a:pt x="36" y="3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8" name="Freeform 217"/>
              <p:cNvSpPr>
                <a:spLocks noEditPoints="1"/>
              </p:cNvSpPr>
              <p:nvPr/>
            </p:nvSpPr>
            <p:spPr bwMode="auto">
              <a:xfrm>
                <a:off x="10477500" y="5437188"/>
                <a:ext cx="509588" cy="895350"/>
              </a:xfrm>
              <a:custGeom>
                <a:avLst/>
                <a:gdLst>
                  <a:gd name="T0" fmla="*/ 321 w 321"/>
                  <a:gd name="T1" fmla="*/ 564 h 564"/>
                  <a:gd name="T2" fmla="*/ 0 w 321"/>
                  <a:gd name="T3" fmla="*/ 564 h 564"/>
                  <a:gd name="T4" fmla="*/ 0 w 321"/>
                  <a:gd name="T5" fmla="*/ 0 h 564"/>
                  <a:gd name="T6" fmla="*/ 321 w 321"/>
                  <a:gd name="T7" fmla="*/ 0 h 564"/>
                  <a:gd name="T8" fmla="*/ 321 w 321"/>
                  <a:gd name="T9" fmla="*/ 564 h 564"/>
                  <a:gd name="T10" fmla="*/ 12 w 321"/>
                  <a:gd name="T11" fmla="*/ 552 h 564"/>
                  <a:gd name="T12" fmla="*/ 309 w 321"/>
                  <a:gd name="T13" fmla="*/ 552 h 564"/>
                  <a:gd name="T14" fmla="*/ 309 w 321"/>
                  <a:gd name="T15" fmla="*/ 12 h 564"/>
                  <a:gd name="T16" fmla="*/ 12 w 321"/>
                  <a:gd name="T17" fmla="*/ 12 h 564"/>
                  <a:gd name="T18" fmla="*/ 12 w 321"/>
                  <a:gd name="T19" fmla="*/ 5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564">
                    <a:moveTo>
                      <a:pt x="321" y="564"/>
                    </a:moveTo>
                    <a:lnTo>
                      <a:pt x="0" y="564"/>
                    </a:lnTo>
                    <a:lnTo>
                      <a:pt x="0" y="0"/>
                    </a:lnTo>
                    <a:lnTo>
                      <a:pt x="321" y="0"/>
                    </a:lnTo>
                    <a:lnTo>
                      <a:pt x="321" y="564"/>
                    </a:lnTo>
                    <a:close/>
                    <a:moveTo>
                      <a:pt x="12" y="552"/>
                    </a:moveTo>
                    <a:lnTo>
                      <a:pt x="309" y="552"/>
                    </a:lnTo>
                    <a:lnTo>
                      <a:pt x="309" y="12"/>
                    </a:lnTo>
                    <a:lnTo>
                      <a:pt x="12" y="12"/>
                    </a:lnTo>
                    <a:lnTo>
                      <a:pt x="12" y="552"/>
                    </a:lnTo>
                    <a:close/>
                  </a:path>
                </a:pathLst>
              </a:custGeom>
              <a:solidFill>
                <a:srgbClr val="2D3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9" name="Rectangle 218"/>
              <p:cNvSpPr>
                <a:spLocks noChangeArrowheads="1"/>
              </p:cNvSpPr>
              <p:nvPr/>
            </p:nvSpPr>
            <p:spPr bwMode="auto">
              <a:xfrm>
                <a:off x="10369550" y="5407025"/>
                <a:ext cx="723900" cy="49213"/>
              </a:xfrm>
              <a:prstGeom prst="rect">
                <a:avLst/>
              </a:prstGeom>
              <a:solidFill>
                <a:srgbClr val="4860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0" name="Freeform 219"/>
              <p:cNvSpPr>
                <a:spLocks/>
              </p:cNvSpPr>
              <p:nvPr/>
            </p:nvSpPr>
            <p:spPr bwMode="auto">
              <a:xfrm>
                <a:off x="10488613" y="5022850"/>
                <a:ext cx="128588" cy="384175"/>
              </a:xfrm>
              <a:custGeom>
                <a:avLst/>
                <a:gdLst>
                  <a:gd name="T0" fmla="*/ 31 w 34"/>
                  <a:gd name="T1" fmla="*/ 101 h 101"/>
                  <a:gd name="T2" fmla="*/ 11 w 34"/>
                  <a:gd name="T3" fmla="*/ 101 h 101"/>
                  <a:gd name="T4" fmla="*/ 0 w 34"/>
                  <a:gd name="T5" fmla="*/ 90 h 101"/>
                  <a:gd name="T6" fmla="*/ 0 w 34"/>
                  <a:gd name="T7" fmla="*/ 8 h 101"/>
                  <a:gd name="T8" fmla="*/ 7 w 34"/>
                  <a:gd name="T9" fmla="*/ 0 h 101"/>
                  <a:gd name="T10" fmla="*/ 8 w 34"/>
                  <a:gd name="T11" fmla="*/ 0 h 101"/>
                  <a:gd name="T12" fmla="*/ 11 w 34"/>
                  <a:gd name="T13" fmla="*/ 2 h 101"/>
                  <a:gd name="T14" fmla="*/ 9 w 34"/>
                  <a:gd name="T15" fmla="*/ 4 h 101"/>
                  <a:gd name="T16" fmla="*/ 8 w 34"/>
                  <a:gd name="T17" fmla="*/ 5 h 101"/>
                  <a:gd name="T18" fmla="*/ 4 w 34"/>
                  <a:gd name="T19" fmla="*/ 8 h 101"/>
                  <a:gd name="T20" fmla="*/ 4 w 34"/>
                  <a:gd name="T21" fmla="*/ 90 h 101"/>
                  <a:gd name="T22" fmla="*/ 11 w 34"/>
                  <a:gd name="T23" fmla="*/ 97 h 101"/>
                  <a:gd name="T24" fmla="*/ 31 w 34"/>
                  <a:gd name="T25" fmla="*/ 97 h 101"/>
                  <a:gd name="T26" fmla="*/ 34 w 34"/>
                  <a:gd name="T27" fmla="*/ 99 h 101"/>
                  <a:gd name="T28" fmla="*/ 31 w 34"/>
                  <a:gd name="T2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101">
                    <a:moveTo>
                      <a:pt x="31" y="101"/>
                    </a:moveTo>
                    <a:cubicBezTo>
                      <a:pt x="11" y="101"/>
                      <a:pt x="11" y="101"/>
                      <a:pt x="11" y="101"/>
                    </a:cubicBezTo>
                    <a:cubicBezTo>
                      <a:pt x="5" y="101"/>
                      <a:pt x="0" y="96"/>
                      <a:pt x="0" y="9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1"/>
                      <a:pt x="11" y="2"/>
                    </a:cubicBezTo>
                    <a:cubicBezTo>
                      <a:pt x="11" y="3"/>
                      <a:pt x="10" y="4"/>
                      <a:pt x="9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6"/>
                      <a:pt x="4" y="8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4" y="94"/>
                      <a:pt x="7" y="97"/>
                      <a:pt x="11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3" y="97"/>
                      <a:pt x="34" y="98"/>
                      <a:pt x="34" y="99"/>
                    </a:cubicBezTo>
                    <a:cubicBezTo>
                      <a:pt x="34" y="100"/>
                      <a:pt x="33" y="101"/>
                      <a:pt x="31" y="101"/>
                    </a:cubicBezTo>
                    <a:close/>
                  </a:path>
                </a:pathLst>
              </a:custGeom>
              <a:solidFill>
                <a:srgbClr val="3141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1" name="Freeform 220"/>
              <p:cNvSpPr>
                <a:spLocks/>
              </p:cNvSpPr>
              <p:nvPr/>
            </p:nvSpPr>
            <p:spPr bwMode="auto">
              <a:xfrm>
                <a:off x="10496550" y="4725988"/>
                <a:ext cx="98425" cy="608013"/>
              </a:xfrm>
              <a:custGeom>
                <a:avLst/>
                <a:gdLst>
                  <a:gd name="T0" fmla="*/ 20 w 26"/>
                  <a:gd name="T1" fmla="*/ 159 h 160"/>
                  <a:gd name="T2" fmla="*/ 13 w 26"/>
                  <a:gd name="T3" fmla="*/ 153 h 160"/>
                  <a:gd name="T4" fmla="*/ 0 w 26"/>
                  <a:gd name="T5" fmla="*/ 8 h 160"/>
                  <a:gd name="T6" fmla="*/ 6 w 26"/>
                  <a:gd name="T7" fmla="*/ 1 h 160"/>
                  <a:gd name="T8" fmla="*/ 13 w 26"/>
                  <a:gd name="T9" fmla="*/ 7 h 160"/>
                  <a:gd name="T10" fmla="*/ 26 w 26"/>
                  <a:gd name="T11" fmla="*/ 152 h 160"/>
                  <a:gd name="T12" fmla="*/ 20 w 26"/>
                  <a:gd name="T13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60">
                    <a:moveTo>
                      <a:pt x="20" y="159"/>
                    </a:moveTo>
                    <a:cubicBezTo>
                      <a:pt x="16" y="160"/>
                      <a:pt x="13" y="157"/>
                      <a:pt x="13" y="15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2" y="1"/>
                      <a:pt x="6" y="1"/>
                    </a:cubicBezTo>
                    <a:cubicBezTo>
                      <a:pt x="10" y="0"/>
                      <a:pt x="13" y="3"/>
                      <a:pt x="13" y="7"/>
                    </a:cubicBezTo>
                    <a:cubicBezTo>
                      <a:pt x="26" y="152"/>
                      <a:pt x="26" y="152"/>
                      <a:pt x="26" y="152"/>
                    </a:cubicBezTo>
                    <a:cubicBezTo>
                      <a:pt x="26" y="156"/>
                      <a:pt x="24" y="159"/>
                      <a:pt x="20" y="159"/>
                    </a:cubicBezTo>
                    <a:close/>
                  </a:path>
                </a:pathLst>
              </a:custGeom>
              <a:solidFill>
                <a:srgbClr val="91B3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2" name="Freeform 221"/>
              <p:cNvSpPr>
                <a:spLocks/>
              </p:cNvSpPr>
              <p:nvPr/>
            </p:nvSpPr>
            <p:spPr bwMode="auto">
              <a:xfrm>
                <a:off x="10995025" y="4783138"/>
                <a:ext cx="642938" cy="955675"/>
              </a:xfrm>
              <a:custGeom>
                <a:avLst/>
                <a:gdLst>
                  <a:gd name="T0" fmla="*/ 167 w 169"/>
                  <a:gd name="T1" fmla="*/ 5 h 251"/>
                  <a:gd name="T2" fmla="*/ 162 w 169"/>
                  <a:gd name="T3" fmla="*/ 1 h 251"/>
                  <a:gd name="T4" fmla="*/ 157 w 169"/>
                  <a:gd name="T5" fmla="*/ 6 h 251"/>
                  <a:gd name="T6" fmla="*/ 154 w 169"/>
                  <a:gd name="T7" fmla="*/ 95 h 251"/>
                  <a:gd name="T8" fmla="*/ 130 w 169"/>
                  <a:gd name="T9" fmla="*/ 176 h 251"/>
                  <a:gd name="T10" fmla="*/ 122 w 169"/>
                  <a:gd name="T11" fmla="*/ 232 h 251"/>
                  <a:gd name="T12" fmla="*/ 9 w 169"/>
                  <a:gd name="T13" fmla="*/ 232 h 251"/>
                  <a:gd name="T14" fmla="*/ 0 w 169"/>
                  <a:gd name="T15" fmla="*/ 241 h 251"/>
                  <a:gd name="T16" fmla="*/ 9 w 169"/>
                  <a:gd name="T17" fmla="*/ 251 h 251"/>
                  <a:gd name="T18" fmla="*/ 124 w 169"/>
                  <a:gd name="T19" fmla="*/ 251 h 251"/>
                  <a:gd name="T20" fmla="*/ 133 w 169"/>
                  <a:gd name="T21" fmla="*/ 241 h 251"/>
                  <a:gd name="T22" fmla="*/ 132 w 169"/>
                  <a:gd name="T23" fmla="*/ 237 h 251"/>
                  <a:gd name="T24" fmla="*/ 139 w 169"/>
                  <a:gd name="T25" fmla="*/ 180 h 251"/>
                  <a:gd name="T26" fmla="*/ 163 w 169"/>
                  <a:gd name="T27" fmla="*/ 96 h 251"/>
                  <a:gd name="T28" fmla="*/ 167 w 169"/>
                  <a:gd name="T29" fmla="*/ 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" h="251">
                    <a:moveTo>
                      <a:pt x="167" y="5"/>
                    </a:moveTo>
                    <a:cubicBezTo>
                      <a:pt x="166" y="2"/>
                      <a:pt x="164" y="0"/>
                      <a:pt x="162" y="1"/>
                    </a:cubicBezTo>
                    <a:cubicBezTo>
                      <a:pt x="159" y="1"/>
                      <a:pt x="157" y="3"/>
                      <a:pt x="157" y="6"/>
                    </a:cubicBezTo>
                    <a:cubicBezTo>
                      <a:pt x="157" y="6"/>
                      <a:pt x="160" y="51"/>
                      <a:pt x="154" y="95"/>
                    </a:cubicBezTo>
                    <a:cubicBezTo>
                      <a:pt x="148" y="132"/>
                      <a:pt x="141" y="153"/>
                      <a:pt x="130" y="176"/>
                    </a:cubicBezTo>
                    <a:cubicBezTo>
                      <a:pt x="120" y="198"/>
                      <a:pt x="120" y="219"/>
                      <a:pt x="122" y="232"/>
                    </a:cubicBezTo>
                    <a:cubicBezTo>
                      <a:pt x="9" y="232"/>
                      <a:pt x="9" y="232"/>
                      <a:pt x="9" y="232"/>
                    </a:cubicBezTo>
                    <a:cubicBezTo>
                      <a:pt x="4" y="232"/>
                      <a:pt x="0" y="236"/>
                      <a:pt x="0" y="241"/>
                    </a:cubicBezTo>
                    <a:cubicBezTo>
                      <a:pt x="0" y="246"/>
                      <a:pt x="4" y="251"/>
                      <a:pt x="9" y="251"/>
                    </a:cubicBezTo>
                    <a:cubicBezTo>
                      <a:pt x="124" y="251"/>
                      <a:pt x="124" y="251"/>
                      <a:pt x="124" y="251"/>
                    </a:cubicBezTo>
                    <a:cubicBezTo>
                      <a:pt x="129" y="251"/>
                      <a:pt x="133" y="246"/>
                      <a:pt x="133" y="241"/>
                    </a:cubicBezTo>
                    <a:cubicBezTo>
                      <a:pt x="133" y="240"/>
                      <a:pt x="133" y="239"/>
                      <a:pt x="132" y="237"/>
                    </a:cubicBezTo>
                    <a:cubicBezTo>
                      <a:pt x="131" y="229"/>
                      <a:pt x="127" y="205"/>
                      <a:pt x="139" y="180"/>
                    </a:cubicBezTo>
                    <a:cubicBezTo>
                      <a:pt x="150" y="156"/>
                      <a:pt x="157" y="135"/>
                      <a:pt x="163" y="96"/>
                    </a:cubicBezTo>
                    <a:cubicBezTo>
                      <a:pt x="169" y="52"/>
                      <a:pt x="167" y="6"/>
                      <a:pt x="167" y="5"/>
                    </a:cubicBezTo>
                    <a:close/>
                  </a:path>
                </a:pathLst>
              </a:custGeom>
              <a:solidFill>
                <a:srgbClr val="2D3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3" name="Rectangle 222"/>
              <p:cNvSpPr>
                <a:spLocks noChangeArrowheads="1"/>
              </p:cNvSpPr>
              <p:nvPr/>
            </p:nvSpPr>
            <p:spPr bwMode="auto">
              <a:xfrm>
                <a:off x="11218863" y="5734050"/>
                <a:ext cx="53975" cy="301625"/>
              </a:xfrm>
              <a:prstGeom prst="rect">
                <a:avLst/>
              </a:prstGeom>
              <a:solidFill>
                <a:srgbClr val="2D3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4" name="Freeform 223"/>
              <p:cNvSpPr>
                <a:spLocks/>
              </p:cNvSpPr>
              <p:nvPr/>
            </p:nvSpPr>
            <p:spPr bwMode="auto">
              <a:xfrm>
                <a:off x="11071225" y="6035675"/>
                <a:ext cx="352425" cy="266700"/>
              </a:xfrm>
              <a:custGeom>
                <a:avLst/>
                <a:gdLst>
                  <a:gd name="T0" fmla="*/ 93 w 93"/>
                  <a:gd name="T1" fmla="*/ 66 h 70"/>
                  <a:gd name="T2" fmla="*/ 50 w 93"/>
                  <a:gd name="T3" fmla="*/ 40 h 70"/>
                  <a:gd name="T4" fmla="*/ 50 w 93"/>
                  <a:gd name="T5" fmla="*/ 0 h 70"/>
                  <a:gd name="T6" fmla="*/ 43 w 93"/>
                  <a:gd name="T7" fmla="*/ 0 h 70"/>
                  <a:gd name="T8" fmla="*/ 43 w 93"/>
                  <a:gd name="T9" fmla="*/ 40 h 70"/>
                  <a:gd name="T10" fmla="*/ 0 w 93"/>
                  <a:gd name="T11" fmla="*/ 66 h 70"/>
                  <a:gd name="T12" fmla="*/ 1 w 93"/>
                  <a:gd name="T13" fmla="*/ 69 h 70"/>
                  <a:gd name="T14" fmla="*/ 2 w 93"/>
                  <a:gd name="T15" fmla="*/ 69 h 70"/>
                  <a:gd name="T16" fmla="*/ 4 w 93"/>
                  <a:gd name="T17" fmla="*/ 68 h 70"/>
                  <a:gd name="T18" fmla="*/ 44 w 93"/>
                  <a:gd name="T19" fmla="*/ 44 h 70"/>
                  <a:gd name="T20" fmla="*/ 44 w 93"/>
                  <a:gd name="T21" fmla="*/ 67 h 70"/>
                  <a:gd name="T22" fmla="*/ 46 w 93"/>
                  <a:gd name="T23" fmla="*/ 69 h 70"/>
                  <a:gd name="T24" fmla="*/ 49 w 93"/>
                  <a:gd name="T25" fmla="*/ 67 h 70"/>
                  <a:gd name="T26" fmla="*/ 49 w 93"/>
                  <a:gd name="T27" fmla="*/ 44 h 70"/>
                  <a:gd name="T28" fmla="*/ 89 w 93"/>
                  <a:gd name="T29" fmla="*/ 68 h 70"/>
                  <a:gd name="T30" fmla="*/ 92 w 93"/>
                  <a:gd name="T31" fmla="*/ 69 h 70"/>
                  <a:gd name="T32" fmla="*/ 93 w 93"/>
                  <a:gd name="T33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70">
                    <a:moveTo>
                      <a:pt x="93" y="66"/>
                    </a:moveTo>
                    <a:cubicBezTo>
                      <a:pt x="84" y="51"/>
                      <a:pt x="67" y="41"/>
                      <a:pt x="50" y="4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25" y="41"/>
                      <a:pt x="9" y="51"/>
                      <a:pt x="0" y="66"/>
                    </a:cubicBezTo>
                    <a:cubicBezTo>
                      <a:pt x="0" y="67"/>
                      <a:pt x="0" y="68"/>
                      <a:pt x="1" y="69"/>
                    </a:cubicBezTo>
                    <a:cubicBezTo>
                      <a:pt x="1" y="69"/>
                      <a:pt x="2" y="69"/>
                      <a:pt x="2" y="69"/>
                    </a:cubicBezTo>
                    <a:cubicBezTo>
                      <a:pt x="3" y="69"/>
                      <a:pt x="4" y="69"/>
                      <a:pt x="4" y="68"/>
                    </a:cubicBezTo>
                    <a:cubicBezTo>
                      <a:pt x="13" y="54"/>
                      <a:pt x="28" y="45"/>
                      <a:pt x="44" y="44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44" y="68"/>
                      <a:pt x="45" y="69"/>
                      <a:pt x="46" y="69"/>
                    </a:cubicBezTo>
                    <a:cubicBezTo>
                      <a:pt x="48" y="69"/>
                      <a:pt x="49" y="68"/>
                      <a:pt x="49" y="67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65" y="45"/>
                      <a:pt x="80" y="54"/>
                      <a:pt x="89" y="68"/>
                    </a:cubicBezTo>
                    <a:cubicBezTo>
                      <a:pt x="89" y="69"/>
                      <a:pt x="91" y="70"/>
                      <a:pt x="92" y="69"/>
                    </a:cubicBezTo>
                    <a:cubicBezTo>
                      <a:pt x="93" y="68"/>
                      <a:pt x="93" y="67"/>
                      <a:pt x="93" y="66"/>
                    </a:cubicBezTo>
                    <a:close/>
                  </a:path>
                </a:pathLst>
              </a:custGeom>
              <a:solidFill>
                <a:srgbClr val="465E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5" name="Oval 224"/>
              <p:cNvSpPr>
                <a:spLocks noChangeArrowheads="1"/>
              </p:cNvSpPr>
              <p:nvPr/>
            </p:nvSpPr>
            <p:spPr bwMode="auto">
              <a:xfrm>
                <a:off x="11215688" y="6259513"/>
                <a:ext cx="63500" cy="65088"/>
              </a:xfrm>
              <a:prstGeom prst="ellipse">
                <a:avLst/>
              </a:prstGeom>
              <a:solidFill>
                <a:srgbClr val="2D3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6" name="Oval 225"/>
              <p:cNvSpPr>
                <a:spLocks noChangeArrowheads="1"/>
              </p:cNvSpPr>
              <p:nvPr/>
            </p:nvSpPr>
            <p:spPr bwMode="auto">
              <a:xfrm>
                <a:off x="11382375" y="6259513"/>
                <a:ext cx="65088" cy="65088"/>
              </a:xfrm>
              <a:prstGeom prst="ellipse">
                <a:avLst/>
              </a:prstGeom>
              <a:solidFill>
                <a:srgbClr val="2D3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7" name="Oval 226"/>
              <p:cNvSpPr>
                <a:spLocks noChangeArrowheads="1"/>
              </p:cNvSpPr>
              <p:nvPr/>
            </p:nvSpPr>
            <p:spPr bwMode="auto">
              <a:xfrm>
                <a:off x="11047413" y="6259513"/>
                <a:ext cx="65088" cy="65088"/>
              </a:xfrm>
              <a:prstGeom prst="ellipse">
                <a:avLst/>
              </a:prstGeom>
              <a:solidFill>
                <a:srgbClr val="2D3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grpSp>
          <p:nvGrpSpPr>
            <p:cNvPr id="163" name="Pencil"/>
            <p:cNvGrpSpPr/>
            <p:nvPr/>
          </p:nvGrpSpPr>
          <p:grpSpPr>
            <a:xfrm>
              <a:off x="6902450" y="6240463"/>
              <a:ext cx="1541463" cy="119063"/>
              <a:chOff x="6902450" y="6240463"/>
              <a:chExt cx="1541463" cy="119063"/>
            </a:xfrm>
          </p:grpSpPr>
          <p:sp>
            <p:nvSpPr>
              <p:cNvPr id="195" name="Freeform 194"/>
              <p:cNvSpPr>
                <a:spLocks/>
              </p:cNvSpPr>
              <p:nvPr/>
            </p:nvSpPr>
            <p:spPr bwMode="auto">
              <a:xfrm>
                <a:off x="6902450" y="6240463"/>
                <a:ext cx="152400" cy="57150"/>
              </a:xfrm>
              <a:custGeom>
                <a:avLst/>
                <a:gdLst>
                  <a:gd name="T0" fmla="*/ 96 w 96"/>
                  <a:gd name="T1" fmla="*/ 0 h 36"/>
                  <a:gd name="T2" fmla="*/ 0 w 96"/>
                  <a:gd name="T3" fmla="*/ 36 h 36"/>
                  <a:gd name="T4" fmla="*/ 96 w 96"/>
                  <a:gd name="T5" fmla="*/ 24 h 36"/>
                  <a:gd name="T6" fmla="*/ 96 w 96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6">
                    <a:moveTo>
                      <a:pt x="96" y="0"/>
                    </a:moveTo>
                    <a:lnTo>
                      <a:pt x="0" y="36"/>
                    </a:lnTo>
                    <a:lnTo>
                      <a:pt x="96" y="2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49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6" name="Freeform 195"/>
              <p:cNvSpPr>
                <a:spLocks/>
              </p:cNvSpPr>
              <p:nvPr/>
            </p:nvSpPr>
            <p:spPr bwMode="auto">
              <a:xfrm>
                <a:off x="6902450" y="6297613"/>
                <a:ext cx="152400" cy="61913"/>
              </a:xfrm>
              <a:custGeom>
                <a:avLst/>
                <a:gdLst>
                  <a:gd name="T0" fmla="*/ 96 w 96"/>
                  <a:gd name="T1" fmla="*/ 15 h 39"/>
                  <a:gd name="T2" fmla="*/ 0 w 96"/>
                  <a:gd name="T3" fmla="*/ 0 h 39"/>
                  <a:gd name="T4" fmla="*/ 96 w 96"/>
                  <a:gd name="T5" fmla="*/ 39 h 39"/>
                  <a:gd name="T6" fmla="*/ 96 w 96"/>
                  <a:gd name="T7" fmla="*/ 1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9">
                    <a:moveTo>
                      <a:pt x="96" y="15"/>
                    </a:moveTo>
                    <a:lnTo>
                      <a:pt x="0" y="0"/>
                    </a:lnTo>
                    <a:lnTo>
                      <a:pt x="96" y="39"/>
                    </a:lnTo>
                    <a:lnTo>
                      <a:pt x="96" y="15"/>
                    </a:lnTo>
                    <a:close/>
                  </a:path>
                </a:pathLst>
              </a:custGeom>
              <a:solidFill>
                <a:srgbClr val="8B5E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7" name="Freeform 196"/>
              <p:cNvSpPr>
                <a:spLocks/>
              </p:cNvSpPr>
              <p:nvPr/>
            </p:nvSpPr>
            <p:spPr bwMode="auto">
              <a:xfrm>
                <a:off x="6902450" y="6278563"/>
                <a:ext cx="152400" cy="42863"/>
              </a:xfrm>
              <a:custGeom>
                <a:avLst/>
                <a:gdLst>
                  <a:gd name="T0" fmla="*/ 96 w 96"/>
                  <a:gd name="T1" fmla="*/ 0 h 27"/>
                  <a:gd name="T2" fmla="*/ 0 w 96"/>
                  <a:gd name="T3" fmla="*/ 12 h 27"/>
                  <a:gd name="T4" fmla="*/ 96 w 96"/>
                  <a:gd name="T5" fmla="*/ 27 h 27"/>
                  <a:gd name="T6" fmla="*/ 96 w 96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27">
                    <a:moveTo>
                      <a:pt x="96" y="0"/>
                    </a:moveTo>
                    <a:lnTo>
                      <a:pt x="0" y="12"/>
                    </a:lnTo>
                    <a:lnTo>
                      <a:pt x="96" y="2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A97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8" name="Freeform 197"/>
              <p:cNvSpPr>
                <a:spLocks/>
              </p:cNvSpPr>
              <p:nvPr/>
            </p:nvSpPr>
            <p:spPr bwMode="auto">
              <a:xfrm>
                <a:off x="6902450" y="6278563"/>
                <a:ext cx="57150" cy="42863"/>
              </a:xfrm>
              <a:custGeom>
                <a:avLst/>
                <a:gdLst>
                  <a:gd name="T0" fmla="*/ 14 w 15"/>
                  <a:gd name="T1" fmla="*/ 11 h 11"/>
                  <a:gd name="T2" fmla="*/ 15 w 15"/>
                  <a:gd name="T3" fmla="*/ 8 h 11"/>
                  <a:gd name="T4" fmla="*/ 15 w 15"/>
                  <a:gd name="T5" fmla="*/ 5 h 11"/>
                  <a:gd name="T6" fmla="*/ 15 w 15"/>
                  <a:gd name="T7" fmla="*/ 3 h 11"/>
                  <a:gd name="T8" fmla="*/ 14 w 15"/>
                  <a:gd name="T9" fmla="*/ 0 h 11"/>
                  <a:gd name="T10" fmla="*/ 0 w 15"/>
                  <a:gd name="T11" fmla="*/ 5 h 11"/>
                  <a:gd name="T12" fmla="*/ 0 w 15"/>
                  <a:gd name="T13" fmla="*/ 5 h 11"/>
                  <a:gd name="T14" fmla="*/ 0 w 15"/>
                  <a:gd name="T15" fmla="*/ 5 h 11"/>
                  <a:gd name="T16" fmla="*/ 14 w 15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1">
                    <a:moveTo>
                      <a:pt x="14" y="11"/>
                    </a:moveTo>
                    <a:cubicBezTo>
                      <a:pt x="14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5" y="5"/>
                    </a:cubicBezTo>
                    <a:cubicBezTo>
                      <a:pt x="15" y="5"/>
                      <a:pt x="15" y="4"/>
                      <a:pt x="15" y="3"/>
                    </a:cubicBezTo>
                    <a:cubicBezTo>
                      <a:pt x="15" y="2"/>
                      <a:pt x="14" y="1"/>
                      <a:pt x="14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14" y="11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9" name="Rectangle 198"/>
              <p:cNvSpPr>
                <a:spLocks noChangeArrowheads="1"/>
              </p:cNvSpPr>
              <p:nvPr/>
            </p:nvSpPr>
            <p:spPr bwMode="auto">
              <a:xfrm>
                <a:off x="7054850" y="6278563"/>
                <a:ext cx="1255713" cy="42863"/>
              </a:xfrm>
              <a:prstGeom prst="rect">
                <a:avLst/>
              </a:prstGeom>
              <a:solidFill>
                <a:srgbClr val="05C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0" name="Rectangle 199"/>
              <p:cNvSpPr>
                <a:spLocks noChangeArrowheads="1"/>
              </p:cNvSpPr>
              <p:nvPr/>
            </p:nvSpPr>
            <p:spPr bwMode="auto">
              <a:xfrm>
                <a:off x="7054850" y="6321425"/>
                <a:ext cx="1255713" cy="38100"/>
              </a:xfrm>
              <a:prstGeom prst="rect">
                <a:avLst/>
              </a:prstGeom>
              <a:solidFill>
                <a:srgbClr val="05A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1" name="Rectangle 200"/>
              <p:cNvSpPr>
                <a:spLocks noChangeArrowheads="1"/>
              </p:cNvSpPr>
              <p:nvPr/>
            </p:nvSpPr>
            <p:spPr bwMode="auto">
              <a:xfrm>
                <a:off x="7054850" y="6240463"/>
                <a:ext cx="1255713" cy="38100"/>
              </a:xfrm>
              <a:prstGeom prst="rect">
                <a:avLst/>
              </a:prstGeom>
              <a:solidFill>
                <a:srgbClr val="05D7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2" name="Rectangle 201"/>
              <p:cNvSpPr>
                <a:spLocks noChangeArrowheads="1"/>
              </p:cNvSpPr>
              <p:nvPr/>
            </p:nvSpPr>
            <p:spPr bwMode="auto">
              <a:xfrm>
                <a:off x="8310563" y="6240463"/>
                <a:ext cx="26988" cy="119063"/>
              </a:xfrm>
              <a:prstGeom prst="rect">
                <a:avLst/>
              </a:prstGeom>
              <a:solidFill>
                <a:srgbClr val="E8E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3" name="Freeform 202"/>
              <p:cNvSpPr>
                <a:spLocks/>
              </p:cNvSpPr>
              <p:nvPr/>
            </p:nvSpPr>
            <p:spPr bwMode="auto">
              <a:xfrm>
                <a:off x="8337550" y="6240463"/>
                <a:ext cx="106363" cy="119063"/>
              </a:xfrm>
              <a:custGeom>
                <a:avLst/>
                <a:gdLst>
                  <a:gd name="T0" fmla="*/ 18 w 28"/>
                  <a:gd name="T1" fmla="*/ 31 h 31"/>
                  <a:gd name="T2" fmla="*/ 0 w 28"/>
                  <a:gd name="T3" fmla="*/ 31 h 31"/>
                  <a:gd name="T4" fmla="*/ 0 w 28"/>
                  <a:gd name="T5" fmla="*/ 0 h 31"/>
                  <a:gd name="T6" fmla="*/ 18 w 28"/>
                  <a:gd name="T7" fmla="*/ 0 h 31"/>
                  <a:gd name="T8" fmla="*/ 28 w 28"/>
                  <a:gd name="T9" fmla="*/ 9 h 31"/>
                  <a:gd name="T10" fmla="*/ 28 w 28"/>
                  <a:gd name="T11" fmla="*/ 22 h 31"/>
                  <a:gd name="T12" fmla="*/ 18 w 28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31">
                    <a:moveTo>
                      <a:pt x="18" y="31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4"/>
                      <a:pt x="28" y="9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8" y="27"/>
                      <a:pt x="24" y="31"/>
                      <a:pt x="18" y="31"/>
                    </a:cubicBezTo>
                    <a:close/>
                  </a:path>
                </a:pathLst>
              </a:cu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grpSp>
          <p:nvGrpSpPr>
            <p:cNvPr id="164" name="Smoke 05"/>
            <p:cNvGrpSpPr/>
            <p:nvPr/>
          </p:nvGrpSpPr>
          <p:grpSpPr>
            <a:xfrm>
              <a:off x="6972300" y="3868738"/>
              <a:ext cx="2168525" cy="1979613"/>
              <a:chOff x="6972300" y="3868738"/>
              <a:chExt cx="2168525" cy="1979613"/>
            </a:xfrm>
          </p:grpSpPr>
          <p:sp>
            <p:nvSpPr>
              <p:cNvPr id="193" name="Freeform 192"/>
              <p:cNvSpPr>
                <a:spLocks/>
              </p:cNvSpPr>
              <p:nvPr/>
            </p:nvSpPr>
            <p:spPr bwMode="auto">
              <a:xfrm>
                <a:off x="6972300" y="3868738"/>
                <a:ext cx="2168525" cy="1979613"/>
              </a:xfrm>
              <a:custGeom>
                <a:avLst/>
                <a:gdLst>
                  <a:gd name="T0" fmla="*/ 341 w 570"/>
                  <a:gd name="T1" fmla="*/ 0 h 520"/>
                  <a:gd name="T2" fmla="*/ 285 w 570"/>
                  <a:gd name="T3" fmla="*/ 3 h 520"/>
                  <a:gd name="T4" fmla="*/ 229 w 570"/>
                  <a:gd name="T5" fmla="*/ 0 h 520"/>
                  <a:gd name="T6" fmla="*/ 0 w 570"/>
                  <a:gd name="T7" fmla="*/ 520 h 520"/>
                  <a:gd name="T8" fmla="*/ 570 w 570"/>
                  <a:gd name="T9" fmla="*/ 520 h 520"/>
                  <a:gd name="T10" fmla="*/ 341 w 570"/>
                  <a:gd name="T11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0" h="520">
                    <a:moveTo>
                      <a:pt x="341" y="0"/>
                    </a:moveTo>
                    <a:cubicBezTo>
                      <a:pt x="285" y="3"/>
                      <a:pt x="285" y="3"/>
                      <a:pt x="285" y="3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1" y="141"/>
                      <a:pt x="53" y="432"/>
                      <a:pt x="0" y="520"/>
                    </a:cubicBezTo>
                    <a:cubicBezTo>
                      <a:pt x="570" y="520"/>
                      <a:pt x="570" y="520"/>
                      <a:pt x="570" y="520"/>
                    </a:cubicBezTo>
                    <a:cubicBezTo>
                      <a:pt x="517" y="432"/>
                      <a:pt x="349" y="141"/>
                      <a:pt x="341" y="0"/>
                    </a:cubicBezTo>
                    <a:close/>
                  </a:path>
                </a:pathLst>
              </a:custGeom>
              <a:solidFill>
                <a:srgbClr val="E5E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4" name="Freeform 193"/>
              <p:cNvSpPr>
                <a:spLocks/>
              </p:cNvSpPr>
              <p:nvPr/>
            </p:nvSpPr>
            <p:spPr bwMode="auto">
              <a:xfrm>
                <a:off x="7207250" y="4010025"/>
                <a:ext cx="1697038" cy="1704975"/>
              </a:xfrm>
              <a:custGeom>
                <a:avLst/>
                <a:gdLst>
                  <a:gd name="T0" fmla="*/ 0 w 446"/>
                  <a:gd name="T1" fmla="*/ 448 h 448"/>
                  <a:gd name="T2" fmla="*/ 198 w 446"/>
                  <a:gd name="T3" fmla="*/ 0 h 448"/>
                  <a:gd name="T4" fmla="*/ 223 w 446"/>
                  <a:gd name="T5" fmla="*/ 2 h 448"/>
                  <a:gd name="T6" fmla="*/ 248 w 446"/>
                  <a:gd name="T7" fmla="*/ 0 h 448"/>
                  <a:gd name="T8" fmla="*/ 446 w 446"/>
                  <a:gd name="T9" fmla="*/ 448 h 448"/>
                  <a:gd name="T10" fmla="*/ 0 w 446"/>
                  <a:gd name="T11" fmla="*/ 44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6" h="448">
                    <a:moveTo>
                      <a:pt x="0" y="448"/>
                    </a:moveTo>
                    <a:cubicBezTo>
                      <a:pt x="69" y="328"/>
                      <a:pt x="175" y="129"/>
                      <a:pt x="198" y="0"/>
                    </a:cubicBezTo>
                    <a:cubicBezTo>
                      <a:pt x="223" y="2"/>
                      <a:pt x="223" y="2"/>
                      <a:pt x="223" y="2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71" y="129"/>
                      <a:pt x="377" y="328"/>
                      <a:pt x="446" y="448"/>
                    </a:cubicBezTo>
                    <a:lnTo>
                      <a:pt x="0" y="448"/>
                    </a:lnTo>
                    <a:close/>
                  </a:path>
                </a:pathLst>
              </a:custGeom>
              <a:solidFill>
                <a:srgbClr val="B2CD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sp>
          <p:nvSpPr>
            <p:cNvPr id="165" name="Smoke 04"/>
            <p:cNvSpPr>
              <a:spLocks/>
            </p:cNvSpPr>
            <p:nvPr/>
          </p:nvSpPr>
          <p:spPr bwMode="auto">
            <a:xfrm>
              <a:off x="8615363" y="4222750"/>
              <a:ext cx="1119188" cy="1625600"/>
            </a:xfrm>
            <a:custGeom>
              <a:avLst/>
              <a:gdLst>
                <a:gd name="T0" fmla="*/ 294 w 294"/>
                <a:gd name="T1" fmla="*/ 0 h 427"/>
                <a:gd name="T2" fmla="*/ 288 w 294"/>
                <a:gd name="T3" fmla="*/ 1 h 427"/>
                <a:gd name="T4" fmla="*/ 212 w 294"/>
                <a:gd name="T5" fmla="*/ 106 h 427"/>
                <a:gd name="T6" fmla="*/ 213 w 294"/>
                <a:gd name="T7" fmla="*/ 108 h 427"/>
                <a:gd name="T8" fmla="*/ 201 w 294"/>
                <a:gd name="T9" fmla="*/ 108 h 427"/>
                <a:gd name="T10" fmla="*/ 183 w 294"/>
                <a:gd name="T11" fmla="*/ 120 h 427"/>
                <a:gd name="T12" fmla="*/ 163 w 294"/>
                <a:gd name="T13" fmla="*/ 118 h 427"/>
                <a:gd name="T14" fmla="*/ 131 w 294"/>
                <a:gd name="T15" fmla="*/ 143 h 427"/>
                <a:gd name="T16" fmla="*/ 86 w 294"/>
                <a:gd name="T17" fmla="*/ 139 h 427"/>
                <a:gd name="T18" fmla="*/ 9 w 294"/>
                <a:gd name="T19" fmla="*/ 246 h 427"/>
                <a:gd name="T20" fmla="*/ 38 w 294"/>
                <a:gd name="T21" fmla="*/ 427 h 427"/>
                <a:gd name="T22" fmla="*/ 294 w 294"/>
                <a:gd name="T23" fmla="*/ 427 h 427"/>
                <a:gd name="T24" fmla="*/ 294 w 294"/>
                <a:gd name="T25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4" h="427">
                  <a:moveTo>
                    <a:pt x="294" y="0"/>
                  </a:moveTo>
                  <a:cubicBezTo>
                    <a:pt x="292" y="0"/>
                    <a:pt x="290" y="1"/>
                    <a:pt x="288" y="1"/>
                  </a:cubicBezTo>
                  <a:cubicBezTo>
                    <a:pt x="238" y="9"/>
                    <a:pt x="204" y="56"/>
                    <a:pt x="212" y="106"/>
                  </a:cubicBezTo>
                  <a:cubicBezTo>
                    <a:pt x="212" y="107"/>
                    <a:pt x="212" y="108"/>
                    <a:pt x="213" y="108"/>
                  </a:cubicBezTo>
                  <a:cubicBezTo>
                    <a:pt x="209" y="107"/>
                    <a:pt x="205" y="107"/>
                    <a:pt x="201" y="108"/>
                  </a:cubicBezTo>
                  <a:cubicBezTo>
                    <a:pt x="193" y="109"/>
                    <a:pt x="187" y="113"/>
                    <a:pt x="183" y="120"/>
                  </a:cubicBezTo>
                  <a:cubicBezTo>
                    <a:pt x="177" y="118"/>
                    <a:pt x="170" y="117"/>
                    <a:pt x="163" y="118"/>
                  </a:cubicBezTo>
                  <a:cubicBezTo>
                    <a:pt x="149" y="121"/>
                    <a:pt x="137" y="130"/>
                    <a:pt x="131" y="143"/>
                  </a:cubicBezTo>
                  <a:cubicBezTo>
                    <a:pt x="117" y="138"/>
                    <a:pt x="101" y="136"/>
                    <a:pt x="86" y="139"/>
                  </a:cubicBezTo>
                  <a:cubicBezTo>
                    <a:pt x="35" y="147"/>
                    <a:pt x="0" y="195"/>
                    <a:pt x="9" y="246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294" y="427"/>
                    <a:pt x="294" y="427"/>
                    <a:pt x="294" y="427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5F7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66" name="Smoke 03"/>
            <p:cNvSpPr>
              <a:spLocks/>
            </p:cNvSpPr>
            <p:nvPr/>
          </p:nvSpPr>
          <p:spPr bwMode="auto">
            <a:xfrm>
              <a:off x="6378575" y="3902075"/>
              <a:ext cx="1000125" cy="1074738"/>
            </a:xfrm>
            <a:custGeom>
              <a:avLst/>
              <a:gdLst>
                <a:gd name="T0" fmla="*/ 263 w 263"/>
                <a:gd name="T1" fmla="*/ 213 h 282"/>
                <a:gd name="T2" fmla="*/ 193 w 263"/>
                <a:gd name="T3" fmla="*/ 143 h 282"/>
                <a:gd name="T4" fmla="*/ 155 w 263"/>
                <a:gd name="T5" fmla="*/ 155 h 282"/>
                <a:gd name="T6" fmla="*/ 142 w 263"/>
                <a:gd name="T7" fmla="*/ 137 h 282"/>
                <a:gd name="T8" fmla="*/ 147 w 263"/>
                <a:gd name="T9" fmla="*/ 117 h 282"/>
                <a:gd name="T10" fmla="*/ 107 w 263"/>
                <a:gd name="T11" fmla="*/ 77 h 282"/>
                <a:gd name="T12" fmla="*/ 81 w 263"/>
                <a:gd name="T13" fmla="*/ 85 h 282"/>
                <a:gd name="T14" fmla="*/ 61 w 263"/>
                <a:gd name="T15" fmla="*/ 68 h 282"/>
                <a:gd name="T16" fmla="*/ 62 w 263"/>
                <a:gd name="T17" fmla="*/ 61 h 282"/>
                <a:gd name="T18" fmla="*/ 0 w 263"/>
                <a:gd name="T19" fmla="*/ 0 h 282"/>
                <a:gd name="T20" fmla="*/ 0 w 263"/>
                <a:gd name="T21" fmla="*/ 282 h 282"/>
                <a:gd name="T22" fmla="*/ 263 w 263"/>
                <a:gd name="T23" fmla="*/ 282 h 282"/>
                <a:gd name="T24" fmla="*/ 263 w 263"/>
                <a:gd name="T25" fmla="*/ 21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3" h="282">
                  <a:moveTo>
                    <a:pt x="263" y="213"/>
                  </a:moveTo>
                  <a:cubicBezTo>
                    <a:pt x="263" y="174"/>
                    <a:pt x="232" y="143"/>
                    <a:pt x="193" y="143"/>
                  </a:cubicBezTo>
                  <a:cubicBezTo>
                    <a:pt x="179" y="143"/>
                    <a:pt x="166" y="148"/>
                    <a:pt x="155" y="155"/>
                  </a:cubicBezTo>
                  <a:cubicBezTo>
                    <a:pt x="154" y="147"/>
                    <a:pt x="149" y="141"/>
                    <a:pt x="142" y="137"/>
                  </a:cubicBezTo>
                  <a:cubicBezTo>
                    <a:pt x="146" y="131"/>
                    <a:pt x="147" y="125"/>
                    <a:pt x="147" y="117"/>
                  </a:cubicBezTo>
                  <a:cubicBezTo>
                    <a:pt x="147" y="95"/>
                    <a:pt x="129" y="77"/>
                    <a:pt x="107" y="77"/>
                  </a:cubicBezTo>
                  <a:cubicBezTo>
                    <a:pt x="97" y="77"/>
                    <a:pt x="88" y="80"/>
                    <a:pt x="81" y="85"/>
                  </a:cubicBezTo>
                  <a:cubicBezTo>
                    <a:pt x="78" y="77"/>
                    <a:pt x="71" y="70"/>
                    <a:pt x="61" y="68"/>
                  </a:cubicBezTo>
                  <a:cubicBezTo>
                    <a:pt x="62" y="66"/>
                    <a:pt x="62" y="64"/>
                    <a:pt x="62" y="61"/>
                  </a:cubicBezTo>
                  <a:cubicBezTo>
                    <a:pt x="62" y="27"/>
                    <a:pt x="34" y="0"/>
                    <a:pt x="0" y="0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263" y="282"/>
                    <a:pt x="263" y="282"/>
                    <a:pt x="263" y="282"/>
                  </a:cubicBezTo>
                  <a:lnTo>
                    <a:pt x="263" y="213"/>
                  </a:lnTo>
                  <a:close/>
                </a:path>
              </a:pathLst>
            </a:custGeom>
            <a:solidFill>
              <a:srgbClr val="5F7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67" name="Smoke 02"/>
            <p:cNvSpPr>
              <a:spLocks/>
            </p:cNvSpPr>
            <p:nvPr/>
          </p:nvSpPr>
          <p:spPr bwMode="auto">
            <a:xfrm>
              <a:off x="6378575" y="4573588"/>
              <a:ext cx="2727325" cy="1274763"/>
            </a:xfrm>
            <a:custGeom>
              <a:avLst/>
              <a:gdLst>
                <a:gd name="T0" fmla="*/ 717 w 717"/>
                <a:gd name="T1" fmla="*/ 155 h 335"/>
                <a:gd name="T2" fmla="*/ 673 w 717"/>
                <a:gd name="T3" fmla="*/ 110 h 335"/>
                <a:gd name="T4" fmla="*/ 655 w 717"/>
                <a:gd name="T5" fmla="*/ 111 h 335"/>
                <a:gd name="T6" fmla="*/ 578 w 717"/>
                <a:gd name="T7" fmla="*/ 43 h 335"/>
                <a:gd name="T8" fmla="*/ 487 w 717"/>
                <a:gd name="T9" fmla="*/ 103 h 335"/>
                <a:gd name="T10" fmla="*/ 473 w 717"/>
                <a:gd name="T11" fmla="*/ 97 h 335"/>
                <a:gd name="T12" fmla="*/ 467 w 717"/>
                <a:gd name="T13" fmla="*/ 97 h 335"/>
                <a:gd name="T14" fmla="*/ 427 w 717"/>
                <a:gd name="T15" fmla="*/ 68 h 335"/>
                <a:gd name="T16" fmla="*/ 394 w 717"/>
                <a:gd name="T17" fmla="*/ 77 h 335"/>
                <a:gd name="T18" fmla="*/ 346 w 717"/>
                <a:gd name="T19" fmla="*/ 53 h 335"/>
                <a:gd name="T20" fmla="*/ 299 w 717"/>
                <a:gd name="T21" fmla="*/ 64 h 335"/>
                <a:gd name="T22" fmla="*/ 277 w 717"/>
                <a:gd name="T23" fmla="*/ 43 h 335"/>
                <a:gd name="T24" fmla="*/ 268 w 717"/>
                <a:gd name="T25" fmla="*/ 44 h 335"/>
                <a:gd name="T26" fmla="*/ 231 w 717"/>
                <a:gd name="T27" fmla="*/ 20 h 335"/>
                <a:gd name="T28" fmla="*/ 184 w 717"/>
                <a:gd name="T29" fmla="*/ 44 h 335"/>
                <a:gd name="T30" fmla="*/ 168 w 717"/>
                <a:gd name="T31" fmla="*/ 40 h 335"/>
                <a:gd name="T32" fmla="*/ 132 w 717"/>
                <a:gd name="T33" fmla="*/ 52 h 335"/>
                <a:gd name="T34" fmla="*/ 102 w 717"/>
                <a:gd name="T35" fmla="*/ 34 h 335"/>
                <a:gd name="T36" fmla="*/ 61 w 717"/>
                <a:gd name="T37" fmla="*/ 59 h 335"/>
                <a:gd name="T38" fmla="*/ 40 w 717"/>
                <a:gd name="T39" fmla="*/ 51 h 335"/>
                <a:gd name="T40" fmla="*/ 32 w 717"/>
                <a:gd name="T41" fmla="*/ 51 h 335"/>
                <a:gd name="T42" fmla="*/ 0 w 717"/>
                <a:gd name="T43" fmla="*/ 0 h 335"/>
                <a:gd name="T44" fmla="*/ 0 w 717"/>
                <a:gd name="T45" fmla="*/ 335 h 335"/>
                <a:gd name="T46" fmla="*/ 717 w 717"/>
                <a:gd name="T47" fmla="*/ 335 h 335"/>
                <a:gd name="T48" fmla="*/ 717 w 717"/>
                <a:gd name="T49" fmla="*/ 15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7" h="335">
                  <a:moveTo>
                    <a:pt x="717" y="155"/>
                  </a:moveTo>
                  <a:cubicBezTo>
                    <a:pt x="715" y="131"/>
                    <a:pt x="697" y="112"/>
                    <a:pt x="673" y="110"/>
                  </a:cubicBezTo>
                  <a:cubicBezTo>
                    <a:pt x="667" y="109"/>
                    <a:pt x="661" y="110"/>
                    <a:pt x="655" y="111"/>
                  </a:cubicBezTo>
                  <a:cubicBezTo>
                    <a:pt x="647" y="75"/>
                    <a:pt x="617" y="47"/>
                    <a:pt x="578" y="43"/>
                  </a:cubicBezTo>
                  <a:cubicBezTo>
                    <a:pt x="537" y="39"/>
                    <a:pt x="499" y="65"/>
                    <a:pt x="487" y="103"/>
                  </a:cubicBezTo>
                  <a:cubicBezTo>
                    <a:pt x="483" y="100"/>
                    <a:pt x="478" y="97"/>
                    <a:pt x="473" y="97"/>
                  </a:cubicBezTo>
                  <a:cubicBezTo>
                    <a:pt x="471" y="96"/>
                    <a:pt x="469" y="97"/>
                    <a:pt x="467" y="97"/>
                  </a:cubicBezTo>
                  <a:cubicBezTo>
                    <a:pt x="460" y="81"/>
                    <a:pt x="445" y="69"/>
                    <a:pt x="427" y="68"/>
                  </a:cubicBezTo>
                  <a:cubicBezTo>
                    <a:pt x="414" y="67"/>
                    <a:pt x="403" y="70"/>
                    <a:pt x="394" y="77"/>
                  </a:cubicBezTo>
                  <a:cubicBezTo>
                    <a:pt x="382" y="64"/>
                    <a:pt x="365" y="55"/>
                    <a:pt x="346" y="53"/>
                  </a:cubicBezTo>
                  <a:cubicBezTo>
                    <a:pt x="329" y="52"/>
                    <a:pt x="313" y="56"/>
                    <a:pt x="299" y="64"/>
                  </a:cubicBezTo>
                  <a:cubicBezTo>
                    <a:pt x="298" y="53"/>
                    <a:pt x="289" y="44"/>
                    <a:pt x="277" y="43"/>
                  </a:cubicBezTo>
                  <a:cubicBezTo>
                    <a:pt x="274" y="43"/>
                    <a:pt x="271" y="43"/>
                    <a:pt x="268" y="44"/>
                  </a:cubicBezTo>
                  <a:cubicBezTo>
                    <a:pt x="261" y="31"/>
                    <a:pt x="247" y="21"/>
                    <a:pt x="231" y="20"/>
                  </a:cubicBezTo>
                  <a:cubicBezTo>
                    <a:pt x="211" y="18"/>
                    <a:pt x="193" y="28"/>
                    <a:pt x="184" y="44"/>
                  </a:cubicBezTo>
                  <a:cubicBezTo>
                    <a:pt x="179" y="42"/>
                    <a:pt x="174" y="40"/>
                    <a:pt x="168" y="40"/>
                  </a:cubicBezTo>
                  <a:cubicBezTo>
                    <a:pt x="154" y="38"/>
                    <a:pt x="141" y="43"/>
                    <a:pt x="132" y="52"/>
                  </a:cubicBezTo>
                  <a:cubicBezTo>
                    <a:pt x="125" y="42"/>
                    <a:pt x="114" y="36"/>
                    <a:pt x="102" y="34"/>
                  </a:cubicBezTo>
                  <a:cubicBezTo>
                    <a:pt x="84" y="33"/>
                    <a:pt x="67" y="43"/>
                    <a:pt x="61" y="59"/>
                  </a:cubicBezTo>
                  <a:cubicBezTo>
                    <a:pt x="55" y="54"/>
                    <a:pt x="48" y="52"/>
                    <a:pt x="40" y="51"/>
                  </a:cubicBezTo>
                  <a:cubicBezTo>
                    <a:pt x="37" y="51"/>
                    <a:pt x="35" y="51"/>
                    <a:pt x="32" y="51"/>
                  </a:cubicBezTo>
                  <a:cubicBezTo>
                    <a:pt x="28" y="31"/>
                    <a:pt x="16" y="12"/>
                    <a:pt x="0" y="0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717" y="335"/>
                    <a:pt x="717" y="335"/>
                    <a:pt x="717" y="335"/>
                  </a:cubicBezTo>
                  <a:lnTo>
                    <a:pt x="717" y="155"/>
                  </a:lnTo>
                  <a:close/>
                </a:path>
              </a:pathLst>
            </a:custGeom>
            <a:solidFill>
              <a:srgbClr val="8CB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68" name="Smoke 01"/>
            <p:cNvSpPr>
              <a:spLocks/>
            </p:cNvSpPr>
            <p:nvPr/>
          </p:nvSpPr>
          <p:spPr bwMode="auto">
            <a:xfrm>
              <a:off x="6378575" y="4625975"/>
              <a:ext cx="3355975" cy="1222375"/>
            </a:xfrm>
            <a:custGeom>
              <a:avLst/>
              <a:gdLst>
                <a:gd name="T0" fmla="*/ 882 w 882"/>
                <a:gd name="T1" fmla="*/ 321 h 321"/>
                <a:gd name="T2" fmla="*/ 882 w 882"/>
                <a:gd name="T3" fmla="*/ 0 h 321"/>
                <a:gd name="T4" fmla="*/ 835 w 882"/>
                <a:gd name="T5" fmla="*/ 70 h 321"/>
                <a:gd name="T6" fmla="*/ 822 w 882"/>
                <a:gd name="T7" fmla="*/ 69 h 321"/>
                <a:gd name="T8" fmla="*/ 779 w 882"/>
                <a:gd name="T9" fmla="*/ 83 h 321"/>
                <a:gd name="T10" fmla="*/ 734 w 882"/>
                <a:gd name="T11" fmla="*/ 57 h 321"/>
                <a:gd name="T12" fmla="*/ 690 w 882"/>
                <a:gd name="T13" fmla="*/ 93 h 321"/>
                <a:gd name="T14" fmla="*/ 683 w 882"/>
                <a:gd name="T15" fmla="*/ 93 h 321"/>
                <a:gd name="T16" fmla="*/ 647 w 882"/>
                <a:gd name="T17" fmla="*/ 111 h 321"/>
                <a:gd name="T18" fmla="*/ 635 w 882"/>
                <a:gd name="T19" fmla="*/ 110 h 321"/>
                <a:gd name="T20" fmla="*/ 592 w 882"/>
                <a:gd name="T21" fmla="*/ 141 h 321"/>
                <a:gd name="T22" fmla="*/ 567 w 882"/>
                <a:gd name="T23" fmla="*/ 132 h 321"/>
                <a:gd name="T24" fmla="*/ 556 w 882"/>
                <a:gd name="T25" fmla="*/ 134 h 321"/>
                <a:gd name="T26" fmla="*/ 504 w 882"/>
                <a:gd name="T27" fmla="*/ 95 h 321"/>
                <a:gd name="T28" fmla="*/ 455 w 882"/>
                <a:gd name="T29" fmla="*/ 141 h 321"/>
                <a:gd name="T30" fmla="*/ 441 w 882"/>
                <a:gd name="T31" fmla="*/ 137 h 321"/>
                <a:gd name="T32" fmla="*/ 423 w 882"/>
                <a:gd name="T33" fmla="*/ 146 h 321"/>
                <a:gd name="T34" fmla="*/ 379 w 882"/>
                <a:gd name="T35" fmla="*/ 121 h 321"/>
                <a:gd name="T36" fmla="*/ 333 w 882"/>
                <a:gd name="T37" fmla="*/ 159 h 321"/>
                <a:gd name="T38" fmla="*/ 317 w 882"/>
                <a:gd name="T39" fmla="*/ 153 h 321"/>
                <a:gd name="T40" fmla="*/ 316 w 882"/>
                <a:gd name="T41" fmla="*/ 153 h 321"/>
                <a:gd name="T42" fmla="*/ 265 w 882"/>
                <a:gd name="T43" fmla="*/ 110 h 321"/>
                <a:gd name="T44" fmla="*/ 219 w 882"/>
                <a:gd name="T45" fmla="*/ 154 h 321"/>
                <a:gd name="T46" fmla="*/ 204 w 882"/>
                <a:gd name="T47" fmla="*/ 152 h 321"/>
                <a:gd name="T48" fmla="*/ 178 w 882"/>
                <a:gd name="T49" fmla="*/ 166 h 321"/>
                <a:gd name="T50" fmla="*/ 133 w 882"/>
                <a:gd name="T51" fmla="*/ 141 h 321"/>
                <a:gd name="T52" fmla="*/ 88 w 882"/>
                <a:gd name="T53" fmla="*/ 180 h 321"/>
                <a:gd name="T54" fmla="*/ 63 w 882"/>
                <a:gd name="T55" fmla="*/ 171 h 321"/>
                <a:gd name="T56" fmla="*/ 62 w 882"/>
                <a:gd name="T57" fmla="*/ 171 h 321"/>
                <a:gd name="T58" fmla="*/ 64 w 882"/>
                <a:gd name="T59" fmla="*/ 153 h 321"/>
                <a:gd name="T60" fmla="*/ 0 w 882"/>
                <a:gd name="T61" fmla="*/ 83 h 321"/>
                <a:gd name="T62" fmla="*/ 0 w 882"/>
                <a:gd name="T63" fmla="*/ 321 h 321"/>
                <a:gd name="T64" fmla="*/ 882 w 882"/>
                <a:gd name="T65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2" h="321">
                  <a:moveTo>
                    <a:pt x="882" y="321"/>
                  </a:moveTo>
                  <a:cubicBezTo>
                    <a:pt x="882" y="0"/>
                    <a:pt x="882" y="0"/>
                    <a:pt x="882" y="0"/>
                  </a:cubicBezTo>
                  <a:cubicBezTo>
                    <a:pt x="856" y="13"/>
                    <a:pt x="838" y="39"/>
                    <a:pt x="835" y="70"/>
                  </a:cubicBezTo>
                  <a:cubicBezTo>
                    <a:pt x="831" y="69"/>
                    <a:pt x="826" y="69"/>
                    <a:pt x="822" y="69"/>
                  </a:cubicBezTo>
                  <a:cubicBezTo>
                    <a:pt x="806" y="70"/>
                    <a:pt x="792" y="75"/>
                    <a:pt x="779" y="83"/>
                  </a:cubicBezTo>
                  <a:cubicBezTo>
                    <a:pt x="771" y="67"/>
                    <a:pt x="754" y="56"/>
                    <a:pt x="734" y="57"/>
                  </a:cubicBezTo>
                  <a:cubicBezTo>
                    <a:pt x="713" y="58"/>
                    <a:pt x="695" y="73"/>
                    <a:pt x="690" y="93"/>
                  </a:cubicBezTo>
                  <a:cubicBezTo>
                    <a:pt x="687" y="93"/>
                    <a:pt x="685" y="93"/>
                    <a:pt x="683" y="93"/>
                  </a:cubicBezTo>
                  <a:cubicBezTo>
                    <a:pt x="668" y="94"/>
                    <a:pt x="656" y="101"/>
                    <a:pt x="647" y="111"/>
                  </a:cubicBezTo>
                  <a:cubicBezTo>
                    <a:pt x="643" y="110"/>
                    <a:pt x="639" y="110"/>
                    <a:pt x="635" y="110"/>
                  </a:cubicBezTo>
                  <a:cubicBezTo>
                    <a:pt x="615" y="111"/>
                    <a:pt x="599" y="124"/>
                    <a:pt x="592" y="141"/>
                  </a:cubicBezTo>
                  <a:cubicBezTo>
                    <a:pt x="585" y="135"/>
                    <a:pt x="577" y="132"/>
                    <a:pt x="567" y="132"/>
                  </a:cubicBezTo>
                  <a:cubicBezTo>
                    <a:pt x="563" y="132"/>
                    <a:pt x="560" y="133"/>
                    <a:pt x="556" y="134"/>
                  </a:cubicBezTo>
                  <a:cubicBezTo>
                    <a:pt x="551" y="111"/>
                    <a:pt x="529" y="94"/>
                    <a:pt x="504" y="95"/>
                  </a:cubicBezTo>
                  <a:cubicBezTo>
                    <a:pt x="479" y="96"/>
                    <a:pt x="458" y="116"/>
                    <a:pt x="455" y="141"/>
                  </a:cubicBezTo>
                  <a:cubicBezTo>
                    <a:pt x="451" y="138"/>
                    <a:pt x="447" y="137"/>
                    <a:pt x="441" y="137"/>
                  </a:cubicBezTo>
                  <a:cubicBezTo>
                    <a:pt x="434" y="137"/>
                    <a:pt x="428" y="141"/>
                    <a:pt x="423" y="146"/>
                  </a:cubicBezTo>
                  <a:cubicBezTo>
                    <a:pt x="415" y="130"/>
                    <a:pt x="398" y="120"/>
                    <a:pt x="379" y="121"/>
                  </a:cubicBezTo>
                  <a:cubicBezTo>
                    <a:pt x="356" y="122"/>
                    <a:pt x="338" y="138"/>
                    <a:pt x="333" y="159"/>
                  </a:cubicBezTo>
                  <a:cubicBezTo>
                    <a:pt x="329" y="155"/>
                    <a:pt x="323" y="153"/>
                    <a:pt x="317" y="153"/>
                  </a:cubicBezTo>
                  <a:cubicBezTo>
                    <a:pt x="316" y="153"/>
                    <a:pt x="316" y="153"/>
                    <a:pt x="316" y="153"/>
                  </a:cubicBezTo>
                  <a:cubicBezTo>
                    <a:pt x="313" y="128"/>
                    <a:pt x="291" y="109"/>
                    <a:pt x="265" y="110"/>
                  </a:cubicBezTo>
                  <a:cubicBezTo>
                    <a:pt x="241" y="111"/>
                    <a:pt x="221" y="130"/>
                    <a:pt x="219" y="154"/>
                  </a:cubicBezTo>
                  <a:cubicBezTo>
                    <a:pt x="214" y="153"/>
                    <a:pt x="209" y="152"/>
                    <a:pt x="204" y="152"/>
                  </a:cubicBezTo>
                  <a:cubicBezTo>
                    <a:pt x="193" y="152"/>
                    <a:pt x="184" y="158"/>
                    <a:pt x="178" y="166"/>
                  </a:cubicBezTo>
                  <a:cubicBezTo>
                    <a:pt x="169" y="151"/>
                    <a:pt x="152" y="140"/>
                    <a:pt x="133" y="141"/>
                  </a:cubicBezTo>
                  <a:cubicBezTo>
                    <a:pt x="110" y="142"/>
                    <a:pt x="92" y="159"/>
                    <a:pt x="88" y="180"/>
                  </a:cubicBezTo>
                  <a:cubicBezTo>
                    <a:pt x="81" y="174"/>
                    <a:pt x="72" y="171"/>
                    <a:pt x="63" y="171"/>
                  </a:cubicBezTo>
                  <a:cubicBezTo>
                    <a:pt x="63" y="171"/>
                    <a:pt x="62" y="171"/>
                    <a:pt x="62" y="171"/>
                  </a:cubicBezTo>
                  <a:cubicBezTo>
                    <a:pt x="63" y="165"/>
                    <a:pt x="64" y="159"/>
                    <a:pt x="64" y="153"/>
                  </a:cubicBezTo>
                  <a:cubicBezTo>
                    <a:pt x="62" y="116"/>
                    <a:pt x="35" y="88"/>
                    <a:pt x="0" y="83"/>
                  </a:cubicBezTo>
                  <a:cubicBezTo>
                    <a:pt x="0" y="321"/>
                    <a:pt x="0" y="321"/>
                    <a:pt x="0" y="321"/>
                  </a:cubicBezTo>
                  <a:lnTo>
                    <a:pt x="882" y="321"/>
                  </a:lnTo>
                  <a:close/>
                </a:path>
              </a:pathLst>
            </a:custGeom>
            <a:solidFill>
              <a:srgbClr val="B2C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69" name="Smoke"/>
            <p:cNvSpPr>
              <a:spLocks/>
            </p:cNvSpPr>
            <p:nvPr/>
          </p:nvSpPr>
          <p:spPr bwMode="auto">
            <a:xfrm>
              <a:off x="6378575" y="5376863"/>
              <a:ext cx="3355975" cy="471488"/>
            </a:xfrm>
            <a:custGeom>
              <a:avLst/>
              <a:gdLst>
                <a:gd name="T0" fmla="*/ 882 w 882"/>
                <a:gd name="T1" fmla="*/ 124 h 124"/>
                <a:gd name="T2" fmla="*/ 882 w 882"/>
                <a:gd name="T3" fmla="*/ 17 h 124"/>
                <a:gd name="T4" fmla="*/ 876 w 882"/>
                <a:gd name="T5" fmla="*/ 17 h 124"/>
                <a:gd name="T6" fmla="*/ 825 w 882"/>
                <a:gd name="T7" fmla="*/ 56 h 124"/>
                <a:gd name="T8" fmla="*/ 790 w 882"/>
                <a:gd name="T9" fmla="*/ 44 h 124"/>
                <a:gd name="T10" fmla="*/ 772 w 882"/>
                <a:gd name="T11" fmla="*/ 49 h 124"/>
                <a:gd name="T12" fmla="*/ 706 w 882"/>
                <a:gd name="T13" fmla="*/ 4 h 124"/>
                <a:gd name="T14" fmla="*/ 652 w 882"/>
                <a:gd name="T15" fmla="*/ 67 h 124"/>
                <a:gd name="T16" fmla="*/ 651 w 882"/>
                <a:gd name="T17" fmla="*/ 67 h 124"/>
                <a:gd name="T18" fmla="*/ 631 w 882"/>
                <a:gd name="T19" fmla="*/ 77 h 124"/>
                <a:gd name="T20" fmla="*/ 568 w 882"/>
                <a:gd name="T21" fmla="*/ 38 h 124"/>
                <a:gd name="T22" fmla="*/ 517 w 882"/>
                <a:gd name="T23" fmla="*/ 78 h 124"/>
                <a:gd name="T24" fmla="*/ 493 w 882"/>
                <a:gd name="T25" fmla="*/ 70 h 124"/>
                <a:gd name="T26" fmla="*/ 477 w 882"/>
                <a:gd name="T27" fmla="*/ 77 h 124"/>
                <a:gd name="T28" fmla="*/ 407 w 882"/>
                <a:gd name="T29" fmla="*/ 30 h 124"/>
                <a:gd name="T30" fmla="*/ 350 w 882"/>
                <a:gd name="T31" fmla="*/ 89 h 124"/>
                <a:gd name="T32" fmla="*/ 337 w 882"/>
                <a:gd name="T33" fmla="*/ 88 h 124"/>
                <a:gd name="T34" fmla="*/ 308 w 882"/>
                <a:gd name="T35" fmla="*/ 104 h 124"/>
                <a:gd name="T36" fmla="*/ 248 w 882"/>
                <a:gd name="T37" fmla="*/ 74 h 124"/>
                <a:gd name="T38" fmla="*/ 234 w 882"/>
                <a:gd name="T39" fmla="*/ 77 h 124"/>
                <a:gd name="T40" fmla="*/ 186 w 882"/>
                <a:gd name="T41" fmla="*/ 62 h 124"/>
                <a:gd name="T42" fmla="*/ 178 w 882"/>
                <a:gd name="T43" fmla="*/ 63 h 124"/>
                <a:gd name="T44" fmla="*/ 115 w 882"/>
                <a:gd name="T45" fmla="*/ 27 h 124"/>
                <a:gd name="T46" fmla="*/ 65 w 882"/>
                <a:gd name="T47" fmla="*/ 67 h 124"/>
                <a:gd name="T48" fmla="*/ 9 w 882"/>
                <a:gd name="T49" fmla="*/ 58 h 124"/>
                <a:gd name="T50" fmla="*/ 0 w 882"/>
                <a:gd name="T51" fmla="*/ 60 h 124"/>
                <a:gd name="T52" fmla="*/ 0 w 882"/>
                <a:gd name="T53" fmla="*/ 124 h 124"/>
                <a:gd name="T54" fmla="*/ 882 w 882"/>
                <a:gd name="T5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2" h="124">
                  <a:moveTo>
                    <a:pt x="882" y="124"/>
                  </a:moveTo>
                  <a:cubicBezTo>
                    <a:pt x="882" y="17"/>
                    <a:pt x="882" y="17"/>
                    <a:pt x="882" y="17"/>
                  </a:cubicBezTo>
                  <a:cubicBezTo>
                    <a:pt x="880" y="17"/>
                    <a:pt x="878" y="17"/>
                    <a:pt x="876" y="17"/>
                  </a:cubicBezTo>
                  <a:cubicBezTo>
                    <a:pt x="852" y="20"/>
                    <a:pt x="833" y="35"/>
                    <a:pt x="825" y="56"/>
                  </a:cubicBezTo>
                  <a:cubicBezTo>
                    <a:pt x="816" y="47"/>
                    <a:pt x="803" y="42"/>
                    <a:pt x="790" y="44"/>
                  </a:cubicBezTo>
                  <a:cubicBezTo>
                    <a:pt x="783" y="44"/>
                    <a:pt x="777" y="46"/>
                    <a:pt x="772" y="49"/>
                  </a:cubicBezTo>
                  <a:cubicBezTo>
                    <a:pt x="765" y="20"/>
                    <a:pt x="737" y="0"/>
                    <a:pt x="706" y="4"/>
                  </a:cubicBezTo>
                  <a:cubicBezTo>
                    <a:pt x="674" y="7"/>
                    <a:pt x="651" y="35"/>
                    <a:pt x="652" y="67"/>
                  </a:cubicBezTo>
                  <a:cubicBezTo>
                    <a:pt x="652" y="67"/>
                    <a:pt x="651" y="67"/>
                    <a:pt x="651" y="67"/>
                  </a:cubicBezTo>
                  <a:cubicBezTo>
                    <a:pt x="643" y="68"/>
                    <a:pt x="636" y="72"/>
                    <a:pt x="631" y="77"/>
                  </a:cubicBezTo>
                  <a:cubicBezTo>
                    <a:pt x="622" y="52"/>
                    <a:pt x="596" y="35"/>
                    <a:pt x="568" y="38"/>
                  </a:cubicBezTo>
                  <a:cubicBezTo>
                    <a:pt x="544" y="41"/>
                    <a:pt x="525" y="57"/>
                    <a:pt x="517" y="78"/>
                  </a:cubicBezTo>
                  <a:cubicBezTo>
                    <a:pt x="511" y="72"/>
                    <a:pt x="502" y="69"/>
                    <a:pt x="493" y="70"/>
                  </a:cubicBezTo>
                  <a:cubicBezTo>
                    <a:pt x="487" y="71"/>
                    <a:pt x="481" y="73"/>
                    <a:pt x="477" y="77"/>
                  </a:cubicBezTo>
                  <a:cubicBezTo>
                    <a:pt x="469" y="47"/>
                    <a:pt x="439" y="26"/>
                    <a:pt x="407" y="30"/>
                  </a:cubicBezTo>
                  <a:cubicBezTo>
                    <a:pt x="376" y="33"/>
                    <a:pt x="353" y="59"/>
                    <a:pt x="350" y="89"/>
                  </a:cubicBezTo>
                  <a:cubicBezTo>
                    <a:pt x="346" y="88"/>
                    <a:pt x="341" y="87"/>
                    <a:pt x="337" y="88"/>
                  </a:cubicBezTo>
                  <a:cubicBezTo>
                    <a:pt x="325" y="89"/>
                    <a:pt x="315" y="95"/>
                    <a:pt x="308" y="104"/>
                  </a:cubicBezTo>
                  <a:cubicBezTo>
                    <a:pt x="296" y="84"/>
                    <a:pt x="273" y="71"/>
                    <a:pt x="248" y="74"/>
                  </a:cubicBezTo>
                  <a:cubicBezTo>
                    <a:pt x="243" y="74"/>
                    <a:pt x="238" y="76"/>
                    <a:pt x="234" y="77"/>
                  </a:cubicBezTo>
                  <a:cubicBezTo>
                    <a:pt x="221" y="66"/>
                    <a:pt x="204" y="60"/>
                    <a:pt x="186" y="62"/>
                  </a:cubicBezTo>
                  <a:cubicBezTo>
                    <a:pt x="183" y="62"/>
                    <a:pt x="180" y="62"/>
                    <a:pt x="178" y="63"/>
                  </a:cubicBezTo>
                  <a:cubicBezTo>
                    <a:pt x="167" y="39"/>
                    <a:pt x="142" y="24"/>
                    <a:pt x="115" y="27"/>
                  </a:cubicBezTo>
                  <a:cubicBezTo>
                    <a:pt x="92" y="30"/>
                    <a:pt x="73" y="46"/>
                    <a:pt x="65" y="67"/>
                  </a:cubicBezTo>
                  <a:cubicBezTo>
                    <a:pt x="48" y="60"/>
                    <a:pt x="29" y="56"/>
                    <a:pt x="9" y="58"/>
                  </a:cubicBezTo>
                  <a:cubicBezTo>
                    <a:pt x="6" y="59"/>
                    <a:pt x="3" y="59"/>
                    <a:pt x="0" y="60"/>
                  </a:cubicBezTo>
                  <a:cubicBezTo>
                    <a:pt x="0" y="124"/>
                    <a:pt x="0" y="124"/>
                    <a:pt x="0" y="124"/>
                  </a:cubicBezTo>
                  <a:lnTo>
                    <a:pt x="882" y="124"/>
                  </a:lnTo>
                  <a:close/>
                </a:path>
              </a:pathLst>
            </a:custGeom>
            <a:solidFill>
              <a:srgbClr val="E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grpSp>
          <p:nvGrpSpPr>
            <p:cNvPr id="170" name="Flowerpot"/>
            <p:cNvGrpSpPr/>
            <p:nvPr/>
          </p:nvGrpSpPr>
          <p:grpSpPr>
            <a:xfrm>
              <a:off x="9266238" y="4770438"/>
              <a:ext cx="1077913" cy="1504950"/>
              <a:chOff x="9266238" y="4770438"/>
              <a:chExt cx="1077913" cy="1504950"/>
            </a:xfrm>
          </p:grpSpPr>
          <p:sp>
            <p:nvSpPr>
              <p:cNvPr id="188" name="Freeform 187"/>
              <p:cNvSpPr>
                <a:spLocks/>
              </p:cNvSpPr>
              <p:nvPr/>
            </p:nvSpPr>
            <p:spPr bwMode="auto">
              <a:xfrm>
                <a:off x="9505950" y="5768975"/>
                <a:ext cx="623888" cy="506413"/>
              </a:xfrm>
              <a:custGeom>
                <a:avLst/>
                <a:gdLst>
                  <a:gd name="T0" fmla="*/ 124 w 164"/>
                  <a:gd name="T1" fmla="*/ 133 h 133"/>
                  <a:gd name="T2" fmla="*/ 40 w 164"/>
                  <a:gd name="T3" fmla="*/ 133 h 133"/>
                  <a:gd name="T4" fmla="*/ 26 w 164"/>
                  <a:gd name="T5" fmla="*/ 122 h 133"/>
                  <a:gd name="T6" fmla="*/ 0 w 164"/>
                  <a:gd name="T7" fmla="*/ 0 h 133"/>
                  <a:gd name="T8" fmla="*/ 164 w 164"/>
                  <a:gd name="T9" fmla="*/ 0 h 133"/>
                  <a:gd name="T10" fmla="*/ 138 w 164"/>
                  <a:gd name="T11" fmla="*/ 122 h 133"/>
                  <a:gd name="T12" fmla="*/ 124 w 164"/>
                  <a:gd name="T13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133">
                    <a:moveTo>
                      <a:pt x="124" y="133"/>
                    </a:moveTo>
                    <a:cubicBezTo>
                      <a:pt x="40" y="133"/>
                      <a:pt x="40" y="133"/>
                      <a:pt x="40" y="133"/>
                    </a:cubicBezTo>
                    <a:cubicBezTo>
                      <a:pt x="33" y="133"/>
                      <a:pt x="28" y="129"/>
                      <a:pt x="26" y="12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38" y="122"/>
                      <a:pt x="138" y="122"/>
                      <a:pt x="138" y="122"/>
                    </a:cubicBezTo>
                    <a:cubicBezTo>
                      <a:pt x="136" y="129"/>
                      <a:pt x="130" y="133"/>
                      <a:pt x="124" y="133"/>
                    </a:cubicBezTo>
                    <a:close/>
                  </a:path>
                </a:pathLst>
              </a:custGeom>
              <a:solidFill>
                <a:srgbClr val="6200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9" name="Freeform 188"/>
              <p:cNvSpPr>
                <a:spLocks/>
              </p:cNvSpPr>
              <p:nvPr/>
            </p:nvSpPr>
            <p:spPr bwMode="auto">
              <a:xfrm>
                <a:off x="9517063" y="4770438"/>
                <a:ext cx="479425" cy="911225"/>
              </a:xfrm>
              <a:custGeom>
                <a:avLst/>
                <a:gdLst>
                  <a:gd name="T0" fmla="*/ 32 w 126"/>
                  <a:gd name="T1" fmla="*/ 38 h 239"/>
                  <a:gd name="T2" fmla="*/ 69 w 126"/>
                  <a:gd name="T3" fmla="*/ 37 h 239"/>
                  <a:gd name="T4" fmla="*/ 98 w 126"/>
                  <a:gd name="T5" fmla="*/ 11 h 239"/>
                  <a:gd name="T6" fmla="*/ 119 w 126"/>
                  <a:gd name="T7" fmla="*/ 4 h 239"/>
                  <a:gd name="T8" fmla="*/ 122 w 126"/>
                  <a:gd name="T9" fmla="*/ 24 h 239"/>
                  <a:gd name="T10" fmla="*/ 110 w 126"/>
                  <a:gd name="T11" fmla="*/ 43 h 239"/>
                  <a:gd name="T12" fmla="*/ 110 w 126"/>
                  <a:gd name="T13" fmla="*/ 68 h 239"/>
                  <a:gd name="T14" fmla="*/ 123 w 126"/>
                  <a:gd name="T15" fmla="*/ 90 h 239"/>
                  <a:gd name="T16" fmla="*/ 120 w 126"/>
                  <a:gd name="T17" fmla="*/ 113 h 239"/>
                  <a:gd name="T18" fmla="*/ 112 w 126"/>
                  <a:gd name="T19" fmla="*/ 125 h 239"/>
                  <a:gd name="T20" fmla="*/ 116 w 126"/>
                  <a:gd name="T21" fmla="*/ 139 h 239"/>
                  <a:gd name="T22" fmla="*/ 107 w 126"/>
                  <a:gd name="T23" fmla="*/ 156 h 239"/>
                  <a:gd name="T24" fmla="*/ 94 w 126"/>
                  <a:gd name="T25" fmla="*/ 172 h 239"/>
                  <a:gd name="T26" fmla="*/ 97 w 126"/>
                  <a:gd name="T27" fmla="*/ 190 h 239"/>
                  <a:gd name="T28" fmla="*/ 98 w 126"/>
                  <a:gd name="T29" fmla="*/ 217 h 239"/>
                  <a:gd name="T30" fmla="*/ 93 w 126"/>
                  <a:gd name="T31" fmla="*/ 230 h 239"/>
                  <a:gd name="T32" fmla="*/ 89 w 126"/>
                  <a:gd name="T33" fmla="*/ 239 h 239"/>
                  <a:gd name="T34" fmla="*/ 65 w 126"/>
                  <a:gd name="T35" fmla="*/ 233 h 239"/>
                  <a:gd name="T36" fmla="*/ 43 w 126"/>
                  <a:gd name="T37" fmla="*/ 222 h 239"/>
                  <a:gd name="T38" fmla="*/ 35 w 126"/>
                  <a:gd name="T39" fmla="*/ 200 h 239"/>
                  <a:gd name="T40" fmla="*/ 46 w 126"/>
                  <a:gd name="T41" fmla="*/ 177 h 239"/>
                  <a:gd name="T42" fmla="*/ 33 w 126"/>
                  <a:gd name="T43" fmla="*/ 158 h 239"/>
                  <a:gd name="T44" fmla="*/ 11 w 126"/>
                  <a:gd name="T45" fmla="*/ 147 h 239"/>
                  <a:gd name="T46" fmla="*/ 4 w 126"/>
                  <a:gd name="T47" fmla="*/ 125 h 239"/>
                  <a:gd name="T48" fmla="*/ 21 w 126"/>
                  <a:gd name="T49" fmla="*/ 113 h 239"/>
                  <a:gd name="T50" fmla="*/ 23 w 126"/>
                  <a:gd name="T51" fmla="*/ 85 h 239"/>
                  <a:gd name="T52" fmla="*/ 16 w 126"/>
                  <a:gd name="T53" fmla="*/ 57 h 239"/>
                  <a:gd name="T54" fmla="*/ 32 w 126"/>
                  <a:gd name="T55" fmla="*/ 3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239">
                    <a:moveTo>
                      <a:pt x="32" y="38"/>
                    </a:moveTo>
                    <a:cubicBezTo>
                      <a:pt x="44" y="34"/>
                      <a:pt x="57" y="41"/>
                      <a:pt x="69" y="37"/>
                    </a:cubicBezTo>
                    <a:cubicBezTo>
                      <a:pt x="82" y="34"/>
                      <a:pt x="89" y="21"/>
                      <a:pt x="98" y="11"/>
                    </a:cubicBezTo>
                    <a:cubicBezTo>
                      <a:pt x="103" y="5"/>
                      <a:pt x="112" y="0"/>
                      <a:pt x="119" y="4"/>
                    </a:cubicBezTo>
                    <a:cubicBezTo>
                      <a:pt x="125" y="8"/>
                      <a:pt x="125" y="18"/>
                      <a:pt x="122" y="24"/>
                    </a:cubicBezTo>
                    <a:cubicBezTo>
                      <a:pt x="118" y="31"/>
                      <a:pt x="113" y="36"/>
                      <a:pt x="110" y="43"/>
                    </a:cubicBezTo>
                    <a:cubicBezTo>
                      <a:pt x="106" y="51"/>
                      <a:pt x="106" y="61"/>
                      <a:pt x="110" y="68"/>
                    </a:cubicBezTo>
                    <a:cubicBezTo>
                      <a:pt x="114" y="76"/>
                      <a:pt x="121" y="81"/>
                      <a:pt x="123" y="90"/>
                    </a:cubicBezTo>
                    <a:cubicBezTo>
                      <a:pt x="125" y="98"/>
                      <a:pt x="126" y="106"/>
                      <a:pt x="120" y="113"/>
                    </a:cubicBezTo>
                    <a:cubicBezTo>
                      <a:pt x="117" y="117"/>
                      <a:pt x="113" y="120"/>
                      <a:pt x="112" y="125"/>
                    </a:cubicBezTo>
                    <a:cubicBezTo>
                      <a:pt x="112" y="130"/>
                      <a:pt x="116" y="134"/>
                      <a:pt x="116" y="139"/>
                    </a:cubicBezTo>
                    <a:cubicBezTo>
                      <a:pt x="117" y="145"/>
                      <a:pt x="112" y="151"/>
                      <a:pt x="107" y="156"/>
                    </a:cubicBezTo>
                    <a:cubicBezTo>
                      <a:pt x="101" y="160"/>
                      <a:pt x="95" y="165"/>
                      <a:pt x="94" y="172"/>
                    </a:cubicBezTo>
                    <a:cubicBezTo>
                      <a:pt x="92" y="178"/>
                      <a:pt x="95" y="184"/>
                      <a:pt x="97" y="190"/>
                    </a:cubicBezTo>
                    <a:cubicBezTo>
                      <a:pt x="99" y="198"/>
                      <a:pt x="100" y="208"/>
                      <a:pt x="98" y="217"/>
                    </a:cubicBezTo>
                    <a:cubicBezTo>
                      <a:pt x="97" y="221"/>
                      <a:pt x="95" y="225"/>
                      <a:pt x="93" y="230"/>
                    </a:cubicBezTo>
                    <a:cubicBezTo>
                      <a:pt x="92" y="232"/>
                      <a:pt x="91" y="237"/>
                      <a:pt x="89" y="239"/>
                    </a:cubicBezTo>
                    <a:cubicBezTo>
                      <a:pt x="81" y="237"/>
                      <a:pt x="73" y="235"/>
                      <a:pt x="65" y="233"/>
                    </a:cubicBezTo>
                    <a:cubicBezTo>
                      <a:pt x="57" y="231"/>
                      <a:pt x="49" y="228"/>
                      <a:pt x="43" y="222"/>
                    </a:cubicBezTo>
                    <a:cubicBezTo>
                      <a:pt x="37" y="217"/>
                      <a:pt x="33" y="208"/>
                      <a:pt x="35" y="200"/>
                    </a:cubicBezTo>
                    <a:cubicBezTo>
                      <a:pt x="38" y="192"/>
                      <a:pt x="46" y="186"/>
                      <a:pt x="46" y="177"/>
                    </a:cubicBezTo>
                    <a:cubicBezTo>
                      <a:pt x="47" y="169"/>
                      <a:pt x="40" y="162"/>
                      <a:pt x="33" y="158"/>
                    </a:cubicBezTo>
                    <a:cubicBezTo>
                      <a:pt x="26" y="154"/>
                      <a:pt x="17" y="152"/>
                      <a:pt x="11" y="147"/>
                    </a:cubicBezTo>
                    <a:cubicBezTo>
                      <a:pt x="4" y="142"/>
                      <a:pt x="0" y="132"/>
                      <a:pt x="4" y="125"/>
                    </a:cubicBezTo>
                    <a:cubicBezTo>
                      <a:pt x="8" y="119"/>
                      <a:pt x="16" y="118"/>
                      <a:pt x="21" y="113"/>
                    </a:cubicBezTo>
                    <a:cubicBezTo>
                      <a:pt x="27" y="106"/>
                      <a:pt x="26" y="94"/>
                      <a:pt x="23" y="85"/>
                    </a:cubicBezTo>
                    <a:cubicBezTo>
                      <a:pt x="19" y="76"/>
                      <a:pt x="14" y="67"/>
                      <a:pt x="16" y="57"/>
                    </a:cubicBezTo>
                    <a:cubicBezTo>
                      <a:pt x="17" y="48"/>
                      <a:pt x="23" y="40"/>
                      <a:pt x="32" y="38"/>
                    </a:cubicBezTo>
                    <a:close/>
                  </a:path>
                </a:pathLst>
              </a:custGeom>
              <a:solidFill>
                <a:srgbClr val="05D7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0" name="Freeform 189"/>
              <p:cNvSpPr>
                <a:spLocks/>
              </p:cNvSpPr>
              <p:nvPr/>
            </p:nvSpPr>
            <p:spPr bwMode="auto">
              <a:xfrm>
                <a:off x="9726613" y="4916488"/>
                <a:ext cx="617538" cy="852488"/>
              </a:xfrm>
              <a:custGeom>
                <a:avLst/>
                <a:gdLst>
                  <a:gd name="T0" fmla="*/ 122 w 162"/>
                  <a:gd name="T1" fmla="*/ 121 h 224"/>
                  <a:gd name="T2" fmla="*/ 113 w 162"/>
                  <a:gd name="T3" fmla="*/ 120 h 224"/>
                  <a:gd name="T4" fmla="*/ 106 w 162"/>
                  <a:gd name="T5" fmla="*/ 126 h 224"/>
                  <a:gd name="T6" fmla="*/ 108 w 162"/>
                  <a:gd name="T7" fmla="*/ 138 h 224"/>
                  <a:gd name="T8" fmla="*/ 93 w 162"/>
                  <a:gd name="T9" fmla="*/ 154 h 224"/>
                  <a:gd name="T10" fmla="*/ 80 w 162"/>
                  <a:gd name="T11" fmla="*/ 151 h 224"/>
                  <a:gd name="T12" fmla="*/ 68 w 162"/>
                  <a:gd name="T13" fmla="*/ 165 h 224"/>
                  <a:gd name="T14" fmla="*/ 69 w 162"/>
                  <a:gd name="T15" fmla="*/ 185 h 224"/>
                  <a:gd name="T16" fmla="*/ 62 w 162"/>
                  <a:gd name="T17" fmla="*/ 202 h 224"/>
                  <a:gd name="T18" fmla="*/ 42 w 162"/>
                  <a:gd name="T19" fmla="*/ 205 h 224"/>
                  <a:gd name="T20" fmla="*/ 21 w 162"/>
                  <a:gd name="T21" fmla="*/ 224 h 224"/>
                  <a:gd name="T22" fmla="*/ 16 w 162"/>
                  <a:gd name="T23" fmla="*/ 137 h 224"/>
                  <a:gd name="T24" fmla="*/ 30 w 162"/>
                  <a:gd name="T25" fmla="*/ 144 h 224"/>
                  <a:gd name="T26" fmla="*/ 40 w 162"/>
                  <a:gd name="T27" fmla="*/ 131 h 224"/>
                  <a:gd name="T28" fmla="*/ 38 w 162"/>
                  <a:gd name="T29" fmla="*/ 114 h 224"/>
                  <a:gd name="T30" fmla="*/ 37 w 162"/>
                  <a:gd name="T31" fmla="*/ 104 h 224"/>
                  <a:gd name="T32" fmla="*/ 44 w 162"/>
                  <a:gd name="T33" fmla="*/ 97 h 224"/>
                  <a:gd name="T34" fmla="*/ 55 w 162"/>
                  <a:gd name="T35" fmla="*/ 102 h 224"/>
                  <a:gd name="T36" fmla="*/ 61 w 162"/>
                  <a:gd name="T37" fmla="*/ 97 h 224"/>
                  <a:gd name="T38" fmla="*/ 62 w 162"/>
                  <a:gd name="T39" fmla="*/ 88 h 224"/>
                  <a:gd name="T40" fmla="*/ 52 w 162"/>
                  <a:gd name="T41" fmla="*/ 54 h 224"/>
                  <a:gd name="T42" fmla="*/ 50 w 162"/>
                  <a:gd name="T43" fmla="*/ 48 h 224"/>
                  <a:gd name="T44" fmla="*/ 52 w 162"/>
                  <a:gd name="T45" fmla="*/ 42 h 224"/>
                  <a:gd name="T46" fmla="*/ 61 w 162"/>
                  <a:gd name="T47" fmla="*/ 47 h 224"/>
                  <a:gd name="T48" fmla="*/ 68 w 162"/>
                  <a:gd name="T49" fmla="*/ 55 h 224"/>
                  <a:gd name="T50" fmla="*/ 77 w 162"/>
                  <a:gd name="T51" fmla="*/ 49 h 224"/>
                  <a:gd name="T52" fmla="*/ 77 w 162"/>
                  <a:gd name="T53" fmla="*/ 38 h 224"/>
                  <a:gd name="T54" fmla="*/ 80 w 162"/>
                  <a:gd name="T55" fmla="*/ 10 h 224"/>
                  <a:gd name="T56" fmla="*/ 86 w 162"/>
                  <a:gd name="T57" fmla="*/ 1 h 224"/>
                  <a:gd name="T58" fmla="*/ 96 w 162"/>
                  <a:gd name="T59" fmla="*/ 7 h 224"/>
                  <a:gd name="T60" fmla="*/ 104 w 162"/>
                  <a:gd name="T61" fmla="*/ 25 h 224"/>
                  <a:gd name="T62" fmla="*/ 109 w 162"/>
                  <a:gd name="T63" fmla="*/ 37 h 224"/>
                  <a:gd name="T64" fmla="*/ 124 w 162"/>
                  <a:gd name="T65" fmla="*/ 32 h 224"/>
                  <a:gd name="T66" fmla="*/ 138 w 162"/>
                  <a:gd name="T67" fmla="*/ 27 h 224"/>
                  <a:gd name="T68" fmla="*/ 139 w 162"/>
                  <a:gd name="T69" fmla="*/ 42 h 224"/>
                  <a:gd name="T70" fmla="*/ 132 w 162"/>
                  <a:gd name="T71" fmla="*/ 56 h 224"/>
                  <a:gd name="T72" fmla="*/ 133 w 162"/>
                  <a:gd name="T73" fmla="*/ 61 h 224"/>
                  <a:gd name="T74" fmla="*/ 141 w 162"/>
                  <a:gd name="T75" fmla="*/ 62 h 224"/>
                  <a:gd name="T76" fmla="*/ 148 w 162"/>
                  <a:gd name="T77" fmla="*/ 58 h 224"/>
                  <a:gd name="T78" fmla="*/ 160 w 162"/>
                  <a:gd name="T79" fmla="*/ 66 h 224"/>
                  <a:gd name="T80" fmla="*/ 157 w 162"/>
                  <a:gd name="T81" fmla="*/ 80 h 224"/>
                  <a:gd name="T82" fmla="*/ 144 w 162"/>
                  <a:gd name="T83" fmla="*/ 89 h 224"/>
                  <a:gd name="T84" fmla="*/ 134 w 162"/>
                  <a:gd name="T85" fmla="*/ 95 h 224"/>
                  <a:gd name="T86" fmla="*/ 140 w 162"/>
                  <a:gd name="T87" fmla="*/ 105 h 224"/>
                  <a:gd name="T88" fmla="*/ 148 w 162"/>
                  <a:gd name="T89" fmla="*/ 113 h 224"/>
                  <a:gd name="T90" fmla="*/ 138 w 162"/>
                  <a:gd name="T91" fmla="*/ 124 h 224"/>
                  <a:gd name="T92" fmla="*/ 122 w 162"/>
                  <a:gd name="T93" fmla="*/ 121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2" h="224">
                    <a:moveTo>
                      <a:pt x="122" y="121"/>
                    </a:moveTo>
                    <a:cubicBezTo>
                      <a:pt x="119" y="120"/>
                      <a:pt x="116" y="119"/>
                      <a:pt x="113" y="120"/>
                    </a:cubicBezTo>
                    <a:cubicBezTo>
                      <a:pt x="109" y="121"/>
                      <a:pt x="106" y="123"/>
                      <a:pt x="106" y="126"/>
                    </a:cubicBezTo>
                    <a:cubicBezTo>
                      <a:pt x="104" y="130"/>
                      <a:pt x="107" y="134"/>
                      <a:pt x="108" y="138"/>
                    </a:cubicBezTo>
                    <a:cubicBezTo>
                      <a:pt x="109" y="147"/>
                      <a:pt x="101" y="155"/>
                      <a:pt x="93" y="154"/>
                    </a:cubicBezTo>
                    <a:cubicBezTo>
                      <a:pt x="88" y="153"/>
                      <a:pt x="85" y="151"/>
                      <a:pt x="80" y="151"/>
                    </a:cubicBezTo>
                    <a:cubicBezTo>
                      <a:pt x="74" y="152"/>
                      <a:pt x="69" y="159"/>
                      <a:pt x="68" y="165"/>
                    </a:cubicBezTo>
                    <a:cubicBezTo>
                      <a:pt x="67" y="172"/>
                      <a:pt x="69" y="178"/>
                      <a:pt x="69" y="185"/>
                    </a:cubicBezTo>
                    <a:cubicBezTo>
                      <a:pt x="69" y="191"/>
                      <a:pt x="68" y="199"/>
                      <a:pt x="62" y="202"/>
                    </a:cubicBezTo>
                    <a:cubicBezTo>
                      <a:pt x="56" y="206"/>
                      <a:pt x="49" y="204"/>
                      <a:pt x="42" y="205"/>
                    </a:cubicBezTo>
                    <a:cubicBezTo>
                      <a:pt x="32" y="206"/>
                      <a:pt x="23" y="214"/>
                      <a:pt x="21" y="224"/>
                    </a:cubicBezTo>
                    <a:cubicBezTo>
                      <a:pt x="2" y="200"/>
                      <a:pt x="0" y="163"/>
                      <a:pt x="16" y="137"/>
                    </a:cubicBezTo>
                    <a:cubicBezTo>
                      <a:pt x="17" y="143"/>
                      <a:pt x="24" y="146"/>
                      <a:pt x="30" y="144"/>
                    </a:cubicBezTo>
                    <a:cubicBezTo>
                      <a:pt x="35" y="142"/>
                      <a:pt x="39" y="137"/>
                      <a:pt x="40" y="131"/>
                    </a:cubicBezTo>
                    <a:cubicBezTo>
                      <a:pt x="41" y="125"/>
                      <a:pt x="39" y="119"/>
                      <a:pt x="38" y="114"/>
                    </a:cubicBezTo>
                    <a:cubicBezTo>
                      <a:pt x="37" y="111"/>
                      <a:pt x="36" y="107"/>
                      <a:pt x="37" y="104"/>
                    </a:cubicBezTo>
                    <a:cubicBezTo>
                      <a:pt x="38" y="100"/>
                      <a:pt x="41" y="97"/>
                      <a:pt x="44" y="97"/>
                    </a:cubicBezTo>
                    <a:cubicBezTo>
                      <a:pt x="48" y="98"/>
                      <a:pt x="51" y="102"/>
                      <a:pt x="55" y="102"/>
                    </a:cubicBezTo>
                    <a:cubicBezTo>
                      <a:pt x="58" y="102"/>
                      <a:pt x="60" y="100"/>
                      <a:pt x="61" y="97"/>
                    </a:cubicBezTo>
                    <a:cubicBezTo>
                      <a:pt x="62" y="94"/>
                      <a:pt x="62" y="91"/>
                      <a:pt x="62" y="88"/>
                    </a:cubicBezTo>
                    <a:cubicBezTo>
                      <a:pt x="60" y="77"/>
                      <a:pt x="57" y="65"/>
                      <a:pt x="52" y="54"/>
                    </a:cubicBezTo>
                    <a:cubicBezTo>
                      <a:pt x="51" y="52"/>
                      <a:pt x="50" y="50"/>
                      <a:pt x="50" y="48"/>
                    </a:cubicBezTo>
                    <a:cubicBezTo>
                      <a:pt x="49" y="45"/>
                      <a:pt x="50" y="43"/>
                      <a:pt x="52" y="42"/>
                    </a:cubicBezTo>
                    <a:cubicBezTo>
                      <a:pt x="56" y="40"/>
                      <a:pt x="59" y="44"/>
                      <a:pt x="61" y="47"/>
                    </a:cubicBezTo>
                    <a:cubicBezTo>
                      <a:pt x="63" y="50"/>
                      <a:pt x="65" y="54"/>
                      <a:pt x="68" y="55"/>
                    </a:cubicBezTo>
                    <a:cubicBezTo>
                      <a:pt x="72" y="56"/>
                      <a:pt x="75" y="53"/>
                      <a:pt x="77" y="49"/>
                    </a:cubicBezTo>
                    <a:cubicBezTo>
                      <a:pt x="78" y="46"/>
                      <a:pt x="77" y="42"/>
                      <a:pt x="77" y="38"/>
                    </a:cubicBezTo>
                    <a:cubicBezTo>
                      <a:pt x="77" y="29"/>
                      <a:pt x="77" y="19"/>
                      <a:pt x="80" y="10"/>
                    </a:cubicBezTo>
                    <a:cubicBezTo>
                      <a:pt x="80" y="6"/>
                      <a:pt x="82" y="2"/>
                      <a:pt x="86" y="1"/>
                    </a:cubicBezTo>
                    <a:cubicBezTo>
                      <a:pt x="90" y="0"/>
                      <a:pt x="94" y="3"/>
                      <a:pt x="96" y="7"/>
                    </a:cubicBezTo>
                    <a:cubicBezTo>
                      <a:pt x="100" y="13"/>
                      <a:pt x="102" y="19"/>
                      <a:pt x="104" y="25"/>
                    </a:cubicBezTo>
                    <a:cubicBezTo>
                      <a:pt x="104" y="30"/>
                      <a:pt x="105" y="35"/>
                      <a:pt x="109" y="37"/>
                    </a:cubicBezTo>
                    <a:cubicBezTo>
                      <a:pt x="114" y="40"/>
                      <a:pt x="119" y="36"/>
                      <a:pt x="124" y="32"/>
                    </a:cubicBezTo>
                    <a:cubicBezTo>
                      <a:pt x="128" y="28"/>
                      <a:pt x="134" y="24"/>
                      <a:pt x="138" y="27"/>
                    </a:cubicBezTo>
                    <a:cubicBezTo>
                      <a:pt x="143" y="30"/>
                      <a:pt x="142" y="37"/>
                      <a:pt x="139" y="42"/>
                    </a:cubicBezTo>
                    <a:cubicBezTo>
                      <a:pt x="136" y="46"/>
                      <a:pt x="132" y="51"/>
                      <a:pt x="132" y="56"/>
                    </a:cubicBezTo>
                    <a:cubicBezTo>
                      <a:pt x="132" y="58"/>
                      <a:pt x="132" y="60"/>
                      <a:pt x="133" y="61"/>
                    </a:cubicBezTo>
                    <a:cubicBezTo>
                      <a:pt x="135" y="63"/>
                      <a:pt x="138" y="63"/>
                      <a:pt x="141" y="62"/>
                    </a:cubicBezTo>
                    <a:cubicBezTo>
                      <a:pt x="143" y="60"/>
                      <a:pt x="145" y="59"/>
                      <a:pt x="148" y="58"/>
                    </a:cubicBezTo>
                    <a:cubicBezTo>
                      <a:pt x="153" y="57"/>
                      <a:pt x="159" y="61"/>
                      <a:pt x="160" y="66"/>
                    </a:cubicBezTo>
                    <a:cubicBezTo>
                      <a:pt x="162" y="70"/>
                      <a:pt x="160" y="76"/>
                      <a:pt x="157" y="80"/>
                    </a:cubicBezTo>
                    <a:cubicBezTo>
                      <a:pt x="154" y="84"/>
                      <a:pt x="149" y="87"/>
                      <a:pt x="144" y="89"/>
                    </a:cubicBezTo>
                    <a:cubicBezTo>
                      <a:pt x="140" y="90"/>
                      <a:pt x="135" y="91"/>
                      <a:pt x="134" y="95"/>
                    </a:cubicBezTo>
                    <a:cubicBezTo>
                      <a:pt x="133" y="99"/>
                      <a:pt x="137" y="103"/>
                      <a:pt x="140" y="105"/>
                    </a:cubicBezTo>
                    <a:cubicBezTo>
                      <a:pt x="143" y="107"/>
                      <a:pt x="147" y="110"/>
                      <a:pt x="148" y="113"/>
                    </a:cubicBezTo>
                    <a:cubicBezTo>
                      <a:pt x="150" y="119"/>
                      <a:pt x="144" y="124"/>
                      <a:pt x="138" y="124"/>
                    </a:cubicBezTo>
                    <a:cubicBezTo>
                      <a:pt x="133" y="125"/>
                      <a:pt x="128" y="122"/>
                      <a:pt x="122" y="121"/>
                    </a:cubicBezTo>
                    <a:close/>
                  </a:path>
                </a:pathLst>
              </a:custGeom>
              <a:solidFill>
                <a:srgbClr val="05A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1" name="Freeform 190"/>
              <p:cNvSpPr>
                <a:spLocks/>
              </p:cNvSpPr>
              <p:nvPr/>
            </p:nvSpPr>
            <p:spPr bwMode="auto">
              <a:xfrm>
                <a:off x="9266238" y="5080000"/>
                <a:ext cx="601663" cy="688975"/>
              </a:xfrm>
              <a:custGeom>
                <a:avLst/>
                <a:gdLst>
                  <a:gd name="T0" fmla="*/ 140 w 158"/>
                  <a:gd name="T1" fmla="*/ 181 h 181"/>
                  <a:gd name="T2" fmla="*/ 120 w 158"/>
                  <a:gd name="T3" fmla="*/ 151 h 181"/>
                  <a:gd name="T4" fmla="*/ 84 w 158"/>
                  <a:gd name="T5" fmla="*/ 137 h 181"/>
                  <a:gd name="T6" fmla="*/ 48 w 158"/>
                  <a:gd name="T7" fmla="*/ 126 h 181"/>
                  <a:gd name="T8" fmla="*/ 39 w 158"/>
                  <a:gd name="T9" fmla="*/ 120 h 181"/>
                  <a:gd name="T10" fmla="*/ 37 w 158"/>
                  <a:gd name="T11" fmla="*/ 111 h 181"/>
                  <a:gd name="T12" fmla="*/ 54 w 158"/>
                  <a:gd name="T13" fmla="*/ 98 h 181"/>
                  <a:gd name="T14" fmla="*/ 52 w 158"/>
                  <a:gd name="T15" fmla="*/ 85 h 181"/>
                  <a:gd name="T16" fmla="*/ 40 w 158"/>
                  <a:gd name="T17" fmla="*/ 78 h 181"/>
                  <a:gd name="T18" fmla="*/ 10 w 158"/>
                  <a:gd name="T19" fmla="*/ 57 h 181"/>
                  <a:gd name="T20" fmla="*/ 2 w 158"/>
                  <a:gd name="T21" fmla="*/ 48 h 181"/>
                  <a:gd name="T22" fmla="*/ 3 w 158"/>
                  <a:gd name="T23" fmla="*/ 38 h 181"/>
                  <a:gd name="T24" fmla="*/ 13 w 158"/>
                  <a:gd name="T25" fmla="*/ 34 h 181"/>
                  <a:gd name="T26" fmla="*/ 34 w 158"/>
                  <a:gd name="T27" fmla="*/ 38 h 181"/>
                  <a:gd name="T28" fmla="*/ 48 w 158"/>
                  <a:gd name="T29" fmla="*/ 40 h 181"/>
                  <a:gd name="T30" fmla="*/ 55 w 158"/>
                  <a:gd name="T31" fmla="*/ 28 h 181"/>
                  <a:gd name="T32" fmla="*/ 54 w 158"/>
                  <a:gd name="T33" fmla="*/ 12 h 181"/>
                  <a:gd name="T34" fmla="*/ 63 w 158"/>
                  <a:gd name="T35" fmla="*/ 0 h 181"/>
                  <a:gd name="T36" fmla="*/ 76 w 158"/>
                  <a:gd name="T37" fmla="*/ 11 h 181"/>
                  <a:gd name="T38" fmla="*/ 81 w 158"/>
                  <a:gd name="T39" fmla="*/ 21 h 181"/>
                  <a:gd name="T40" fmla="*/ 91 w 158"/>
                  <a:gd name="T41" fmla="*/ 25 h 181"/>
                  <a:gd name="T42" fmla="*/ 109 w 158"/>
                  <a:gd name="T43" fmla="*/ 14 h 181"/>
                  <a:gd name="T44" fmla="*/ 124 w 158"/>
                  <a:gd name="T45" fmla="*/ 16 h 181"/>
                  <a:gd name="T46" fmla="*/ 133 w 158"/>
                  <a:gd name="T47" fmla="*/ 28 h 181"/>
                  <a:gd name="T48" fmla="*/ 135 w 158"/>
                  <a:gd name="T49" fmla="*/ 69 h 181"/>
                  <a:gd name="T50" fmla="*/ 144 w 158"/>
                  <a:gd name="T51" fmla="*/ 109 h 181"/>
                  <a:gd name="T52" fmla="*/ 156 w 158"/>
                  <a:gd name="T53" fmla="*/ 123 h 181"/>
                  <a:gd name="T54" fmla="*/ 156 w 158"/>
                  <a:gd name="T55" fmla="*/ 137 h 181"/>
                  <a:gd name="T56" fmla="*/ 140 w 158"/>
                  <a:gd name="T57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8" h="181">
                    <a:moveTo>
                      <a:pt x="140" y="181"/>
                    </a:moveTo>
                    <a:cubicBezTo>
                      <a:pt x="139" y="169"/>
                      <a:pt x="130" y="158"/>
                      <a:pt x="120" y="151"/>
                    </a:cubicBezTo>
                    <a:cubicBezTo>
                      <a:pt x="109" y="144"/>
                      <a:pt x="97" y="140"/>
                      <a:pt x="84" y="137"/>
                    </a:cubicBezTo>
                    <a:cubicBezTo>
                      <a:pt x="72" y="134"/>
                      <a:pt x="59" y="131"/>
                      <a:pt x="48" y="126"/>
                    </a:cubicBezTo>
                    <a:cubicBezTo>
                      <a:pt x="45" y="125"/>
                      <a:pt x="41" y="123"/>
                      <a:pt x="39" y="120"/>
                    </a:cubicBezTo>
                    <a:cubicBezTo>
                      <a:pt x="37" y="118"/>
                      <a:pt x="36" y="114"/>
                      <a:pt x="37" y="111"/>
                    </a:cubicBezTo>
                    <a:cubicBezTo>
                      <a:pt x="40" y="104"/>
                      <a:pt x="51" y="104"/>
                      <a:pt x="54" y="98"/>
                    </a:cubicBezTo>
                    <a:cubicBezTo>
                      <a:pt x="57" y="94"/>
                      <a:pt x="55" y="88"/>
                      <a:pt x="52" y="85"/>
                    </a:cubicBezTo>
                    <a:cubicBezTo>
                      <a:pt x="49" y="82"/>
                      <a:pt x="44" y="80"/>
                      <a:pt x="40" y="78"/>
                    </a:cubicBezTo>
                    <a:cubicBezTo>
                      <a:pt x="29" y="72"/>
                      <a:pt x="19" y="65"/>
                      <a:pt x="10" y="57"/>
                    </a:cubicBezTo>
                    <a:cubicBezTo>
                      <a:pt x="7" y="55"/>
                      <a:pt x="4" y="52"/>
                      <a:pt x="2" y="48"/>
                    </a:cubicBezTo>
                    <a:cubicBezTo>
                      <a:pt x="0" y="45"/>
                      <a:pt x="0" y="40"/>
                      <a:pt x="3" y="38"/>
                    </a:cubicBezTo>
                    <a:cubicBezTo>
                      <a:pt x="6" y="35"/>
                      <a:pt x="10" y="34"/>
                      <a:pt x="13" y="34"/>
                    </a:cubicBezTo>
                    <a:cubicBezTo>
                      <a:pt x="20" y="34"/>
                      <a:pt x="27" y="36"/>
                      <a:pt x="34" y="38"/>
                    </a:cubicBezTo>
                    <a:cubicBezTo>
                      <a:pt x="38" y="40"/>
                      <a:pt x="43" y="42"/>
                      <a:pt x="48" y="40"/>
                    </a:cubicBezTo>
                    <a:cubicBezTo>
                      <a:pt x="52" y="39"/>
                      <a:pt x="55" y="33"/>
                      <a:pt x="55" y="28"/>
                    </a:cubicBezTo>
                    <a:cubicBezTo>
                      <a:pt x="55" y="23"/>
                      <a:pt x="54" y="18"/>
                      <a:pt x="54" y="12"/>
                    </a:cubicBezTo>
                    <a:cubicBezTo>
                      <a:pt x="54" y="7"/>
                      <a:pt x="57" y="1"/>
                      <a:pt x="63" y="0"/>
                    </a:cubicBezTo>
                    <a:cubicBezTo>
                      <a:pt x="69" y="0"/>
                      <a:pt x="73" y="6"/>
                      <a:pt x="76" y="11"/>
                    </a:cubicBezTo>
                    <a:cubicBezTo>
                      <a:pt x="77" y="14"/>
                      <a:pt x="79" y="18"/>
                      <a:pt x="81" y="21"/>
                    </a:cubicBezTo>
                    <a:cubicBezTo>
                      <a:pt x="84" y="23"/>
                      <a:pt x="87" y="26"/>
                      <a:pt x="91" y="25"/>
                    </a:cubicBezTo>
                    <a:cubicBezTo>
                      <a:pt x="98" y="25"/>
                      <a:pt x="103" y="17"/>
                      <a:pt x="109" y="14"/>
                    </a:cubicBezTo>
                    <a:cubicBezTo>
                      <a:pt x="114" y="12"/>
                      <a:pt x="120" y="13"/>
                      <a:pt x="124" y="16"/>
                    </a:cubicBezTo>
                    <a:cubicBezTo>
                      <a:pt x="128" y="19"/>
                      <a:pt x="131" y="23"/>
                      <a:pt x="133" y="28"/>
                    </a:cubicBezTo>
                    <a:cubicBezTo>
                      <a:pt x="138" y="41"/>
                      <a:pt x="136" y="56"/>
                      <a:pt x="135" y="69"/>
                    </a:cubicBezTo>
                    <a:cubicBezTo>
                      <a:pt x="134" y="83"/>
                      <a:pt x="135" y="99"/>
                      <a:pt x="144" y="109"/>
                    </a:cubicBezTo>
                    <a:cubicBezTo>
                      <a:pt x="148" y="114"/>
                      <a:pt x="154" y="117"/>
                      <a:pt x="156" y="123"/>
                    </a:cubicBezTo>
                    <a:cubicBezTo>
                      <a:pt x="158" y="127"/>
                      <a:pt x="157" y="132"/>
                      <a:pt x="156" y="137"/>
                    </a:cubicBezTo>
                    <a:cubicBezTo>
                      <a:pt x="153" y="152"/>
                      <a:pt x="148" y="167"/>
                      <a:pt x="140" y="181"/>
                    </a:cubicBezTo>
                    <a:close/>
                  </a:path>
                </a:pathLst>
              </a:custGeom>
              <a:solidFill>
                <a:srgbClr val="05C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2" name="Freeform 191"/>
              <p:cNvSpPr>
                <a:spLocks/>
              </p:cNvSpPr>
              <p:nvPr/>
            </p:nvSpPr>
            <p:spPr bwMode="auto">
              <a:xfrm>
                <a:off x="9467850" y="5703888"/>
                <a:ext cx="700088" cy="65088"/>
              </a:xfrm>
              <a:custGeom>
                <a:avLst/>
                <a:gdLst>
                  <a:gd name="T0" fmla="*/ 178 w 184"/>
                  <a:gd name="T1" fmla="*/ 17 h 17"/>
                  <a:gd name="T2" fmla="*/ 6 w 184"/>
                  <a:gd name="T3" fmla="*/ 17 h 17"/>
                  <a:gd name="T4" fmla="*/ 0 w 184"/>
                  <a:gd name="T5" fmla="*/ 12 h 17"/>
                  <a:gd name="T6" fmla="*/ 0 w 184"/>
                  <a:gd name="T7" fmla="*/ 5 h 17"/>
                  <a:gd name="T8" fmla="*/ 6 w 184"/>
                  <a:gd name="T9" fmla="*/ 0 h 17"/>
                  <a:gd name="T10" fmla="*/ 178 w 184"/>
                  <a:gd name="T11" fmla="*/ 0 h 17"/>
                  <a:gd name="T12" fmla="*/ 184 w 184"/>
                  <a:gd name="T13" fmla="*/ 5 h 17"/>
                  <a:gd name="T14" fmla="*/ 184 w 184"/>
                  <a:gd name="T15" fmla="*/ 12 h 17"/>
                  <a:gd name="T16" fmla="*/ 178 w 184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17">
                    <a:moveTo>
                      <a:pt x="178" y="17"/>
                    </a:moveTo>
                    <a:cubicBezTo>
                      <a:pt x="6" y="17"/>
                      <a:pt x="6" y="17"/>
                      <a:pt x="6" y="17"/>
                    </a:cubicBezTo>
                    <a:cubicBezTo>
                      <a:pt x="2" y="17"/>
                      <a:pt x="0" y="15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81" y="0"/>
                      <a:pt x="184" y="2"/>
                      <a:pt x="184" y="5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15"/>
                      <a:pt x="181" y="17"/>
                      <a:pt x="178" y="17"/>
                    </a:cubicBezTo>
                    <a:close/>
                  </a:path>
                </a:pathLst>
              </a:custGeom>
              <a:solidFill>
                <a:srgbClr val="5300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7800975" y="3879850"/>
              <a:ext cx="509588" cy="681038"/>
              <a:chOff x="7800975" y="3879850"/>
              <a:chExt cx="509588" cy="681038"/>
            </a:xfrm>
          </p:grpSpPr>
          <p:sp>
            <p:nvSpPr>
              <p:cNvPr id="185" name="Freeform 184"/>
              <p:cNvSpPr>
                <a:spLocks/>
              </p:cNvSpPr>
              <p:nvPr/>
            </p:nvSpPr>
            <p:spPr bwMode="auto">
              <a:xfrm>
                <a:off x="7800975" y="3879850"/>
                <a:ext cx="509588" cy="681038"/>
              </a:xfrm>
              <a:custGeom>
                <a:avLst/>
                <a:gdLst>
                  <a:gd name="T0" fmla="*/ 1 w 134"/>
                  <a:gd name="T1" fmla="*/ 0 h 179"/>
                  <a:gd name="T2" fmla="*/ 0 w 134"/>
                  <a:gd name="T3" fmla="*/ 20 h 179"/>
                  <a:gd name="T4" fmla="*/ 52 w 134"/>
                  <a:gd name="T5" fmla="*/ 161 h 179"/>
                  <a:gd name="T6" fmla="*/ 67 w 134"/>
                  <a:gd name="T7" fmla="*/ 179 h 179"/>
                  <a:gd name="T8" fmla="*/ 82 w 134"/>
                  <a:gd name="T9" fmla="*/ 161 h 179"/>
                  <a:gd name="T10" fmla="*/ 134 w 134"/>
                  <a:gd name="T11" fmla="*/ 20 h 179"/>
                  <a:gd name="T12" fmla="*/ 133 w 134"/>
                  <a:gd name="T13" fmla="*/ 0 h 179"/>
                  <a:gd name="T14" fmla="*/ 1 w 134"/>
                  <a:gd name="T15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4" h="179">
                    <a:moveTo>
                      <a:pt x="1" y="0"/>
                    </a:moveTo>
                    <a:cubicBezTo>
                      <a:pt x="1" y="6"/>
                      <a:pt x="0" y="13"/>
                      <a:pt x="0" y="20"/>
                    </a:cubicBezTo>
                    <a:cubicBezTo>
                      <a:pt x="0" y="98"/>
                      <a:pt x="50" y="159"/>
                      <a:pt x="52" y="161"/>
                    </a:cubicBezTo>
                    <a:cubicBezTo>
                      <a:pt x="67" y="179"/>
                      <a:pt x="67" y="179"/>
                      <a:pt x="67" y="179"/>
                    </a:cubicBezTo>
                    <a:cubicBezTo>
                      <a:pt x="82" y="161"/>
                      <a:pt x="82" y="161"/>
                      <a:pt x="82" y="161"/>
                    </a:cubicBezTo>
                    <a:cubicBezTo>
                      <a:pt x="84" y="159"/>
                      <a:pt x="134" y="98"/>
                      <a:pt x="134" y="20"/>
                    </a:cubicBezTo>
                    <a:cubicBezTo>
                      <a:pt x="134" y="13"/>
                      <a:pt x="133" y="6"/>
                      <a:pt x="133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6" name="Freeform 185"/>
              <p:cNvSpPr>
                <a:spLocks/>
              </p:cNvSpPr>
              <p:nvPr/>
            </p:nvSpPr>
            <p:spPr bwMode="auto">
              <a:xfrm>
                <a:off x="7881938" y="3879850"/>
                <a:ext cx="349250" cy="533400"/>
              </a:xfrm>
              <a:custGeom>
                <a:avLst/>
                <a:gdLst>
                  <a:gd name="T0" fmla="*/ 92 w 92"/>
                  <a:gd name="T1" fmla="*/ 0 h 140"/>
                  <a:gd name="T2" fmla="*/ 46 w 92"/>
                  <a:gd name="T3" fmla="*/ 0 h 140"/>
                  <a:gd name="T4" fmla="*/ 0 w 92"/>
                  <a:gd name="T5" fmla="*/ 0 h 140"/>
                  <a:gd name="T6" fmla="*/ 0 w 92"/>
                  <a:gd name="T7" fmla="*/ 19 h 140"/>
                  <a:gd name="T8" fmla="*/ 46 w 92"/>
                  <a:gd name="T9" fmla="*/ 140 h 140"/>
                  <a:gd name="T10" fmla="*/ 92 w 92"/>
                  <a:gd name="T11" fmla="*/ 19 h 140"/>
                  <a:gd name="T12" fmla="*/ 92 w 92"/>
                  <a:gd name="T13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40">
                    <a:moveTo>
                      <a:pt x="92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13"/>
                      <a:pt x="0" y="19"/>
                    </a:cubicBezTo>
                    <a:cubicBezTo>
                      <a:pt x="0" y="86"/>
                      <a:pt x="46" y="140"/>
                      <a:pt x="46" y="140"/>
                    </a:cubicBezTo>
                    <a:cubicBezTo>
                      <a:pt x="46" y="140"/>
                      <a:pt x="92" y="86"/>
                      <a:pt x="92" y="19"/>
                    </a:cubicBezTo>
                    <a:cubicBezTo>
                      <a:pt x="92" y="13"/>
                      <a:pt x="92" y="6"/>
                      <a:pt x="92" y="0"/>
                    </a:cubicBezTo>
                    <a:close/>
                  </a:path>
                </a:pathLst>
              </a:custGeom>
              <a:solidFill>
                <a:srgbClr val="FFA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7" name="Freeform 186"/>
              <p:cNvSpPr>
                <a:spLocks/>
              </p:cNvSpPr>
              <p:nvPr/>
            </p:nvSpPr>
            <p:spPr bwMode="auto">
              <a:xfrm>
                <a:off x="7926388" y="3879850"/>
                <a:ext cx="258763" cy="377825"/>
              </a:xfrm>
              <a:custGeom>
                <a:avLst/>
                <a:gdLst>
                  <a:gd name="T0" fmla="*/ 34 w 68"/>
                  <a:gd name="T1" fmla="*/ 99 h 99"/>
                  <a:gd name="T2" fmla="*/ 0 w 68"/>
                  <a:gd name="T3" fmla="*/ 7 h 99"/>
                  <a:gd name="T4" fmla="*/ 0 w 68"/>
                  <a:gd name="T5" fmla="*/ 0 h 99"/>
                  <a:gd name="T6" fmla="*/ 68 w 68"/>
                  <a:gd name="T7" fmla="*/ 0 h 99"/>
                  <a:gd name="T8" fmla="*/ 68 w 68"/>
                  <a:gd name="T9" fmla="*/ 7 h 99"/>
                  <a:gd name="T10" fmla="*/ 34 w 68"/>
                  <a:gd name="T11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99">
                    <a:moveTo>
                      <a:pt x="34" y="99"/>
                    </a:moveTo>
                    <a:cubicBezTo>
                      <a:pt x="21" y="80"/>
                      <a:pt x="0" y="51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2"/>
                      <a:pt x="68" y="5"/>
                      <a:pt x="68" y="7"/>
                    </a:cubicBezTo>
                    <a:cubicBezTo>
                      <a:pt x="68" y="51"/>
                      <a:pt x="47" y="81"/>
                      <a:pt x="34" y="99"/>
                    </a:cubicBezTo>
                    <a:close/>
                  </a:path>
                </a:pathLst>
              </a:custGeom>
              <a:solidFill>
                <a:srgbClr val="F7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grpSp>
          <p:nvGrpSpPr>
            <p:cNvPr id="172" name="Rocket"/>
            <p:cNvGrpSpPr/>
            <p:nvPr/>
          </p:nvGrpSpPr>
          <p:grpSpPr>
            <a:xfrm>
              <a:off x="7356475" y="1873250"/>
              <a:ext cx="1400176" cy="2208213"/>
              <a:chOff x="7356475" y="1873250"/>
              <a:chExt cx="1400176" cy="2208213"/>
            </a:xfrm>
          </p:grpSpPr>
          <p:sp>
            <p:nvSpPr>
              <p:cNvPr id="173" name="Freeform 172"/>
              <p:cNvSpPr>
                <a:spLocks/>
              </p:cNvSpPr>
              <p:nvPr/>
            </p:nvSpPr>
            <p:spPr bwMode="auto">
              <a:xfrm>
                <a:off x="7786688" y="3833813"/>
                <a:ext cx="539750" cy="92075"/>
              </a:xfrm>
              <a:custGeom>
                <a:avLst/>
                <a:gdLst>
                  <a:gd name="T0" fmla="*/ 7 w 142"/>
                  <a:gd name="T1" fmla="*/ 0 h 24"/>
                  <a:gd name="T2" fmla="*/ 0 w 142"/>
                  <a:gd name="T3" fmla="*/ 0 h 24"/>
                  <a:gd name="T4" fmla="*/ 0 w 142"/>
                  <a:gd name="T5" fmla="*/ 7 h 24"/>
                  <a:gd name="T6" fmla="*/ 71 w 142"/>
                  <a:gd name="T7" fmla="*/ 24 h 24"/>
                  <a:gd name="T8" fmla="*/ 142 w 142"/>
                  <a:gd name="T9" fmla="*/ 7 h 24"/>
                  <a:gd name="T10" fmla="*/ 142 w 142"/>
                  <a:gd name="T11" fmla="*/ 0 h 24"/>
                  <a:gd name="T12" fmla="*/ 135 w 142"/>
                  <a:gd name="T13" fmla="*/ 0 h 24"/>
                  <a:gd name="T14" fmla="*/ 7 w 142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2" h="24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6"/>
                      <a:pt x="32" y="24"/>
                      <a:pt x="71" y="24"/>
                    </a:cubicBezTo>
                    <a:cubicBezTo>
                      <a:pt x="110" y="24"/>
                      <a:pt x="142" y="16"/>
                      <a:pt x="142" y="7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35" y="0"/>
                      <a:pt x="135" y="0"/>
                      <a:pt x="135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84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74" name="Freeform 173"/>
              <p:cNvSpPr>
                <a:spLocks/>
              </p:cNvSpPr>
              <p:nvPr/>
            </p:nvSpPr>
            <p:spPr bwMode="auto">
              <a:xfrm>
                <a:off x="8348663" y="3128963"/>
                <a:ext cx="407988" cy="876300"/>
              </a:xfrm>
              <a:custGeom>
                <a:avLst/>
                <a:gdLst>
                  <a:gd name="T0" fmla="*/ 107 w 107"/>
                  <a:gd name="T1" fmla="*/ 155 h 230"/>
                  <a:gd name="T2" fmla="*/ 35 w 107"/>
                  <a:gd name="T3" fmla="*/ 0 h 230"/>
                  <a:gd name="T4" fmla="*/ 0 w 107"/>
                  <a:gd name="T5" fmla="*/ 179 h 230"/>
                  <a:gd name="T6" fmla="*/ 76 w 107"/>
                  <a:gd name="T7" fmla="*/ 224 h 230"/>
                  <a:gd name="T8" fmla="*/ 100 w 107"/>
                  <a:gd name="T9" fmla="*/ 214 h 230"/>
                  <a:gd name="T10" fmla="*/ 107 w 107"/>
                  <a:gd name="T11" fmla="*/ 155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30">
                    <a:moveTo>
                      <a:pt x="107" y="155"/>
                    </a:moveTo>
                    <a:cubicBezTo>
                      <a:pt x="107" y="93"/>
                      <a:pt x="83" y="40"/>
                      <a:pt x="35" y="0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179"/>
                      <a:pt x="41" y="203"/>
                      <a:pt x="76" y="224"/>
                    </a:cubicBezTo>
                    <a:cubicBezTo>
                      <a:pt x="85" y="230"/>
                      <a:pt x="98" y="224"/>
                      <a:pt x="100" y="214"/>
                    </a:cubicBezTo>
                    <a:cubicBezTo>
                      <a:pt x="104" y="194"/>
                      <a:pt x="107" y="175"/>
                      <a:pt x="107" y="155"/>
                    </a:cubicBezTo>
                    <a:close/>
                  </a:path>
                </a:pathLst>
              </a:custGeom>
              <a:solidFill>
                <a:srgbClr val="405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75" name="Freeform 174"/>
              <p:cNvSpPr>
                <a:spLocks/>
              </p:cNvSpPr>
              <p:nvPr/>
            </p:nvSpPr>
            <p:spPr bwMode="auto">
              <a:xfrm>
                <a:off x="7356475" y="3128963"/>
                <a:ext cx="406400" cy="876300"/>
              </a:xfrm>
              <a:custGeom>
                <a:avLst/>
                <a:gdLst>
                  <a:gd name="T0" fmla="*/ 0 w 107"/>
                  <a:gd name="T1" fmla="*/ 155 h 230"/>
                  <a:gd name="T2" fmla="*/ 71 w 107"/>
                  <a:gd name="T3" fmla="*/ 0 h 230"/>
                  <a:gd name="T4" fmla="*/ 107 w 107"/>
                  <a:gd name="T5" fmla="*/ 179 h 230"/>
                  <a:gd name="T6" fmla="*/ 31 w 107"/>
                  <a:gd name="T7" fmla="*/ 224 h 230"/>
                  <a:gd name="T8" fmla="*/ 7 w 107"/>
                  <a:gd name="T9" fmla="*/ 214 h 230"/>
                  <a:gd name="T10" fmla="*/ 0 w 107"/>
                  <a:gd name="T11" fmla="*/ 155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30">
                    <a:moveTo>
                      <a:pt x="0" y="155"/>
                    </a:moveTo>
                    <a:cubicBezTo>
                      <a:pt x="0" y="93"/>
                      <a:pt x="24" y="40"/>
                      <a:pt x="71" y="0"/>
                    </a:cubicBezTo>
                    <a:cubicBezTo>
                      <a:pt x="107" y="179"/>
                      <a:pt x="107" y="179"/>
                      <a:pt x="107" y="179"/>
                    </a:cubicBezTo>
                    <a:cubicBezTo>
                      <a:pt x="107" y="179"/>
                      <a:pt x="66" y="203"/>
                      <a:pt x="31" y="224"/>
                    </a:cubicBezTo>
                    <a:cubicBezTo>
                      <a:pt x="22" y="230"/>
                      <a:pt x="9" y="224"/>
                      <a:pt x="7" y="214"/>
                    </a:cubicBezTo>
                    <a:cubicBezTo>
                      <a:pt x="3" y="194"/>
                      <a:pt x="0" y="175"/>
                      <a:pt x="0" y="155"/>
                    </a:cubicBezTo>
                    <a:close/>
                  </a:path>
                </a:pathLst>
              </a:custGeom>
              <a:solidFill>
                <a:srgbClr val="405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76" name="Freeform 175"/>
              <p:cNvSpPr>
                <a:spLocks/>
              </p:cNvSpPr>
              <p:nvPr/>
            </p:nvSpPr>
            <p:spPr bwMode="auto">
              <a:xfrm>
                <a:off x="7615238" y="1873250"/>
                <a:ext cx="882650" cy="1995488"/>
              </a:xfrm>
              <a:custGeom>
                <a:avLst/>
                <a:gdLst>
                  <a:gd name="T0" fmla="*/ 116 w 232"/>
                  <a:gd name="T1" fmla="*/ 0 h 524"/>
                  <a:gd name="T2" fmla="*/ 0 w 232"/>
                  <a:gd name="T3" fmla="*/ 301 h 524"/>
                  <a:gd name="T4" fmla="*/ 33 w 232"/>
                  <a:gd name="T5" fmla="*/ 512 h 524"/>
                  <a:gd name="T6" fmla="*/ 116 w 232"/>
                  <a:gd name="T7" fmla="*/ 524 h 524"/>
                  <a:gd name="T8" fmla="*/ 199 w 232"/>
                  <a:gd name="T9" fmla="*/ 512 h 524"/>
                  <a:gd name="T10" fmla="*/ 232 w 232"/>
                  <a:gd name="T11" fmla="*/ 301 h 524"/>
                  <a:gd name="T12" fmla="*/ 116 w 232"/>
                  <a:gd name="T13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524">
                    <a:moveTo>
                      <a:pt x="116" y="0"/>
                    </a:moveTo>
                    <a:cubicBezTo>
                      <a:pt x="116" y="0"/>
                      <a:pt x="0" y="56"/>
                      <a:pt x="0" y="301"/>
                    </a:cubicBezTo>
                    <a:cubicBezTo>
                      <a:pt x="0" y="383"/>
                      <a:pt x="13" y="458"/>
                      <a:pt x="33" y="512"/>
                    </a:cubicBezTo>
                    <a:cubicBezTo>
                      <a:pt x="56" y="519"/>
                      <a:pt x="85" y="524"/>
                      <a:pt x="116" y="524"/>
                    </a:cubicBezTo>
                    <a:cubicBezTo>
                      <a:pt x="147" y="524"/>
                      <a:pt x="175" y="519"/>
                      <a:pt x="199" y="512"/>
                    </a:cubicBezTo>
                    <a:cubicBezTo>
                      <a:pt x="219" y="458"/>
                      <a:pt x="232" y="383"/>
                      <a:pt x="232" y="301"/>
                    </a:cubicBezTo>
                    <a:cubicBezTo>
                      <a:pt x="232" y="56"/>
                      <a:pt x="116" y="0"/>
                      <a:pt x="116" y="0"/>
                    </a:cubicBezTo>
                    <a:close/>
                  </a:path>
                </a:pathLst>
              </a:custGeom>
              <a:solidFill>
                <a:srgbClr val="00C3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77" name="Freeform 176"/>
              <p:cNvSpPr>
                <a:spLocks/>
              </p:cNvSpPr>
              <p:nvPr/>
            </p:nvSpPr>
            <p:spPr bwMode="auto">
              <a:xfrm>
                <a:off x="7740650" y="1873250"/>
                <a:ext cx="757238" cy="1995488"/>
              </a:xfrm>
              <a:custGeom>
                <a:avLst/>
                <a:gdLst>
                  <a:gd name="T0" fmla="*/ 83 w 199"/>
                  <a:gd name="T1" fmla="*/ 0 h 524"/>
                  <a:gd name="T2" fmla="*/ 71 w 199"/>
                  <a:gd name="T3" fmla="*/ 7 h 524"/>
                  <a:gd name="T4" fmla="*/ 165 w 199"/>
                  <a:gd name="T5" fmla="*/ 292 h 524"/>
                  <a:gd name="T6" fmla="*/ 132 w 199"/>
                  <a:gd name="T7" fmla="*/ 504 h 524"/>
                  <a:gd name="T8" fmla="*/ 49 w 199"/>
                  <a:gd name="T9" fmla="*/ 515 h 524"/>
                  <a:gd name="T10" fmla="*/ 0 w 199"/>
                  <a:gd name="T11" fmla="*/ 511 h 524"/>
                  <a:gd name="T12" fmla="*/ 0 w 199"/>
                  <a:gd name="T13" fmla="*/ 512 h 524"/>
                  <a:gd name="T14" fmla="*/ 83 w 199"/>
                  <a:gd name="T15" fmla="*/ 524 h 524"/>
                  <a:gd name="T16" fmla="*/ 166 w 199"/>
                  <a:gd name="T17" fmla="*/ 512 h 524"/>
                  <a:gd name="T18" fmla="*/ 199 w 199"/>
                  <a:gd name="T19" fmla="*/ 301 h 524"/>
                  <a:gd name="T20" fmla="*/ 83 w 199"/>
                  <a:gd name="T21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9" h="524">
                    <a:moveTo>
                      <a:pt x="83" y="0"/>
                    </a:moveTo>
                    <a:cubicBezTo>
                      <a:pt x="83" y="0"/>
                      <a:pt x="78" y="2"/>
                      <a:pt x="71" y="7"/>
                    </a:cubicBezTo>
                    <a:cubicBezTo>
                      <a:pt x="105" y="37"/>
                      <a:pt x="165" y="116"/>
                      <a:pt x="165" y="292"/>
                    </a:cubicBezTo>
                    <a:cubicBezTo>
                      <a:pt x="165" y="375"/>
                      <a:pt x="152" y="449"/>
                      <a:pt x="132" y="504"/>
                    </a:cubicBezTo>
                    <a:cubicBezTo>
                      <a:pt x="108" y="511"/>
                      <a:pt x="80" y="515"/>
                      <a:pt x="49" y="515"/>
                    </a:cubicBezTo>
                    <a:cubicBezTo>
                      <a:pt x="32" y="515"/>
                      <a:pt x="15" y="514"/>
                      <a:pt x="0" y="511"/>
                    </a:cubicBezTo>
                    <a:cubicBezTo>
                      <a:pt x="0" y="512"/>
                      <a:pt x="0" y="512"/>
                      <a:pt x="0" y="512"/>
                    </a:cubicBezTo>
                    <a:cubicBezTo>
                      <a:pt x="23" y="519"/>
                      <a:pt x="52" y="524"/>
                      <a:pt x="83" y="524"/>
                    </a:cubicBezTo>
                    <a:cubicBezTo>
                      <a:pt x="114" y="524"/>
                      <a:pt x="142" y="519"/>
                      <a:pt x="166" y="512"/>
                    </a:cubicBezTo>
                    <a:cubicBezTo>
                      <a:pt x="186" y="458"/>
                      <a:pt x="199" y="383"/>
                      <a:pt x="199" y="301"/>
                    </a:cubicBezTo>
                    <a:cubicBezTo>
                      <a:pt x="199" y="56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05A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78" name="Freeform 177"/>
              <p:cNvSpPr>
                <a:spLocks/>
              </p:cNvSpPr>
              <p:nvPr/>
            </p:nvSpPr>
            <p:spPr bwMode="auto">
              <a:xfrm>
                <a:off x="8002588" y="3155950"/>
                <a:ext cx="106363" cy="925513"/>
              </a:xfrm>
              <a:custGeom>
                <a:avLst/>
                <a:gdLst>
                  <a:gd name="T0" fmla="*/ 19 w 28"/>
                  <a:gd name="T1" fmla="*/ 5 h 243"/>
                  <a:gd name="T2" fmla="*/ 14 w 28"/>
                  <a:gd name="T3" fmla="*/ 0 h 243"/>
                  <a:gd name="T4" fmla="*/ 14 w 28"/>
                  <a:gd name="T5" fmla="*/ 0 h 243"/>
                  <a:gd name="T6" fmla="*/ 14 w 28"/>
                  <a:gd name="T7" fmla="*/ 0 h 243"/>
                  <a:gd name="T8" fmla="*/ 9 w 28"/>
                  <a:gd name="T9" fmla="*/ 5 h 243"/>
                  <a:gd name="T10" fmla="*/ 0 w 28"/>
                  <a:gd name="T11" fmla="*/ 229 h 243"/>
                  <a:gd name="T12" fmla="*/ 14 w 28"/>
                  <a:gd name="T13" fmla="*/ 243 h 243"/>
                  <a:gd name="T14" fmla="*/ 14 w 28"/>
                  <a:gd name="T15" fmla="*/ 243 h 243"/>
                  <a:gd name="T16" fmla="*/ 14 w 28"/>
                  <a:gd name="T17" fmla="*/ 243 h 243"/>
                  <a:gd name="T18" fmla="*/ 28 w 28"/>
                  <a:gd name="T19" fmla="*/ 229 h 243"/>
                  <a:gd name="T20" fmla="*/ 19 w 28"/>
                  <a:gd name="T21" fmla="*/ 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243">
                    <a:moveTo>
                      <a:pt x="19" y="5"/>
                    </a:moveTo>
                    <a:cubicBezTo>
                      <a:pt x="19" y="2"/>
                      <a:pt x="17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1" y="0"/>
                      <a:pt x="9" y="2"/>
                      <a:pt x="9" y="5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237"/>
                      <a:pt x="6" y="243"/>
                      <a:pt x="14" y="243"/>
                    </a:cubicBezTo>
                    <a:cubicBezTo>
                      <a:pt x="14" y="243"/>
                      <a:pt x="14" y="243"/>
                      <a:pt x="14" y="243"/>
                    </a:cubicBezTo>
                    <a:cubicBezTo>
                      <a:pt x="14" y="243"/>
                      <a:pt x="14" y="243"/>
                      <a:pt x="14" y="243"/>
                    </a:cubicBezTo>
                    <a:cubicBezTo>
                      <a:pt x="22" y="243"/>
                      <a:pt x="28" y="237"/>
                      <a:pt x="28" y="229"/>
                    </a:cubicBezTo>
                    <a:lnTo>
                      <a:pt x="19" y="5"/>
                    </a:lnTo>
                    <a:close/>
                  </a:path>
                </a:pathLst>
              </a:custGeom>
              <a:solidFill>
                <a:srgbClr val="405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79" name="Freeform 178"/>
              <p:cNvSpPr>
                <a:spLocks/>
              </p:cNvSpPr>
              <p:nvPr/>
            </p:nvSpPr>
            <p:spPr bwMode="auto">
              <a:xfrm>
                <a:off x="7743825" y="1873250"/>
                <a:ext cx="623888" cy="476250"/>
              </a:xfrm>
              <a:custGeom>
                <a:avLst/>
                <a:gdLst>
                  <a:gd name="T0" fmla="*/ 82 w 164"/>
                  <a:gd name="T1" fmla="*/ 125 h 125"/>
                  <a:gd name="T2" fmla="*/ 164 w 164"/>
                  <a:gd name="T3" fmla="*/ 103 h 125"/>
                  <a:gd name="T4" fmla="*/ 82 w 164"/>
                  <a:gd name="T5" fmla="*/ 0 h 125"/>
                  <a:gd name="T6" fmla="*/ 0 w 164"/>
                  <a:gd name="T7" fmla="*/ 103 h 125"/>
                  <a:gd name="T8" fmla="*/ 82 w 164"/>
                  <a:gd name="T9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" h="125">
                    <a:moveTo>
                      <a:pt x="82" y="125"/>
                    </a:moveTo>
                    <a:cubicBezTo>
                      <a:pt x="112" y="125"/>
                      <a:pt x="140" y="117"/>
                      <a:pt x="164" y="103"/>
                    </a:cubicBezTo>
                    <a:cubicBezTo>
                      <a:pt x="129" y="23"/>
                      <a:pt x="82" y="0"/>
                      <a:pt x="82" y="0"/>
                    </a:cubicBezTo>
                    <a:cubicBezTo>
                      <a:pt x="82" y="0"/>
                      <a:pt x="35" y="23"/>
                      <a:pt x="0" y="103"/>
                    </a:cubicBezTo>
                    <a:cubicBezTo>
                      <a:pt x="24" y="117"/>
                      <a:pt x="52" y="125"/>
                      <a:pt x="82" y="125"/>
                    </a:cubicBezTo>
                    <a:close/>
                  </a:path>
                </a:pathLst>
              </a:custGeom>
              <a:solidFill>
                <a:srgbClr val="405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0" name="Freeform 179"/>
              <p:cNvSpPr>
                <a:spLocks/>
              </p:cNvSpPr>
              <p:nvPr/>
            </p:nvSpPr>
            <p:spPr bwMode="auto">
              <a:xfrm>
                <a:off x="7678738" y="1873250"/>
                <a:ext cx="377825" cy="1990725"/>
              </a:xfrm>
              <a:custGeom>
                <a:avLst/>
                <a:gdLst>
                  <a:gd name="T0" fmla="*/ 78 w 99"/>
                  <a:gd name="T1" fmla="*/ 523 h 523"/>
                  <a:gd name="T2" fmla="*/ 99 w 99"/>
                  <a:gd name="T3" fmla="*/ 0 h 523"/>
                  <a:gd name="T4" fmla="*/ 99 w 99"/>
                  <a:gd name="T5" fmla="*/ 0 h 523"/>
                  <a:gd name="T6" fmla="*/ 5 w 99"/>
                  <a:gd name="T7" fmla="*/ 258 h 523"/>
                  <a:gd name="T8" fmla="*/ 33 w 99"/>
                  <a:gd name="T9" fmla="*/ 517 h 523"/>
                  <a:gd name="T10" fmla="*/ 78 w 99"/>
                  <a:gd name="T11" fmla="*/ 523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523">
                    <a:moveTo>
                      <a:pt x="78" y="523"/>
                    </a:moveTo>
                    <a:cubicBezTo>
                      <a:pt x="67" y="452"/>
                      <a:pt x="20" y="102"/>
                      <a:pt x="9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9" y="0"/>
                      <a:pt x="12" y="85"/>
                      <a:pt x="5" y="258"/>
                    </a:cubicBezTo>
                    <a:cubicBezTo>
                      <a:pt x="0" y="391"/>
                      <a:pt x="23" y="482"/>
                      <a:pt x="33" y="517"/>
                    </a:cubicBezTo>
                    <a:cubicBezTo>
                      <a:pt x="47" y="520"/>
                      <a:pt x="62" y="522"/>
                      <a:pt x="78" y="523"/>
                    </a:cubicBezTo>
                    <a:close/>
                  </a:path>
                </a:pathLst>
              </a:custGeom>
              <a:solidFill>
                <a:schemeClr val="bg1">
                  <a:alpha val="2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1" name="Oval 180"/>
              <p:cNvSpPr>
                <a:spLocks noChangeArrowheads="1"/>
              </p:cNvSpPr>
              <p:nvPr/>
            </p:nvSpPr>
            <p:spPr bwMode="auto">
              <a:xfrm>
                <a:off x="7800975" y="2470150"/>
                <a:ext cx="509588" cy="514350"/>
              </a:xfrm>
              <a:prstGeom prst="ellipse">
                <a:avLst/>
              </a:prstGeom>
              <a:solidFill>
                <a:srgbClr val="405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7858125" y="2527300"/>
                <a:ext cx="395288" cy="400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3" name="Freeform 182"/>
              <p:cNvSpPr>
                <a:spLocks/>
              </p:cNvSpPr>
              <p:nvPr/>
            </p:nvSpPr>
            <p:spPr bwMode="auto">
              <a:xfrm>
                <a:off x="7858125" y="2527300"/>
                <a:ext cx="357188" cy="361950"/>
              </a:xfrm>
              <a:custGeom>
                <a:avLst/>
                <a:gdLst>
                  <a:gd name="T0" fmla="*/ 12 w 94"/>
                  <a:gd name="T1" fmla="*/ 65 h 95"/>
                  <a:gd name="T2" fmla="*/ 64 w 94"/>
                  <a:gd name="T3" fmla="*/ 13 h 95"/>
                  <a:gd name="T4" fmla="*/ 94 w 94"/>
                  <a:gd name="T5" fmla="*/ 22 h 95"/>
                  <a:gd name="T6" fmla="*/ 52 w 94"/>
                  <a:gd name="T7" fmla="*/ 0 h 95"/>
                  <a:gd name="T8" fmla="*/ 0 w 94"/>
                  <a:gd name="T9" fmla="*/ 53 h 95"/>
                  <a:gd name="T10" fmla="*/ 22 w 94"/>
                  <a:gd name="T11" fmla="*/ 95 h 95"/>
                  <a:gd name="T12" fmla="*/ 12 w 94"/>
                  <a:gd name="T13" fmla="*/ 6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95">
                    <a:moveTo>
                      <a:pt x="12" y="65"/>
                    </a:moveTo>
                    <a:cubicBezTo>
                      <a:pt x="12" y="36"/>
                      <a:pt x="35" y="13"/>
                      <a:pt x="64" y="13"/>
                    </a:cubicBezTo>
                    <a:cubicBezTo>
                      <a:pt x="75" y="13"/>
                      <a:pt x="86" y="16"/>
                      <a:pt x="94" y="22"/>
                    </a:cubicBezTo>
                    <a:cubicBezTo>
                      <a:pt x="85" y="9"/>
                      <a:pt x="69" y="0"/>
                      <a:pt x="52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70"/>
                      <a:pt x="9" y="85"/>
                      <a:pt x="22" y="95"/>
                    </a:cubicBezTo>
                    <a:cubicBezTo>
                      <a:pt x="16" y="86"/>
                      <a:pt x="12" y="76"/>
                      <a:pt x="12" y="65"/>
                    </a:cubicBezTo>
                    <a:close/>
                  </a:path>
                </a:pathLst>
              </a:custGeom>
              <a:solidFill>
                <a:srgbClr val="E3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4" name="Freeform 183"/>
              <p:cNvSpPr>
                <a:spLocks/>
              </p:cNvSpPr>
              <p:nvPr/>
            </p:nvSpPr>
            <p:spPr bwMode="auto">
              <a:xfrm>
                <a:off x="8048625" y="1873250"/>
                <a:ext cx="319088" cy="438150"/>
              </a:xfrm>
              <a:custGeom>
                <a:avLst/>
                <a:gdLst>
                  <a:gd name="T0" fmla="*/ 77 w 84"/>
                  <a:gd name="T1" fmla="*/ 89 h 115"/>
                  <a:gd name="T2" fmla="*/ 33 w 84"/>
                  <a:gd name="T3" fmla="*/ 24 h 115"/>
                  <a:gd name="T4" fmla="*/ 14 w 84"/>
                  <a:gd name="T5" fmla="*/ 7 h 115"/>
                  <a:gd name="T6" fmla="*/ 7 w 84"/>
                  <a:gd name="T7" fmla="*/ 2 h 115"/>
                  <a:gd name="T8" fmla="*/ 2 w 84"/>
                  <a:gd name="T9" fmla="*/ 0 h 115"/>
                  <a:gd name="T10" fmla="*/ 58 w 84"/>
                  <a:gd name="T11" fmla="*/ 115 h 115"/>
                  <a:gd name="T12" fmla="*/ 84 w 84"/>
                  <a:gd name="T13" fmla="*/ 103 h 115"/>
                  <a:gd name="T14" fmla="*/ 77 w 84"/>
                  <a:gd name="T15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115">
                    <a:moveTo>
                      <a:pt x="77" y="89"/>
                    </a:moveTo>
                    <a:cubicBezTo>
                      <a:pt x="66" y="65"/>
                      <a:pt x="51" y="43"/>
                      <a:pt x="33" y="24"/>
                    </a:cubicBezTo>
                    <a:cubicBezTo>
                      <a:pt x="27" y="18"/>
                      <a:pt x="21" y="13"/>
                      <a:pt x="14" y="7"/>
                    </a:cubicBezTo>
                    <a:cubicBezTo>
                      <a:pt x="12" y="6"/>
                      <a:pt x="9" y="4"/>
                      <a:pt x="7" y="2"/>
                    </a:cubicBezTo>
                    <a:cubicBezTo>
                      <a:pt x="5" y="2"/>
                      <a:pt x="3" y="0"/>
                      <a:pt x="2" y="0"/>
                    </a:cubicBezTo>
                    <a:cubicBezTo>
                      <a:pt x="0" y="0"/>
                      <a:pt x="37" y="57"/>
                      <a:pt x="58" y="115"/>
                    </a:cubicBezTo>
                    <a:cubicBezTo>
                      <a:pt x="67" y="112"/>
                      <a:pt x="75" y="108"/>
                      <a:pt x="84" y="103"/>
                    </a:cubicBezTo>
                    <a:cubicBezTo>
                      <a:pt x="82" y="98"/>
                      <a:pt x="79" y="93"/>
                      <a:pt x="77" y="89"/>
                    </a:cubicBezTo>
                    <a:close/>
                  </a:path>
                </a:pathLst>
              </a:custGeom>
              <a:solidFill>
                <a:srgbClr val="2F3C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98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3272666"/>
            <a:ext cx="48600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Thank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You</a:t>
            </a:r>
          </a:p>
        </p:txBody>
      </p:sp>
      <p:sp>
        <p:nvSpPr>
          <p:cNvPr id="6" name="Rectangle 5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70919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Answer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: #1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9512" y="555526"/>
            <a:ext cx="8712968" cy="395429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Description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Developed a contact form to submit the user contact information. This form is validated using a captcha before submission. Used the standard captcha available PHP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Yii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framework.API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Authentication - API store the user contact information is authenticated using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basicAuth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sz="1500" b="1" dirty="0" smtClean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Technology</a:t>
            </a: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Used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     </a:t>
            </a:r>
            <a:endParaRPr lang="en-US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</a:t>
            </a:r>
            <a:r>
              <a:rPr lang="en-US" sz="13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Frontend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 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 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          </a:t>
            </a:r>
            <a:r>
              <a:rPr lang="en-US" sz="1300" b="1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Middleware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	</a:t>
            </a:r>
            <a:r>
              <a:rPr lang="en-US" sz="1300" b="1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Source Code management 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</a:t>
            </a:r>
          </a:p>
          <a:p>
            <a:pPr marL="0" indent="0">
              <a:buNone/>
            </a:pPr>
            <a:endParaRPr lang="en-US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 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PHP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Yii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Framework                 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NodeJS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             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ExpressJS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	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Git</a:t>
            </a:r>
            <a:endParaRPr lang="en-US" sz="11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sz="1300" b="1" u="sng" dirty="0" smtClean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</a:t>
            </a:r>
            <a:r>
              <a:rPr lang="en-US" sz="13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												</a:t>
            </a:r>
            <a:endParaRPr lang="en-US" sz="13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		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                   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" name="AutoShape 2" descr="Ask An Expert: What is User Experience (UX) Design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Ask An Expert: What is User Experience (UX) Design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090551" y="4449078"/>
            <a:ext cx="2092747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2017</a:t>
            </a:r>
            <a:endParaRPr lang="en-US" sz="2000" b="1" dirty="0">
              <a:solidFill>
                <a:schemeClr val="bg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88856" y="4449078"/>
            <a:ext cx="2092747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2019</a:t>
            </a:r>
            <a:endParaRPr lang="en-US" sz="2000" b="1" dirty="0">
              <a:solidFill>
                <a:schemeClr val="bg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550880"/>
            <a:ext cx="708301" cy="203360"/>
          </a:xfrm>
          <a:prstGeom prst="rect">
            <a:avLst/>
          </a:prstGeom>
        </p:spPr>
      </p:pic>
      <p:pic>
        <p:nvPicPr>
          <p:cNvPr id="1028" name="Picture 4" descr="ExpressJS req.{url,originalUrl,path,baseUrl}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792" y="2550880"/>
            <a:ext cx="839897" cy="22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Log4j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2" descr="Log4j2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Git Logo PNG Transparent &amp; SVG Vector - Freebie Suppl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51" y="2611792"/>
            <a:ext cx="841447" cy="63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6" descr="Mocha logo vecto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8" descr="Mocha logo vecto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8" name="Picture 6" descr="Logo Yii Framework | Ze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55" y="2359227"/>
            <a:ext cx="859214" cy="57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-25225"/>
            <a:ext cx="8964488" cy="709191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Functional Flow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627534"/>
            <a:ext cx="6408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Any requests will be rejected without a valid credentials.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059582"/>
            <a:ext cx="3209915" cy="38686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969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709191"/>
          </a:xfrm>
        </p:spPr>
        <p:txBody>
          <a:bodyPr>
            <a:noAutofit/>
          </a:bodyPr>
          <a:lstStyle/>
          <a:p>
            <a:pPr marL="514350" lvl="0" indent="-514350" algn="l"/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Folder </a:t>
            </a:r>
            <a:r>
              <a:rPr lang="en-US" altLang="ko-KR" sz="3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Structure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1520" y="734555"/>
            <a:ext cx="5040560" cy="3960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auth.js - holds the user name and password to validate the incoming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api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request for authentication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cors.js - hold to validate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origin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server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request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index.js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- route the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request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and store the data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6" descr="https://qphs.fs.quoracdn.net/main-qimg-6093be65a5d577e3563d08b86941ca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419622"/>
            <a:ext cx="4608512" cy="7920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970" y="2636448"/>
            <a:ext cx="4142460" cy="11215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36448"/>
            <a:ext cx="3569485" cy="13679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5.1 Screens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9872" y="771550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Captcha </a:t>
            </a:r>
            <a:r>
              <a:rPr lang="en-US" sz="1000" b="1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invalid</a:t>
            </a:r>
            <a:r>
              <a:rPr lang="en-US" sz="1000" b="1" u="sng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1000" b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screen1 </a:t>
            </a:r>
            <a:endParaRPr lang="en-IN" sz="10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31590"/>
            <a:ext cx="5295116" cy="366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5.2 Screens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95836" y="771550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Captcha valid 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Screen 2</a:t>
            </a:r>
            <a:endParaRPr lang="en-IN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31590"/>
            <a:ext cx="4824537" cy="33104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5.3 Screens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771550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Cors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valid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Screen 3</a:t>
            </a:r>
            <a:endParaRPr lang="en-IN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347614"/>
            <a:ext cx="646883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5.4 Screens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788719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Cors</a:t>
            </a:r>
            <a:r>
              <a:rPr lang="en-US" sz="10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invalid </a:t>
            </a:r>
            <a:r>
              <a:rPr lang="en-US" sz="1000" b="1" u="sng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screen4</a:t>
            </a:r>
            <a:endParaRPr lang="en-IN" sz="10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2" y="1275606"/>
            <a:ext cx="6876256" cy="32941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28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 Involvement </a:t>
            </a:r>
            <a:r>
              <a:rPr lang="en-US" altLang="ko-KR" sz="3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Team</a:t>
            </a:r>
            <a:endParaRPr lang="en-US" sz="30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467544" y="1419622"/>
            <a:ext cx="5976665" cy="33123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  Core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Development -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Dhanakumar.M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Testing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Dineshkumar.D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&amp;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Kanagaraj.R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Mentor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Balu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Periyasamy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04048" y="1851670"/>
            <a:ext cx="3919266" cy="2788159"/>
            <a:chOff x="4976813" y="1671638"/>
            <a:chExt cx="6754813" cy="4805363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683625" y="1671638"/>
              <a:ext cx="1917700" cy="1739900"/>
            </a:xfrm>
            <a:custGeom>
              <a:avLst/>
              <a:gdLst>
                <a:gd name="T0" fmla="*/ 419 w 504"/>
                <a:gd name="T1" fmla="*/ 354 h 457"/>
                <a:gd name="T2" fmla="*/ 261 w 504"/>
                <a:gd name="T3" fmla="*/ 362 h 457"/>
                <a:gd name="T4" fmla="*/ 273 w 504"/>
                <a:gd name="T5" fmla="*/ 292 h 457"/>
                <a:gd name="T6" fmla="*/ 303 w 504"/>
                <a:gd name="T7" fmla="*/ 297 h 457"/>
                <a:gd name="T8" fmla="*/ 423 w 504"/>
                <a:gd name="T9" fmla="*/ 334 h 457"/>
                <a:gd name="T10" fmla="*/ 422 w 504"/>
                <a:gd name="T11" fmla="*/ 258 h 457"/>
                <a:gd name="T12" fmla="*/ 288 w 504"/>
                <a:gd name="T13" fmla="*/ 287 h 457"/>
                <a:gd name="T14" fmla="*/ 303 w 504"/>
                <a:gd name="T15" fmla="*/ 219 h 457"/>
                <a:gd name="T16" fmla="*/ 331 w 504"/>
                <a:gd name="T17" fmla="*/ 218 h 457"/>
                <a:gd name="T18" fmla="*/ 437 w 504"/>
                <a:gd name="T19" fmla="*/ 223 h 457"/>
                <a:gd name="T20" fmla="*/ 421 w 504"/>
                <a:gd name="T21" fmla="*/ 160 h 457"/>
                <a:gd name="T22" fmla="*/ 314 w 504"/>
                <a:gd name="T23" fmla="*/ 211 h 457"/>
                <a:gd name="T24" fmla="*/ 325 w 504"/>
                <a:gd name="T25" fmla="*/ 168 h 457"/>
                <a:gd name="T26" fmla="*/ 400 w 504"/>
                <a:gd name="T27" fmla="*/ 84 h 457"/>
                <a:gd name="T28" fmla="*/ 331 w 504"/>
                <a:gd name="T29" fmla="*/ 50 h 457"/>
                <a:gd name="T30" fmla="*/ 322 w 504"/>
                <a:gd name="T31" fmla="*/ 145 h 457"/>
                <a:gd name="T32" fmla="*/ 301 w 504"/>
                <a:gd name="T33" fmla="*/ 210 h 457"/>
                <a:gd name="T34" fmla="*/ 290 w 504"/>
                <a:gd name="T35" fmla="*/ 188 h 457"/>
                <a:gd name="T36" fmla="*/ 255 w 504"/>
                <a:gd name="T37" fmla="*/ 89 h 457"/>
                <a:gd name="T38" fmla="*/ 203 w 504"/>
                <a:gd name="T39" fmla="*/ 128 h 457"/>
                <a:gd name="T40" fmla="*/ 291 w 504"/>
                <a:gd name="T41" fmla="*/ 206 h 457"/>
                <a:gd name="T42" fmla="*/ 270 w 504"/>
                <a:gd name="T43" fmla="*/ 284 h 457"/>
                <a:gd name="T44" fmla="*/ 252 w 504"/>
                <a:gd name="T45" fmla="*/ 262 h 457"/>
                <a:gd name="T46" fmla="*/ 184 w 504"/>
                <a:gd name="T47" fmla="*/ 157 h 457"/>
                <a:gd name="T48" fmla="*/ 136 w 504"/>
                <a:gd name="T49" fmla="*/ 215 h 457"/>
                <a:gd name="T50" fmla="*/ 256 w 504"/>
                <a:gd name="T51" fmla="*/ 280 h 457"/>
                <a:gd name="T52" fmla="*/ 239 w 504"/>
                <a:gd name="T53" fmla="*/ 356 h 457"/>
                <a:gd name="T54" fmla="*/ 215 w 504"/>
                <a:gd name="T55" fmla="*/ 335 h 457"/>
                <a:gd name="T56" fmla="*/ 116 w 504"/>
                <a:gd name="T57" fmla="*/ 227 h 457"/>
                <a:gd name="T58" fmla="*/ 72 w 504"/>
                <a:gd name="T59" fmla="*/ 303 h 457"/>
                <a:gd name="T60" fmla="*/ 222 w 504"/>
                <a:gd name="T61" fmla="*/ 353 h 457"/>
                <a:gd name="T62" fmla="*/ 208 w 504"/>
                <a:gd name="T63" fmla="*/ 431 h 457"/>
                <a:gd name="T64" fmla="*/ 243 w 504"/>
                <a:gd name="T65" fmla="*/ 364 h 457"/>
                <a:gd name="T66" fmla="*/ 274 w 504"/>
                <a:gd name="T67" fmla="*/ 375 h 457"/>
                <a:gd name="T68" fmla="*/ 406 w 504"/>
                <a:gd name="T69" fmla="*/ 44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4" h="457">
                  <a:moveTo>
                    <a:pt x="424" y="356"/>
                  </a:moveTo>
                  <a:cubicBezTo>
                    <a:pt x="422" y="355"/>
                    <a:pt x="421" y="355"/>
                    <a:pt x="419" y="354"/>
                  </a:cubicBezTo>
                  <a:cubicBezTo>
                    <a:pt x="359" y="342"/>
                    <a:pt x="302" y="354"/>
                    <a:pt x="277" y="362"/>
                  </a:cubicBezTo>
                  <a:cubicBezTo>
                    <a:pt x="272" y="363"/>
                    <a:pt x="266" y="363"/>
                    <a:pt x="261" y="362"/>
                  </a:cubicBezTo>
                  <a:cubicBezTo>
                    <a:pt x="245" y="358"/>
                    <a:pt x="245" y="358"/>
                    <a:pt x="245" y="358"/>
                  </a:cubicBezTo>
                  <a:cubicBezTo>
                    <a:pt x="273" y="292"/>
                    <a:pt x="273" y="292"/>
                    <a:pt x="273" y="292"/>
                  </a:cubicBezTo>
                  <a:cubicBezTo>
                    <a:pt x="288" y="293"/>
                    <a:pt x="288" y="293"/>
                    <a:pt x="288" y="293"/>
                  </a:cubicBezTo>
                  <a:cubicBezTo>
                    <a:pt x="293" y="293"/>
                    <a:pt x="298" y="295"/>
                    <a:pt x="303" y="297"/>
                  </a:cubicBezTo>
                  <a:cubicBezTo>
                    <a:pt x="323" y="309"/>
                    <a:pt x="366" y="331"/>
                    <a:pt x="419" y="333"/>
                  </a:cubicBezTo>
                  <a:cubicBezTo>
                    <a:pt x="420" y="333"/>
                    <a:pt x="421" y="334"/>
                    <a:pt x="423" y="334"/>
                  </a:cubicBezTo>
                  <a:cubicBezTo>
                    <a:pt x="494" y="335"/>
                    <a:pt x="497" y="262"/>
                    <a:pt x="426" y="258"/>
                  </a:cubicBezTo>
                  <a:cubicBezTo>
                    <a:pt x="425" y="258"/>
                    <a:pt x="423" y="258"/>
                    <a:pt x="422" y="258"/>
                  </a:cubicBezTo>
                  <a:cubicBezTo>
                    <a:pt x="370" y="255"/>
                    <a:pt x="325" y="273"/>
                    <a:pt x="304" y="283"/>
                  </a:cubicBezTo>
                  <a:cubicBezTo>
                    <a:pt x="299" y="286"/>
                    <a:pt x="293" y="287"/>
                    <a:pt x="288" y="287"/>
                  </a:cubicBezTo>
                  <a:cubicBezTo>
                    <a:pt x="276" y="286"/>
                    <a:pt x="276" y="286"/>
                    <a:pt x="276" y="286"/>
                  </a:cubicBezTo>
                  <a:cubicBezTo>
                    <a:pt x="303" y="219"/>
                    <a:pt x="303" y="219"/>
                    <a:pt x="303" y="219"/>
                  </a:cubicBezTo>
                  <a:cubicBezTo>
                    <a:pt x="316" y="217"/>
                    <a:pt x="316" y="217"/>
                    <a:pt x="316" y="217"/>
                  </a:cubicBezTo>
                  <a:cubicBezTo>
                    <a:pt x="321" y="216"/>
                    <a:pt x="326" y="216"/>
                    <a:pt x="331" y="218"/>
                  </a:cubicBezTo>
                  <a:cubicBezTo>
                    <a:pt x="351" y="224"/>
                    <a:pt x="391" y="232"/>
                    <a:pt x="433" y="224"/>
                  </a:cubicBezTo>
                  <a:cubicBezTo>
                    <a:pt x="435" y="224"/>
                    <a:pt x="436" y="224"/>
                    <a:pt x="437" y="223"/>
                  </a:cubicBezTo>
                  <a:cubicBezTo>
                    <a:pt x="497" y="210"/>
                    <a:pt x="485" y="149"/>
                    <a:pt x="424" y="159"/>
                  </a:cubicBezTo>
                  <a:cubicBezTo>
                    <a:pt x="423" y="160"/>
                    <a:pt x="422" y="160"/>
                    <a:pt x="421" y="160"/>
                  </a:cubicBezTo>
                  <a:cubicBezTo>
                    <a:pt x="379" y="168"/>
                    <a:pt x="345" y="191"/>
                    <a:pt x="329" y="204"/>
                  </a:cubicBezTo>
                  <a:cubicBezTo>
                    <a:pt x="325" y="208"/>
                    <a:pt x="320" y="210"/>
                    <a:pt x="314" y="211"/>
                  </a:cubicBezTo>
                  <a:cubicBezTo>
                    <a:pt x="306" y="212"/>
                    <a:pt x="306" y="212"/>
                    <a:pt x="306" y="212"/>
                  </a:cubicBezTo>
                  <a:cubicBezTo>
                    <a:pt x="325" y="168"/>
                    <a:pt x="325" y="168"/>
                    <a:pt x="325" y="168"/>
                  </a:cubicBezTo>
                  <a:cubicBezTo>
                    <a:pt x="328" y="162"/>
                    <a:pt x="332" y="156"/>
                    <a:pt x="338" y="153"/>
                  </a:cubicBezTo>
                  <a:cubicBezTo>
                    <a:pt x="355" y="142"/>
                    <a:pt x="385" y="119"/>
                    <a:pt x="400" y="84"/>
                  </a:cubicBezTo>
                  <a:cubicBezTo>
                    <a:pt x="401" y="83"/>
                    <a:pt x="401" y="82"/>
                    <a:pt x="402" y="81"/>
                  </a:cubicBezTo>
                  <a:cubicBezTo>
                    <a:pt x="422" y="30"/>
                    <a:pt x="355" y="0"/>
                    <a:pt x="331" y="50"/>
                  </a:cubicBezTo>
                  <a:cubicBezTo>
                    <a:pt x="331" y="51"/>
                    <a:pt x="331" y="52"/>
                    <a:pt x="330" y="53"/>
                  </a:cubicBezTo>
                  <a:cubicBezTo>
                    <a:pt x="315" y="88"/>
                    <a:pt x="318" y="125"/>
                    <a:pt x="322" y="145"/>
                  </a:cubicBezTo>
                  <a:cubicBezTo>
                    <a:pt x="323" y="152"/>
                    <a:pt x="322" y="158"/>
                    <a:pt x="320" y="164"/>
                  </a:cubicBezTo>
                  <a:cubicBezTo>
                    <a:pt x="301" y="210"/>
                    <a:pt x="301" y="210"/>
                    <a:pt x="301" y="210"/>
                  </a:cubicBezTo>
                  <a:cubicBezTo>
                    <a:pt x="296" y="203"/>
                    <a:pt x="296" y="203"/>
                    <a:pt x="296" y="203"/>
                  </a:cubicBezTo>
                  <a:cubicBezTo>
                    <a:pt x="293" y="199"/>
                    <a:pt x="291" y="193"/>
                    <a:pt x="290" y="188"/>
                  </a:cubicBezTo>
                  <a:cubicBezTo>
                    <a:pt x="288" y="167"/>
                    <a:pt x="281" y="128"/>
                    <a:pt x="257" y="92"/>
                  </a:cubicBezTo>
                  <a:cubicBezTo>
                    <a:pt x="257" y="91"/>
                    <a:pt x="256" y="90"/>
                    <a:pt x="255" y="89"/>
                  </a:cubicBezTo>
                  <a:cubicBezTo>
                    <a:pt x="221" y="38"/>
                    <a:pt x="168" y="73"/>
                    <a:pt x="201" y="124"/>
                  </a:cubicBezTo>
                  <a:cubicBezTo>
                    <a:pt x="202" y="126"/>
                    <a:pt x="202" y="127"/>
                    <a:pt x="203" y="128"/>
                  </a:cubicBezTo>
                  <a:cubicBezTo>
                    <a:pt x="227" y="164"/>
                    <a:pt x="261" y="186"/>
                    <a:pt x="279" y="196"/>
                  </a:cubicBezTo>
                  <a:cubicBezTo>
                    <a:pt x="284" y="199"/>
                    <a:pt x="288" y="202"/>
                    <a:pt x="291" y="206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70" y="284"/>
                    <a:pt x="270" y="284"/>
                    <a:pt x="270" y="284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57" y="272"/>
                    <a:pt x="254" y="267"/>
                    <a:pt x="252" y="262"/>
                  </a:cubicBezTo>
                  <a:cubicBezTo>
                    <a:pt x="244" y="239"/>
                    <a:pt x="225" y="195"/>
                    <a:pt x="187" y="160"/>
                  </a:cubicBezTo>
                  <a:cubicBezTo>
                    <a:pt x="186" y="159"/>
                    <a:pt x="185" y="158"/>
                    <a:pt x="184" y="157"/>
                  </a:cubicBezTo>
                  <a:cubicBezTo>
                    <a:pt x="131" y="109"/>
                    <a:pt x="81" y="162"/>
                    <a:pt x="132" y="212"/>
                  </a:cubicBezTo>
                  <a:cubicBezTo>
                    <a:pt x="133" y="213"/>
                    <a:pt x="134" y="214"/>
                    <a:pt x="136" y="215"/>
                  </a:cubicBezTo>
                  <a:cubicBezTo>
                    <a:pt x="174" y="251"/>
                    <a:pt x="220" y="266"/>
                    <a:pt x="243" y="272"/>
                  </a:cubicBezTo>
                  <a:cubicBezTo>
                    <a:pt x="248" y="274"/>
                    <a:pt x="252" y="276"/>
                    <a:pt x="256" y="280"/>
                  </a:cubicBezTo>
                  <a:cubicBezTo>
                    <a:pt x="267" y="290"/>
                    <a:pt x="267" y="290"/>
                    <a:pt x="267" y="290"/>
                  </a:cubicBezTo>
                  <a:cubicBezTo>
                    <a:pt x="239" y="356"/>
                    <a:pt x="239" y="356"/>
                    <a:pt x="239" y="356"/>
                  </a:cubicBezTo>
                  <a:cubicBezTo>
                    <a:pt x="226" y="348"/>
                    <a:pt x="226" y="348"/>
                    <a:pt x="226" y="348"/>
                  </a:cubicBezTo>
                  <a:cubicBezTo>
                    <a:pt x="221" y="345"/>
                    <a:pt x="217" y="340"/>
                    <a:pt x="215" y="335"/>
                  </a:cubicBezTo>
                  <a:cubicBezTo>
                    <a:pt x="202" y="312"/>
                    <a:pt x="172" y="263"/>
                    <a:pt x="120" y="230"/>
                  </a:cubicBezTo>
                  <a:cubicBezTo>
                    <a:pt x="119" y="229"/>
                    <a:pt x="117" y="228"/>
                    <a:pt x="116" y="227"/>
                  </a:cubicBezTo>
                  <a:cubicBezTo>
                    <a:pt x="46" y="183"/>
                    <a:pt x="0" y="254"/>
                    <a:pt x="68" y="300"/>
                  </a:cubicBezTo>
                  <a:cubicBezTo>
                    <a:pt x="69" y="301"/>
                    <a:pt x="71" y="302"/>
                    <a:pt x="72" y="303"/>
                  </a:cubicBezTo>
                  <a:cubicBezTo>
                    <a:pt x="124" y="337"/>
                    <a:pt x="182" y="346"/>
                    <a:pt x="208" y="348"/>
                  </a:cubicBezTo>
                  <a:cubicBezTo>
                    <a:pt x="213" y="348"/>
                    <a:pt x="218" y="350"/>
                    <a:pt x="222" y="353"/>
                  </a:cubicBezTo>
                  <a:cubicBezTo>
                    <a:pt x="237" y="362"/>
                    <a:pt x="237" y="362"/>
                    <a:pt x="237" y="362"/>
                  </a:cubicBezTo>
                  <a:cubicBezTo>
                    <a:pt x="208" y="431"/>
                    <a:pt x="208" y="431"/>
                    <a:pt x="208" y="431"/>
                  </a:cubicBezTo>
                  <a:cubicBezTo>
                    <a:pt x="214" y="433"/>
                    <a:pt x="214" y="433"/>
                    <a:pt x="214" y="433"/>
                  </a:cubicBezTo>
                  <a:cubicBezTo>
                    <a:pt x="243" y="364"/>
                    <a:pt x="243" y="364"/>
                    <a:pt x="243" y="364"/>
                  </a:cubicBezTo>
                  <a:cubicBezTo>
                    <a:pt x="260" y="368"/>
                    <a:pt x="260" y="368"/>
                    <a:pt x="260" y="368"/>
                  </a:cubicBezTo>
                  <a:cubicBezTo>
                    <a:pt x="265" y="369"/>
                    <a:pt x="270" y="372"/>
                    <a:pt x="274" y="375"/>
                  </a:cubicBezTo>
                  <a:cubicBezTo>
                    <a:pt x="293" y="392"/>
                    <a:pt x="340" y="427"/>
                    <a:pt x="400" y="440"/>
                  </a:cubicBezTo>
                  <a:cubicBezTo>
                    <a:pt x="402" y="441"/>
                    <a:pt x="404" y="441"/>
                    <a:pt x="406" y="441"/>
                  </a:cubicBezTo>
                  <a:cubicBezTo>
                    <a:pt x="486" y="457"/>
                    <a:pt x="504" y="375"/>
                    <a:pt x="424" y="356"/>
                  </a:cubicBezTo>
                </a:path>
              </a:pathLst>
            </a:custGeom>
            <a:solidFill>
              <a:srgbClr val="ECF1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262563" y="1843088"/>
              <a:ext cx="1958975" cy="2292350"/>
            </a:xfrm>
            <a:custGeom>
              <a:avLst/>
              <a:gdLst>
                <a:gd name="T0" fmla="*/ 505 w 515"/>
                <a:gd name="T1" fmla="*/ 224 h 602"/>
                <a:gd name="T2" fmla="*/ 397 w 515"/>
                <a:gd name="T3" fmla="*/ 305 h 602"/>
                <a:gd name="T4" fmla="*/ 382 w 515"/>
                <a:gd name="T5" fmla="*/ 434 h 602"/>
                <a:gd name="T6" fmla="*/ 302 w 515"/>
                <a:gd name="T7" fmla="*/ 325 h 602"/>
                <a:gd name="T8" fmla="*/ 280 w 515"/>
                <a:gd name="T9" fmla="*/ 296 h 602"/>
                <a:gd name="T10" fmla="*/ 390 w 515"/>
                <a:gd name="T11" fmla="*/ 107 h 602"/>
                <a:gd name="T12" fmla="*/ 292 w 515"/>
                <a:gd name="T13" fmla="*/ 177 h 602"/>
                <a:gd name="T14" fmla="*/ 276 w 515"/>
                <a:gd name="T15" fmla="*/ 290 h 602"/>
                <a:gd name="T16" fmla="*/ 172 w 515"/>
                <a:gd name="T17" fmla="*/ 172 h 602"/>
                <a:gd name="T18" fmla="*/ 255 w 515"/>
                <a:gd name="T19" fmla="*/ 0 h 602"/>
                <a:gd name="T20" fmla="*/ 175 w 515"/>
                <a:gd name="T21" fmla="*/ 68 h 602"/>
                <a:gd name="T22" fmla="*/ 170 w 515"/>
                <a:gd name="T23" fmla="*/ 169 h 602"/>
                <a:gd name="T24" fmla="*/ 123 w 515"/>
                <a:gd name="T25" fmla="*/ 128 h 602"/>
                <a:gd name="T26" fmla="*/ 79 w 515"/>
                <a:gd name="T27" fmla="*/ 63 h 602"/>
                <a:gd name="T28" fmla="*/ 0 w 515"/>
                <a:gd name="T29" fmla="*/ 50 h 602"/>
                <a:gd name="T30" fmla="*/ 123 w 515"/>
                <a:gd name="T31" fmla="*/ 129 h 602"/>
                <a:gd name="T32" fmla="*/ 224 w 515"/>
                <a:gd name="T33" fmla="*/ 233 h 602"/>
                <a:gd name="T34" fmla="*/ 124 w 515"/>
                <a:gd name="T35" fmla="*/ 214 h 602"/>
                <a:gd name="T36" fmla="*/ 39 w 515"/>
                <a:gd name="T37" fmla="*/ 275 h 602"/>
                <a:gd name="T38" fmla="*/ 226 w 515"/>
                <a:gd name="T39" fmla="*/ 235 h 602"/>
                <a:gd name="T40" fmla="*/ 297 w 515"/>
                <a:gd name="T41" fmla="*/ 329 h 602"/>
                <a:gd name="T42" fmla="*/ 327 w 515"/>
                <a:gd name="T43" fmla="*/ 369 h 602"/>
                <a:gd name="T44" fmla="*/ 213 w 515"/>
                <a:gd name="T45" fmla="*/ 351 h 602"/>
                <a:gd name="T46" fmla="*/ 116 w 515"/>
                <a:gd name="T47" fmla="*/ 423 h 602"/>
                <a:gd name="T48" fmla="*/ 330 w 515"/>
                <a:gd name="T49" fmla="*/ 374 h 602"/>
                <a:gd name="T50" fmla="*/ 415 w 515"/>
                <a:gd name="T51" fmla="*/ 501 h 602"/>
                <a:gd name="T52" fmla="*/ 286 w 515"/>
                <a:gd name="T53" fmla="*/ 485 h 602"/>
                <a:gd name="T54" fmla="*/ 181 w 515"/>
                <a:gd name="T55" fmla="*/ 571 h 602"/>
                <a:gd name="T56" fmla="*/ 319 w 515"/>
                <a:gd name="T57" fmla="*/ 588 h 602"/>
                <a:gd name="T58" fmla="*/ 418 w 515"/>
                <a:gd name="T59" fmla="*/ 506 h 602"/>
                <a:gd name="T60" fmla="*/ 454 w 515"/>
                <a:gd name="T61" fmla="*/ 565 h 602"/>
                <a:gd name="T62" fmla="*/ 464 w 515"/>
                <a:gd name="T63" fmla="*/ 559 h 602"/>
                <a:gd name="T64" fmla="*/ 386 w 515"/>
                <a:gd name="T65" fmla="*/ 439 h 602"/>
                <a:gd name="T66" fmla="*/ 491 w 515"/>
                <a:gd name="T67" fmla="*/ 358 h 602"/>
                <a:gd name="T68" fmla="*/ 505 w 515"/>
                <a:gd name="T69" fmla="*/ 224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5" h="602">
                  <a:moveTo>
                    <a:pt x="505" y="224"/>
                  </a:moveTo>
                  <a:cubicBezTo>
                    <a:pt x="505" y="224"/>
                    <a:pt x="431" y="246"/>
                    <a:pt x="397" y="305"/>
                  </a:cubicBezTo>
                  <a:cubicBezTo>
                    <a:pt x="369" y="355"/>
                    <a:pt x="378" y="416"/>
                    <a:pt x="382" y="434"/>
                  </a:cubicBezTo>
                  <a:cubicBezTo>
                    <a:pt x="356" y="397"/>
                    <a:pt x="329" y="361"/>
                    <a:pt x="302" y="325"/>
                  </a:cubicBezTo>
                  <a:cubicBezTo>
                    <a:pt x="295" y="315"/>
                    <a:pt x="287" y="305"/>
                    <a:pt x="280" y="296"/>
                  </a:cubicBezTo>
                  <a:cubicBezTo>
                    <a:pt x="363" y="270"/>
                    <a:pt x="409" y="193"/>
                    <a:pt x="390" y="107"/>
                  </a:cubicBezTo>
                  <a:cubicBezTo>
                    <a:pt x="390" y="107"/>
                    <a:pt x="324" y="124"/>
                    <a:pt x="292" y="177"/>
                  </a:cubicBezTo>
                  <a:cubicBezTo>
                    <a:pt x="267" y="220"/>
                    <a:pt x="273" y="273"/>
                    <a:pt x="276" y="290"/>
                  </a:cubicBezTo>
                  <a:cubicBezTo>
                    <a:pt x="244" y="249"/>
                    <a:pt x="210" y="208"/>
                    <a:pt x="172" y="172"/>
                  </a:cubicBezTo>
                  <a:cubicBezTo>
                    <a:pt x="243" y="143"/>
                    <a:pt x="277" y="73"/>
                    <a:pt x="255" y="0"/>
                  </a:cubicBezTo>
                  <a:cubicBezTo>
                    <a:pt x="255" y="0"/>
                    <a:pt x="199" y="21"/>
                    <a:pt x="175" y="68"/>
                  </a:cubicBezTo>
                  <a:cubicBezTo>
                    <a:pt x="155" y="109"/>
                    <a:pt x="167" y="157"/>
                    <a:pt x="170" y="169"/>
                  </a:cubicBezTo>
                  <a:cubicBezTo>
                    <a:pt x="155" y="155"/>
                    <a:pt x="139" y="141"/>
                    <a:pt x="123" y="128"/>
                  </a:cubicBezTo>
                  <a:cubicBezTo>
                    <a:pt x="123" y="126"/>
                    <a:pt x="112" y="84"/>
                    <a:pt x="79" y="63"/>
                  </a:cubicBezTo>
                  <a:cubicBezTo>
                    <a:pt x="45" y="41"/>
                    <a:pt x="0" y="50"/>
                    <a:pt x="0" y="50"/>
                  </a:cubicBezTo>
                  <a:cubicBezTo>
                    <a:pt x="15" y="107"/>
                    <a:pt x="65" y="139"/>
                    <a:pt x="123" y="129"/>
                  </a:cubicBezTo>
                  <a:cubicBezTo>
                    <a:pt x="160" y="159"/>
                    <a:pt x="193" y="195"/>
                    <a:pt x="224" y="233"/>
                  </a:cubicBezTo>
                  <a:cubicBezTo>
                    <a:pt x="214" y="227"/>
                    <a:pt x="170" y="204"/>
                    <a:pt x="124" y="214"/>
                  </a:cubicBezTo>
                  <a:cubicBezTo>
                    <a:pt x="72" y="225"/>
                    <a:pt x="39" y="275"/>
                    <a:pt x="39" y="275"/>
                  </a:cubicBezTo>
                  <a:cubicBezTo>
                    <a:pt x="106" y="314"/>
                    <a:pt x="182" y="297"/>
                    <a:pt x="226" y="235"/>
                  </a:cubicBezTo>
                  <a:cubicBezTo>
                    <a:pt x="251" y="265"/>
                    <a:pt x="274" y="297"/>
                    <a:pt x="297" y="329"/>
                  </a:cubicBezTo>
                  <a:cubicBezTo>
                    <a:pt x="307" y="342"/>
                    <a:pt x="317" y="356"/>
                    <a:pt x="327" y="369"/>
                  </a:cubicBezTo>
                  <a:cubicBezTo>
                    <a:pt x="311" y="361"/>
                    <a:pt x="262" y="339"/>
                    <a:pt x="213" y="351"/>
                  </a:cubicBezTo>
                  <a:cubicBezTo>
                    <a:pt x="154" y="365"/>
                    <a:pt x="116" y="423"/>
                    <a:pt x="116" y="423"/>
                  </a:cubicBezTo>
                  <a:cubicBezTo>
                    <a:pt x="193" y="466"/>
                    <a:pt x="280" y="447"/>
                    <a:pt x="330" y="374"/>
                  </a:cubicBezTo>
                  <a:cubicBezTo>
                    <a:pt x="360" y="416"/>
                    <a:pt x="388" y="458"/>
                    <a:pt x="415" y="501"/>
                  </a:cubicBezTo>
                  <a:cubicBezTo>
                    <a:pt x="399" y="494"/>
                    <a:pt x="342" y="470"/>
                    <a:pt x="286" y="485"/>
                  </a:cubicBezTo>
                  <a:cubicBezTo>
                    <a:pt x="220" y="504"/>
                    <a:pt x="181" y="571"/>
                    <a:pt x="181" y="571"/>
                  </a:cubicBezTo>
                  <a:cubicBezTo>
                    <a:pt x="222" y="592"/>
                    <a:pt x="274" y="602"/>
                    <a:pt x="319" y="588"/>
                  </a:cubicBezTo>
                  <a:cubicBezTo>
                    <a:pt x="360" y="575"/>
                    <a:pt x="395" y="542"/>
                    <a:pt x="418" y="506"/>
                  </a:cubicBezTo>
                  <a:cubicBezTo>
                    <a:pt x="430" y="526"/>
                    <a:pt x="442" y="545"/>
                    <a:pt x="454" y="565"/>
                  </a:cubicBezTo>
                  <a:cubicBezTo>
                    <a:pt x="464" y="559"/>
                    <a:pt x="464" y="559"/>
                    <a:pt x="464" y="559"/>
                  </a:cubicBezTo>
                  <a:cubicBezTo>
                    <a:pt x="439" y="518"/>
                    <a:pt x="413" y="478"/>
                    <a:pt x="386" y="439"/>
                  </a:cubicBezTo>
                  <a:cubicBezTo>
                    <a:pt x="428" y="425"/>
                    <a:pt x="469" y="397"/>
                    <a:pt x="491" y="358"/>
                  </a:cubicBezTo>
                  <a:cubicBezTo>
                    <a:pt x="513" y="318"/>
                    <a:pt x="515" y="267"/>
                    <a:pt x="505" y="224"/>
                  </a:cubicBezTo>
                </a:path>
              </a:pathLst>
            </a:custGeom>
            <a:solidFill>
              <a:srgbClr val="D8E1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9498013" y="2471738"/>
              <a:ext cx="2233613" cy="2714625"/>
            </a:xfrm>
            <a:custGeom>
              <a:avLst/>
              <a:gdLst>
                <a:gd name="T0" fmla="*/ 340 w 587"/>
                <a:gd name="T1" fmla="*/ 272 h 713"/>
                <a:gd name="T2" fmla="*/ 565 w 587"/>
                <a:gd name="T3" fmla="*/ 300 h 713"/>
                <a:gd name="T4" fmla="*/ 458 w 587"/>
                <a:gd name="T5" fmla="*/ 237 h 713"/>
                <a:gd name="T6" fmla="*/ 342 w 587"/>
                <a:gd name="T7" fmla="*/ 269 h 713"/>
                <a:gd name="T8" fmla="*/ 450 w 587"/>
                <a:gd name="T9" fmla="*/ 138 h 713"/>
                <a:gd name="T10" fmla="*/ 587 w 587"/>
                <a:gd name="T11" fmla="*/ 32 h 713"/>
                <a:gd name="T12" fmla="*/ 495 w 587"/>
                <a:gd name="T13" fmla="*/ 55 h 713"/>
                <a:gd name="T14" fmla="*/ 449 w 587"/>
                <a:gd name="T15" fmla="*/ 138 h 713"/>
                <a:gd name="T16" fmla="*/ 398 w 587"/>
                <a:gd name="T17" fmla="*/ 191 h 713"/>
                <a:gd name="T18" fmla="*/ 381 w 587"/>
                <a:gd name="T19" fmla="*/ 72 h 713"/>
                <a:gd name="T20" fmla="*/ 281 w 587"/>
                <a:gd name="T21" fmla="*/ 0 h 713"/>
                <a:gd name="T22" fmla="*/ 396 w 587"/>
                <a:gd name="T23" fmla="*/ 194 h 713"/>
                <a:gd name="T24" fmla="*/ 286 w 587"/>
                <a:gd name="T25" fmla="*/ 345 h 713"/>
                <a:gd name="T26" fmla="*/ 254 w 587"/>
                <a:gd name="T27" fmla="*/ 213 h 713"/>
                <a:gd name="T28" fmla="*/ 131 w 587"/>
                <a:gd name="T29" fmla="*/ 140 h 713"/>
                <a:gd name="T30" fmla="*/ 282 w 587"/>
                <a:gd name="T31" fmla="*/ 352 h 713"/>
                <a:gd name="T32" fmla="*/ 258 w 587"/>
                <a:gd name="T33" fmla="*/ 389 h 713"/>
                <a:gd name="T34" fmla="*/ 175 w 587"/>
                <a:gd name="T35" fmla="*/ 526 h 713"/>
                <a:gd name="T36" fmla="*/ 143 w 587"/>
                <a:gd name="T37" fmla="*/ 375 h 713"/>
                <a:gd name="T38" fmla="*/ 8 w 587"/>
                <a:gd name="T39" fmla="*/ 290 h 713"/>
                <a:gd name="T40" fmla="*/ 38 w 587"/>
                <a:gd name="T41" fmla="*/ 447 h 713"/>
                <a:gd name="T42" fmla="*/ 171 w 587"/>
                <a:gd name="T43" fmla="*/ 532 h 713"/>
                <a:gd name="T44" fmla="*/ 91 w 587"/>
                <a:gd name="T45" fmla="*/ 682 h 713"/>
                <a:gd name="T46" fmla="*/ 104 w 587"/>
                <a:gd name="T47" fmla="*/ 688 h 713"/>
                <a:gd name="T48" fmla="*/ 139 w 587"/>
                <a:gd name="T49" fmla="*/ 615 h 713"/>
                <a:gd name="T50" fmla="*/ 266 w 587"/>
                <a:gd name="T51" fmla="*/ 701 h 713"/>
                <a:gd name="T52" fmla="*/ 426 w 587"/>
                <a:gd name="T53" fmla="*/ 667 h 713"/>
                <a:gd name="T54" fmla="*/ 294 w 587"/>
                <a:gd name="T55" fmla="*/ 577 h 713"/>
                <a:gd name="T56" fmla="*/ 143 w 587"/>
                <a:gd name="T57" fmla="*/ 609 h 713"/>
                <a:gd name="T58" fmla="*/ 230 w 587"/>
                <a:gd name="T59" fmla="*/ 450 h 713"/>
                <a:gd name="T60" fmla="*/ 488 w 587"/>
                <a:gd name="T61" fmla="*/ 485 h 713"/>
                <a:gd name="T62" fmla="*/ 366 w 587"/>
                <a:gd name="T63" fmla="*/ 410 h 713"/>
                <a:gd name="T64" fmla="*/ 234 w 587"/>
                <a:gd name="T65" fmla="*/ 444 h 713"/>
                <a:gd name="T66" fmla="*/ 264 w 587"/>
                <a:gd name="T67" fmla="*/ 393 h 713"/>
                <a:gd name="T68" fmla="*/ 340 w 587"/>
                <a:gd name="T69" fmla="*/ 27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7" h="713">
                  <a:moveTo>
                    <a:pt x="340" y="272"/>
                  </a:moveTo>
                  <a:cubicBezTo>
                    <a:pt x="399" y="342"/>
                    <a:pt x="491" y="353"/>
                    <a:pt x="565" y="300"/>
                  </a:cubicBezTo>
                  <a:cubicBezTo>
                    <a:pt x="565" y="300"/>
                    <a:pt x="520" y="245"/>
                    <a:pt x="458" y="237"/>
                  </a:cubicBezTo>
                  <a:cubicBezTo>
                    <a:pt x="405" y="230"/>
                    <a:pt x="356" y="260"/>
                    <a:pt x="342" y="269"/>
                  </a:cubicBezTo>
                  <a:cubicBezTo>
                    <a:pt x="375" y="222"/>
                    <a:pt x="410" y="177"/>
                    <a:pt x="450" y="138"/>
                  </a:cubicBezTo>
                  <a:cubicBezTo>
                    <a:pt x="519" y="144"/>
                    <a:pt x="575" y="101"/>
                    <a:pt x="587" y="32"/>
                  </a:cubicBezTo>
                  <a:cubicBezTo>
                    <a:pt x="587" y="32"/>
                    <a:pt x="533" y="26"/>
                    <a:pt x="495" y="55"/>
                  </a:cubicBezTo>
                  <a:cubicBezTo>
                    <a:pt x="459" y="83"/>
                    <a:pt x="450" y="134"/>
                    <a:pt x="449" y="138"/>
                  </a:cubicBezTo>
                  <a:cubicBezTo>
                    <a:pt x="431" y="155"/>
                    <a:pt x="414" y="173"/>
                    <a:pt x="398" y="191"/>
                  </a:cubicBezTo>
                  <a:cubicBezTo>
                    <a:pt x="401" y="177"/>
                    <a:pt x="409" y="119"/>
                    <a:pt x="381" y="72"/>
                  </a:cubicBezTo>
                  <a:cubicBezTo>
                    <a:pt x="349" y="18"/>
                    <a:pt x="281" y="0"/>
                    <a:pt x="281" y="0"/>
                  </a:cubicBezTo>
                  <a:cubicBezTo>
                    <a:pt x="262" y="89"/>
                    <a:pt x="309" y="168"/>
                    <a:pt x="396" y="194"/>
                  </a:cubicBezTo>
                  <a:cubicBezTo>
                    <a:pt x="355" y="241"/>
                    <a:pt x="319" y="293"/>
                    <a:pt x="286" y="345"/>
                  </a:cubicBezTo>
                  <a:cubicBezTo>
                    <a:pt x="287" y="324"/>
                    <a:pt x="289" y="261"/>
                    <a:pt x="254" y="213"/>
                  </a:cubicBezTo>
                  <a:cubicBezTo>
                    <a:pt x="212" y="154"/>
                    <a:pt x="131" y="140"/>
                    <a:pt x="131" y="140"/>
                  </a:cubicBezTo>
                  <a:cubicBezTo>
                    <a:pt x="118" y="243"/>
                    <a:pt x="180" y="330"/>
                    <a:pt x="282" y="352"/>
                  </a:cubicBezTo>
                  <a:cubicBezTo>
                    <a:pt x="274" y="364"/>
                    <a:pt x="266" y="377"/>
                    <a:pt x="258" y="389"/>
                  </a:cubicBezTo>
                  <a:cubicBezTo>
                    <a:pt x="229" y="434"/>
                    <a:pt x="201" y="480"/>
                    <a:pt x="175" y="526"/>
                  </a:cubicBezTo>
                  <a:cubicBezTo>
                    <a:pt x="177" y="504"/>
                    <a:pt x="182" y="432"/>
                    <a:pt x="143" y="375"/>
                  </a:cubicBezTo>
                  <a:cubicBezTo>
                    <a:pt x="98" y="308"/>
                    <a:pt x="8" y="290"/>
                    <a:pt x="8" y="290"/>
                  </a:cubicBezTo>
                  <a:cubicBezTo>
                    <a:pt x="0" y="342"/>
                    <a:pt x="8" y="403"/>
                    <a:pt x="38" y="447"/>
                  </a:cubicBezTo>
                  <a:cubicBezTo>
                    <a:pt x="68" y="491"/>
                    <a:pt x="120" y="520"/>
                    <a:pt x="171" y="532"/>
                  </a:cubicBezTo>
                  <a:cubicBezTo>
                    <a:pt x="143" y="581"/>
                    <a:pt x="116" y="631"/>
                    <a:pt x="91" y="682"/>
                  </a:cubicBezTo>
                  <a:cubicBezTo>
                    <a:pt x="104" y="688"/>
                    <a:pt x="104" y="688"/>
                    <a:pt x="104" y="688"/>
                  </a:cubicBezTo>
                  <a:cubicBezTo>
                    <a:pt x="115" y="664"/>
                    <a:pt x="127" y="639"/>
                    <a:pt x="139" y="615"/>
                  </a:cubicBezTo>
                  <a:cubicBezTo>
                    <a:pt x="170" y="656"/>
                    <a:pt x="216" y="690"/>
                    <a:pt x="266" y="701"/>
                  </a:cubicBezTo>
                  <a:cubicBezTo>
                    <a:pt x="320" y="713"/>
                    <a:pt x="380" y="696"/>
                    <a:pt x="426" y="667"/>
                  </a:cubicBezTo>
                  <a:cubicBezTo>
                    <a:pt x="426" y="667"/>
                    <a:pt x="373" y="592"/>
                    <a:pt x="294" y="577"/>
                  </a:cubicBezTo>
                  <a:cubicBezTo>
                    <a:pt x="226" y="564"/>
                    <a:pt x="161" y="598"/>
                    <a:pt x="143" y="609"/>
                  </a:cubicBezTo>
                  <a:cubicBezTo>
                    <a:pt x="170" y="555"/>
                    <a:pt x="199" y="502"/>
                    <a:pt x="230" y="450"/>
                  </a:cubicBezTo>
                  <a:cubicBezTo>
                    <a:pt x="296" y="530"/>
                    <a:pt x="402" y="545"/>
                    <a:pt x="488" y="485"/>
                  </a:cubicBezTo>
                  <a:cubicBezTo>
                    <a:pt x="488" y="485"/>
                    <a:pt x="438" y="421"/>
                    <a:pt x="366" y="410"/>
                  </a:cubicBezTo>
                  <a:cubicBezTo>
                    <a:pt x="307" y="402"/>
                    <a:pt x="251" y="433"/>
                    <a:pt x="234" y="444"/>
                  </a:cubicBezTo>
                  <a:cubicBezTo>
                    <a:pt x="244" y="427"/>
                    <a:pt x="254" y="410"/>
                    <a:pt x="264" y="393"/>
                  </a:cubicBezTo>
                  <a:cubicBezTo>
                    <a:pt x="288" y="353"/>
                    <a:pt x="313" y="312"/>
                    <a:pt x="340" y="272"/>
                  </a:cubicBezTo>
                </a:path>
              </a:pathLst>
            </a:custGeom>
            <a:solidFill>
              <a:srgbClr val="E5EB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7278688" y="2036763"/>
              <a:ext cx="1233488" cy="1233488"/>
            </a:xfrm>
            <a:custGeom>
              <a:avLst/>
              <a:gdLst>
                <a:gd name="T0" fmla="*/ 101 w 324"/>
                <a:gd name="T1" fmla="*/ 162 h 324"/>
                <a:gd name="T2" fmla="*/ 162 w 324"/>
                <a:gd name="T3" fmla="*/ 101 h 324"/>
                <a:gd name="T4" fmla="*/ 223 w 324"/>
                <a:gd name="T5" fmla="*/ 162 h 324"/>
                <a:gd name="T6" fmla="*/ 162 w 324"/>
                <a:gd name="T7" fmla="*/ 223 h 324"/>
                <a:gd name="T8" fmla="*/ 101 w 324"/>
                <a:gd name="T9" fmla="*/ 162 h 324"/>
                <a:gd name="T10" fmla="*/ 0 w 324"/>
                <a:gd name="T11" fmla="*/ 190 h 324"/>
                <a:gd name="T12" fmla="*/ 0 w 324"/>
                <a:gd name="T13" fmla="*/ 134 h 324"/>
                <a:gd name="T14" fmla="*/ 50 w 324"/>
                <a:gd name="T15" fmla="*/ 120 h 324"/>
                <a:gd name="T16" fmla="*/ 53 w 324"/>
                <a:gd name="T17" fmla="*/ 113 h 324"/>
                <a:gd name="T18" fmla="*/ 28 w 324"/>
                <a:gd name="T19" fmla="*/ 67 h 324"/>
                <a:gd name="T20" fmla="*/ 67 w 324"/>
                <a:gd name="T21" fmla="*/ 28 h 324"/>
                <a:gd name="T22" fmla="*/ 113 w 324"/>
                <a:gd name="T23" fmla="*/ 53 h 324"/>
                <a:gd name="T24" fmla="*/ 120 w 324"/>
                <a:gd name="T25" fmla="*/ 50 h 324"/>
                <a:gd name="T26" fmla="*/ 134 w 324"/>
                <a:gd name="T27" fmla="*/ 0 h 324"/>
                <a:gd name="T28" fmla="*/ 190 w 324"/>
                <a:gd name="T29" fmla="*/ 0 h 324"/>
                <a:gd name="T30" fmla="*/ 204 w 324"/>
                <a:gd name="T31" fmla="*/ 50 h 324"/>
                <a:gd name="T32" fmla="*/ 211 w 324"/>
                <a:gd name="T33" fmla="*/ 53 h 324"/>
                <a:gd name="T34" fmla="*/ 256 w 324"/>
                <a:gd name="T35" fmla="*/ 28 h 324"/>
                <a:gd name="T36" fmla="*/ 296 w 324"/>
                <a:gd name="T37" fmla="*/ 67 h 324"/>
                <a:gd name="T38" fmla="*/ 271 w 324"/>
                <a:gd name="T39" fmla="*/ 113 h 324"/>
                <a:gd name="T40" fmla="*/ 274 w 324"/>
                <a:gd name="T41" fmla="*/ 120 h 324"/>
                <a:gd name="T42" fmla="*/ 324 w 324"/>
                <a:gd name="T43" fmla="*/ 134 h 324"/>
                <a:gd name="T44" fmla="*/ 324 w 324"/>
                <a:gd name="T45" fmla="*/ 190 h 324"/>
                <a:gd name="T46" fmla="*/ 274 w 324"/>
                <a:gd name="T47" fmla="*/ 204 h 324"/>
                <a:gd name="T48" fmla="*/ 271 w 324"/>
                <a:gd name="T49" fmla="*/ 211 h 324"/>
                <a:gd name="T50" fmla="*/ 296 w 324"/>
                <a:gd name="T51" fmla="*/ 257 h 324"/>
                <a:gd name="T52" fmla="*/ 256 w 324"/>
                <a:gd name="T53" fmla="*/ 296 h 324"/>
                <a:gd name="T54" fmla="*/ 211 w 324"/>
                <a:gd name="T55" fmla="*/ 271 h 324"/>
                <a:gd name="T56" fmla="*/ 204 w 324"/>
                <a:gd name="T57" fmla="*/ 274 h 324"/>
                <a:gd name="T58" fmla="*/ 190 w 324"/>
                <a:gd name="T59" fmla="*/ 324 h 324"/>
                <a:gd name="T60" fmla="*/ 134 w 324"/>
                <a:gd name="T61" fmla="*/ 324 h 324"/>
                <a:gd name="T62" fmla="*/ 120 w 324"/>
                <a:gd name="T63" fmla="*/ 274 h 324"/>
                <a:gd name="T64" fmla="*/ 113 w 324"/>
                <a:gd name="T65" fmla="*/ 271 h 324"/>
                <a:gd name="T66" fmla="*/ 67 w 324"/>
                <a:gd name="T67" fmla="*/ 296 h 324"/>
                <a:gd name="T68" fmla="*/ 28 w 324"/>
                <a:gd name="T69" fmla="*/ 257 h 324"/>
                <a:gd name="T70" fmla="*/ 53 w 324"/>
                <a:gd name="T71" fmla="*/ 211 h 324"/>
                <a:gd name="T72" fmla="*/ 50 w 324"/>
                <a:gd name="T73" fmla="*/ 204 h 324"/>
                <a:gd name="T74" fmla="*/ 0 w 324"/>
                <a:gd name="T75" fmla="*/ 190 h 324"/>
                <a:gd name="T76" fmla="*/ 162 w 324"/>
                <a:gd name="T77" fmla="*/ 250 h 324"/>
                <a:gd name="T78" fmla="*/ 250 w 324"/>
                <a:gd name="T79" fmla="*/ 162 h 324"/>
                <a:gd name="T80" fmla="*/ 162 w 324"/>
                <a:gd name="T81" fmla="*/ 74 h 324"/>
                <a:gd name="T82" fmla="*/ 74 w 324"/>
                <a:gd name="T83" fmla="*/ 162 h 324"/>
                <a:gd name="T84" fmla="*/ 162 w 324"/>
                <a:gd name="T85" fmla="*/ 25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4" h="324">
                  <a:moveTo>
                    <a:pt x="101" y="162"/>
                  </a:moveTo>
                  <a:cubicBezTo>
                    <a:pt x="101" y="128"/>
                    <a:pt x="128" y="101"/>
                    <a:pt x="162" y="101"/>
                  </a:cubicBezTo>
                  <a:cubicBezTo>
                    <a:pt x="195" y="101"/>
                    <a:pt x="223" y="128"/>
                    <a:pt x="223" y="162"/>
                  </a:cubicBezTo>
                  <a:cubicBezTo>
                    <a:pt x="223" y="196"/>
                    <a:pt x="195" y="223"/>
                    <a:pt x="162" y="223"/>
                  </a:cubicBezTo>
                  <a:cubicBezTo>
                    <a:pt x="128" y="223"/>
                    <a:pt x="101" y="196"/>
                    <a:pt x="101" y="162"/>
                  </a:cubicBezTo>
                  <a:moveTo>
                    <a:pt x="0" y="190"/>
                  </a:moveTo>
                  <a:cubicBezTo>
                    <a:pt x="0" y="134"/>
                    <a:pt x="0" y="134"/>
                    <a:pt x="0" y="134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51" y="117"/>
                    <a:pt x="52" y="115"/>
                    <a:pt x="53" y="113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5" y="52"/>
                    <a:pt x="117" y="51"/>
                    <a:pt x="120" y="5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04" y="50"/>
                    <a:pt x="204" y="50"/>
                    <a:pt x="204" y="50"/>
                  </a:cubicBezTo>
                  <a:cubicBezTo>
                    <a:pt x="206" y="51"/>
                    <a:pt x="209" y="52"/>
                    <a:pt x="211" y="53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96" y="67"/>
                    <a:pt x="296" y="67"/>
                    <a:pt x="296" y="67"/>
                  </a:cubicBezTo>
                  <a:cubicBezTo>
                    <a:pt x="271" y="113"/>
                    <a:pt x="271" y="113"/>
                    <a:pt x="271" y="113"/>
                  </a:cubicBezTo>
                  <a:cubicBezTo>
                    <a:pt x="272" y="115"/>
                    <a:pt x="273" y="117"/>
                    <a:pt x="274" y="120"/>
                  </a:cubicBezTo>
                  <a:cubicBezTo>
                    <a:pt x="324" y="134"/>
                    <a:pt x="324" y="134"/>
                    <a:pt x="324" y="134"/>
                  </a:cubicBezTo>
                  <a:cubicBezTo>
                    <a:pt x="324" y="190"/>
                    <a:pt x="324" y="190"/>
                    <a:pt x="324" y="190"/>
                  </a:cubicBezTo>
                  <a:cubicBezTo>
                    <a:pt x="274" y="204"/>
                    <a:pt x="274" y="204"/>
                    <a:pt x="274" y="204"/>
                  </a:cubicBezTo>
                  <a:cubicBezTo>
                    <a:pt x="273" y="207"/>
                    <a:pt x="272" y="209"/>
                    <a:pt x="271" y="211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56" y="296"/>
                    <a:pt x="256" y="296"/>
                    <a:pt x="256" y="296"/>
                  </a:cubicBezTo>
                  <a:cubicBezTo>
                    <a:pt x="211" y="271"/>
                    <a:pt x="211" y="271"/>
                    <a:pt x="211" y="271"/>
                  </a:cubicBezTo>
                  <a:cubicBezTo>
                    <a:pt x="209" y="272"/>
                    <a:pt x="206" y="273"/>
                    <a:pt x="204" y="274"/>
                  </a:cubicBezTo>
                  <a:cubicBezTo>
                    <a:pt x="190" y="324"/>
                    <a:pt x="190" y="324"/>
                    <a:pt x="190" y="324"/>
                  </a:cubicBezTo>
                  <a:cubicBezTo>
                    <a:pt x="134" y="324"/>
                    <a:pt x="134" y="324"/>
                    <a:pt x="134" y="324"/>
                  </a:cubicBezTo>
                  <a:cubicBezTo>
                    <a:pt x="120" y="274"/>
                    <a:pt x="120" y="274"/>
                    <a:pt x="120" y="274"/>
                  </a:cubicBezTo>
                  <a:cubicBezTo>
                    <a:pt x="117" y="273"/>
                    <a:pt x="115" y="272"/>
                    <a:pt x="113" y="271"/>
                  </a:cubicBezTo>
                  <a:cubicBezTo>
                    <a:pt x="67" y="296"/>
                    <a:pt x="67" y="296"/>
                    <a:pt x="67" y="296"/>
                  </a:cubicBezTo>
                  <a:cubicBezTo>
                    <a:pt x="28" y="257"/>
                    <a:pt x="28" y="257"/>
                    <a:pt x="28" y="257"/>
                  </a:cubicBezTo>
                  <a:cubicBezTo>
                    <a:pt x="53" y="211"/>
                    <a:pt x="53" y="211"/>
                    <a:pt x="53" y="211"/>
                  </a:cubicBezTo>
                  <a:cubicBezTo>
                    <a:pt x="52" y="209"/>
                    <a:pt x="51" y="207"/>
                    <a:pt x="50" y="204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162" y="250"/>
                  </a:moveTo>
                  <a:cubicBezTo>
                    <a:pt x="210" y="250"/>
                    <a:pt x="250" y="211"/>
                    <a:pt x="250" y="162"/>
                  </a:cubicBezTo>
                  <a:cubicBezTo>
                    <a:pt x="250" y="114"/>
                    <a:pt x="210" y="74"/>
                    <a:pt x="162" y="74"/>
                  </a:cubicBezTo>
                  <a:cubicBezTo>
                    <a:pt x="113" y="74"/>
                    <a:pt x="74" y="114"/>
                    <a:pt x="74" y="162"/>
                  </a:cubicBezTo>
                  <a:cubicBezTo>
                    <a:pt x="74" y="211"/>
                    <a:pt x="113" y="250"/>
                    <a:pt x="162" y="250"/>
                  </a:cubicBezTo>
                </a:path>
              </a:pathLst>
            </a:custGeom>
            <a:solidFill>
              <a:srgbClr val="E8E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8386763" y="1843088"/>
              <a:ext cx="676275" cy="681038"/>
            </a:xfrm>
            <a:custGeom>
              <a:avLst/>
              <a:gdLst>
                <a:gd name="T0" fmla="*/ 56 w 178"/>
                <a:gd name="T1" fmla="*/ 89 h 179"/>
                <a:gd name="T2" fmla="*/ 89 w 178"/>
                <a:gd name="T3" fmla="*/ 56 h 179"/>
                <a:gd name="T4" fmla="*/ 123 w 178"/>
                <a:gd name="T5" fmla="*/ 89 h 179"/>
                <a:gd name="T6" fmla="*/ 89 w 178"/>
                <a:gd name="T7" fmla="*/ 123 h 179"/>
                <a:gd name="T8" fmla="*/ 56 w 178"/>
                <a:gd name="T9" fmla="*/ 89 h 179"/>
                <a:gd name="T10" fmla="*/ 0 w 178"/>
                <a:gd name="T11" fmla="*/ 105 h 179"/>
                <a:gd name="T12" fmla="*/ 0 w 178"/>
                <a:gd name="T13" fmla="*/ 74 h 179"/>
                <a:gd name="T14" fmla="*/ 27 w 178"/>
                <a:gd name="T15" fmla="*/ 66 h 179"/>
                <a:gd name="T16" fmla="*/ 29 w 178"/>
                <a:gd name="T17" fmla="*/ 62 h 179"/>
                <a:gd name="T18" fmla="*/ 15 w 178"/>
                <a:gd name="T19" fmla="*/ 37 h 179"/>
                <a:gd name="T20" fmla="*/ 37 w 178"/>
                <a:gd name="T21" fmla="*/ 15 h 179"/>
                <a:gd name="T22" fmla="*/ 62 w 178"/>
                <a:gd name="T23" fmla="*/ 29 h 179"/>
                <a:gd name="T24" fmla="*/ 66 w 178"/>
                <a:gd name="T25" fmla="*/ 28 h 179"/>
                <a:gd name="T26" fmla="*/ 74 w 178"/>
                <a:gd name="T27" fmla="*/ 0 h 179"/>
                <a:gd name="T28" fmla="*/ 105 w 178"/>
                <a:gd name="T29" fmla="*/ 0 h 179"/>
                <a:gd name="T30" fmla="*/ 112 w 178"/>
                <a:gd name="T31" fmla="*/ 28 h 179"/>
                <a:gd name="T32" fmla="*/ 116 w 178"/>
                <a:gd name="T33" fmla="*/ 29 h 179"/>
                <a:gd name="T34" fmla="*/ 141 w 178"/>
                <a:gd name="T35" fmla="*/ 15 h 179"/>
                <a:gd name="T36" fmla="*/ 163 w 178"/>
                <a:gd name="T37" fmla="*/ 37 h 179"/>
                <a:gd name="T38" fmla="*/ 149 w 178"/>
                <a:gd name="T39" fmla="*/ 62 h 179"/>
                <a:gd name="T40" fmla="*/ 151 w 178"/>
                <a:gd name="T41" fmla="*/ 66 h 179"/>
                <a:gd name="T42" fmla="*/ 178 w 178"/>
                <a:gd name="T43" fmla="*/ 74 h 179"/>
                <a:gd name="T44" fmla="*/ 178 w 178"/>
                <a:gd name="T45" fmla="*/ 105 h 179"/>
                <a:gd name="T46" fmla="*/ 151 w 178"/>
                <a:gd name="T47" fmla="*/ 113 h 179"/>
                <a:gd name="T48" fmla="*/ 149 w 178"/>
                <a:gd name="T49" fmla="*/ 117 h 179"/>
                <a:gd name="T50" fmla="*/ 163 w 178"/>
                <a:gd name="T51" fmla="*/ 142 h 179"/>
                <a:gd name="T52" fmla="*/ 141 w 178"/>
                <a:gd name="T53" fmla="*/ 163 h 179"/>
                <a:gd name="T54" fmla="*/ 116 w 178"/>
                <a:gd name="T55" fmla="*/ 150 h 179"/>
                <a:gd name="T56" fmla="*/ 112 w 178"/>
                <a:gd name="T57" fmla="*/ 151 h 179"/>
                <a:gd name="T58" fmla="*/ 105 w 178"/>
                <a:gd name="T59" fmla="*/ 179 h 179"/>
                <a:gd name="T60" fmla="*/ 74 w 178"/>
                <a:gd name="T61" fmla="*/ 179 h 179"/>
                <a:gd name="T62" fmla="*/ 66 w 178"/>
                <a:gd name="T63" fmla="*/ 151 h 179"/>
                <a:gd name="T64" fmla="*/ 62 w 178"/>
                <a:gd name="T65" fmla="*/ 150 h 179"/>
                <a:gd name="T66" fmla="*/ 37 w 178"/>
                <a:gd name="T67" fmla="*/ 163 h 179"/>
                <a:gd name="T68" fmla="*/ 15 w 178"/>
                <a:gd name="T69" fmla="*/ 142 h 179"/>
                <a:gd name="T70" fmla="*/ 29 w 178"/>
                <a:gd name="T71" fmla="*/ 117 h 179"/>
                <a:gd name="T72" fmla="*/ 27 w 178"/>
                <a:gd name="T73" fmla="*/ 113 h 179"/>
                <a:gd name="T74" fmla="*/ 0 w 178"/>
                <a:gd name="T75" fmla="*/ 105 h 179"/>
                <a:gd name="T76" fmla="*/ 89 w 178"/>
                <a:gd name="T77" fmla="*/ 138 h 179"/>
                <a:gd name="T78" fmla="*/ 138 w 178"/>
                <a:gd name="T79" fmla="*/ 89 h 179"/>
                <a:gd name="T80" fmla="*/ 89 w 178"/>
                <a:gd name="T81" fmla="*/ 41 h 179"/>
                <a:gd name="T82" fmla="*/ 41 w 178"/>
                <a:gd name="T83" fmla="*/ 89 h 179"/>
                <a:gd name="T84" fmla="*/ 89 w 178"/>
                <a:gd name="T85" fmla="*/ 13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179">
                  <a:moveTo>
                    <a:pt x="56" y="89"/>
                  </a:moveTo>
                  <a:cubicBezTo>
                    <a:pt x="56" y="71"/>
                    <a:pt x="71" y="56"/>
                    <a:pt x="89" y="56"/>
                  </a:cubicBezTo>
                  <a:cubicBezTo>
                    <a:pt x="108" y="56"/>
                    <a:pt x="123" y="71"/>
                    <a:pt x="123" y="89"/>
                  </a:cubicBezTo>
                  <a:cubicBezTo>
                    <a:pt x="123" y="108"/>
                    <a:pt x="108" y="123"/>
                    <a:pt x="89" y="123"/>
                  </a:cubicBezTo>
                  <a:cubicBezTo>
                    <a:pt x="71" y="123"/>
                    <a:pt x="56" y="108"/>
                    <a:pt x="56" y="89"/>
                  </a:cubicBezTo>
                  <a:close/>
                  <a:moveTo>
                    <a:pt x="0" y="105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5"/>
                    <a:pt x="28" y="63"/>
                    <a:pt x="29" y="6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3" y="29"/>
                    <a:pt x="64" y="28"/>
                    <a:pt x="66" y="2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4" y="28"/>
                    <a:pt x="115" y="29"/>
                    <a:pt x="116" y="29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63" y="37"/>
                    <a:pt x="163" y="37"/>
                    <a:pt x="163" y="37"/>
                  </a:cubicBezTo>
                  <a:cubicBezTo>
                    <a:pt x="149" y="62"/>
                    <a:pt x="149" y="62"/>
                    <a:pt x="149" y="62"/>
                  </a:cubicBezTo>
                  <a:cubicBezTo>
                    <a:pt x="150" y="63"/>
                    <a:pt x="150" y="65"/>
                    <a:pt x="151" y="66"/>
                  </a:cubicBezTo>
                  <a:cubicBezTo>
                    <a:pt x="178" y="74"/>
                    <a:pt x="178" y="74"/>
                    <a:pt x="178" y="74"/>
                  </a:cubicBezTo>
                  <a:cubicBezTo>
                    <a:pt x="178" y="105"/>
                    <a:pt x="178" y="105"/>
                    <a:pt x="178" y="105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0" y="114"/>
                    <a:pt x="150" y="115"/>
                    <a:pt x="149" y="117"/>
                  </a:cubicBezTo>
                  <a:cubicBezTo>
                    <a:pt x="163" y="142"/>
                    <a:pt x="163" y="142"/>
                    <a:pt x="163" y="142"/>
                  </a:cubicBezTo>
                  <a:cubicBezTo>
                    <a:pt x="141" y="163"/>
                    <a:pt x="141" y="163"/>
                    <a:pt x="141" y="163"/>
                  </a:cubicBezTo>
                  <a:cubicBezTo>
                    <a:pt x="116" y="150"/>
                    <a:pt x="116" y="150"/>
                    <a:pt x="116" y="150"/>
                  </a:cubicBezTo>
                  <a:cubicBezTo>
                    <a:pt x="115" y="150"/>
                    <a:pt x="114" y="151"/>
                    <a:pt x="112" y="151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74" y="179"/>
                    <a:pt x="74" y="179"/>
                    <a:pt x="74" y="179"/>
                  </a:cubicBezTo>
                  <a:cubicBezTo>
                    <a:pt x="66" y="151"/>
                    <a:pt x="66" y="151"/>
                    <a:pt x="66" y="151"/>
                  </a:cubicBezTo>
                  <a:cubicBezTo>
                    <a:pt x="64" y="151"/>
                    <a:pt x="63" y="150"/>
                    <a:pt x="62" y="150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8" y="115"/>
                    <a:pt x="28" y="114"/>
                    <a:pt x="27" y="113"/>
                  </a:cubicBezTo>
                  <a:lnTo>
                    <a:pt x="0" y="105"/>
                  </a:lnTo>
                  <a:close/>
                  <a:moveTo>
                    <a:pt x="89" y="138"/>
                  </a:moveTo>
                  <a:cubicBezTo>
                    <a:pt x="116" y="138"/>
                    <a:pt x="138" y="116"/>
                    <a:pt x="138" y="89"/>
                  </a:cubicBezTo>
                  <a:cubicBezTo>
                    <a:pt x="138" y="63"/>
                    <a:pt x="116" y="41"/>
                    <a:pt x="89" y="41"/>
                  </a:cubicBezTo>
                  <a:cubicBezTo>
                    <a:pt x="62" y="41"/>
                    <a:pt x="41" y="63"/>
                    <a:pt x="41" y="89"/>
                  </a:cubicBezTo>
                  <a:cubicBezTo>
                    <a:pt x="41" y="116"/>
                    <a:pt x="62" y="138"/>
                    <a:pt x="89" y="138"/>
                  </a:cubicBezTo>
                  <a:close/>
                </a:path>
              </a:pathLst>
            </a:custGeom>
            <a:solidFill>
              <a:srgbClr val="E8E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2" name="Laptop"/>
            <p:cNvGrpSpPr/>
            <p:nvPr/>
          </p:nvGrpSpPr>
          <p:grpSpPr>
            <a:xfrm>
              <a:off x="5486400" y="2888248"/>
              <a:ext cx="5456364" cy="3131551"/>
              <a:chOff x="2243138" y="1687513"/>
              <a:chExt cx="6173788" cy="3543300"/>
            </a:xfrm>
          </p:grpSpPr>
          <p:sp>
            <p:nvSpPr>
              <p:cNvPr id="86" name="Freeform 5"/>
              <p:cNvSpPr>
                <a:spLocks/>
              </p:cNvSpPr>
              <p:nvPr/>
            </p:nvSpPr>
            <p:spPr bwMode="auto">
              <a:xfrm>
                <a:off x="2811463" y="1687513"/>
                <a:ext cx="5037138" cy="3436938"/>
              </a:xfrm>
              <a:custGeom>
                <a:avLst/>
                <a:gdLst>
                  <a:gd name="T0" fmla="*/ 1171 w 1188"/>
                  <a:gd name="T1" fmla="*/ 809 h 809"/>
                  <a:gd name="T2" fmla="*/ 17 w 1188"/>
                  <a:gd name="T3" fmla="*/ 809 h 809"/>
                  <a:gd name="T4" fmla="*/ 0 w 1188"/>
                  <a:gd name="T5" fmla="*/ 792 h 809"/>
                  <a:gd name="T6" fmla="*/ 0 w 1188"/>
                  <a:gd name="T7" fmla="*/ 38 h 809"/>
                  <a:gd name="T8" fmla="*/ 39 w 1188"/>
                  <a:gd name="T9" fmla="*/ 0 h 809"/>
                  <a:gd name="T10" fmla="*/ 1149 w 1188"/>
                  <a:gd name="T11" fmla="*/ 0 h 809"/>
                  <a:gd name="T12" fmla="*/ 1188 w 1188"/>
                  <a:gd name="T13" fmla="*/ 38 h 809"/>
                  <a:gd name="T14" fmla="*/ 1188 w 1188"/>
                  <a:gd name="T15" fmla="*/ 792 h 809"/>
                  <a:gd name="T16" fmla="*/ 1171 w 1188"/>
                  <a:gd name="T17" fmla="*/ 809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8" h="809">
                    <a:moveTo>
                      <a:pt x="1171" y="809"/>
                    </a:moveTo>
                    <a:cubicBezTo>
                      <a:pt x="17" y="809"/>
                      <a:pt x="17" y="809"/>
                      <a:pt x="17" y="809"/>
                    </a:cubicBezTo>
                    <a:cubicBezTo>
                      <a:pt x="8" y="809"/>
                      <a:pt x="0" y="802"/>
                      <a:pt x="0" y="79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17"/>
                      <a:pt x="17" y="0"/>
                      <a:pt x="39" y="0"/>
                    </a:cubicBezTo>
                    <a:cubicBezTo>
                      <a:pt x="1149" y="0"/>
                      <a:pt x="1149" y="0"/>
                      <a:pt x="1149" y="0"/>
                    </a:cubicBezTo>
                    <a:cubicBezTo>
                      <a:pt x="1171" y="0"/>
                      <a:pt x="1188" y="17"/>
                      <a:pt x="1188" y="38"/>
                    </a:cubicBezTo>
                    <a:cubicBezTo>
                      <a:pt x="1188" y="792"/>
                      <a:pt x="1188" y="792"/>
                      <a:pt x="1188" y="792"/>
                    </a:cubicBezTo>
                    <a:cubicBezTo>
                      <a:pt x="1188" y="802"/>
                      <a:pt x="1180" y="809"/>
                      <a:pt x="1171" y="809"/>
                    </a:cubicBezTo>
                  </a:path>
                </a:pathLst>
              </a:custGeom>
              <a:solidFill>
                <a:srgbClr val="AFAF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7" name="Freeform 6"/>
              <p:cNvSpPr>
                <a:spLocks/>
              </p:cNvSpPr>
              <p:nvPr/>
            </p:nvSpPr>
            <p:spPr bwMode="auto">
              <a:xfrm>
                <a:off x="2811463" y="4979988"/>
                <a:ext cx="5037138" cy="144463"/>
              </a:xfrm>
              <a:custGeom>
                <a:avLst/>
                <a:gdLst>
                  <a:gd name="T0" fmla="*/ 0 w 1188"/>
                  <a:gd name="T1" fmla="*/ 0 h 34"/>
                  <a:gd name="T2" fmla="*/ 0 w 1188"/>
                  <a:gd name="T3" fmla="*/ 17 h 34"/>
                  <a:gd name="T4" fmla="*/ 17 w 1188"/>
                  <a:gd name="T5" fmla="*/ 34 h 34"/>
                  <a:gd name="T6" fmla="*/ 1171 w 1188"/>
                  <a:gd name="T7" fmla="*/ 34 h 34"/>
                  <a:gd name="T8" fmla="*/ 1188 w 1188"/>
                  <a:gd name="T9" fmla="*/ 17 h 34"/>
                  <a:gd name="T10" fmla="*/ 1188 w 1188"/>
                  <a:gd name="T11" fmla="*/ 0 h 34"/>
                  <a:gd name="T12" fmla="*/ 0 w 1188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8" h="34">
                    <a:moveTo>
                      <a:pt x="0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4"/>
                      <a:pt x="17" y="34"/>
                    </a:cubicBezTo>
                    <a:cubicBezTo>
                      <a:pt x="1171" y="34"/>
                      <a:pt x="1171" y="34"/>
                      <a:pt x="1171" y="34"/>
                    </a:cubicBezTo>
                    <a:cubicBezTo>
                      <a:pt x="1180" y="34"/>
                      <a:pt x="1188" y="27"/>
                      <a:pt x="1188" y="17"/>
                    </a:cubicBezTo>
                    <a:cubicBezTo>
                      <a:pt x="1188" y="0"/>
                      <a:pt x="1188" y="0"/>
                      <a:pt x="118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8" name="Rectangle 7"/>
              <p:cNvSpPr>
                <a:spLocks noChangeArrowheads="1"/>
              </p:cNvSpPr>
              <p:nvPr/>
            </p:nvSpPr>
            <p:spPr bwMode="auto">
              <a:xfrm>
                <a:off x="3009900" y="1930400"/>
                <a:ext cx="4640263" cy="2909888"/>
              </a:xfrm>
              <a:prstGeom prst="rect">
                <a:avLst/>
              </a:prstGeom>
              <a:solidFill>
                <a:srgbClr val="E8E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9" name="Rectangle 8"/>
              <p:cNvSpPr>
                <a:spLocks noChangeArrowheads="1"/>
              </p:cNvSpPr>
              <p:nvPr/>
            </p:nvSpPr>
            <p:spPr bwMode="auto">
              <a:xfrm>
                <a:off x="3009900" y="1930400"/>
                <a:ext cx="4640263" cy="290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0" name="Freeform 9"/>
              <p:cNvSpPr>
                <a:spLocks/>
              </p:cNvSpPr>
              <p:nvPr/>
            </p:nvSpPr>
            <p:spPr bwMode="auto">
              <a:xfrm>
                <a:off x="2243138" y="5141913"/>
                <a:ext cx="6173788" cy="88900"/>
              </a:xfrm>
              <a:custGeom>
                <a:avLst/>
                <a:gdLst>
                  <a:gd name="T0" fmla="*/ 0 w 1456"/>
                  <a:gd name="T1" fmla="*/ 0 h 21"/>
                  <a:gd name="T2" fmla="*/ 185 w 1456"/>
                  <a:gd name="T3" fmla="*/ 21 h 21"/>
                  <a:gd name="T4" fmla="*/ 1271 w 1456"/>
                  <a:gd name="T5" fmla="*/ 21 h 21"/>
                  <a:gd name="T6" fmla="*/ 1456 w 1456"/>
                  <a:gd name="T7" fmla="*/ 0 h 21"/>
                  <a:gd name="T8" fmla="*/ 0 w 145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6" h="21">
                    <a:moveTo>
                      <a:pt x="0" y="0"/>
                    </a:moveTo>
                    <a:cubicBezTo>
                      <a:pt x="0" y="0"/>
                      <a:pt x="26" y="21"/>
                      <a:pt x="185" y="21"/>
                    </a:cubicBezTo>
                    <a:cubicBezTo>
                      <a:pt x="344" y="21"/>
                      <a:pt x="1112" y="21"/>
                      <a:pt x="1271" y="21"/>
                    </a:cubicBezTo>
                    <a:cubicBezTo>
                      <a:pt x="1430" y="21"/>
                      <a:pt x="1456" y="0"/>
                      <a:pt x="145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AF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1" name="Rectangle 10"/>
              <p:cNvSpPr>
                <a:spLocks noChangeArrowheads="1"/>
              </p:cNvSpPr>
              <p:nvPr/>
            </p:nvSpPr>
            <p:spPr bwMode="auto">
              <a:xfrm>
                <a:off x="2243138" y="5108575"/>
                <a:ext cx="6173788" cy="33338"/>
              </a:xfrm>
              <a:prstGeom prst="rect">
                <a:avLst/>
              </a:prstGeom>
              <a:solidFill>
                <a:srgbClr val="8D8D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2" name="Rectangle 11"/>
              <p:cNvSpPr>
                <a:spLocks noChangeArrowheads="1"/>
              </p:cNvSpPr>
              <p:nvPr/>
            </p:nvSpPr>
            <p:spPr bwMode="auto">
              <a:xfrm>
                <a:off x="3009900" y="1930400"/>
                <a:ext cx="4640263" cy="2909888"/>
              </a:xfrm>
              <a:prstGeom prst="rect">
                <a:avLst/>
              </a:prstGeom>
              <a:solidFill>
                <a:srgbClr val="DFE8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3" name="Rectangle 12"/>
              <p:cNvSpPr>
                <a:spLocks noChangeArrowheads="1"/>
              </p:cNvSpPr>
              <p:nvPr/>
            </p:nvSpPr>
            <p:spPr bwMode="auto">
              <a:xfrm>
                <a:off x="3009900" y="1930400"/>
                <a:ext cx="4640263" cy="290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4" name="Freeform 13"/>
              <p:cNvSpPr>
                <a:spLocks/>
              </p:cNvSpPr>
              <p:nvPr/>
            </p:nvSpPr>
            <p:spPr bwMode="auto">
              <a:xfrm>
                <a:off x="3273425" y="3421063"/>
                <a:ext cx="1814513" cy="1228725"/>
              </a:xfrm>
              <a:custGeom>
                <a:avLst/>
                <a:gdLst>
                  <a:gd name="T0" fmla="*/ 402 w 428"/>
                  <a:gd name="T1" fmla="*/ 289 h 289"/>
                  <a:gd name="T2" fmla="*/ 27 w 428"/>
                  <a:gd name="T3" fmla="*/ 289 h 289"/>
                  <a:gd name="T4" fmla="*/ 0 w 428"/>
                  <a:gd name="T5" fmla="*/ 262 h 289"/>
                  <a:gd name="T6" fmla="*/ 0 w 428"/>
                  <a:gd name="T7" fmla="*/ 27 h 289"/>
                  <a:gd name="T8" fmla="*/ 27 w 428"/>
                  <a:gd name="T9" fmla="*/ 0 h 289"/>
                  <a:gd name="T10" fmla="*/ 402 w 428"/>
                  <a:gd name="T11" fmla="*/ 0 h 289"/>
                  <a:gd name="T12" fmla="*/ 428 w 428"/>
                  <a:gd name="T13" fmla="*/ 27 h 289"/>
                  <a:gd name="T14" fmla="*/ 428 w 428"/>
                  <a:gd name="T15" fmla="*/ 262 h 289"/>
                  <a:gd name="T16" fmla="*/ 402 w 428"/>
                  <a:gd name="T17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89">
                    <a:moveTo>
                      <a:pt x="402" y="289"/>
                    </a:moveTo>
                    <a:cubicBezTo>
                      <a:pt x="27" y="289"/>
                      <a:pt x="27" y="289"/>
                      <a:pt x="27" y="289"/>
                    </a:cubicBezTo>
                    <a:cubicBezTo>
                      <a:pt x="12" y="289"/>
                      <a:pt x="0" y="277"/>
                      <a:pt x="0" y="262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02" y="0"/>
                      <a:pt x="402" y="0"/>
                      <a:pt x="402" y="0"/>
                    </a:cubicBezTo>
                    <a:cubicBezTo>
                      <a:pt x="416" y="0"/>
                      <a:pt x="428" y="12"/>
                      <a:pt x="428" y="27"/>
                    </a:cubicBezTo>
                    <a:cubicBezTo>
                      <a:pt x="428" y="262"/>
                      <a:pt x="428" y="262"/>
                      <a:pt x="428" y="262"/>
                    </a:cubicBezTo>
                    <a:cubicBezTo>
                      <a:pt x="428" y="277"/>
                      <a:pt x="416" y="289"/>
                      <a:pt x="402" y="2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5" name="Freeform 14"/>
              <p:cNvSpPr>
                <a:spLocks/>
              </p:cNvSpPr>
              <p:nvPr/>
            </p:nvSpPr>
            <p:spPr bwMode="auto">
              <a:xfrm>
                <a:off x="3273425" y="3421063"/>
                <a:ext cx="1814513" cy="225425"/>
              </a:xfrm>
              <a:custGeom>
                <a:avLst/>
                <a:gdLst>
                  <a:gd name="T0" fmla="*/ 428 w 428"/>
                  <a:gd name="T1" fmla="*/ 53 h 53"/>
                  <a:gd name="T2" fmla="*/ 0 w 428"/>
                  <a:gd name="T3" fmla="*/ 53 h 53"/>
                  <a:gd name="T4" fmla="*/ 0 w 428"/>
                  <a:gd name="T5" fmla="*/ 27 h 53"/>
                  <a:gd name="T6" fmla="*/ 27 w 428"/>
                  <a:gd name="T7" fmla="*/ 0 h 53"/>
                  <a:gd name="T8" fmla="*/ 402 w 428"/>
                  <a:gd name="T9" fmla="*/ 0 h 53"/>
                  <a:gd name="T10" fmla="*/ 428 w 428"/>
                  <a:gd name="T11" fmla="*/ 27 h 53"/>
                  <a:gd name="T12" fmla="*/ 428 w 428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53">
                    <a:moveTo>
                      <a:pt x="428" y="5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02" y="0"/>
                      <a:pt x="402" y="0"/>
                      <a:pt x="402" y="0"/>
                    </a:cubicBezTo>
                    <a:cubicBezTo>
                      <a:pt x="416" y="0"/>
                      <a:pt x="428" y="12"/>
                      <a:pt x="428" y="27"/>
                    </a:cubicBezTo>
                    <a:lnTo>
                      <a:pt x="428" y="53"/>
                    </a:lnTo>
                    <a:close/>
                  </a:path>
                </a:pathLst>
              </a:custGeom>
              <a:solidFill>
                <a:srgbClr val="AFAF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6" name="Oval 15"/>
              <p:cNvSpPr>
                <a:spLocks noChangeArrowheads="1"/>
              </p:cNvSpPr>
              <p:nvPr/>
            </p:nvSpPr>
            <p:spPr bwMode="auto">
              <a:xfrm>
                <a:off x="3413125" y="3509963"/>
                <a:ext cx="71438" cy="73025"/>
              </a:xfrm>
              <a:prstGeom prst="ellipse">
                <a:avLst/>
              </a:pr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7" name="Oval 16"/>
              <p:cNvSpPr>
                <a:spLocks noChangeArrowheads="1"/>
              </p:cNvSpPr>
              <p:nvPr/>
            </p:nvSpPr>
            <p:spPr bwMode="auto">
              <a:xfrm>
                <a:off x="3548063" y="3509963"/>
                <a:ext cx="73025" cy="73025"/>
              </a:xfrm>
              <a:prstGeom prst="ellipse">
                <a:avLst/>
              </a:pr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8" name="Oval 17"/>
              <p:cNvSpPr>
                <a:spLocks noChangeArrowheads="1"/>
              </p:cNvSpPr>
              <p:nvPr/>
            </p:nvSpPr>
            <p:spPr bwMode="auto">
              <a:xfrm>
                <a:off x="3684588" y="3509963"/>
                <a:ext cx="71438" cy="73025"/>
              </a:xfrm>
              <a:prstGeom prst="ellipse">
                <a:avLst/>
              </a:pr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9" name="Freeform 18"/>
              <p:cNvSpPr>
                <a:spLocks noEditPoints="1"/>
              </p:cNvSpPr>
              <p:nvPr/>
            </p:nvSpPr>
            <p:spPr bwMode="auto">
              <a:xfrm>
                <a:off x="4770438" y="3778250"/>
                <a:ext cx="215900" cy="714375"/>
              </a:xfrm>
              <a:custGeom>
                <a:avLst/>
                <a:gdLst>
                  <a:gd name="T0" fmla="*/ 1 w 51"/>
                  <a:gd name="T1" fmla="*/ 3 h 168"/>
                  <a:gd name="T2" fmla="*/ 1 w 51"/>
                  <a:gd name="T3" fmla="*/ 0 h 168"/>
                  <a:gd name="T4" fmla="*/ 51 w 51"/>
                  <a:gd name="T5" fmla="*/ 2 h 168"/>
                  <a:gd name="T6" fmla="*/ 51 w 51"/>
                  <a:gd name="T7" fmla="*/ 15 h 168"/>
                  <a:gd name="T8" fmla="*/ 1 w 51"/>
                  <a:gd name="T9" fmla="*/ 14 h 168"/>
                  <a:gd name="T10" fmla="*/ 1 w 51"/>
                  <a:gd name="T11" fmla="*/ 17 h 168"/>
                  <a:gd name="T12" fmla="*/ 51 w 51"/>
                  <a:gd name="T13" fmla="*/ 15 h 168"/>
                  <a:gd name="T14" fmla="*/ 50 w 51"/>
                  <a:gd name="T15" fmla="*/ 28 h 168"/>
                  <a:gd name="T16" fmla="*/ 0 w 51"/>
                  <a:gd name="T17" fmla="*/ 29 h 168"/>
                  <a:gd name="T18" fmla="*/ 50 w 51"/>
                  <a:gd name="T19" fmla="*/ 31 h 168"/>
                  <a:gd name="T20" fmla="*/ 51 w 51"/>
                  <a:gd name="T21" fmla="*/ 43 h 168"/>
                  <a:gd name="T22" fmla="*/ 1 w 51"/>
                  <a:gd name="T23" fmla="*/ 41 h 168"/>
                  <a:gd name="T24" fmla="*/ 1 w 51"/>
                  <a:gd name="T25" fmla="*/ 44 h 168"/>
                  <a:gd name="T26" fmla="*/ 51 w 51"/>
                  <a:gd name="T27" fmla="*/ 43 h 168"/>
                  <a:gd name="T28" fmla="*/ 50 w 51"/>
                  <a:gd name="T29" fmla="*/ 55 h 168"/>
                  <a:gd name="T30" fmla="*/ 0 w 51"/>
                  <a:gd name="T31" fmla="*/ 57 h 168"/>
                  <a:gd name="T32" fmla="*/ 50 w 51"/>
                  <a:gd name="T33" fmla="*/ 58 h 168"/>
                  <a:gd name="T34" fmla="*/ 51 w 51"/>
                  <a:gd name="T35" fmla="*/ 70 h 168"/>
                  <a:gd name="T36" fmla="*/ 1 w 51"/>
                  <a:gd name="T37" fmla="*/ 69 h 168"/>
                  <a:gd name="T38" fmla="*/ 1 w 51"/>
                  <a:gd name="T39" fmla="*/ 72 h 168"/>
                  <a:gd name="T40" fmla="*/ 51 w 51"/>
                  <a:gd name="T41" fmla="*/ 70 h 168"/>
                  <a:gd name="T42" fmla="*/ 50 w 51"/>
                  <a:gd name="T43" fmla="*/ 83 h 168"/>
                  <a:gd name="T44" fmla="*/ 0 w 51"/>
                  <a:gd name="T45" fmla="*/ 84 h 168"/>
                  <a:gd name="T46" fmla="*/ 50 w 51"/>
                  <a:gd name="T47" fmla="*/ 86 h 168"/>
                  <a:gd name="T48" fmla="*/ 51 w 51"/>
                  <a:gd name="T49" fmla="*/ 98 h 168"/>
                  <a:gd name="T50" fmla="*/ 1 w 51"/>
                  <a:gd name="T51" fmla="*/ 96 h 168"/>
                  <a:gd name="T52" fmla="*/ 1 w 51"/>
                  <a:gd name="T53" fmla="*/ 99 h 168"/>
                  <a:gd name="T54" fmla="*/ 51 w 51"/>
                  <a:gd name="T55" fmla="*/ 98 h 168"/>
                  <a:gd name="T56" fmla="*/ 50 w 51"/>
                  <a:gd name="T57" fmla="*/ 110 h 168"/>
                  <a:gd name="T58" fmla="*/ 0 w 51"/>
                  <a:gd name="T59" fmla="*/ 112 h 168"/>
                  <a:gd name="T60" fmla="*/ 50 w 51"/>
                  <a:gd name="T61" fmla="*/ 113 h 168"/>
                  <a:gd name="T62" fmla="*/ 51 w 51"/>
                  <a:gd name="T63" fmla="*/ 125 h 168"/>
                  <a:gd name="T64" fmla="*/ 1 w 51"/>
                  <a:gd name="T65" fmla="*/ 124 h 168"/>
                  <a:gd name="T66" fmla="*/ 1 w 51"/>
                  <a:gd name="T67" fmla="*/ 127 h 168"/>
                  <a:gd name="T68" fmla="*/ 51 w 51"/>
                  <a:gd name="T69" fmla="*/ 125 h 168"/>
                  <a:gd name="T70" fmla="*/ 50 w 51"/>
                  <a:gd name="T71" fmla="*/ 138 h 168"/>
                  <a:gd name="T72" fmla="*/ 0 w 51"/>
                  <a:gd name="T73" fmla="*/ 139 h 168"/>
                  <a:gd name="T74" fmla="*/ 50 w 51"/>
                  <a:gd name="T75" fmla="*/ 141 h 168"/>
                  <a:gd name="T76" fmla="*/ 51 w 51"/>
                  <a:gd name="T77" fmla="*/ 153 h 168"/>
                  <a:gd name="T78" fmla="*/ 1 w 51"/>
                  <a:gd name="T79" fmla="*/ 151 h 168"/>
                  <a:gd name="T80" fmla="*/ 1 w 51"/>
                  <a:gd name="T81" fmla="*/ 154 h 168"/>
                  <a:gd name="T82" fmla="*/ 51 w 51"/>
                  <a:gd name="T83" fmla="*/ 153 h 168"/>
                  <a:gd name="T84" fmla="*/ 50 w 51"/>
                  <a:gd name="T85" fmla="*/ 165 h 168"/>
                  <a:gd name="T86" fmla="*/ 0 w 51"/>
                  <a:gd name="T87" fmla="*/ 167 h 168"/>
                  <a:gd name="T88" fmla="*/ 50 w 51"/>
                  <a:gd name="T8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1" h="168">
                    <a:moveTo>
                      <a:pt x="50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1" y="0"/>
                      <a:pt x="51" y="1"/>
                      <a:pt x="51" y="2"/>
                    </a:cubicBezTo>
                    <a:cubicBezTo>
                      <a:pt x="51" y="3"/>
                      <a:pt x="51" y="3"/>
                      <a:pt x="50" y="3"/>
                    </a:cubicBezTo>
                    <a:close/>
                    <a:moveTo>
                      <a:pt x="51" y="15"/>
                    </a:moveTo>
                    <a:cubicBezTo>
                      <a:pt x="51" y="15"/>
                      <a:pt x="51" y="14"/>
                      <a:pt x="5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1" y="17"/>
                      <a:pt x="51" y="16"/>
                      <a:pt x="51" y="15"/>
                    </a:cubicBezTo>
                    <a:close/>
                    <a:moveTo>
                      <a:pt x="51" y="29"/>
                    </a:moveTo>
                    <a:cubicBezTo>
                      <a:pt x="51" y="29"/>
                      <a:pt x="51" y="28"/>
                      <a:pt x="50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9"/>
                      <a:pt x="0" y="29"/>
                    </a:cubicBezTo>
                    <a:cubicBezTo>
                      <a:pt x="0" y="30"/>
                      <a:pt x="0" y="31"/>
                      <a:pt x="1" y="31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51" y="31"/>
                      <a:pt x="51" y="30"/>
                      <a:pt x="51" y="29"/>
                    </a:cubicBezTo>
                    <a:close/>
                    <a:moveTo>
                      <a:pt x="51" y="43"/>
                    </a:moveTo>
                    <a:cubicBezTo>
                      <a:pt x="51" y="42"/>
                      <a:pt x="51" y="41"/>
                      <a:pt x="50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4"/>
                      <a:pt x="1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1" y="44"/>
                      <a:pt x="51" y="44"/>
                      <a:pt x="51" y="43"/>
                    </a:cubicBezTo>
                    <a:close/>
                    <a:moveTo>
                      <a:pt x="51" y="57"/>
                    </a:moveTo>
                    <a:cubicBezTo>
                      <a:pt x="51" y="56"/>
                      <a:pt x="51" y="55"/>
                      <a:pt x="5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5"/>
                      <a:pt x="0" y="56"/>
                      <a:pt x="0" y="57"/>
                    </a:cubicBezTo>
                    <a:cubicBezTo>
                      <a:pt x="0" y="58"/>
                      <a:pt x="0" y="58"/>
                      <a:pt x="1" y="5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1" y="58"/>
                      <a:pt x="51" y="58"/>
                      <a:pt x="51" y="57"/>
                    </a:cubicBezTo>
                    <a:close/>
                    <a:moveTo>
                      <a:pt x="51" y="70"/>
                    </a:moveTo>
                    <a:cubicBezTo>
                      <a:pt x="51" y="70"/>
                      <a:pt x="51" y="69"/>
                      <a:pt x="50" y="69"/>
                    </a:cubicBezTo>
                    <a:cubicBezTo>
                      <a:pt x="1" y="69"/>
                      <a:pt x="1" y="69"/>
                      <a:pt x="1" y="69"/>
                    </a:cubicBezTo>
                    <a:cubicBezTo>
                      <a:pt x="0" y="69"/>
                      <a:pt x="0" y="70"/>
                      <a:pt x="0" y="70"/>
                    </a:cubicBezTo>
                    <a:cubicBezTo>
                      <a:pt x="0" y="71"/>
                      <a:pt x="0" y="72"/>
                      <a:pt x="1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1" y="72"/>
                      <a:pt x="51" y="71"/>
                      <a:pt x="51" y="70"/>
                    </a:cubicBezTo>
                    <a:close/>
                    <a:moveTo>
                      <a:pt x="51" y="84"/>
                    </a:moveTo>
                    <a:cubicBezTo>
                      <a:pt x="51" y="84"/>
                      <a:pt x="51" y="83"/>
                      <a:pt x="50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5"/>
                      <a:pt x="0" y="86"/>
                      <a:pt x="1" y="86"/>
                    </a:cubicBezTo>
                    <a:cubicBezTo>
                      <a:pt x="50" y="86"/>
                      <a:pt x="50" y="86"/>
                      <a:pt x="50" y="86"/>
                    </a:cubicBezTo>
                    <a:cubicBezTo>
                      <a:pt x="51" y="86"/>
                      <a:pt x="51" y="85"/>
                      <a:pt x="51" y="84"/>
                    </a:cubicBezTo>
                    <a:close/>
                    <a:moveTo>
                      <a:pt x="51" y="98"/>
                    </a:moveTo>
                    <a:cubicBezTo>
                      <a:pt x="51" y="97"/>
                      <a:pt x="51" y="96"/>
                      <a:pt x="50" y="96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0" y="96"/>
                      <a:pt x="0" y="97"/>
                      <a:pt x="0" y="98"/>
                    </a:cubicBezTo>
                    <a:cubicBezTo>
                      <a:pt x="0" y="99"/>
                      <a:pt x="0" y="99"/>
                      <a:pt x="1" y="99"/>
                    </a:cubicBezTo>
                    <a:cubicBezTo>
                      <a:pt x="50" y="99"/>
                      <a:pt x="50" y="99"/>
                      <a:pt x="50" y="99"/>
                    </a:cubicBezTo>
                    <a:cubicBezTo>
                      <a:pt x="51" y="99"/>
                      <a:pt x="51" y="99"/>
                      <a:pt x="51" y="98"/>
                    </a:cubicBezTo>
                    <a:close/>
                    <a:moveTo>
                      <a:pt x="51" y="112"/>
                    </a:moveTo>
                    <a:cubicBezTo>
                      <a:pt x="51" y="111"/>
                      <a:pt x="51" y="110"/>
                      <a:pt x="50" y="110"/>
                    </a:cubicBezTo>
                    <a:cubicBezTo>
                      <a:pt x="1" y="110"/>
                      <a:pt x="1" y="110"/>
                      <a:pt x="1" y="110"/>
                    </a:cubicBezTo>
                    <a:cubicBezTo>
                      <a:pt x="0" y="110"/>
                      <a:pt x="0" y="111"/>
                      <a:pt x="0" y="112"/>
                    </a:cubicBezTo>
                    <a:cubicBezTo>
                      <a:pt x="0" y="113"/>
                      <a:pt x="0" y="113"/>
                      <a:pt x="1" y="113"/>
                    </a:cubicBezTo>
                    <a:cubicBezTo>
                      <a:pt x="50" y="113"/>
                      <a:pt x="50" y="113"/>
                      <a:pt x="50" y="113"/>
                    </a:cubicBezTo>
                    <a:cubicBezTo>
                      <a:pt x="51" y="113"/>
                      <a:pt x="51" y="113"/>
                      <a:pt x="51" y="112"/>
                    </a:cubicBezTo>
                    <a:close/>
                    <a:moveTo>
                      <a:pt x="51" y="125"/>
                    </a:moveTo>
                    <a:cubicBezTo>
                      <a:pt x="51" y="124"/>
                      <a:pt x="51" y="124"/>
                      <a:pt x="50" y="124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0" y="124"/>
                      <a:pt x="0" y="124"/>
                      <a:pt x="0" y="125"/>
                    </a:cubicBezTo>
                    <a:cubicBezTo>
                      <a:pt x="0" y="126"/>
                      <a:pt x="0" y="127"/>
                      <a:pt x="1" y="127"/>
                    </a:cubicBezTo>
                    <a:cubicBezTo>
                      <a:pt x="50" y="127"/>
                      <a:pt x="50" y="127"/>
                      <a:pt x="50" y="127"/>
                    </a:cubicBezTo>
                    <a:cubicBezTo>
                      <a:pt x="51" y="127"/>
                      <a:pt x="51" y="126"/>
                      <a:pt x="51" y="125"/>
                    </a:cubicBezTo>
                    <a:close/>
                    <a:moveTo>
                      <a:pt x="51" y="139"/>
                    </a:moveTo>
                    <a:cubicBezTo>
                      <a:pt x="51" y="138"/>
                      <a:pt x="51" y="138"/>
                      <a:pt x="50" y="138"/>
                    </a:cubicBezTo>
                    <a:cubicBezTo>
                      <a:pt x="1" y="138"/>
                      <a:pt x="1" y="138"/>
                      <a:pt x="1" y="138"/>
                    </a:cubicBezTo>
                    <a:cubicBezTo>
                      <a:pt x="0" y="138"/>
                      <a:pt x="0" y="138"/>
                      <a:pt x="0" y="139"/>
                    </a:cubicBezTo>
                    <a:cubicBezTo>
                      <a:pt x="0" y="140"/>
                      <a:pt x="0" y="141"/>
                      <a:pt x="1" y="141"/>
                    </a:cubicBezTo>
                    <a:cubicBezTo>
                      <a:pt x="50" y="141"/>
                      <a:pt x="50" y="141"/>
                      <a:pt x="50" y="141"/>
                    </a:cubicBezTo>
                    <a:cubicBezTo>
                      <a:pt x="51" y="141"/>
                      <a:pt x="51" y="140"/>
                      <a:pt x="51" y="139"/>
                    </a:cubicBezTo>
                    <a:close/>
                    <a:moveTo>
                      <a:pt x="51" y="153"/>
                    </a:moveTo>
                    <a:cubicBezTo>
                      <a:pt x="51" y="152"/>
                      <a:pt x="51" y="151"/>
                      <a:pt x="50" y="151"/>
                    </a:cubicBezTo>
                    <a:cubicBezTo>
                      <a:pt x="1" y="151"/>
                      <a:pt x="1" y="151"/>
                      <a:pt x="1" y="151"/>
                    </a:cubicBezTo>
                    <a:cubicBezTo>
                      <a:pt x="0" y="151"/>
                      <a:pt x="0" y="152"/>
                      <a:pt x="0" y="153"/>
                    </a:cubicBezTo>
                    <a:cubicBezTo>
                      <a:pt x="0" y="154"/>
                      <a:pt x="0" y="154"/>
                      <a:pt x="1" y="154"/>
                    </a:cubicBezTo>
                    <a:cubicBezTo>
                      <a:pt x="50" y="154"/>
                      <a:pt x="50" y="154"/>
                      <a:pt x="50" y="154"/>
                    </a:cubicBezTo>
                    <a:cubicBezTo>
                      <a:pt x="51" y="154"/>
                      <a:pt x="51" y="154"/>
                      <a:pt x="51" y="153"/>
                    </a:cubicBezTo>
                    <a:close/>
                    <a:moveTo>
                      <a:pt x="51" y="167"/>
                    </a:moveTo>
                    <a:cubicBezTo>
                      <a:pt x="51" y="166"/>
                      <a:pt x="51" y="165"/>
                      <a:pt x="50" y="165"/>
                    </a:cubicBezTo>
                    <a:cubicBezTo>
                      <a:pt x="1" y="165"/>
                      <a:pt x="1" y="165"/>
                      <a:pt x="1" y="165"/>
                    </a:cubicBezTo>
                    <a:cubicBezTo>
                      <a:pt x="0" y="165"/>
                      <a:pt x="0" y="166"/>
                      <a:pt x="0" y="167"/>
                    </a:cubicBezTo>
                    <a:cubicBezTo>
                      <a:pt x="0" y="168"/>
                      <a:pt x="0" y="168"/>
                      <a:pt x="1" y="168"/>
                    </a:cubicBezTo>
                    <a:cubicBezTo>
                      <a:pt x="50" y="168"/>
                      <a:pt x="50" y="168"/>
                      <a:pt x="50" y="168"/>
                    </a:cubicBezTo>
                    <a:cubicBezTo>
                      <a:pt x="51" y="168"/>
                      <a:pt x="51" y="168"/>
                      <a:pt x="51" y="167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0" name="Freeform 19"/>
              <p:cNvSpPr>
                <a:spLocks noEditPoints="1"/>
              </p:cNvSpPr>
              <p:nvPr/>
            </p:nvSpPr>
            <p:spPr bwMode="auto">
              <a:xfrm>
                <a:off x="3408363" y="3783013"/>
                <a:ext cx="1301750" cy="725488"/>
              </a:xfrm>
              <a:custGeom>
                <a:avLst/>
                <a:gdLst>
                  <a:gd name="T0" fmla="*/ 548 w 820"/>
                  <a:gd name="T1" fmla="*/ 0 h 457"/>
                  <a:gd name="T2" fmla="*/ 364 w 820"/>
                  <a:gd name="T3" fmla="*/ 0 h 457"/>
                  <a:gd name="T4" fmla="*/ 94 w 820"/>
                  <a:gd name="T5" fmla="*/ 0 h 457"/>
                  <a:gd name="T6" fmla="*/ 0 w 820"/>
                  <a:gd name="T7" fmla="*/ 182 h 457"/>
                  <a:gd name="T8" fmla="*/ 0 w 820"/>
                  <a:gd name="T9" fmla="*/ 366 h 457"/>
                  <a:gd name="T10" fmla="*/ 185 w 820"/>
                  <a:gd name="T11" fmla="*/ 457 h 457"/>
                  <a:gd name="T12" fmla="*/ 454 w 820"/>
                  <a:gd name="T13" fmla="*/ 457 h 457"/>
                  <a:gd name="T14" fmla="*/ 639 w 820"/>
                  <a:gd name="T15" fmla="*/ 457 h 457"/>
                  <a:gd name="T16" fmla="*/ 820 w 820"/>
                  <a:gd name="T17" fmla="*/ 364 h 457"/>
                  <a:gd name="T18" fmla="*/ 820 w 820"/>
                  <a:gd name="T19" fmla="*/ 93 h 457"/>
                  <a:gd name="T20" fmla="*/ 727 w 820"/>
                  <a:gd name="T21" fmla="*/ 2 h 457"/>
                  <a:gd name="T22" fmla="*/ 639 w 820"/>
                  <a:gd name="T23" fmla="*/ 182 h 457"/>
                  <a:gd name="T24" fmla="*/ 639 w 820"/>
                  <a:gd name="T25" fmla="*/ 273 h 457"/>
                  <a:gd name="T26" fmla="*/ 639 w 820"/>
                  <a:gd name="T27" fmla="*/ 364 h 457"/>
                  <a:gd name="T28" fmla="*/ 182 w 820"/>
                  <a:gd name="T29" fmla="*/ 275 h 457"/>
                  <a:gd name="T30" fmla="*/ 182 w 820"/>
                  <a:gd name="T31" fmla="*/ 184 h 457"/>
                  <a:gd name="T32" fmla="*/ 182 w 820"/>
                  <a:gd name="T33" fmla="*/ 93 h 457"/>
                  <a:gd name="T34" fmla="*/ 548 w 820"/>
                  <a:gd name="T35" fmla="*/ 182 h 457"/>
                  <a:gd name="T36" fmla="*/ 548 w 820"/>
                  <a:gd name="T37" fmla="*/ 273 h 457"/>
                  <a:gd name="T38" fmla="*/ 273 w 820"/>
                  <a:gd name="T39" fmla="*/ 184 h 457"/>
                  <a:gd name="T40" fmla="*/ 364 w 820"/>
                  <a:gd name="T41" fmla="*/ 184 h 457"/>
                  <a:gd name="T42" fmla="*/ 454 w 820"/>
                  <a:gd name="T43" fmla="*/ 184 h 457"/>
                  <a:gd name="T44" fmla="*/ 545 w 820"/>
                  <a:gd name="T45" fmla="*/ 184 h 457"/>
                  <a:gd name="T46" fmla="*/ 457 w 820"/>
                  <a:gd name="T47" fmla="*/ 182 h 457"/>
                  <a:gd name="T48" fmla="*/ 366 w 820"/>
                  <a:gd name="T49" fmla="*/ 182 h 457"/>
                  <a:gd name="T50" fmla="*/ 275 w 820"/>
                  <a:gd name="T51" fmla="*/ 182 h 457"/>
                  <a:gd name="T52" fmla="*/ 185 w 820"/>
                  <a:gd name="T53" fmla="*/ 182 h 457"/>
                  <a:gd name="T54" fmla="*/ 273 w 820"/>
                  <a:gd name="T55" fmla="*/ 275 h 457"/>
                  <a:gd name="T56" fmla="*/ 364 w 820"/>
                  <a:gd name="T57" fmla="*/ 275 h 457"/>
                  <a:gd name="T58" fmla="*/ 454 w 820"/>
                  <a:gd name="T59" fmla="*/ 275 h 457"/>
                  <a:gd name="T60" fmla="*/ 545 w 820"/>
                  <a:gd name="T61" fmla="*/ 275 h 457"/>
                  <a:gd name="T62" fmla="*/ 636 w 820"/>
                  <a:gd name="T63" fmla="*/ 275 h 457"/>
                  <a:gd name="T64" fmla="*/ 636 w 820"/>
                  <a:gd name="T65" fmla="*/ 2 h 457"/>
                  <a:gd name="T66" fmla="*/ 545 w 820"/>
                  <a:gd name="T67" fmla="*/ 2 h 457"/>
                  <a:gd name="T68" fmla="*/ 454 w 820"/>
                  <a:gd name="T69" fmla="*/ 2 h 457"/>
                  <a:gd name="T70" fmla="*/ 364 w 820"/>
                  <a:gd name="T71" fmla="*/ 2 h 457"/>
                  <a:gd name="T72" fmla="*/ 273 w 820"/>
                  <a:gd name="T73" fmla="*/ 2 h 457"/>
                  <a:gd name="T74" fmla="*/ 182 w 820"/>
                  <a:gd name="T75" fmla="*/ 2 h 457"/>
                  <a:gd name="T76" fmla="*/ 91 w 820"/>
                  <a:gd name="T77" fmla="*/ 2 h 457"/>
                  <a:gd name="T78" fmla="*/ 91 w 820"/>
                  <a:gd name="T79" fmla="*/ 93 h 457"/>
                  <a:gd name="T80" fmla="*/ 91 w 820"/>
                  <a:gd name="T81" fmla="*/ 184 h 457"/>
                  <a:gd name="T82" fmla="*/ 91 w 820"/>
                  <a:gd name="T83" fmla="*/ 275 h 457"/>
                  <a:gd name="T84" fmla="*/ 3 w 820"/>
                  <a:gd name="T85" fmla="*/ 455 h 457"/>
                  <a:gd name="T86" fmla="*/ 94 w 820"/>
                  <a:gd name="T87" fmla="*/ 455 h 457"/>
                  <a:gd name="T88" fmla="*/ 185 w 820"/>
                  <a:gd name="T89" fmla="*/ 455 h 457"/>
                  <a:gd name="T90" fmla="*/ 275 w 820"/>
                  <a:gd name="T91" fmla="*/ 455 h 457"/>
                  <a:gd name="T92" fmla="*/ 366 w 820"/>
                  <a:gd name="T93" fmla="*/ 455 h 457"/>
                  <a:gd name="T94" fmla="*/ 457 w 820"/>
                  <a:gd name="T95" fmla="*/ 455 h 457"/>
                  <a:gd name="T96" fmla="*/ 548 w 820"/>
                  <a:gd name="T97" fmla="*/ 455 h 457"/>
                  <a:gd name="T98" fmla="*/ 639 w 820"/>
                  <a:gd name="T99" fmla="*/ 455 h 457"/>
                  <a:gd name="T100" fmla="*/ 730 w 820"/>
                  <a:gd name="T101" fmla="*/ 455 h 457"/>
                  <a:gd name="T102" fmla="*/ 730 w 820"/>
                  <a:gd name="T103" fmla="*/ 364 h 457"/>
                  <a:gd name="T104" fmla="*/ 730 w 820"/>
                  <a:gd name="T105" fmla="*/ 273 h 457"/>
                  <a:gd name="T106" fmla="*/ 730 w 820"/>
                  <a:gd name="T107" fmla="*/ 182 h 457"/>
                  <a:gd name="T108" fmla="*/ 730 w 820"/>
                  <a:gd name="T109" fmla="*/ 2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20" h="457">
                    <a:moveTo>
                      <a:pt x="730" y="0"/>
                    </a:moveTo>
                    <a:lnTo>
                      <a:pt x="727" y="0"/>
                    </a:lnTo>
                    <a:lnTo>
                      <a:pt x="639" y="0"/>
                    </a:lnTo>
                    <a:lnTo>
                      <a:pt x="636" y="0"/>
                    </a:lnTo>
                    <a:lnTo>
                      <a:pt x="548" y="0"/>
                    </a:lnTo>
                    <a:lnTo>
                      <a:pt x="545" y="0"/>
                    </a:lnTo>
                    <a:lnTo>
                      <a:pt x="457" y="0"/>
                    </a:lnTo>
                    <a:lnTo>
                      <a:pt x="454" y="0"/>
                    </a:lnTo>
                    <a:lnTo>
                      <a:pt x="366" y="0"/>
                    </a:lnTo>
                    <a:lnTo>
                      <a:pt x="364" y="0"/>
                    </a:lnTo>
                    <a:lnTo>
                      <a:pt x="275" y="0"/>
                    </a:lnTo>
                    <a:lnTo>
                      <a:pt x="273" y="0"/>
                    </a:lnTo>
                    <a:lnTo>
                      <a:pt x="185" y="0"/>
                    </a:lnTo>
                    <a:lnTo>
                      <a:pt x="182" y="0"/>
                    </a:lnTo>
                    <a:lnTo>
                      <a:pt x="94" y="0"/>
                    </a:lnTo>
                    <a:lnTo>
                      <a:pt x="91" y="0"/>
                    </a:lnTo>
                    <a:lnTo>
                      <a:pt x="0" y="0"/>
                    </a:lnTo>
                    <a:lnTo>
                      <a:pt x="0" y="91"/>
                    </a:lnTo>
                    <a:lnTo>
                      <a:pt x="0" y="93"/>
                    </a:lnTo>
                    <a:lnTo>
                      <a:pt x="0" y="182"/>
                    </a:lnTo>
                    <a:lnTo>
                      <a:pt x="0" y="184"/>
                    </a:lnTo>
                    <a:lnTo>
                      <a:pt x="0" y="273"/>
                    </a:lnTo>
                    <a:lnTo>
                      <a:pt x="0" y="275"/>
                    </a:lnTo>
                    <a:lnTo>
                      <a:pt x="0" y="364"/>
                    </a:lnTo>
                    <a:lnTo>
                      <a:pt x="0" y="366"/>
                    </a:lnTo>
                    <a:lnTo>
                      <a:pt x="0" y="457"/>
                    </a:lnTo>
                    <a:lnTo>
                      <a:pt x="91" y="457"/>
                    </a:lnTo>
                    <a:lnTo>
                      <a:pt x="94" y="457"/>
                    </a:lnTo>
                    <a:lnTo>
                      <a:pt x="182" y="457"/>
                    </a:lnTo>
                    <a:lnTo>
                      <a:pt x="185" y="457"/>
                    </a:lnTo>
                    <a:lnTo>
                      <a:pt x="273" y="457"/>
                    </a:lnTo>
                    <a:lnTo>
                      <a:pt x="275" y="457"/>
                    </a:lnTo>
                    <a:lnTo>
                      <a:pt x="364" y="457"/>
                    </a:lnTo>
                    <a:lnTo>
                      <a:pt x="366" y="457"/>
                    </a:lnTo>
                    <a:lnTo>
                      <a:pt x="454" y="457"/>
                    </a:lnTo>
                    <a:lnTo>
                      <a:pt x="457" y="457"/>
                    </a:lnTo>
                    <a:lnTo>
                      <a:pt x="545" y="457"/>
                    </a:lnTo>
                    <a:lnTo>
                      <a:pt x="548" y="457"/>
                    </a:lnTo>
                    <a:lnTo>
                      <a:pt x="636" y="457"/>
                    </a:lnTo>
                    <a:lnTo>
                      <a:pt x="639" y="457"/>
                    </a:lnTo>
                    <a:lnTo>
                      <a:pt x="727" y="457"/>
                    </a:lnTo>
                    <a:lnTo>
                      <a:pt x="730" y="457"/>
                    </a:lnTo>
                    <a:lnTo>
                      <a:pt x="820" y="457"/>
                    </a:lnTo>
                    <a:lnTo>
                      <a:pt x="820" y="366"/>
                    </a:lnTo>
                    <a:lnTo>
                      <a:pt x="820" y="364"/>
                    </a:lnTo>
                    <a:lnTo>
                      <a:pt x="820" y="275"/>
                    </a:lnTo>
                    <a:lnTo>
                      <a:pt x="820" y="273"/>
                    </a:lnTo>
                    <a:lnTo>
                      <a:pt x="820" y="184"/>
                    </a:lnTo>
                    <a:lnTo>
                      <a:pt x="820" y="182"/>
                    </a:lnTo>
                    <a:lnTo>
                      <a:pt x="820" y="93"/>
                    </a:lnTo>
                    <a:lnTo>
                      <a:pt x="820" y="91"/>
                    </a:lnTo>
                    <a:lnTo>
                      <a:pt x="820" y="0"/>
                    </a:lnTo>
                    <a:lnTo>
                      <a:pt x="730" y="0"/>
                    </a:lnTo>
                    <a:close/>
                    <a:moveTo>
                      <a:pt x="639" y="2"/>
                    </a:moveTo>
                    <a:lnTo>
                      <a:pt x="727" y="2"/>
                    </a:lnTo>
                    <a:lnTo>
                      <a:pt x="727" y="91"/>
                    </a:lnTo>
                    <a:lnTo>
                      <a:pt x="639" y="91"/>
                    </a:lnTo>
                    <a:lnTo>
                      <a:pt x="639" y="2"/>
                    </a:lnTo>
                    <a:close/>
                    <a:moveTo>
                      <a:pt x="727" y="182"/>
                    </a:moveTo>
                    <a:lnTo>
                      <a:pt x="639" y="182"/>
                    </a:lnTo>
                    <a:lnTo>
                      <a:pt x="639" y="93"/>
                    </a:lnTo>
                    <a:lnTo>
                      <a:pt x="727" y="93"/>
                    </a:lnTo>
                    <a:lnTo>
                      <a:pt x="727" y="182"/>
                    </a:lnTo>
                    <a:close/>
                    <a:moveTo>
                      <a:pt x="727" y="273"/>
                    </a:moveTo>
                    <a:lnTo>
                      <a:pt x="639" y="273"/>
                    </a:lnTo>
                    <a:lnTo>
                      <a:pt x="639" y="184"/>
                    </a:lnTo>
                    <a:lnTo>
                      <a:pt x="727" y="184"/>
                    </a:lnTo>
                    <a:lnTo>
                      <a:pt x="727" y="273"/>
                    </a:lnTo>
                    <a:close/>
                    <a:moveTo>
                      <a:pt x="727" y="364"/>
                    </a:moveTo>
                    <a:lnTo>
                      <a:pt x="639" y="364"/>
                    </a:lnTo>
                    <a:lnTo>
                      <a:pt x="639" y="275"/>
                    </a:lnTo>
                    <a:lnTo>
                      <a:pt x="727" y="275"/>
                    </a:lnTo>
                    <a:lnTo>
                      <a:pt x="727" y="364"/>
                    </a:lnTo>
                    <a:close/>
                    <a:moveTo>
                      <a:pt x="94" y="275"/>
                    </a:moveTo>
                    <a:lnTo>
                      <a:pt x="182" y="275"/>
                    </a:lnTo>
                    <a:lnTo>
                      <a:pt x="182" y="364"/>
                    </a:lnTo>
                    <a:lnTo>
                      <a:pt x="94" y="364"/>
                    </a:lnTo>
                    <a:lnTo>
                      <a:pt x="94" y="275"/>
                    </a:lnTo>
                    <a:close/>
                    <a:moveTo>
                      <a:pt x="94" y="184"/>
                    </a:moveTo>
                    <a:lnTo>
                      <a:pt x="182" y="184"/>
                    </a:lnTo>
                    <a:lnTo>
                      <a:pt x="182" y="273"/>
                    </a:lnTo>
                    <a:lnTo>
                      <a:pt x="94" y="273"/>
                    </a:lnTo>
                    <a:lnTo>
                      <a:pt x="94" y="184"/>
                    </a:lnTo>
                    <a:close/>
                    <a:moveTo>
                      <a:pt x="94" y="93"/>
                    </a:moveTo>
                    <a:lnTo>
                      <a:pt x="182" y="93"/>
                    </a:lnTo>
                    <a:lnTo>
                      <a:pt x="182" y="182"/>
                    </a:lnTo>
                    <a:lnTo>
                      <a:pt x="94" y="182"/>
                    </a:lnTo>
                    <a:lnTo>
                      <a:pt x="94" y="93"/>
                    </a:lnTo>
                    <a:close/>
                    <a:moveTo>
                      <a:pt x="636" y="182"/>
                    </a:moveTo>
                    <a:lnTo>
                      <a:pt x="548" y="182"/>
                    </a:lnTo>
                    <a:lnTo>
                      <a:pt x="548" y="93"/>
                    </a:lnTo>
                    <a:lnTo>
                      <a:pt x="636" y="93"/>
                    </a:lnTo>
                    <a:lnTo>
                      <a:pt x="636" y="182"/>
                    </a:lnTo>
                    <a:close/>
                    <a:moveTo>
                      <a:pt x="636" y="273"/>
                    </a:moveTo>
                    <a:lnTo>
                      <a:pt x="548" y="273"/>
                    </a:lnTo>
                    <a:lnTo>
                      <a:pt x="548" y="184"/>
                    </a:lnTo>
                    <a:lnTo>
                      <a:pt x="636" y="184"/>
                    </a:lnTo>
                    <a:lnTo>
                      <a:pt x="636" y="273"/>
                    </a:lnTo>
                    <a:close/>
                    <a:moveTo>
                      <a:pt x="185" y="184"/>
                    </a:moveTo>
                    <a:lnTo>
                      <a:pt x="273" y="184"/>
                    </a:lnTo>
                    <a:lnTo>
                      <a:pt x="273" y="273"/>
                    </a:lnTo>
                    <a:lnTo>
                      <a:pt x="185" y="273"/>
                    </a:lnTo>
                    <a:lnTo>
                      <a:pt x="185" y="184"/>
                    </a:lnTo>
                    <a:close/>
                    <a:moveTo>
                      <a:pt x="275" y="184"/>
                    </a:moveTo>
                    <a:lnTo>
                      <a:pt x="364" y="184"/>
                    </a:lnTo>
                    <a:lnTo>
                      <a:pt x="364" y="273"/>
                    </a:lnTo>
                    <a:lnTo>
                      <a:pt x="275" y="273"/>
                    </a:lnTo>
                    <a:lnTo>
                      <a:pt x="275" y="184"/>
                    </a:lnTo>
                    <a:close/>
                    <a:moveTo>
                      <a:pt x="366" y="184"/>
                    </a:moveTo>
                    <a:lnTo>
                      <a:pt x="454" y="184"/>
                    </a:lnTo>
                    <a:lnTo>
                      <a:pt x="454" y="273"/>
                    </a:lnTo>
                    <a:lnTo>
                      <a:pt x="366" y="273"/>
                    </a:lnTo>
                    <a:lnTo>
                      <a:pt x="366" y="184"/>
                    </a:lnTo>
                    <a:close/>
                    <a:moveTo>
                      <a:pt x="457" y="184"/>
                    </a:moveTo>
                    <a:lnTo>
                      <a:pt x="545" y="184"/>
                    </a:lnTo>
                    <a:lnTo>
                      <a:pt x="545" y="273"/>
                    </a:lnTo>
                    <a:lnTo>
                      <a:pt x="457" y="273"/>
                    </a:lnTo>
                    <a:lnTo>
                      <a:pt x="457" y="184"/>
                    </a:lnTo>
                    <a:close/>
                    <a:moveTo>
                      <a:pt x="545" y="182"/>
                    </a:moveTo>
                    <a:lnTo>
                      <a:pt x="457" y="182"/>
                    </a:lnTo>
                    <a:lnTo>
                      <a:pt x="457" y="93"/>
                    </a:lnTo>
                    <a:lnTo>
                      <a:pt x="545" y="93"/>
                    </a:lnTo>
                    <a:lnTo>
                      <a:pt x="545" y="182"/>
                    </a:lnTo>
                    <a:close/>
                    <a:moveTo>
                      <a:pt x="454" y="182"/>
                    </a:moveTo>
                    <a:lnTo>
                      <a:pt x="366" y="182"/>
                    </a:lnTo>
                    <a:lnTo>
                      <a:pt x="366" y="93"/>
                    </a:lnTo>
                    <a:lnTo>
                      <a:pt x="454" y="93"/>
                    </a:lnTo>
                    <a:lnTo>
                      <a:pt x="454" y="182"/>
                    </a:lnTo>
                    <a:close/>
                    <a:moveTo>
                      <a:pt x="364" y="182"/>
                    </a:moveTo>
                    <a:lnTo>
                      <a:pt x="275" y="182"/>
                    </a:lnTo>
                    <a:lnTo>
                      <a:pt x="275" y="93"/>
                    </a:lnTo>
                    <a:lnTo>
                      <a:pt x="364" y="93"/>
                    </a:lnTo>
                    <a:lnTo>
                      <a:pt x="364" y="182"/>
                    </a:lnTo>
                    <a:close/>
                    <a:moveTo>
                      <a:pt x="273" y="182"/>
                    </a:moveTo>
                    <a:lnTo>
                      <a:pt x="185" y="182"/>
                    </a:lnTo>
                    <a:lnTo>
                      <a:pt x="185" y="93"/>
                    </a:lnTo>
                    <a:lnTo>
                      <a:pt x="273" y="93"/>
                    </a:lnTo>
                    <a:lnTo>
                      <a:pt x="273" y="182"/>
                    </a:lnTo>
                    <a:close/>
                    <a:moveTo>
                      <a:pt x="185" y="275"/>
                    </a:moveTo>
                    <a:lnTo>
                      <a:pt x="273" y="275"/>
                    </a:lnTo>
                    <a:lnTo>
                      <a:pt x="273" y="364"/>
                    </a:lnTo>
                    <a:lnTo>
                      <a:pt x="185" y="364"/>
                    </a:lnTo>
                    <a:lnTo>
                      <a:pt x="185" y="275"/>
                    </a:lnTo>
                    <a:close/>
                    <a:moveTo>
                      <a:pt x="275" y="275"/>
                    </a:moveTo>
                    <a:lnTo>
                      <a:pt x="364" y="275"/>
                    </a:lnTo>
                    <a:lnTo>
                      <a:pt x="364" y="364"/>
                    </a:lnTo>
                    <a:lnTo>
                      <a:pt x="275" y="364"/>
                    </a:lnTo>
                    <a:lnTo>
                      <a:pt x="275" y="275"/>
                    </a:lnTo>
                    <a:close/>
                    <a:moveTo>
                      <a:pt x="366" y="275"/>
                    </a:moveTo>
                    <a:lnTo>
                      <a:pt x="454" y="275"/>
                    </a:lnTo>
                    <a:lnTo>
                      <a:pt x="454" y="364"/>
                    </a:lnTo>
                    <a:lnTo>
                      <a:pt x="366" y="364"/>
                    </a:lnTo>
                    <a:lnTo>
                      <a:pt x="366" y="275"/>
                    </a:lnTo>
                    <a:close/>
                    <a:moveTo>
                      <a:pt x="457" y="275"/>
                    </a:moveTo>
                    <a:lnTo>
                      <a:pt x="545" y="275"/>
                    </a:lnTo>
                    <a:lnTo>
                      <a:pt x="545" y="364"/>
                    </a:lnTo>
                    <a:lnTo>
                      <a:pt x="457" y="364"/>
                    </a:lnTo>
                    <a:lnTo>
                      <a:pt x="457" y="275"/>
                    </a:lnTo>
                    <a:close/>
                    <a:moveTo>
                      <a:pt x="548" y="275"/>
                    </a:moveTo>
                    <a:lnTo>
                      <a:pt x="636" y="275"/>
                    </a:lnTo>
                    <a:lnTo>
                      <a:pt x="636" y="364"/>
                    </a:lnTo>
                    <a:lnTo>
                      <a:pt x="548" y="364"/>
                    </a:lnTo>
                    <a:lnTo>
                      <a:pt x="548" y="275"/>
                    </a:lnTo>
                    <a:close/>
                    <a:moveTo>
                      <a:pt x="548" y="2"/>
                    </a:moveTo>
                    <a:lnTo>
                      <a:pt x="636" y="2"/>
                    </a:lnTo>
                    <a:lnTo>
                      <a:pt x="636" y="91"/>
                    </a:lnTo>
                    <a:lnTo>
                      <a:pt x="548" y="91"/>
                    </a:lnTo>
                    <a:lnTo>
                      <a:pt x="548" y="2"/>
                    </a:lnTo>
                    <a:close/>
                    <a:moveTo>
                      <a:pt x="457" y="2"/>
                    </a:moveTo>
                    <a:lnTo>
                      <a:pt x="545" y="2"/>
                    </a:lnTo>
                    <a:lnTo>
                      <a:pt x="545" y="91"/>
                    </a:lnTo>
                    <a:lnTo>
                      <a:pt x="457" y="91"/>
                    </a:lnTo>
                    <a:lnTo>
                      <a:pt x="457" y="2"/>
                    </a:lnTo>
                    <a:close/>
                    <a:moveTo>
                      <a:pt x="366" y="2"/>
                    </a:moveTo>
                    <a:lnTo>
                      <a:pt x="454" y="2"/>
                    </a:lnTo>
                    <a:lnTo>
                      <a:pt x="454" y="91"/>
                    </a:lnTo>
                    <a:lnTo>
                      <a:pt x="366" y="91"/>
                    </a:lnTo>
                    <a:lnTo>
                      <a:pt x="366" y="2"/>
                    </a:lnTo>
                    <a:close/>
                    <a:moveTo>
                      <a:pt x="275" y="2"/>
                    </a:moveTo>
                    <a:lnTo>
                      <a:pt x="364" y="2"/>
                    </a:lnTo>
                    <a:lnTo>
                      <a:pt x="364" y="91"/>
                    </a:lnTo>
                    <a:lnTo>
                      <a:pt x="275" y="91"/>
                    </a:lnTo>
                    <a:lnTo>
                      <a:pt x="275" y="2"/>
                    </a:lnTo>
                    <a:close/>
                    <a:moveTo>
                      <a:pt x="185" y="2"/>
                    </a:moveTo>
                    <a:lnTo>
                      <a:pt x="273" y="2"/>
                    </a:lnTo>
                    <a:lnTo>
                      <a:pt x="273" y="91"/>
                    </a:lnTo>
                    <a:lnTo>
                      <a:pt x="185" y="91"/>
                    </a:lnTo>
                    <a:lnTo>
                      <a:pt x="185" y="2"/>
                    </a:lnTo>
                    <a:close/>
                    <a:moveTo>
                      <a:pt x="94" y="2"/>
                    </a:moveTo>
                    <a:lnTo>
                      <a:pt x="182" y="2"/>
                    </a:lnTo>
                    <a:lnTo>
                      <a:pt x="182" y="91"/>
                    </a:lnTo>
                    <a:lnTo>
                      <a:pt x="94" y="91"/>
                    </a:lnTo>
                    <a:lnTo>
                      <a:pt x="94" y="2"/>
                    </a:lnTo>
                    <a:close/>
                    <a:moveTo>
                      <a:pt x="3" y="2"/>
                    </a:moveTo>
                    <a:lnTo>
                      <a:pt x="91" y="2"/>
                    </a:lnTo>
                    <a:lnTo>
                      <a:pt x="91" y="91"/>
                    </a:lnTo>
                    <a:lnTo>
                      <a:pt x="3" y="91"/>
                    </a:lnTo>
                    <a:lnTo>
                      <a:pt x="3" y="2"/>
                    </a:lnTo>
                    <a:close/>
                    <a:moveTo>
                      <a:pt x="3" y="93"/>
                    </a:moveTo>
                    <a:lnTo>
                      <a:pt x="91" y="93"/>
                    </a:lnTo>
                    <a:lnTo>
                      <a:pt x="91" y="182"/>
                    </a:lnTo>
                    <a:lnTo>
                      <a:pt x="3" y="182"/>
                    </a:lnTo>
                    <a:lnTo>
                      <a:pt x="3" y="93"/>
                    </a:lnTo>
                    <a:close/>
                    <a:moveTo>
                      <a:pt x="3" y="184"/>
                    </a:moveTo>
                    <a:lnTo>
                      <a:pt x="91" y="184"/>
                    </a:lnTo>
                    <a:lnTo>
                      <a:pt x="91" y="273"/>
                    </a:lnTo>
                    <a:lnTo>
                      <a:pt x="3" y="273"/>
                    </a:lnTo>
                    <a:lnTo>
                      <a:pt x="3" y="184"/>
                    </a:lnTo>
                    <a:close/>
                    <a:moveTo>
                      <a:pt x="3" y="275"/>
                    </a:moveTo>
                    <a:lnTo>
                      <a:pt x="91" y="275"/>
                    </a:lnTo>
                    <a:lnTo>
                      <a:pt x="91" y="364"/>
                    </a:lnTo>
                    <a:lnTo>
                      <a:pt x="3" y="364"/>
                    </a:lnTo>
                    <a:lnTo>
                      <a:pt x="3" y="275"/>
                    </a:lnTo>
                    <a:close/>
                    <a:moveTo>
                      <a:pt x="91" y="455"/>
                    </a:moveTo>
                    <a:lnTo>
                      <a:pt x="3" y="455"/>
                    </a:lnTo>
                    <a:lnTo>
                      <a:pt x="3" y="366"/>
                    </a:lnTo>
                    <a:lnTo>
                      <a:pt x="91" y="366"/>
                    </a:lnTo>
                    <a:lnTo>
                      <a:pt x="91" y="455"/>
                    </a:lnTo>
                    <a:close/>
                    <a:moveTo>
                      <a:pt x="182" y="455"/>
                    </a:moveTo>
                    <a:lnTo>
                      <a:pt x="94" y="455"/>
                    </a:lnTo>
                    <a:lnTo>
                      <a:pt x="94" y="366"/>
                    </a:lnTo>
                    <a:lnTo>
                      <a:pt x="182" y="366"/>
                    </a:lnTo>
                    <a:lnTo>
                      <a:pt x="182" y="455"/>
                    </a:lnTo>
                    <a:close/>
                    <a:moveTo>
                      <a:pt x="273" y="455"/>
                    </a:moveTo>
                    <a:lnTo>
                      <a:pt x="185" y="455"/>
                    </a:lnTo>
                    <a:lnTo>
                      <a:pt x="185" y="366"/>
                    </a:lnTo>
                    <a:lnTo>
                      <a:pt x="273" y="366"/>
                    </a:lnTo>
                    <a:lnTo>
                      <a:pt x="273" y="455"/>
                    </a:lnTo>
                    <a:close/>
                    <a:moveTo>
                      <a:pt x="364" y="455"/>
                    </a:moveTo>
                    <a:lnTo>
                      <a:pt x="275" y="455"/>
                    </a:lnTo>
                    <a:lnTo>
                      <a:pt x="275" y="366"/>
                    </a:lnTo>
                    <a:lnTo>
                      <a:pt x="364" y="366"/>
                    </a:lnTo>
                    <a:lnTo>
                      <a:pt x="364" y="455"/>
                    </a:lnTo>
                    <a:close/>
                    <a:moveTo>
                      <a:pt x="454" y="455"/>
                    </a:moveTo>
                    <a:lnTo>
                      <a:pt x="366" y="455"/>
                    </a:lnTo>
                    <a:lnTo>
                      <a:pt x="366" y="366"/>
                    </a:lnTo>
                    <a:lnTo>
                      <a:pt x="454" y="366"/>
                    </a:lnTo>
                    <a:lnTo>
                      <a:pt x="454" y="455"/>
                    </a:lnTo>
                    <a:close/>
                    <a:moveTo>
                      <a:pt x="545" y="455"/>
                    </a:moveTo>
                    <a:lnTo>
                      <a:pt x="457" y="455"/>
                    </a:lnTo>
                    <a:lnTo>
                      <a:pt x="457" y="366"/>
                    </a:lnTo>
                    <a:lnTo>
                      <a:pt x="545" y="366"/>
                    </a:lnTo>
                    <a:lnTo>
                      <a:pt x="545" y="455"/>
                    </a:lnTo>
                    <a:close/>
                    <a:moveTo>
                      <a:pt x="636" y="455"/>
                    </a:moveTo>
                    <a:lnTo>
                      <a:pt x="548" y="455"/>
                    </a:lnTo>
                    <a:lnTo>
                      <a:pt x="548" y="366"/>
                    </a:lnTo>
                    <a:lnTo>
                      <a:pt x="636" y="366"/>
                    </a:lnTo>
                    <a:lnTo>
                      <a:pt x="636" y="455"/>
                    </a:lnTo>
                    <a:close/>
                    <a:moveTo>
                      <a:pt x="727" y="455"/>
                    </a:moveTo>
                    <a:lnTo>
                      <a:pt x="639" y="455"/>
                    </a:lnTo>
                    <a:lnTo>
                      <a:pt x="639" y="366"/>
                    </a:lnTo>
                    <a:lnTo>
                      <a:pt x="727" y="366"/>
                    </a:lnTo>
                    <a:lnTo>
                      <a:pt x="727" y="455"/>
                    </a:lnTo>
                    <a:close/>
                    <a:moveTo>
                      <a:pt x="818" y="455"/>
                    </a:moveTo>
                    <a:lnTo>
                      <a:pt x="730" y="455"/>
                    </a:lnTo>
                    <a:lnTo>
                      <a:pt x="730" y="366"/>
                    </a:lnTo>
                    <a:lnTo>
                      <a:pt x="818" y="366"/>
                    </a:lnTo>
                    <a:lnTo>
                      <a:pt x="818" y="455"/>
                    </a:lnTo>
                    <a:close/>
                    <a:moveTo>
                      <a:pt x="818" y="364"/>
                    </a:moveTo>
                    <a:lnTo>
                      <a:pt x="730" y="364"/>
                    </a:lnTo>
                    <a:lnTo>
                      <a:pt x="730" y="275"/>
                    </a:lnTo>
                    <a:lnTo>
                      <a:pt x="818" y="275"/>
                    </a:lnTo>
                    <a:lnTo>
                      <a:pt x="818" y="364"/>
                    </a:lnTo>
                    <a:close/>
                    <a:moveTo>
                      <a:pt x="818" y="273"/>
                    </a:moveTo>
                    <a:lnTo>
                      <a:pt x="730" y="273"/>
                    </a:lnTo>
                    <a:lnTo>
                      <a:pt x="730" y="184"/>
                    </a:lnTo>
                    <a:lnTo>
                      <a:pt x="818" y="184"/>
                    </a:lnTo>
                    <a:lnTo>
                      <a:pt x="818" y="273"/>
                    </a:lnTo>
                    <a:close/>
                    <a:moveTo>
                      <a:pt x="818" y="182"/>
                    </a:moveTo>
                    <a:lnTo>
                      <a:pt x="730" y="182"/>
                    </a:lnTo>
                    <a:lnTo>
                      <a:pt x="730" y="93"/>
                    </a:lnTo>
                    <a:lnTo>
                      <a:pt x="818" y="93"/>
                    </a:lnTo>
                    <a:lnTo>
                      <a:pt x="818" y="182"/>
                    </a:lnTo>
                    <a:close/>
                    <a:moveTo>
                      <a:pt x="730" y="91"/>
                    </a:moveTo>
                    <a:lnTo>
                      <a:pt x="730" y="2"/>
                    </a:lnTo>
                    <a:lnTo>
                      <a:pt x="818" y="2"/>
                    </a:lnTo>
                    <a:lnTo>
                      <a:pt x="818" y="91"/>
                    </a:lnTo>
                    <a:lnTo>
                      <a:pt x="730" y="91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1" name="Rectangle 20"/>
              <p:cNvSpPr>
                <a:spLocks noChangeArrowheads="1"/>
              </p:cNvSpPr>
              <p:nvPr/>
            </p:nvSpPr>
            <p:spPr bwMode="auto">
              <a:xfrm>
                <a:off x="3527425" y="4279900"/>
                <a:ext cx="30163" cy="228600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" name="Rectangle 21"/>
              <p:cNvSpPr>
                <a:spLocks noChangeArrowheads="1"/>
              </p:cNvSpPr>
              <p:nvPr/>
            </p:nvSpPr>
            <p:spPr bwMode="auto">
              <a:xfrm>
                <a:off x="3502025" y="4376738"/>
                <a:ext cx="25400" cy="131763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" name="Rectangle 22"/>
              <p:cNvSpPr>
                <a:spLocks noChangeArrowheads="1"/>
              </p:cNvSpPr>
              <p:nvPr/>
            </p:nvSpPr>
            <p:spPr bwMode="auto">
              <a:xfrm>
                <a:off x="3671888" y="4143375"/>
                <a:ext cx="30163" cy="365125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4" name="Rectangle 23"/>
              <p:cNvSpPr>
                <a:spLocks noChangeArrowheads="1"/>
              </p:cNvSpPr>
              <p:nvPr/>
            </p:nvSpPr>
            <p:spPr bwMode="auto">
              <a:xfrm>
                <a:off x="3646488" y="4267200"/>
                <a:ext cx="25400" cy="241300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5" name="Rectangle 24"/>
              <p:cNvSpPr>
                <a:spLocks noChangeArrowheads="1"/>
              </p:cNvSpPr>
              <p:nvPr/>
            </p:nvSpPr>
            <p:spPr bwMode="auto">
              <a:xfrm>
                <a:off x="3816350" y="4343400"/>
                <a:ext cx="28575" cy="165100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6" name="Rectangle 25"/>
              <p:cNvSpPr>
                <a:spLocks noChangeArrowheads="1"/>
              </p:cNvSpPr>
              <p:nvPr/>
            </p:nvSpPr>
            <p:spPr bwMode="auto">
              <a:xfrm>
                <a:off x="3790950" y="4429125"/>
                <a:ext cx="25400" cy="79375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7" name="Rectangle 26"/>
              <p:cNvSpPr>
                <a:spLocks noChangeArrowheads="1"/>
              </p:cNvSpPr>
              <p:nvPr/>
            </p:nvSpPr>
            <p:spPr bwMode="auto">
              <a:xfrm>
                <a:off x="3960813" y="4249738"/>
                <a:ext cx="28575" cy="258763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8" name="Rectangle 27"/>
              <p:cNvSpPr>
                <a:spLocks noChangeArrowheads="1"/>
              </p:cNvSpPr>
              <p:nvPr/>
            </p:nvSpPr>
            <p:spPr bwMode="auto">
              <a:xfrm>
                <a:off x="3935413" y="4351338"/>
                <a:ext cx="25400" cy="157163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9" name="Rectangle 28"/>
              <p:cNvSpPr>
                <a:spLocks noChangeArrowheads="1"/>
              </p:cNvSpPr>
              <p:nvPr/>
            </p:nvSpPr>
            <p:spPr bwMode="auto">
              <a:xfrm>
                <a:off x="4103688" y="4021138"/>
                <a:ext cx="25400" cy="487363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0" name="Rectangle 29"/>
              <p:cNvSpPr>
                <a:spLocks noChangeArrowheads="1"/>
              </p:cNvSpPr>
              <p:nvPr/>
            </p:nvSpPr>
            <p:spPr bwMode="auto">
              <a:xfrm>
                <a:off x="4078288" y="4165600"/>
                <a:ext cx="25400" cy="342900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1" name="Rectangle 30"/>
              <p:cNvSpPr>
                <a:spLocks noChangeArrowheads="1"/>
              </p:cNvSpPr>
              <p:nvPr/>
            </p:nvSpPr>
            <p:spPr bwMode="auto">
              <a:xfrm>
                <a:off x="4248150" y="4130675"/>
                <a:ext cx="25400" cy="377825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" name="Rectangle 31"/>
              <p:cNvSpPr>
                <a:spLocks noChangeArrowheads="1"/>
              </p:cNvSpPr>
              <p:nvPr/>
            </p:nvSpPr>
            <p:spPr bwMode="auto">
              <a:xfrm>
                <a:off x="4222750" y="4254500"/>
                <a:ext cx="25400" cy="254000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3" name="Rectangle 32"/>
              <p:cNvSpPr>
                <a:spLocks noChangeArrowheads="1"/>
              </p:cNvSpPr>
              <p:nvPr/>
            </p:nvSpPr>
            <p:spPr bwMode="auto">
              <a:xfrm>
                <a:off x="4392613" y="4310063"/>
                <a:ext cx="25400" cy="198438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4" name="Rectangle 33"/>
              <p:cNvSpPr>
                <a:spLocks noChangeArrowheads="1"/>
              </p:cNvSpPr>
              <p:nvPr/>
            </p:nvSpPr>
            <p:spPr bwMode="auto">
              <a:xfrm>
                <a:off x="4367213" y="4398963"/>
                <a:ext cx="25400" cy="109538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5" name="Rectangle 34"/>
              <p:cNvSpPr>
                <a:spLocks noChangeArrowheads="1"/>
              </p:cNvSpPr>
              <p:nvPr/>
            </p:nvSpPr>
            <p:spPr bwMode="auto">
              <a:xfrm>
                <a:off x="4537075" y="4257675"/>
                <a:ext cx="25400" cy="250825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6" name="Rectangle 35"/>
              <p:cNvSpPr>
                <a:spLocks noChangeArrowheads="1"/>
              </p:cNvSpPr>
              <p:nvPr/>
            </p:nvSpPr>
            <p:spPr bwMode="auto">
              <a:xfrm>
                <a:off x="4511675" y="4356100"/>
                <a:ext cx="25400" cy="152400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7" name="Rectangle 36"/>
              <p:cNvSpPr>
                <a:spLocks noChangeArrowheads="1"/>
              </p:cNvSpPr>
              <p:nvPr/>
            </p:nvSpPr>
            <p:spPr bwMode="auto">
              <a:xfrm>
                <a:off x="4681538" y="4148138"/>
                <a:ext cx="25400" cy="360363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8" name="Rectangle 37"/>
              <p:cNvSpPr>
                <a:spLocks noChangeArrowheads="1"/>
              </p:cNvSpPr>
              <p:nvPr/>
            </p:nvSpPr>
            <p:spPr bwMode="auto">
              <a:xfrm>
                <a:off x="4656138" y="4267200"/>
                <a:ext cx="25400" cy="241300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9" name="Freeform 38"/>
              <p:cNvSpPr>
                <a:spLocks/>
              </p:cNvSpPr>
              <p:nvPr/>
            </p:nvSpPr>
            <p:spPr bwMode="auto">
              <a:xfrm>
                <a:off x="5668963" y="2108200"/>
                <a:ext cx="1725613" cy="1168400"/>
              </a:xfrm>
              <a:custGeom>
                <a:avLst/>
                <a:gdLst>
                  <a:gd name="T0" fmla="*/ 382 w 407"/>
                  <a:gd name="T1" fmla="*/ 275 h 275"/>
                  <a:gd name="T2" fmla="*/ 25 w 407"/>
                  <a:gd name="T3" fmla="*/ 275 h 275"/>
                  <a:gd name="T4" fmla="*/ 0 w 407"/>
                  <a:gd name="T5" fmla="*/ 250 h 275"/>
                  <a:gd name="T6" fmla="*/ 0 w 407"/>
                  <a:gd name="T7" fmla="*/ 25 h 275"/>
                  <a:gd name="T8" fmla="*/ 25 w 407"/>
                  <a:gd name="T9" fmla="*/ 0 h 275"/>
                  <a:gd name="T10" fmla="*/ 382 w 407"/>
                  <a:gd name="T11" fmla="*/ 0 h 275"/>
                  <a:gd name="T12" fmla="*/ 407 w 407"/>
                  <a:gd name="T13" fmla="*/ 25 h 275"/>
                  <a:gd name="T14" fmla="*/ 407 w 407"/>
                  <a:gd name="T15" fmla="*/ 250 h 275"/>
                  <a:gd name="T16" fmla="*/ 382 w 407"/>
                  <a:gd name="T1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" h="275">
                    <a:moveTo>
                      <a:pt x="382" y="275"/>
                    </a:moveTo>
                    <a:cubicBezTo>
                      <a:pt x="25" y="275"/>
                      <a:pt x="25" y="275"/>
                      <a:pt x="25" y="275"/>
                    </a:cubicBezTo>
                    <a:cubicBezTo>
                      <a:pt x="11" y="275"/>
                      <a:pt x="0" y="264"/>
                      <a:pt x="0" y="25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82" y="0"/>
                      <a:pt x="382" y="0"/>
                      <a:pt x="382" y="0"/>
                    </a:cubicBezTo>
                    <a:cubicBezTo>
                      <a:pt x="396" y="0"/>
                      <a:pt x="407" y="11"/>
                      <a:pt x="407" y="25"/>
                    </a:cubicBezTo>
                    <a:cubicBezTo>
                      <a:pt x="407" y="250"/>
                      <a:pt x="407" y="250"/>
                      <a:pt x="407" y="250"/>
                    </a:cubicBezTo>
                    <a:cubicBezTo>
                      <a:pt x="407" y="264"/>
                      <a:pt x="396" y="275"/>
                      <a:pt x="382" y="2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0" name="Freeform 39"/>
              <p:cNvSpPr>
                <a:spLocks/>
              </p:cNvSpPr>
              <p:nvPr/>
            </p:nvSpPr>
            <p:spPr bwMode="auto">
              <a:xfrm>
                <a:off x="5668963" y="2108200"/>
                <a:ext cx="1725613" cy="212725"/>
              </a:xfrm>
              <a:custGeom>
                <a:avLst/>
                <a:gdLst>
                  <a:gd name="T0" fmla="*/ 407 w 407"/>
                  <a:gd name="T1" fmla="*/ 50 h 50"/>
                  <a:gd name="T2" fmla="*/ 0 w 407"/>
                  <a:gd name="T3" fmla="*/ 50 h 50"/>
                  <a:gd name="T4" fmla="*/ 0 w 407"/>
                  <a:gd name="T5" fmla="*/ 25 h 50"/>
                  <a:gd name="T6" fmla="*/ 25 w 407"/>
                  <a:gd name="T7" fmla="*/ 0 h 50"/>
                  <a:gd name="T8" fmla="*/ 382 w 407"/>
                  <a:gd name="T9" fmla="*/ 0 h 50"/>
                  <a:gd name="T10" fmla="*/ 407 w 407"/>
                  <a:gd name="T11" fmla="*/ 25 h 50"/>
                  <a:gd name="T12" fmla="*/ 407 w 407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7" h="50">
                    <a:moveTo>
                      <a:pt x="407" y="50"/>
                    </a:moveTo>
                    <a:cubicBezTo>
                      <a:pt x="0" y="50"/>
                      <a:pt x="0" y="50"/>
                      <a:pt x="0" y="5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82" y="0"/>
                      <a:pt x="382" y="0"/>
                      <a:pt x="382" y="0"/>
                    </a:cubicBezTo>
                    <a:cubicBezTo>
                      <a:pt x="396" y="0"/>
                      <a:pt x="407" y="11"/>
                      <a:pt x="407" y="25"/>
                    </a:cubicBezTo>
                    <a:lnTo>
                      <a:pt x="407" y="50"/>
                    </a:lnTo>
                    <a:close/>
                  </a:path>
                </a:pathLst>
              </a:custGeom>
              <a:solidFill>
                <a:srgbClr val="AFAF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1" name="Oval 40"/>
              <p:cNvSpPr>
                <a:spLocks noChangeArrowheads="1"/>
              </p:cNvSpPr>
              <p:nvPr/>
            </p:nvSpPr>
            <p:spPr bwMode="auto">
              <a:xfrm>
                <a:off x="5800725" y="2193925"/>
                <a:ext cx="68263" cy="68263"/>
              </a:xfrm>
              <a:prstGeom prst="ellipse">
                <a:avLst/>
              </a:pr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2" name="Oval 41"/>
              <p:cNvSpPr>
                <a:spLocks noChangeArrowheads="1"/>
              </p:cNvSpPr>
              <p:nvPr/>
            </p:nvSpPr>
            <p:spPr bwMode="auto">
              <a:xfrm>
                <a:off x="5932488" y="2193925"/>
                <a:ext cx="66675" cy="68263"/>
              </a:xfrm>
              <a:prstGeom prst="ellipse">
                <a:avLst/>
              </a:pr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3" name="Oval 42"/>
              <p:cNvSpPr>
                <a:spLocks noChangeArrowheads="1"/>
              </p:cNvSpPr>
              <p:nvPr/>
            </p:nvSpPr>
            <p:spPr bwMode="auto">
              <a:xfrm>
                <a:off x="6059488" y="2193925"/>
                <a:ext cx="68263" cy="68263"/>
              </a:xfrm>
              <a:prstGeom prst="ellipse">
                <a:avLst/>
              </a:pr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4" name="Freeform 43"/>
              <p:cNvSpPr>
                <a:spLocks noEditPoints="1"/>
              </p:cNvSpPr>
              <p:nvPr/>
            </p:nvSpPr>
            <p:spPr bwMode="auto">
              <a:xfrm>
                <a:off x="5767388" y="2533650"/>
                <a:ext cx="1530350" cy="590550"/>
              </a:xfrm>
              <a:custGeom>
                <a:avLst/>
                <a:gdLst>
                  <a:gd name="T0" fmla="*/ 667 w 964"/>
                  <a:gd name="T1" fmla="*/ 0 h 372"/>
                  <a:gd name="T2" fmla="*/ 443 w 964"/>
                  <a:gd name="T3" fmla="*/ 0 h 372"/>
                  <a:gd name="T4" fmla="*/ 152 w 964"/>
                  <a:gd name="T5" fmla="*/ 0 h 372"/>
                  <a:gd name="T6" fmla="*/ 0 w 964"/>
                  <a:gd name="T7" fmla="*/ 147 h 372"/>
                  <a:gd name="T8" fmla="*/ 74 w 964"/>
                  <a:gd name="T9" fmla="*/ 372 h 372"/>
                  <a:gd name="T10" fmla="*/ 299 w 964"/>
                  <a:gd name="T11" fmla="*/ 372 h 372"/>
                  <a:gd name="T12" fmla="*/ 593 w 964"/>
                  <a:gd name="T13" fmla="*/ 372 h 372"/>
                  <a:gd name="T14" fmla="*/ 814 w 964"/>
                  <a:gd name="T15" fmla="*/ 372 h 372"/>
                  <a:gd name="T16" fmla="*/ 964 w 964"/>
                  <a:gd name="T17" fmla="*/ 222 h 372"/>
                  <a:gd name="T18" fmla="*/ 814 w 964"/>
                  <a:gd name="T19" fmla="*/ 0 h 372"/>
                  <a:gd name="T20" fmla="*/ 814 w 964"/>
                  <a:gd name="T21" fmla="*/ 75 h 372"/>
                  <a:gd name="T22" fmla="*/ 886 w 964"/>
                  <a:gd name="T23" fmla="*/ 222 h 372"/>
                  <a:gd name="T24" fmla="*/ 149 w 964"/>
                  <a:gd name="T25" fmla="*/ 222 h 372"/>
                  <a:gd name="T26" fmla="*/ 77 w 964"/>
                  <a:gd name="T27" fmla="*/ 222 h 372"/>
                  <a:gd name="T28" fmla="*/ 812 w 964"/>
                  <a:gd name="T29" fmla="*/ 147 h 372"/>
                  <a:gd name="T30" fmla="*/ 742 w 964"/>
                  <a:gd name="T31" fmla="*/ 150 h 372"/>
                  <a:gd name="T32" fmla="*/ 152 w 964"/>
                  <a:gd name="T33" fmla="*/ 150 h 372"/>
                  <a:gd name="T34" fmla="*/ 371 w 964"/>
                  <a:gd name="T35" fmla="*/ 150 h 372"/>
                  <a:gd name="T36" fmla="*/ 371 w 964"/>
                  <a:gd name="T37" fmla="*/ 222 h 372"/>
                  <a:gd name="T38" fmla="*/ 520 w 964"/>
                  <a:gd name="T39" fmla="*/ 150 h 372"/>
                  <a:gd name="T40" fmla="*/ 665 w 964"/>
                  <a:gd name="T41" fmla="*/ 222 h 372"/>
                  <a:gd name="T42" fmla="*/ 667 w 964"/>
                  <a:gd name="T43" fmla="*/ 150 h 372"/>
                  <a:gd name="T44" fmla="*/ 593 w 964"/>
                  <a:gd name="T45" fmla="*/ 147 h 372"/>
                  <a:gd name="T46" fmla="*/ 593 w 964"/>
                  <a:gd name="T47" fmla="*/ 75 h 372"/>
                  <a:gd name="T48" fmla="*/ 443 w 964"/>
                  <a:gd name="T49" fmla="*/ 147 h 372"/>
                  <a:gd name="T50" fmla="*/ 299 w 964"/>
                  <a:gd name="T51" fmla="*/ 75 h 372"/>
                  <a:gd name="T52" fmla="*/ 296 w 964"/>
                  <a:gd name="T53" fmla="*/ 147 h 372"/>
                  <a:gd name="T54" fmla="*/ 221 w 964"/>
                  <a:gd name="T55" fmla="*/ 222 h 372"/>
                  <a:gd name="T56" fmla="*/ 224 w 964"/>
                  <a:gd name="T57" fmla="*/ 294 h 372"/>
                  <a:gd name="T58" fmla="*/ 371 w 964"/>
                  <a:gd name="T59" fmla="*/ 222 h 372"/>
                  <a:gd name="T60" fmla="*/ 518 w 964"/>
                  <a:gd name="T61" fmla="*/ 294 h 372"/>
                  <a:gd name="T62" fmla="*/ 520 w 964"/>
                  <a:gd name="T63" fmla="*/ 222 h 372"/>
                  <a:gd name="T64" fmla="*/ 740 w 964"/>
                  <a:gd name="T65" fmla="*/ 222 h 372"/>
                  <a:gd name="T66" fmla="*/ 742 w 964"/>
                  <a:gd name="T67" fmla="*/ 294 h 372"/>
                  <a:gd name="T68" fmla="*/ 667 w 964"/>
                  <a:gd name="T69" fmla="*/ 0 h 372"/>
                  <a:gd name="T70" fmla="*/ 665 w 964"/>
                  <a:gd name="T71" fmla="*/ 72 h 372"/>
                  <a:gd name="T72" fmla="*/ 520 w 964"/>
                  <a:gd name="T73" fmla="*/ 0 h 372"/>
                  <a:gd name="T74" fmla="*/ 443 w 964"/>
                  <a:gd name="T75" fmla="*/ 0 h 372"/>
                  <a:gd name="T76" fmla="*/ 299 w 964"/>
                  <a:gd name="T77" fmla="*/ 72 h 372"/>
                  <a:gd name="T78" fmla="*/ 152 w 964"/>
                  <a:gd name="T79" fmla="*/ 0 h 372"/>
                  <a:gd name="T80" fmla="*/ 149 w 964"/>
                  <a:gd name="T81" fmla="*/ 72 h 372"/>
                  <a:gd name="T82" fmla="*/ 2 w 964"/>
                  <a:gd name="T83" fmla="*/ 0 h 372"/>
                  <a:gd name="T84" fmla="*/ 74 w 964"/>
                  <a:gd name="T85" fmla="*/ 150 h 372"/>
                  <a:gd name="T86" fmla="*/ 2 w 964"/>
                  <a:gd name="T87" fmla="*/ 294 h 372"/>
                  <a:gd name="T88" fmla="*/ 149 w 964"/>
                  <a:gd name="T89" fmla="*/ 369 h 372"/>
                  <a:gd name="T90" fmla="*/ 152 w 964"/>
                  <a:gd name="T91" fmla="*/ 297 h 372"/>
                  <a:gd name="T92" fmla="*/ 296 w 964"/>
                  <a:gd name="T93" fmla="*/ 369 h 372"/>
                  <a:gd name="T94" fmla="*/ 371 w 964"/>
                  <a:gd name="T95" fmla="*/ 369 h 372"/>
                  <a:gd name="T96" fmla="*/ 518 w 964"/>
                  <a:gd name="T97" fmla="*/ 297 h 372"/>
                  <a:gd name="T98" fmla="*/ 665 w 964"/>
                  <a:gd name="T99" fmla="*/ 369 h 372"/>
                  <a:gd name="T100" fmla="*/ 667 w 964"/>
                  <a:gd name="T101" fmla="*/ 297 h 372"/>
                  <a:gd name="T102" fmla="*/ 812 w 964"/>
                  <a:gd name="T103" fmla="*/ 369 h 372"/>
                  <a:gd name="T104" fmla="*/ 889 w 964"/>
                  <a:gd name="T105" fmla="*/ 369 h 372"/>
                  <a:gd name="T106" fmla="*/ 961 w 964"/>
                  <a:gd name="T107" fmla="*/ 222 h 372"/>
                  <a:gd name="T108" fmla="*/ 961 w 964"/>
                  <a:gd name="T109" fmla="*/ 147 h 372"/>
                  <a:gd name="T110" fmla="*/ 961 w 964"/>
                  <a:gd name="T111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64" h="372">
                    <a:moveTo>
                      <a:pt x="889" y="0"/>
                    </a:moveTo>
                    <a:lnTo>
                      <a:pt x="886" y="0"/>
                    </a:lnTo>
                    <a:lnTo>
                      <a:pt x="814" y="0"/>
                    </a:lnTo>
                    <a:lnTo>
                      <a:pt x="812" y="0"/>
                    </a:lnTo>
                    <a:lnTo>
                      <a:pt x="742" y="0"/>
                    </a:lnTo>
                    <a:lnTo>
                      <a:pt x="740" y="0"/>
                    </a:lnTo>
                    <a:lnTo>
                      <a:pt x="667" y="0"/>
                    </a:lnTo>
                    <a:lnTo>
                      <a:pt x="665" y="0"/>
                    </a:lnTo>
                    <a:lnTo>
                      <a:pt x="593" y="0"/>
                    </a:lnTo>
                    <a:lnTo>
                      <a:pt x="593" y="0"/>
                    </a:lnTo>
                    <a:lnTo>
                      <a:pt x="520" y="0"/>
                    </a:lnTo>
                    <a:lnTo>
                      <a:pt x="518" y="0"/>
                    </a:lnTo>
                    <a:lnTo>
                      <a:pt x="446" y="0"/>
                    </a:lnTo>
                    <a:lnTo>
                      <a:pt x="443" y="0"/>
                    </a:lnTo>
                    <a:lnTo>
                      <a:pt x="371" y="0"/>
                    </a:lnTo>
                    <a:lnTo>
                      <a:pt x="371" y="0"/>
                    </a:lnTo>
                    <a:lnTo>
                      <a:pt x="299" y="0"/>
                    </a:lnTo>
                    <a:lnTo>
                      <a:pt x="296" y="0"/>
                    </a:lnTo>
                    <a:lnTo>
                      <a:pt x="224" y="0"/>
                    </a:lnTo>
                    <a:lnTo>
                      <a:pt x="221" y="0"/>
                    </a:lnTo>
                    <a:lnTo>
                      <a:pt x="152" y="0"/>
                    </a:lnTo>
                    <a:lnTo>
                      <a:pt x="149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0" y="72"/>
                    </a:lnTo>
                    <a:lnTo>
                      <a:pt x="0" y="7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0" y="294"/>
                    </a:lnTo>
                    <a:lnTo>
                      <a:pt x="0" y="297"/>
                    </a:lnTo>
                    <a:lnTo>
                      <a:pt x="0" y="372"/>
                    </a:lnTo>
                    <a:lnTo>
                      <a:pt x="74" y="372"/>
                    </a:lnTo>
                    <a:lnTo>
                      <a:pt x="77" y="372"/>
                    </a:lnTo>
                    <a:lnTo>
                      <a:pt x="149" y="372"/>
                    </a:lnTo>
                    <a:lnTo>
                      <a:pt x="152" y="372"/>
                    </a:lnTo>
                    <a:lnTo>
                      <a:pt x="221" y="372"/>
                    </a:lnTo>
                    <a:lnTo>
                      <a:pt x="224" y="372"/>
                    </a:lnTo>
                    <a:lnTo>
                      <a:pt x="296" y="372"/>
                    </a:lnTo>
                    <a:lnTo>
                      <a:pt x="299" y="372"/>
                    </a:lnTo>
                    <a:lnTo>
                      <a:pt x="371" y="372"/>
                    </a:lnTo>
                    <a:lnTo>
                      <a:pt x="371" y="372"/>
                    </a:lnTo>
                    <a:lnTo>
                      <a:pt x="443" y="372"/>
                    </a:lnTo>
                    <a:lnTo>
                      <a:pt x="446" y="372"/>
                    </a:lnTo>
                    <a:lnTo>
                      <a:pt x="518" y="372"/>
                    </a:lnTo>
                    <a:lnTo>
                      <a:pt x="520" y="372"/>
                    </a:lnTo>
                    <a:lnTo>
                      <a:pt x="593" y="372"/>
                    </a:lnTo>
                    <a:lnTo>
                      <a:pt x="593" y="372"/>
                    </a:lnTo>
                    <a:lnTo>
                      <a:pt x="665" y="372"/>
                    </a:lnTo>
                    <a:lnTo>
                      <a:pt x="667" y="372"/>
                    </a:lnTo>
                    <a:lnTo>
                      <a:pt x="740" y="372"/>
                    </a:lnTo>
                    <a:lnTo>
                      <a:pt x="742" y="372"/>
                    </a:lnTo>
                    <a:lnTo>
                      <a:pt x="812" y="372"/>
                    </a:lnTo>
                    <a:lnTo>
                      <a:pt x="814" y="372"/>
                    </a:lnTo>
                    <a:lnTo>
                      <a:pt x="886" y="372"/>
                    </a:lnTo>
                    <a:lnTo>
                      <a:pt x="889" y="372"/>
                    </a:lnTo>
                    <a:lnTo>
                      <a:pt x="964" y="372"/>
                    </a:lnTo>
                    <a:lnTo>
                      <a:pt x="964" y="297"/>
                    </a:lnTo>
                    <a:lnTo>
                      <a:pt x="964" y="294"/>
                    </a:lnTo>
                    <a:lnTo>
                      <a:pt x="964" y="222"/>
                    </a:lnTo>
                    <a:lnTo>
                      <a:pt x="964" y="222"/>
                    </a:lnTo>
                    <a:lnTo>
                      <a:pt x="964" y="150"/>
                    </a:lnTo>
                    <a:lnTo>
                      <a:pt x="964" y="147"/>
                    </a:lnTo>
                    <a:lnTo>
                      <a:pt x="964" y="75"/>
                    </a:lnTo>
                    <a:lnTo>
                      <a:pt x="964" y="72"/>
                    </a:lnTo>
                    <a:lnTo>
                      <a:pt x="964" y="0"/>
                    </a:lnTo>
                    <a:lnTo>
                      <a:pt x="889" y="0"/>
                    </a:lnTo>
                    <a:close/>
                    <a:moveTo>
                      <a:pt x="814" y="0"/>
                    </a:moveTo>
                    <a:lnTo>
                      <a:pt x="886" y="0"/>
                    </a:lnTo>
                    <a:lnTo>
                      <a:pt x="886" y="72"/>
                    </a:lnTo>
                    <a:lnTo>
                      <a:pt x="814" y="72"/>
                    </a:lnTo>
                    <a:lnTo>
                      <a:pt x="814" y="0"/>
                    </a:lnTo>
                    <a:close/>
                    <a:moveTo>
                      <a:pt x="886" y="147"/>
                    </a:moveTo>
                    <a:lnTo>
                      <a:pt x="814" y="147"/>
                    </a:lnTo>
                    <a:lnTo>
                      <a:pt x="814" y="75"/>
                    </a:lnTo>
                    <a:lnTo>
                      <a:pt x="886" y="75"/>
                    </a:lnTo>
                    <a:lnTo>
                      <a:pt x="886" y="147"/>
                    </a:lnTo>
                    <a:close/>
                    <a:moveTo>
                      <a:pt x="886" y="222"/>
                    </a:moveTo>
                    <a:lnTo>
                      <a:pt x="814" y="222"/>
                    </a:lnTo>
                    <a:lnTo>
                      <a:pt x="814" y="150"/>
                    </a:lnTo>
                    <a:lnTo>
                      <a:pt x="886" y="150"/>
                    </a:lnTo>
                    <a:lnTo>
                      <a:pt x="886" y="222"/>
                    </a:lnTo>
                    <a:close/>
                    <a:moveTo>
                      <a:pt x="886" y="294"/>
                    </a:moveTo>
                    <a:lnTo>
                      <a:pt x="814" y="294"/>
                    </a:lnTo>
                    <a:lnTo>
                      <a:pt x="814" y="222"/>
                    </a:lnTo>
                    <a:lnTo>
                      <a:pt x="886" y="222"/>
                    </a:lnTo>
                    <a:lnTo>
                      <a:pt x="886" y="294"/>
                    </a:lnTo>
                    <a:close/>
                    <a:moveTo>
                      <a:pt x="77" y="222"/>
                    </a:moveTo>
                    <a:lnTo>
                      <a:pt x="149" y="222"/>
                    </a:lnTo>
                    <a:lnTo>
                      <a:pt x="149" y="294"/>
                    </a:lnTo>
                    <a:lnTo>
                      <a:pt x="77" y="294"/>
                    </a:lnTo>
                    <a:lnTo>
                      <a:pt x="77" y="222"/>
                    </a:lnTo>
                    <a:close/>
                    <a:moveTo>
                      <a:pt x="77" y="150"/>
                    </a:moveTo>
                    <a:lnTo>
                      <a:pt x="149" y="150"/>
                    </a:lnTo>
                    <a:lnTo>
                      <a:pt x="149" y="222"/>
                    </a:lnTo>
                    <a:lnTo>
                      <a:pt x="77" y="222"/>
                    </a:lnTo>
                    <a:lnTo>
                      <a:pt x="77" y="150"/>
                    </a:lnTo>
                    <a:close/>
                    <a:moveTo>
                      <a:pt x="77" y="75"/>
                    </a:moveTo>
                    <a:lnTo>
                      <a:pt x="149" y="75"/>
                    </a:lnTo>
                    <a:lnTo>
                      <a:pt x="149" y="147"/>
                    </a:lnTo>
                    <a:lnTo>
                      <a:pt x="77" y="147"/>
                    </a:lnTo>
                    <a:lnTo>
                      <a:pt x="77" y="75"/>
                    </a:lnTo>
                    <a:close/>
                    <a:moveTo>
                      <a:pt x="812" y="147"/>
                    </a:moveTo>
                    <a:lnTo>
                      <a:pt x="742" y="147"/>
                    </a:lnTo>
                    <a:lnTo>
                      <a:pt x="742" y="75"/>
                    </a:lnTo>
                    <a:lnTo>
                      <a:pt x="812" y="75"/>
                    </a:lnTo>
                    <a:lnTo>
                      <a:pt x="812" y="147"/>
                    </a:lnTo>
                    <a:close/>
                    <a:moveTo>
                      <a:pt x="812" y="222"/>
                    </a:moveTo>
                    <a:lnTo>
                      <a:pt x="742" y="222"/>
                    </a:lnTo>
                    <a:lnTo>
                      <a:pt x="742" y="150"/>
                    </a:lnTo>
                    <a:lnTo>
                      <a:pt x="812" y="150"/>
                    </a:lnTo>
                    <a:lnTo>
                      <a:pt x="812" y="222"/>
                    </a:lnTo>
                    <a:close/>
                    <a:moveTo>
                      <a:pt x="152" y="150"/>
                    </a:moveTo>
                    <a:lnTo>
                      <a:pt x="221" y="150"/>
                    </a:lnTo>
                    <a:lnTo>
                      <a:pt x="221" y="222"/>
                    </a:lnTo>
                    <a:lnTo>
                      <a:pt x="152" y="222"/>
                    </a:lnTo>
                    <a:lnTo>
                      <a:pt x="152" y="150"/>
                    </a:lnTo>
                    <a:close/>
                    <a:moveTo>
                      <a:pt x="224" y="150"/>
                    </a:moveTo>
                    <a:lnTo>
                      <a:pt x="296" y="150"/>
                    </a:lnTo>
                    <a:lnTo>
                      <a:pt x="296" y="222"/>
                    </a:lnTo>
                    <a:lnTo>
                      <a:pt x="224" y="222"/>
                    </a:lnTo>
                    <a:lnTo>
                      <a:pt x="224" y="150"/>
                    </a:lnTo>
                    <a:close/>
                    <a:moveTo>
                      <a:pt x="299" y="150"/>
                    </a:moveTo>
                    <a:lnTo>
                      <a:pt x="371" y="150"/>
                    </a:lnTo>
                    <a:lnTo>
                      <a:pt x="371" y="222"/>
                    </a:lnTo>
                    <a:lnTo>
                      <a:pt x="299" y="222"/>
                    </a:lnTo>
                    <a:lnTo>
                      <a:pt x="299" y="150"/>
                    </a:lnTo>
                    <a:close/>
                    <a:moveTo>
                      <a:pt x="371" y="150"/>
                    </a:moveTo>
                    <a:lnTo>
                      <a:pt x="443" y="150"/>
                    </a:lnTo>
                    <a:lnTo>
                      <a:pt x="443" y="222"/>
                    </a:lnTo>
                    <a:lnTo>
                      <a:pt x="371" y="222"/>
                    </a:lnTo>
                    <a:lnTo>
                      <a:pt x="371" y="150"/>
                    </a:lnTo>
                    <a:close/>
                    <a:moveTo>
                      <a:pt x="446" y="150"/>
                    </a:moveTo>
                    <a:lnTo>
                      <a:pt x="518" y="150"/>
                    </a:lnTo>
                    <a:lnTo>
                      <a:pt x="518" y="222"/>
                    </a:lnTo>
                    <a:lnTo>
                      <a:pt x="446" y="222"/>
                    </a:lnTo>
                    <a:lnTo>
                      <a:pt x="446" y="150"/>
                    </a:lnTo>
                    <a:close/>
                    <a:moveTo>
                      <a:pt x="520" y="150"/>
                    </a:moveTo>
                    <a:lnTo>
                      <a:pt x="593" y="150"/>
                    </a:lnTo>
                    <a:lnTo>
                      <a:pt x="593" y="222"/>
                    </a:lnTo>
                    <a:lnTo>
                      <a:pt x="520" y="222"/>
                    </a:lnTo>
                    <a:lnTo>
                      <a:pt x="520" y="150"/>
                    </a:lnTo>
                    <a:close/>
                    <a:moveTo>
                      <a:pt x="593" y="150"/>
                    </a:moveTo>
                    <a:lnTo>
                      <a:pt x="665" y="150"/>
                    </a:lnTo>
                    <a:lnTo>
                      <a:pt x="665" y="222"/>
                    </a:lnTo>
                    <a:lnTo>
                      <a:pt x="593" y="222"/>
                    </a:lnTo>
                    <a:lnTo>
                      <a:pt x="593" y="150"/>
                    </a:lnTo>
                    <a:close/>
                    <a:moveTo>
                      <a:pt x="667" y="150"/>
                    </a:moveTo>
                    <a:lnTo>
                      <a:pt x="740" y="150"/>
                    </a:lnTo>
                    <a:lnTo>
                      <a:pt x="740" y="222"/>
                    </a:lnTo>
                    <a:lnTo>
                      <a:pt x="667" y="222"/>
                    </a:lnTo>
                    <a:lnTo>
                      <a:pt x="667" y="150"/>
                    </a:lnTo>
                    <a:close/>
                    <a:moveTo>
                      <a:pt x="740" y="147"/>
                    </a:moveTo>
                    <a:lnTo>
                      <a:pt x="667" y="147"/>
                    </a:lnTo>
                    <a:lnTo>
                      <a:pt x="667" y="75"/>
                    </a:lnTo>
                    <a:lnTo>
                      <a:pt x="740" y="75"/>
                    </a:lnTo>
                    <a:lnTo>
                      <a:pt x="740" y="147"/>
                    </a:lnTo>
                    <a:close/>
                    <a:moveTo>
                      <a:pt x="665" y="147"/>
                    </a:moveTo>
                    <a:lnTo>
                      <a:pt x="593" y="147"/>
                    </a:lnTo>
                    <a:lnTo>
                      <a:pt x="593" y="75"/>
                    </a:lnTo>
                    <a:lnTo>
                      <a:pt x="665" y="75"/>
                    </a:lnTo>
                    <a:lnTo>
                      <a:pt x="665" y="147"/>
                    </a:lnTo>
                    <a:close/>
                    <a:moveTo>
                      <a:pt x="593" y="147"/>
                    </a:moveTo>
                    <a:lnTo>
                      <a:pt x="520" y="147"/>
                    </a:lnTo>
                    <a:lnTo>
                      <a:pt x="520" y="75"/>
                    </a:lnTo>
                    <a:lnTo>
                      <a:pt x="593" y="75"/>
                    </a:lnTo>
                    <a:lnTo>
                      <a:pt x="593" y="147"/>
                    </a:lnTo>
                    <a:close/>
                    <a:moveTo>
                      <a:pt x="518" y="147"/>
                    </a:moveTo>
                    <a:lnTo>
                      <a:pt x="446" y="147"/>
                    </a:lnTo>
                    <a:lnTo>
                      <a:pt x="446" y="75"/>
                    </a:lnTo>
                    <a:lnTo>
                      <a:pt x="518" y="75"/>
                    </a:lnTo>
                    <a:lnTo>
                      <a:pt x="518" y="147"/>
                    </a:lnTo>
                    <a:close/>
                    <a:moveTo>
                      <a:pt x="443" y="147"/>
                    </a:moveTo>
                    <a:lnTo>
                      <a:pt x="371" y="147"/>
                    </a:lnTo>
                    <a:lnTo>
                      <a:pt x="371" y="75"/>
                    </a:lnTo>
                    <a:lnTo>
                      <a:pt x="443" y="75"/>
                    </a:lnTo>
                    <a:lnTo>
                      <a:pt x="443" y="147"/>
                    </a:lnTo>
                    <a:close/>
                    <a:moveTo>
                      <a:pt x="371" y="147"/>
                    </a:moveTo>
                    <a:lnTo>
                      <a:pt x="299" y="147"/>
                    </a:lnTo>
                    <a:lnTo>
                      <a:pt x="299" y="75"/>
                    </a:lnTo>
                    <a:lnTo>
                      <a:pt x="371" y="75"/>
                    </a:lnTo>
                    <a:lnTo>
                      <a:pt x="371" y="147"/>
                    </a:lnTo>
                    <a:close/>
                    <a:moveTo>
                      <a:pt x="296" y="147"/>
                    </a:moveTo>
                    <a:lnTo>
                      <a:pt x="224" y="147"/>
                    </a:lnTo>
                    <a:lnTo>
                      <a:pt x="224" y="75"/>
                    </a:lnTo>
                    <a:lnTo>
                      <a:pt x="296" y="75"/>
                    </a:lnTo>
                    <a:lnTo>
                      <a:pt x="296" y="147"/>
                    </a:lnTo>
                    <a:close/>
                    <a:moveTo>
                      <a:pt x="221" y="147"/>
                    </a:moveTo>
                    <a:lnTo>
                      <a:pt x="152" y="147"/>
                    </a:lnTo>
                    <a:lnTo>
                      <a:pt x="152" y="75"/>
                    </a:lnTo>
                    <a:lnTo>
                      <a:pt x="221" y="75"/>
                    </a:lnTo>
                    <a:lnTo>
                      <a:pt x="221" y="147"/>
                    </a:lnTo>
                    <a:close/>
                    <a:moveTo>
                      <a:pt x="152" y="222"/>
                    </a:moveTo>
                    <a:lnTo>
                      <a:pt x="221" y="222"/>
                    </a:lnTo>
                    <a:lnTo>
                      <a:pt x="221" y="294"/>
                    </a:lnTo>
                    <a:lnTo>
                      <a:pt x="152" y="294"/>
                    </a:lnTo>
                    <a:lnTo>
                      <a:pt x="152" y="222"/>
                    </a:lnTo>
                    <a:close/>
                    <a:moveTo>
                      <a:pt x="224" y="222"/>
                    </a:moveTo>
                    <a:lnTo>
                      <a:pt x="296" y="222"/>
                    </a:lnTo>
                    <a:lnTo>
                      <a:pt x="296" y="294"/>
                    </a:lnTo>
                    <a:lnTo>
                      <a:pt x="224" y="294"/>
                    </a:lnTo>
                    <a:lnTo>
                      <a:pt x="224" y="222"/>
                    </a:lnTo>
                    <a:close/>
                    <a:moveTo>
                      <a:pt x="299" y="222"/>
                    </a:moveTo>
                    <a:lnTo>
                      <a:pt x="371" y="222"/>
                    </a:lnTo>
                    <a:lnTo>
                      <a:pt x="371" y="294"/>
                    </a:lnTo>
                    <a:lnTo>
                      <a:pt x="299" y="294"/>
                    </a:lnTo>
                    <a:lnTo>
                      <a:pt x="299" y="222"/>
                    </a:lnTo>
                    <a:close/>
                    <a:moveTo>
                      <a:pt x="371" y="222"/>
                    </a:moveTo>
                    <a:lnTo>
                      <a:pt x="443" y="222"/>
                    </a:lnTo>
                    <a:lnTo>
                      <a:pt x="443" y="294"/>
                    </a:lnTo>
                    <a:lnTo>
                      <a:pt x="371" y="294"/>
                    </a:lnTo>
                    <a:lnTo>
                      <a:pt x="371" y="222"/>
                    </a:lnTo>
                    <a:close/>
                    <a:moveTo>
                      <a:pt x="446" y="222"/>
                    </a:moveTo>
                    <a:lnTo>
                      <a:pt x="518" y="222"/>
                    </a:lnTo>
                    <a:lnTo>
                      <a:pt x="518" y="294"/>
                    </a:lnTo>
                    <a:lnTo>
                      <a:pt x="446" y="294"/>
                    </a:lnTo>
                    <a:lnTo>
                      <a:pt x="446" y="222"/>
                    </a:lnTo>
                    <a:close/>
                    <a:moveTo>
                      <a:pt x="520" y="222"/>
                    </a:moveTo>
                    <a:lnTo>
                      <a:pt x="593" y="222"/>
                    </a:lnTo>
                    <a:lnTo>
                      <a:pt x="593" y="294"/>
                    </a:lnTo>
                    <a:lnTo>
                      <a:pt x="520" y="294"/>
                    </a:lnTo>
                    <a:lnTo>
                      <a:pt x="520" y="222"/>
                    </a:lnTo>
                    <a:close/>
                    <a:moveTo>
                      <a:pt x="593" y="222"/>
                    </a:moveTo>
                    <a:lnTo>
                      <a:pt x="665" y="222"/>
                    </a:lnTo>
                    <a:lnTo>
                      <a:pt x="665" y="294"/>
                    </a:lnTo>
                    <a:lnTo>
                      <a:pt x="593" y="294"/>
                    </a:lnTo>
                    <a:lnTo>
                      <a:pt x="593" y="222"/>
                    </a:lnTo>
                    <a:close/>
                    <a:moveTo>
                      <a:pt x="667" y="222"/>
                    </a:moveTo>
                    <a:lnTo>
                      <a:pt x="740" y="222"/>
                    </a:lnTo>
                    <a:lnTo>
                      <a:pt x="740" y="294"/>
                    </a:lnTo>
                    <a:lnTo>
                      <a:pt x="667" y="294"/>
                    </a:lnTo>
                    <a:lnTo>
                      <a:pt x="667" y="222"/>
                    </a:lnTo>
                    <a:close/>
                    <a:moveTo>
                      <a:pt x="742" y="222"/>
                    </a:moveTo>
                    <a:lnTo>
                      <a:pt x="812" y="222"/>
                    </a:lnTo>
                    <a:lnTo>
                      <a:pt x="812" y="294"/>
                    </a:lnTo>
                    <a:lnTo>
                      <a:pt x="742" y="294"/>
                    </a:lnTo>
                    <a:lnTo>
                      <a:pt x="742" y="222"/>
                    </a:lnTo>
                    <a:close/>
                    <a:moveTo>
                      <a:pt x="742" y="0"/>
                    </a:moveTo>
                    <a:lnTo>
                      <a:pt x="812" y="0"/>
                    </a:lnTo>
                    <a:lnTo>
                      <a:pt x="812" y="72"/>
                    </a:lnTo>
                    <a:lnTo>
                      <a:pt x="742" y="72"/>
                    </a:lnTo>
                    <a:lnTo>
                      <a:pt x="742" y="0"/>
                    </a:lnTo>
                    <a:close/>
                    <a:moveTo>
                      <a:pt x="667" y="0"/>
                    </a:moveTo>
                    <a:lnTo>
                      <a:pt x="740" y="0"/>
                    </a:lnTo>
                    <a:lnTo>
                      <a:pt x="740" y="72"/>
                    </a:lnTo>
                    <a:lnTo>
                      <a:pt x="667" y="72"/>
                    </a:lnTo>
                    <a:lnTo>
                      <a:pt x="667" y="0"/>
                    </a:lnTo>
                    <a:close/>
                    <a:moveTo>
                      <a:pt x="593" y="0"/>
                    </a:moveTo>
                    <a:lnTo>
                      <a:pt x="665" y="0"/>
                    </a:lnTo>
                    <a:lnTo>
                      <a:pt x="665" y="72"/>
                    </a:lnTo>
                    <a:lnTo>
                      <a:pt x="593" y="72"/>
                    </a:lnTo>
                    <a:lnTo>
                      <a:pt x="593" y="0"/>
                    </a:lnTo>
                    <a:close/>
                    <a:moveTo>
                      <a:pt x="520" y="0"/>
                    </a:moveTo>
                    <a:lnTo>
                      <a:pt x="593" y="0"/>
                    </a:lnTo>
                    <a:lnTo>
                      <a:pt x="593" y="72"/>
                    </a:lnTo>
                    <a:lnTo>
                      <a:pt x="520" y="72"/>
                    </a:lnTo>
                    <a:lnTo>
                      <a:pt x="520" y="0"/>
                    </a:lnTo>
                    <a:close/>
                    <a:moveTo>
                      <a:pt x="446" y="0"/>
                    </a:moveTo>
                    <a:lnTo>
                      <a:pt x="518" y="0"/>
                    </a:lnTo>
                    <a:lnTo>
                      <a:pt x="518" y="72"/>
                    </a:lnTo>
                    <a:lnTo>
                      <a:pt x="446" y="72"/>
                    </a:lnTo>
                    <a:lnTo>
                      <a:pt x="446" y="0"/>
                    </a:lnTo>
                    <a:close/>
                    <a:moveTo>
                      <a:pt x="371" y="0"/>
                    </a:moveTo>
                    <a:lnTo>
                      <a:pt x="443" y="0"/>
                    </a:lnTo>
                    <a:lnTo>
                      <a:pt x="443" y="72"/>
                    </a:lnTo>
                    <a:lnTo>
                      <a:pt x="371" y="72"/>
                    </a:lnTo>
                    <a:lnTo>
                      <a:pt x="371" y="0"/>
                    </a:lnTo>
                    <a:close/>
                    <a:moveTo>
                      <a:pt x="299" y="0"/>
                    </a:moveTo>
                    <a:lnTo>
                      <a:pt x="371" y="0"/>
                    </a:lnTo>
                    <a:lnTo>
                      <a:pt x="371" y="72"/>
                    </a:lnTo>
                    <a:lnTo>
                      <a:pt x="299" y="72"/>
                    </a:lnTo>
                    <a:lnTo>
                      <a:pt x="299" y="0"/>
                    </a:lnTo>
                    <a:close/>
                    <a:moveTo>
                      <a:pt x="224" y="0"/>
                    </a:moveTo>
                    <a:lnTo>
                      <a:pt x="296" y="0"/>
                    </a:lnTo>
                    <a:lnTo>
                      <a:pt x="296" y="72"/>
                    </a:lnTo>
                    <a:lnTo>
                      <a:pt x="224" y="72"/>
                    </a:lnTo>
                    <a:lnTo>
                      <a:pt x="224" y="0"/>
                    </a:lnTo>
                    <a:close/>
                    <a:moveTo>
                      <a:pt x="152" y="0"/>
                    </a:moveTo>
                    <a:lnTo>
                      <a:pt x="221" y="0"/>
                    </a:lnTo>
                    <a:lnTo>
                      <a:pt x="221" y="72"/>
                    </a:lnTo>
                    <a:lnTo>
                      <a:pt x="152" y="72"/>
                    </a:lnTo>
                    <a:lnTo>
                      <a:pt x="152" y="0"/>
                    </a:lnTo>
                    <a:close/>
                    <a:moveTo>
                      <a:pt x="77" y="0"/>
                    </a:moveTo>
                    <a:lnTo>
                      <a:pt x="149" y="0"/>
                    </a:lnTo>
                    <a:lnTo>
                      <a:pt x="149" y="72"/>
                    </a:lnTo>
                    <a:lnTo>
                      <a:pt x="77" y="72"/>
                    </a:lnTo>
                    <a:lnTo>
                      <a:pt x="77" y="0"/>
                    </a:lnTo>
                    <a:close/>
                    <a:moveTo>
                      <a:pt x="2" y="0"/>
                    </a:moveTo>
                    <a:lnTo>
                      <a:pt x="74" y="0"/>
                    </a:lnTo>
                    <a:lnTo>
                      <a:pt x="74" y="72"/>
                    </a:lnTo>
                    <a:lnTo>
                      <a:pt x="2" y="72"/>
                    </a:lnTo>
                    <a:lnTo>
                      <a:pt x="2" y="0"/>
                    </a:lnTo>
                    <a:close/>
                    <a:moveTo>
                      <a:pt x="2" y="75"/>
                    </a:moveTo>
                    <a:lnTo>
                      <a:pt x="74" y="75"/>
                    </a:lnTo>
                    <a:lnTo>
                      <a:pt x="74" y="147"/>
                    </a:lnTo>
                    <a:lnTo>
                      <a:pt x="2" y="147"/>
                    </a:lnTo>
                    <a:lnTo>
                      <a:pt x="2" y="75"/>
                    </a:lnTo>
                    <a:close/>
                    <a:moveTo>
                      <a:pt x="2" y="150"/>
                    </a:moveTo>
                    <a:lnTo>
                      <a:pt x="74" y="150"/>
                    </a:lnTo>
                    <a:lnTo>
                      <a:pt x="74" y="222"/>
                    </a:lnTo>
                    <a:lnTo>
                      <a:pt x="2" y="222"/>
                    </a:lnTo>
                    <a:lnTo>
                      <a:pt x="2" y="150"/>
                    </a:lnTo>
                    <a:close/>
                    <a:moveTo>
                      <a:pt x="2" y="222"/>
                    </a:moveTo>
                    <a:lnTo>
                      <a:pt x="74" y="222"/>
                    </a:lnTo>
                    <a:lnTo>
                      <a:pt x="74" y="294"/>
                    </a:lnTo>
                    <a:lnTo>
                      <a:pt x="2" y="294"/>
                    </a:lnTo>
                    <a:lnTo>
                      <a:pt x="2" y="222"/>
                    </a:lnTo>
                    <a:close/>
                    <a:moveTo>
                      <a:pt x="74" y="369"/>
                    </a:moveTo>
                    <a:lnTo>
                      <a:pt x="2" y="369"/>
                    </a:lnTo>
                    <a:lnTo>
                      <a:pt x="2" y="297"/>
                    </a:lnTo>
                    <a:lnTo>
                      <a:pt x="74" y="297"/>
                    </a:lnTo>
                    <a:lnTo>
                      <a:pt x="74" y="369"/>
                    </a:lnTo>
                    <a:close/>
                    <a:moveTo>
                      <a:pt x="149" y="369"/>
                    </a:moveTo>
                    <a:lnTo>
                      <a:pt x="77" y="369"/>
                    </a:lnTo>
                    <a:lnTo>
                      <a:pt x="77" y="297"/>
                    </a:lnTo>
                    <a:lnTo>
                      <a:pt x="149" y="297"/>
                    </a:lnTo>
                    <a:lnTo>
                      <a:pt x="149" y="369"/>
                    </a:lnTo>
                    <a:close/>
                    <a:moveTo>
                      <a:pt x="221" y="369"/>
                    </a:moveTo>
                    <a:lnTo>
                      <a:pt x="152" y="369"/>
                    </a:lnTo>
                    <a:lnTo>
                      <a:pt x="152" y="297"/>
                    </a:lnTo>
                    <a:lnTo>
                      <a:pt x="221" y="297"/>
                    </a:lnTo>
                    <a:lnTo>
                      <a:pt x="221" y="369"/>
                    </a:lnTo>
                    <a:close/>
                    <a:moveTo>
                      <a:pt x="296" y="369"/>
                    </a:moveTo>
                    <a:lnTo>
                      <a:pt x="224" y="369"/>
                    </a:lnTo>
                    <a:lnTo>
                      <a:pt x="224" y="297"/>
                    </a:lnTo>
                    <a:lnTo>
                      <a:pt x="296" y="297"/>
                    </a:lnTo>
                    <a:lnTo>
                      <a:pt x="296" y="369"/>
                    </a:lnTo>
                    <a:close/>
                    <a:moveTo>
                      <a:pt x="371" y="369"/>
                    </a:moveTo>
                    <a:lnTo>
                      <a:pt x="299" y="369"/>
                    </a:lnTo>
                    <a:lnTo>
                      <a:pt x="299" y="297"/>
                    </a:lnTo>
                    <a:lnTo>
                      <a:pt x="371" y="297"/>
                    </a:lnTo>
                    <a:lnTo>
                      <a:pt x="371" y="369"/>
                    </a:lnTo>
                    <a:close/>
                    <a:moveTo>
                      <a:pt x="443" y="369"/>
                    </a:moveTo>
                    <a:lnTo>
                      <a:pt x="371" y="369"/>
                    </a:lnTo>
                    <a:lnTo>
                      <a:pt x="371" y="297"/>
                    </a:lnTo>
                    <a:lnTo>
                      <a:pt x="443" y="297"/>
                    </a:lnTo>
                    <a:lnTo>
                      <a:pt x="443" y="369"/>
                    </a:lnTo>
                    <a:close/>
                    <a:moveTo>
                      <a:pt x="518" y="369"/>
                    </a:moveTo>
                    <a:lnTo>
                      <a:pt x="446" y="369"/>
                    </a:lnTo>
                    <a:lnTo>
                      <a:pt x="446" y="297"/>
                    </a:lnTo>
                    <a:lnTo>
                      <a:pt x="518" y="297"/>
                    </a:lnTo>
                    <a:lnTo>
                      <a:pt x="518" y="369"/>
                    </a:lnTo>
                    <a:close/>
                    <a:moveTo>
                      <a:pt x="593" y="369"/>
                    </a:moveTo>
                    <a:lnTo>
                      <a:pt x="520" y="369"/>
                    </a:lnTo>
                    <a:lnTo>
                      <a:pt x="520" y="297"/>
                    </a:lnTo>
                    <a:lnTo>
                      <a:pt x="593" y="297"/>
                    </a:lnTo>
                    <a:lnTo>
                      <a:pt x="593" y="369"/>
                    </a:lnTo>
                    <a:close/>
                    <a:moveTo>
                      <a:pt x="665" y="369"/>
                    </a:moveTo>
                    <a:lnTo>
                      <a:pt x="593" y="369"/>
                    </a:lnTo>
                    <a:lnTo>
                      <a:pt x="593" y="297"/>
                    </a:lnTo>
                    <a:lnTo>
                      <a:pt x="665" y="297"/>
                    </a:lnTo>
                    <a:lnTo>
                      <a:pt x="665" y="369"/>
                    </a:lnTo>
                    <a:close/>
                    <a:moveTo>
                      <a:pt x="740" y="369"/>
                    </a:moveTo>
                    <a:lnTo>
                      <a:pt x="667" y="369"/>
                    </a:lnTo>
                    <a:lnTo>
                      <a:pt x="667" y="297"/>
                    </a:lnTo>
                    <a:lnTo>
                      <a:pt x="740" y="297"/>
                    </a:lnTo>
                    <a:lnTo>
                      <a:pt x="740" y="369"/>
                    </a:lnTo>
                    <a:close/>
                    <a:moveTo>
                      <a:pt x="812" y="369"/>
                    </a:moveTo>
                    <a:lnTo>
                      <a:pt x="742" y="369"/>
                    </a:lnTo>
                    <a:lnTo>
                      <a:pt x="742" y="297"/>
                    </a:lnTo>
                    <a:lnTo>
                      <a:pt x="812" y="297"/>
                    </a:lnTo>
                    <a:lnTo>
                      <a:pt x="812" y="369"/>
                    </a:lnTo>
                    <a:close/>
                    <a:moveTo>
                      <a:pt x="886" y="369"/>
                    </a:moveTo>
                    <a:lnTo>
                      <a:pt x="814" y="369"/>
                    </a:lnTo>
                    <a:lnTo>
                      <a:pt x="814" y="297"/>
                    </a:lnTo>
                    <a:lnTo>
                      <a:pt x="886" y="297"/>
                    </a:lnTo>
                    <a:lnTo>
                      <a:pt x="886" y="369"/>
                    </a:lnTo>
                    <a:close/>
                    <a:moveTo>
                      <a:pt x="961" y="369"/>
                    </a:moveTo>
                    <a:lnTo>
                      <a:pt x="889" y="369"/>
                    </a:lnTo>
                    <a:lnTo>
                      <a:pt x="889" y="297"/>
                    </a:lnTo>
                    <a:lnTo>
                      <a:pt x="961" y="297"/>
                    </a:lnTo>
                    <a:lnTo>
                      <a:pt x="961" y="369"/>
                    </a:lnTo>
                    <a:close/>
                    <a:moveTo>
                      <a:pt x="961" y="294"/>
                    </a:moveTo>
                    <a:lnTo>
                      <a:pt x="889" y="294"/>
                    </a:lnTo>
                    <a:lnTo>
                      <a:pt x="889" y="222"/>
                    </a:lnTo>
                    <a:lnTo>
                      <a:pt x="961" y="222"/>
                    </a:lnTo>
                    <a:lnTo>
                      <a:pt x="961" y="294"/>
                    </a:lnTo>
                    <a:close/>
                    <a:moveTo>
                      <a:pt x="961" y="222"/>
                    </a:moveTo>
                    <a:lnTo>
                      <a:pt x="889" y="222"/>
                    </a:lnTo>
                    <a:lnTo>
                      <a:pt x="889" y="150"/>
                    </a:lnTo>
                    <a:lnTo>
                      <a:pt x="961" y="150"/>
                    </a:lnTo>
                    <a:lnTo>
                      <a:pt x="961" y="222"/>
                    </a:lnTo>
                    <a:close/>
                    <a:moveTo>
                      <a:pt x="961" y="147"/>
                    </a:moveTo>
                    <a:lnTo>
                      <a:pt x="889" y="147"/>
                    </a:lnTo>
                    <a:lnTo>
                      <a:pt x="889" y="75"/>
                    </a:lnTo>
                    <a:lnTo>
                      <a:pt x="961" y="75"/>
                    </a:lnTo>
                    <a:lnTo>
                      <a:pt x="961" y="147"/>
                    </a:lnTo>
                    <a:close/>
                    <a:moveTo>
                      <a:pt x="889" y="72"/>
                    </a:moveTo>
                    <a:lnTo>
                      <a:pt x="889" y="0"/>
                    </a:lnTo>
                    <a:lnTo>
                      <a:pt x="961" y="0"/>
                    </a:lnTo>
                    <a:lnTo>
                      <a:pt x="961" y="72"/>
                    </a:lnTo>
                    <a:lnTo>
                      <a:pt x="889" y="72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5" name="Freeform 44"/>
              <p:cNvSpPr>
                <a:spLocks/>
              </p:cNvSpPr>
              <p:nvPr/>
            </p:nvSpPr>
            <p:spPr bwMode="auto">
              <a:xfrm>
                <a:off x="5762625" y="2643188"/>
                <a:ext cx="1539875" cy="485775"/>
              </a:xfrm>
              <a:custGeom>
                <a:avLst/>
                <a:gdLst>
                  <a:gd name="T0" fmla="*/ 3 w 363"/>
                  <a:gd name="T1" fmla="*/ 113 h 114"/>
                  <a:gd name="T2" fmla="*/ 30 w 363"/>
                  <a:gd name="T3" fmla="*/ 91 h 114"/>
                  <a:gd name="T4" fmla="*/ 57 w 363"/>
                  <a:gd name="T5" fmla="*/ 95 h 114"/>
                  <a:gd name="T6" fmla="*/ 85 w 363"/>
                  <a:gd name="T7" fmla="*/ 72 h 114"/>
                  <a:gd name="T8" fmla="*/ 112 w 363"/>
                  <a:gd name="T9" fmla="*/ 75 h 114"/>
                  <a:gd name="T10" fmla="*/ 140 w 363"/>
                  <a:gd name="T11" fmla="*/ 86 h 114"/>
                  <a:gd name="T12" fmla="*/ 168 w 363"/>
                  <a:gd name="T13" fmla="*/ 58 h 114"/>
                  <a:gd name="T14" fmla="*/ 195 w 363"/>
                  <a:gd name="T15" fmla="*/ 64 h 114"/>
                  <a:gd name="T16" fmla="*/ 224 w 363"/>
                  <a:gd name="T17" fmla="*/ 53 h 114"/>
                  <a:gd name="T18" fmla="*/ 251 w 363"/>
                  <a:gd name="T19" fmla="*/ 37 h 114"/>
                  <a:gd name="T20" fmla="*/ 278 w 363"/>
                  <a:gd name="T21" fmla="*/ 44 h 114"/>
                  <a:gd name="T22" fmla="*/ 306 w 363"/>
                  <a:gd name="T23" fmla="*/ 58 h 114"/>
                  <a:gd name="T24" fmla="*/ 334 w 363"/>
                  <a:gd name="T25" fmla="*/ 41 h 114"/>
                  <a:gd name="T26" fmla="*/ 362 w 363"/>
                  <a:gd name="T27" fmla="*/ 2 h 114"/>
                  <a:gd name="T28" fmla="*/ 362 w 363"/>
                  <a:gd name="T29" fmla="*/ 1 h 114"/>
                  <a:gd name="T30" fmla="*/ 360 w 363"/>
                  <a:gd name="T31" fmla="*/ 1 h 114"/>
                  <a:gd name="T32" fmla="*/ 333 w 363"/>
                  <a:gd name="T33" fmla="*/ 39 h 114"/>
                  <a:gd name="T34" fmla="*/ 306 w 363"/>
                  <a:gd name="T35" fmla="*/ 55 h 114"/>
                  <a:gd name="T36" fmla="*/ 279 w 363"/>
                  <a:gd name="T37" fmla="*/ 42 h 114"/>
                  <a:gd name="T38" fmla="*/ 250 w 363"/>
                  <a:gd name="T39" fmla="*/ 34 h 114"/>
                  <a:gd name="T40" fmla="*/ 222 w 363"/>
                  <a:gd name="T41" fmla="*/ 51 h 114"/>
                  <a:gd name="T42" fmla="*/ 195 w 363"/>
                  <a:gd name="T43" fmla="*/ 61 h 114"/>
                  <a:gd name="T44" fmla="*/ 167 w 363"/>
                  <a:gd name="T45" fmla="*/ 56 h 114"/>
                  <a:gd name="T46" fmla="*/ 140 w 363"/>
                  <a:gd name="T47" fmla="*/ 83 h 114"/>
                  <a:gd name="T48" fmla="*/ 113 w 363"/>
                  <a:gd name="T49" fmla="*/ 73 h 114"/>
                  <a:gd name="T50" fmla="*/ 84 w 363"/>
                  <a:gd name="T51" fmla="*/ 69 h 114"/>
                  <a:gd name="T52" fmla="*/ 57 w 363"/>
                  <a:gd name="T53" fmla="*/ 92 h 114"/>
                  <a:gd name="T54" fmla="*/ 29 w 363"/>
                  <a:gd name="T55" fmla="*/ 88 h 114"/>
                  <a:gd name="T56" fmla="*/ 1 w 363"/>
                  <a:gd name="T57" fmla="*/ 111 h 114"/>
                  <a:gd name="T58" fmla="*/ 1 w 363"/>
                  <a:gd name="T59" fmla="*/ 113 h 114"/>
                  <a:gd name="T60" fmla="*/ 3 w 363"/>
                  <a:gd name="T61" fmla="*/ 11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14">
                    <a:moveTo>
                      <a:pt x="3" y="113"/>
                    </a:moveTo>
                    <a:cubicBezTo>
                      <a:pt x="30" y="91"/>
                      <a:pt x="30" y="91"/>
                      <a:pt x="30" y="91"/>
                    </a:cubicBezTo>
                    <a:cubicBezTo>
                      <a:pt x="57" y="95"/>
                      <a:pt x="57" y="95"/>
                      <a:pt x="57" y="95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40" y="86"/>
                      <a:pt x="140" y="86"/>
                      <a:pt x="140" y="86"/>
                    </a:cubicBezTo>
                    <a:cubicBezTo>
                      <a:pt x="168" y="58"/>
                      <a:pt x="168" y="58"/>
                      <a:pt x="168" y="58"/>
                    </a:cubicBezTo>
                    <a:cubicBezTo>
                      <a:pt x="195" y="64"/>
                      <a:pt x="195" y="64"/>
                      <a:pt x="195" y="64"/>
                    </a:cubicBezTo>
                    <a:cubicBezTo>
                      <a:pt x="224" y="53"/>
                      <a:pt x="224" y="53"/>
                      <a:pt x="224" y="53"/>
                    </a:cubicBezTo>
                    <a:cubicBezTo>
                      <a:pt x="251" y="37"/>
                      <a:pt x="251" y="37"/>
                      <a:pt x="251" y="37"/>
                    </a:cubicBezTo>
                    <a:cubicBezTo>
                      <a:pt x="278" y="44"/>
                      <a:pt x="278" y="44"/>
                      <a:pt x="278" y="44"/>
                    </a:cubicBezTo>
                    <a:cubicBezTo>
                      <a:pt x="306" y="58"/>
                      <a:pt x="306" y="58"/>
                      <a:pt x="306" y="58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3" y="2"/>
                      <a:pt x="362" y="1"/>
                      <a:pt x="362" y="1"/>
                    </a:cubicBezTo>
                    <a:cubicBezTo>
                      <a:pt x="361" y="0"/>
                      <a:pt x="361" y="0"/>
                      <a:pt x="360" y="1"/>
                    </a:cubicBezTo>
                    <a:cubicBezTo>
                      <a:pt x="333" y="39"/>
                      <a:pt x="333" y="39"/>
                      <a:pt x="333" y="39"/>
                    </a:cubicBezTo>
                    <a:cubicBezTo>
                      <a:pt x="306" y="55"/>
                      <a:pt x="306" y="55"/>
                      <a:pt x="306" y="55"/>
                    </a:cubicBezTo>
                    <a:cubicBezTo>
                      <a:pt x="279" y="42"/>
                      <a:pt x="279" y="42"/>
                      <a:pt x="279" y="42"/>
                    </a:cubicBezTo>
                    <a:cubicBezTo>
                      <a:pt x="250" y="34"/>
                      <a:pt x="250" y="34"/>
                      <a:pt x="250" y="34"/>
                    </a:cubicBezTo>
                    <a:cubicBezTo>
                      <a:pt x="222" y="51"/>
                      <a:pt x="222" y="51"/>
                      <a:pt x="222" y="51"/>
                    </a:cubicBezTo>
                    <a:cubicBezTo>
                      <a:pt x="195" y="61"/>
                      <a:pt x="195" y="61"/>
                      <a:pt x="195" y="61"/>
                    </a:cubicBezTo>
                    <a:cubicBezTo>
                      <a:pt x="167" y="56"/>
                      <a:pt x="167" y="56"/>
                      <a:pt x="167" y="56"/>
                    </a:cubicBezTo>
                    <a:cubicBezTo>
                      <a:pt x="140" y="83"/>
                      <a:pt x="140" y="83"/>
                      <a:pt x="140" y="83"/>
                    </a:cubicBezTo>
                    <a:cubicBezTo>
                      <a:pt x="113" y="73"/>
                      <a:pt x="113" y="73"/>
                      <a:pt x="113" y="73"/>
                    </a:cubicBezTo>
                    <a:cubicBezTo>
                      <a:pt x="84" y="69"/>
                      <a:pt x="84" y="69"/>
                      <a:pt x="84" y="69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0" y="112"/>
                      <a:pt x="0" y="113"/>
                      <a:pt x="1" y="113"/>
                    </a:cubicBezTo>
                    <a:cubicBezTo>
                      <a:pt x="1" y="114"/>
                      <a:pt x="2" y="114"/>
                      <a:pt x="3" y="113"/>
                    </a:cubicBezTo>
                    <a:close/>
                  </a:path>
                </a:pathLst>
              </a:custGeom>
              <a:solidFill>
                <a:srgbClr val="05A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6" name="Freeform 45"/>
              <p:cNvSpPr>
                <a:spLocks/>
              </p:cNvSpPr>
              <p:nvPr/>
            </p:nvSpPr>
            <p:spPr bwMode="auto">
              <a:xfrm>
                <a:off x="5762625" y="2847975"/>
                <a:ext cx="1539875" cy="280988"/>
              </a:xfrm>
              <a:custGeom>
                <a:avLst/>
                <a:gdLst>
                  <a:gd name="T0" fmla="*/ 2 w 363"/>
                  <a:gd name="T1" fmla="*/ 65 h 66"/>
                  <a:gd name="T2" fmla="*/ 30 w 363"/>
                  <a:gd name="T3" fmla="*/ 52 h 66"/>
                  <a:gd name="T4" fmla="*/ 57 w 363"/>
                  <a:gd name="T5" fmla="*/ 56 h 66"/>
                  <a:gd name="T6" fmla="*/ 85 w 363"/>
                  <a:gd name="T7" fmla="*/ 46 h 66"/>
                  <a:gd name="T8" fmla="*/ 112 w 363"/>
                  <a:gd name="T9" fmla="*/ 43 h 66"/>
                  <a:gd name="T10" fmla="*/ 140 w 363"/>
                  <a:gd name="T11" fmla="*/ 44 h 66"/>
                  <a:gd name="T12" fmla="*/ 168 w 363"/>
                  <a:gd name="T13" fmla="*/ 32 h 66"/>
                  <a:gd name="T14" fmla="*/ 195 w 363"/>
                  <a:gd name="T15" fmla="*/ 34 h 66"/>
                  <a:gd name="T16" fmla="*/ 224 w 363"/>
                  <a:gd name="T17" fmla="*/ 30 h 66"/>
                  <a:gd name="T18" fmla="*/ 251 w 363"/>
                  <a:gd name="T19" fmla="*/ 4 h 66"/>
                  <a:gd name="T20" fmla="*/ 277 w 363"/>
                  <a:gd name="T21" fmla="*/ 29 h 66"/>
                  <a:gd name="T22" fmla="*/ 306 w 363"/>
                  <a:gd name="T23" fmla="*/ 45 h 66"/>
                  <a:gd name="T24" fmla="*/ 334 w 363"/>
                  <a:gd name="T25" fmla="*/ 41 h 66"/>
                  <a:gd name="T26" fmla="*/ 362 w 363"/>
                  <a:gd name="T27" fmla="*/ 16 h 66"/>
                  <a:gd name="T28" fmla="*/ 362 w 363"/>
                  <a:gd name="T29" fmla="*/ 14 h 66"/>
                  <a:gd name="T30" fmla="*/ 360 w 363"/>
                  <a:gd name="T31" fmla="*/ 14 h 66"/>
                  <a:gd name="T32" fmla="*/ 333 w 363"/>
                  <a:gd name="T33" fmla="*/ 38 h 66"/>
                  <a:gd name="T34" fmla="*/ 306 w 363"/>
                  <a:gd name="T35" fmla="*/ 42 h 66"/>
                  <a:gd name="T36" fmla="*/ 279 w 363"/>
                  <a:gd name="T37" fmla="*/ 27 h 66"/>
                  <a:gd name="T38" fmla="*/ 251 w 363"/>
                  <a:gd name="T39" fmla="*/ 0 h 66"/>
                  <a:gd name="T40" fmla="*/ 222 w 363"/>
                  <a:gd name="T41" fmla="*/ 28 h 66"/>
                  <a:gd name="T42" fmla="*/ 195 w 363"/>
                  <a:gd name="T43" fmla="*/ 31 h 66"/>
                  <a:gd name="T44" fmla="*/ 167 w 363"/>
                  <a:gd name="T45" fmla="*/ 30 h 66"/>
                  <a:gd name="T46" fmla="*/ 140 w 363"/>
                  <a:gd name="T47" fmla="*/ 42 h 66"/>
                  <a:gd name="T48" fmla="*/ 112 w 363"/>
                  <a:gd name="T49" fmla="*/ 40 h 66"/>
                  <a:gd name="T50" fmla="*/ 84 w 363"/>
                  <a:gd name="T51" fmla="*/ 44 h 66"/>
                  <a:gd name="T52" fmla="*/ 57 w 363"/>
                  <a:gd name="T53" fmla="*/ 53 h 66"/>
                  <a:gd name="T54" fmla="*/ 29 w 363"/>
                  <a:gd name="T55" fmla="*/ 49 h 66"/>
                  <a:gd name="T56" fmla="*/ 1 w 363"/>
                  <a:gd name="T57" fmla="*/ 63 h 66"/>
                  <a:gd name="T58" fmla="*/ 1 w 363"/>
                  <a:gd name="T59" fmla="*/ 65 h 66"/>
                  <a:gd name="T60" fmla="*/ 2 w 363"/>
                  <a:gd name="T61" fmla="*/ 6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66">
                    <a:moveTo>
                      <a:pt x="2" y="65"/>
                    </a:moveTo>
                    <a:cubicBezTo>
                      <a:pt x="30" y="52"/>
                      <a:pt x="30" y="52"/>
                      <a:pt x="30" y="52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85" y="46"/>
                      <a:pt x="85" y="46"/>
                      <a:pt x="85" y="46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40" y="44"/>
                      <a:pt x="140" y="44"/>
                      <a:pt x="140" y="44"/>
                    </a:cubicBezTo>
                    <a:cubicBezTo>
                      <a:pt x="168" y="32"/>
                      <a:pt x="168" y="32"/>
                      <a:pt x="168" y="32"/>
                    </a:cubicBezTo>
                    <a:cubicBezTo>
                      <a:pt x="195" y="34"/>
                      <a:pt x="195" y="34"/>
                      <a:pt x="195" y="34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51" y="4"/>
                      <a:pt x="251" y="4"/>
                      <a:pt x="251" y="4"/>
                    </a:cubicBezTo>
                    <a:cubicBezTo>
                      <a:pt x="277" y="29"/>
                      <a:pt x="277" y="29"/>
                      <a:pt x="277" y="29"/>
                    </a:cubicBezTo>
                    <a:cubicBezTo>
                      <a:pt x="306" y="45"/>
                      <a:pt x="306" y="45"/>
                      <a:pt x="306" y="45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62" y="16"/>
                      <a:pt x="362" y="16"/>
                      <a:pt x="362" y="16"/>
                    </a:cubicBezTo>
                    <a:cubicBezTo>
                      <a:pt x="363" y="15"/>
                      <a:pt x="363" y="14"/>
                      <a:pt x="362" y="14"/>
                    </a:cubicBezTo>
                    <a:cubicBezTo>
                      <a:pt x="362" y="13"/>
                      <a:pt x="361" y="13"/>
                      <a:pt x="360" y="14"/>
                    </a:cubicBezTo>
                    <a:cubicBezTo>
                      <a:pt x="333" y="38"/>
                      <a:pt x="333" y="38"/>
                      <a:pt x="333" y="38"/>
                    </a:cubicBezTo>
                    <a:cubicBezTo>
                      <a:pt x="306" y="42"/>
                      <a:pt x="306" y="42"/>
                      <a:pt x="306" y="42"/>
                    </a:cubicBezTo>
                    <a:cubicBezTo>
                      <a:pt x="279" y="27"/>
                      <a:pt x="279" y="27"/>
                      <a:pt x="279" y="27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222" y="28"/>
                      <a:pt x="222" y="28"/>
                      <a:pt x="222" y="28"/>
                    </a:cubicBezTo>
                    <a:cubicBezTo>
                      <a:pt x="195" y="31"/>
                      <a:pt x="195" y="31"/>
                      <a:pt x="195" y="31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40" y="42"/>
                      <a:pt x="140" y="42"/>
                      <a:pt x="140" y="42"/>
                    </a:cubicBezTo>
                    <a:cubicBezTo>
                      <a:pt x="112" y="40"/>
                      <a:pt x="112" y="40"/>
                      <a:pt x="112" y="40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1" y="63"/>
                      <a:pt x="0" y="64"/>
                      <a:pt x="1" y="65"/>
                    </a:cubicBezTo>
                    <a:cubicBezTo>
                      <a:pt x="1" y="65"/>
                      <a:pt x="2" y="66"/>
                      <a:pt x="2" y="65"/>
                    </a:cubicBezTo>
                    <a:close/>
                  </a:path>
                </a:pathLst>
              </a:custGeom>
              <a:solidFill>
                <a:srgbClr val="6200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7" name="Freeform 46"/>
              <p:cNvSpPr>
                <a:spLocks/>
              </p:cNvSpPr>
              <p:nvPr/>
            </p:nvSpPr>
            <p:spPr bwMode="auto">
              <a:xfrm>
                <a:off x="5762625" y="2392363"/>
                <a:ext cx="1539875" cy="14288"/>
              </a:xfrm>
              <a:custGeom>
                <a:avLst/>
                <a:gdLst>
                  <a:gd name="T0" fmla="*/ 2 w 363"/>
                  <a:gd name="T1" fmla="*/ 3 h 3"/>
                  <a:gd name="T2" fmla="*/ 361 w 363"/>
                  <a:gd name="T3" fmla="*/ 3 h 3"/>
                  <a:gd name="T4" fmla="*/ 363 w 363"/>
                  <a:gd name="T5" fmla="*/ 1 h 3"/>
                  <a:gd name="T6" fmla="*/ 361 w 363"/>
                  <a:gd name="T7" fmla="*/ 0 h 3"/>
                  <a:gd name="T8" fmla="*/ 2 w 363"/>
                  <a:gd name="T9" fmla="*/ 0 h 3"/>
                  <a:gd name="T10" fmla="*/ 0 w 363"/>
                  <a:gd name="T11" fmla="*/ 1 h 3"/>
                  <a:gd name="T12" fmla="*/ 2 w 36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3" h="3">
                    <a:moveTo>
                      <a:pt x="2" y="3"/>
                    </a:moveTo>
                    <a:cubicBezTo>
                      <a:pt x="361" y="3"/>
                      <a:pt x="361" y="3"/>
                      <a:pt x="361" y="3"/>
                    </a:cubicBezTo>
                    <a:cubicBezTo>
                      <a:pt x="362" y="3"/>
                      <a:pt x="363" y="2"/>
                      <a:pt x="363" y="1"/>
                    </a:cubicBezTo>
                    <a:cubicBezTo>
                      <a:pt x="363" y="1"/>
                      <a:pt x="362" y="0"/>
                      <a:pt x="36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8" name="Freeform 47"/>
              <p:cNvSpPr>
                <a:spLocks/>
              </p:cNvSpPr>
              <p:nvPr/>
            </p:nvSpPr>
            <p:spPr bwMode="auto">
              <a:xfrm>
                <a:off x="5762625" y="2447925"/>
                <a:ext cx="1539875" cy="12700"/>
              </a:xfrm>
              <a:custGeom>
                <a:avLst/>
                <a:gdLst>
                  <a:gd name="T0" fmla="*/ 2 w 363"/>
                  <a:gd name="T1" fmla="*/ 3 h 3"/>
                  <a:gd name="T2" fmla="*/ 361 w 363"/>
                  <a:gd name="T3" fmla="*/ 3 h 3"/>
                  <a:gd name="T4" fmla="*/ 363 w 363"/>
                  <a:gd name="T5" fmla="*/ 2 h 3"/>
                  <a:gd name="T6" fmla="*/ 361 w 363"/>
                  <a:gd name="T7" fmla="*/ 0 h 3"/>
                  <a:gd name="T8" fmla="*/ 2 w 363"/>
                  <a:gd name="T9" fmla="*/ 0 h 3"/>
                  <a:gd name="T10" fmla="*/ 0 w 363"/>
                  <a:gd name="T11" fmla="*/ 2 h 3"/>
                  <a:gd name="T12" fmla="*/ 2 w 36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3" h="3">
                    <a:moveTo>
                      <a:pt x="2" y="3"/>
                    </a:moveTo>
                    <a:cubicBezTo>
                      <a:pt x="361" y="3"/>
                      <a:pt x="361" y="3"/>
                      <a:pt x="361" y="3"/>
                    </a:cubicBezTo>
                    <a:cubicBezTo>
                      <a:pt x="362" y="3"/>
                      <a:pt x="363" y="3"/>
                      <a:pt x="363" y="2"/>
                    </a:cubicBezTo>
                    <a:cubicBezTo>
                      <a:pt x="363" y="1"/>
                      <a:pt x="362" y="0"/>
                      <a:pt x="36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9" name="Freeform 48"/>
              <p:cNvSpPr>
                <a:spLocks/>
              </p:cNvSpPr>
              <p:nvPr/>
            </p:nvSpPr>
            <p:spPr bwMode="auto">
              <a:xfrm>
                <a:off x="3730625" y="2270125"/>
                <a:ext cx="398463" cy="709613"/>
              </a:xfrm>
              <a:custGeom>
                <a:avLst/>
                <a:gdLst>
                  <a:gd name="T0" fmla="*/ 0 w 94"/>
                  <a:gd name="T1" fmla="*/ 98 h 167"/>
                  <a:gd name="T2" fmla="*/ 69 w 94"/>
                  <a:gd name="T3" fmla="*/ 167 h 167"/>
                  <a:gd name="T4" fmla="*/ 94 w 94"/>
                  <a:gd name="T5" fmla="*/ 101 h 167"/>
                  <a:gd name="T6" fmla="*/ 0 w 94"/>
                  <a:gd name="T7" fmla="*/ 0 h 167"/>
                  <a:gd name="T8" fmla="*/ 0 w 94"/>
                  <a:gd name="T9" fmla="*/ 9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67">
                    <a:moveTo>
                      <a:pt x="0" y="98"/>
                    </a:moveTo>
                    <a:cubicBezTo>
                      <a:pt x="69" y="167"/>
                      <a:pt x="69" y="167"/>
                      <a:pt x="69" y="167"/>
                    </a:cubicBezTo>
                    <a:cubicBezTo>
                      <a:pt x="85" y="149"/>
                      <a:pt x="94" y="126"/>
                      <a:pt x="94" y="101"/>
                    </a:cubicBezTo>
                    <a:cubicBezTo>
                      <a:pt x="94" y="47"/>
                      <a:pt x="53" y="3"/>
                      <a:pt x="0" y="0"/>
                    </a:cubicBez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605D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0" name="Freeform 49"/>
              <p:cNvSpPr>
                <a:spLocks/>
              </p:cNvSpPr>
              <p:nvPr/>
            </p:nvSpPr>
            <p:spPr bwMode="auto">
              <a:xfrm>
                <a:off x="3273425" y="2728913"/>
                <a:ext cx="712788" cy="400050"/>
              </a:xfrm>
              <a:custGeom>
                <a:avLst/>
                <a:gdLst>
                  <a:gd name="T0" fmla="*/ 98 w 168"/>
                  <a:gd name="T1" fmla="*/ 0 h 94"/>
                  <a:gd name="T2" fmla="*/ 0 w 168"/>
                  <a:gd name="T3" fmla="*/ 0 h 94"/>
                  <a:gd name="T4" fmla="*/ 101 w 168"/>
                  <a:gd name="T5" fmla="*/ 94 h 94"/>
                  <a:gd name="T6" fmla="*/ 168 w 168"/>
                  <a:gd name="T7" fmla="*/ 69 h 94"/>
                  <a:gd name="T8" fmla="*/ 98 w 168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94">
                    <a:moveTo>
                      <a:pt x="9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52"/>
                      <a:pt x="47" y="94"/>
                      <a:pt x="101" y="94"/>
                    </a:cubicBezTo>
                    <a:cubicBezTo>
                      <a:pt x="127" y="94"/>
                      <a:pt x="150" y="84"/>
                      <a:pt x="168" y="69"/>
                    </a:cubicBez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1" name="Freeform 50"/>
              <p:cNvSpPr>
                <a:spLocks/>
              </p:cNvSpPr>
              <p:nvPr/>
            </p:nvSpPr>
            <p:spPr bwMode="auto">
              <a:xfrm>
                <a:off x="3273425" y="2270125"/>
                <a:ext cx="398463" cy="398463"/>
              </a:xfrm>
              <a:custGeom>
                <a:avLst/>
                <a:gdLst>
                  <a:gd name="T0" fmla="*/ 94 w 94"/>
                  <a:gd name="T1" fmla="*/ 94 h 94"/>
                  <a:gd name="T2" fmla="*/ 94 w 94"/>
                  <a:gd name="T3" fmla="*/ 0 h 94"/>
                  <a:gd name="T4" fmla="*/ 0 w 94"/>
                  <a:gd name="T5" fmla="*/ 94 h 94"/>
                  <a:gd name="T6" fmla="*/ 94 w 94"/>
                  <a:gd name="T7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94">
                    <a:moveTo>
                      <a:pt x="94" y="94"/>
                    </a:moveTo>
                    <a:cubicBezTo>
                      <a:pt x="94" y="0"/>
                      <a:pt x="94" y="0"/>
                      <a:pt x="94" y="0"/>
                    </a:cubicBezTo>
                    <a:cubicBezTo>
                      <a:pt x="44" y="3"/>
                      <a:pt x="4" y="43"/>
                      <a:pt x="0" y="94"/>
                    </a:cubicBezTo>
                    <a:lnTo>
                      <a:pt x="94" y="94"/>
                    </a:lnTo>
                    <a:close/>
                  </a:path>
                </a:pathLst>
              </a:custGeom>
              <a:solidFill>
                <a:srgbClr val="AFAF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2" name="Freeform 51"/>
              <p:cNvSpPr>
                <a:spLocks/>
              </p:cNvSpPr>
              <p:nvPr/>
            </p:nvSpPr>
            <p:spPr bwMode="auto">
              <a:xfrm>
                <a:off x="4260850" y="2168525"/>
                <a:ext cx="920750" cy="28575"/>
              </a:xfrm>
              <a:custGeom>
                <a:avLst/>
                <a:gdLst>
                  <a:gd name="T0" fmla="*/ 3 w 217"/>
                  <a:gd name="T1" fmla="*/ 7 h 7"/>
                  <a:gd name="T2" fmla="*/ 213 w 217"/>
                  <a:gd name="T3" fmla="*/ 7 h 7"/>
                  <a:gd name="T4" fmla="*/ 217 w 217"/>
                  <a:gd name="T5" fmla="*/ 3 h 7"/>
                  <a:gd name="T6" fmla="*/ 213 w 217"/>
                  <a:gd name="T7" fmla="*/ 0 h 7"/>
                  <a:gd name="T8" fmla="*/ 3 w 217"/>
                  <a:gd name="T9" fmla="*/ 0 h 7"/>
                  <a:gd name="T10" fmla="*/ 0 w 217"/>
                  <a:gd name="T11" fmla="*/ 3 h 7"/>
                  <a:gd name="T12" fmla="*/ 3 w 217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7">
                    <a:moveTo>
                      <a:pt x="3" y="7"/>
                    </a:moveTo>
                    <a:cubicBezTo>
                      <a:pt x="213" y="7"/>
                      <a:pt x="213" y="7"/>
                      <a:pt x="213" y="7"/>
                    </a:cubicBezTo>
                    <a:cubicBezTo>
                      <a:pt x="215" y="7"/>
                      <a:pt x="217" y="5"/>
                      <a:pt x="217" y="3"/>
                    </a:cubicBezTo>
                    <a:cubicBezTo>
                      <a:pt x="217" y="1"/>
                      <a:pt x="215" y="0"/>
                      <a:pt x="21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3" name="Freeform 52"/>
              <p:cNvSpPr>
                <a:spLocks/>
              </p:cNvSpPr>
              <p:nvPr/>
            </p:nvSpPr>
            <p:spPr bwMode="auto">
              <a:xfrm>
                <a:off x="4260850" y="2354263"/>
                <a:ext cx="920750" cy="30163"/>
              </a:xfrm>
              <a:custGeom>
                <a:avLst/>
                <a:gdLst>
                  <a:gd name="T0" fmla="*/ 3 w 217"/>
                  <a:gd name="T1" fmla="*/ 7 h 7"/>
                  <a:gd name="T2" fmla="*/ 213 w 217"/>
                  <a:gd name="T3" fmla="*/ 7 h 7"/>
                  <a:gd name="T4" fmla="*/ 217 w 217"/>
                  <a:gd name="T5" fmla="*/ 3 h 7"/>
                  <a:gd name="T6" fmla="*/ 213 w 217"/>
                  <a:gd name="T7" fmla="*/ 0 h 7"/>
                  <a:gd name="T8" fmla="*/ 3 w 217"/>
                  <a:gd name="T9" fmla="*/ 0 h 7"/>
                  <a:gd name="T10" fmla="*/ 0 w 217"/>
                  <a:gd name="T11" fmla="*/ 3 h 7"/>
                  <a:gd name="T12" fmla="*/ 3 w 217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7">
                    <a:moveTo>
                      <a:pt x="3" y="7"/>
                    </a:moveTo>
                    <a:cubicBezTo>
                      <a:pt x="213" y="7"/>
                      <a:pt x="213" y="7"/>
                      <a:pt x="213" y="7"/>
                    </a:cubicBezTo>
                    <a:cubicBezTo>
                      <a:pt x="215" y="7"/>
                      <a:pt x="217" y="5"/>
                      <a:pt x="217" y="3"/>
                    </a:cubicBezTo>
                    <a:cubicBezTo>
                      <a:pt x="217" y="1"/>
                      <a:pt x="215" y="0"/>
                      <a:pt x="21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4" name="Freeform 53"/>
              <p:cNvSpPr>
                <a:spLocks/>
              </p:cNvSpPr>
              <p:nvPr/>
            </p:nvSpPr>
            <p:spPr bwMode="auto">
              <a:xfrm>
                <a:off x="4260850" y="2541588"/>
                <a:ext cx="920750" cy="30163"/>
              </a:xfrm>
              <a:custGeom>
                <a:avLst/>
                <a:gdLst>
                  <a:gd name="T0" fmla="*/ 3 w 217"/>
                  <a:gd name="T1" fmla="*/ 7 h 7"/>
                  <a:gd name="T2" fmla="*/ 213 w 217"/>
                  <a:gd name="T3" fmla="*/ 7 h 7"/>
                  <a:gd name="T4" fmla="*/ 217 w 217"/>
                  <a:gd name="T5" fmla="*/ 3 h 7"/>
                  <a:gd name="T6" fmla="*/ 213 w 217"/>
                  <a:gd name="T7" fmla="*/ 0 h 7"/>
                  <a:gd name="T8" fmla="*/ 3 w 217"/>
                  <a:gd name="T9" fmla="*/ 0 h 7"/>
                  <a:gd name="T10" fmla="*/ 0 w 217"/>
                  <a:gd name="T11" fmla="*/ 3 h 7"/>
                  <a:gd name="T12" fmla="*/ 3 w 217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7">
                    <a:moveTo>
                      <a:pt x="3" y="7"/>
                    </a:moveTo>
                    <a:cubicBezTo>
                      <a:pt x="213" y="7"/>
                      <a:pt x="213" y="7"/>
                      <a:pt x="213" y="7"/>
                    </a:cubicBezTo>
                    <a:cubicBezTo>
                      <a:pt x="215" y="7"/>
                      <a:pt x="217" y="5"/>
                      <a:pt x="217" y="3"/>
                    </a:cubicBezTo>
                    <a:cubicBezTo>
                      <a:pt x="217" y="1"/>
                      <a:pt x="215" y="0"/>
                      <a:pt x="21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5" name="Freeform 54"/>
              <p:cNvSpPr>
                <a:spLocks/>
              </p:cNvSpPr>
              <p:nvPr/>
            </p:nvSpPr>
            <p:spPr bwMode="auto">
              <a:xfrm>
                <a:off x="4260850" y="2728913"/>
                <a:ext cx="920750" cy="30163"/>
              </a:xfrm>
              <a:custGeom>
                <a:avLst/>
                <a:gdLst>
                  <a:gd name="T0" fmla="*/ 3 w 217"/>
                  <a:gd name="T1" fmla="*/ 7 h 7"/>
                  <a:gd name="T2" fmla="*/ 213 w 217"/>
                  <a:gd name="T3" fmla="*/ 7 h 7"/>
                  <a:gd name="T4" fmla="*/ 217 w 217"/>
                  <a:gd name="T5" fmla="*/ 3 h 7"/>
                  <a:gd name="T6" fmla="*/ 213 w 217"/>
                  <a:gd name="T7" fmla="*/ 0 h 7"/>
                  <a:gd name="T8" fmla="*/ 3 w 217"/>
                  <a:gd name="T9" fmla="*/ 0 h 7"/>
                  <a:gd name="T10" fmla="*/ 0 w 217"/>
                  <a:gd name="T11" fmla="*/ 3 h 7"/>
                  <a:gd name="T12" fmla="*/ 3 w 217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7">
                    <a:moveTo>
                      <a:pt x="3" y="7"/>
                    </a:moveTo>
                    <a:cubicBezTo>
                      <a:pt x="213" y="7"/>
                      <a:pt x="213" y="7"/>
                      <a:pt x="213" y="7"/>
                    </a:cubicBezTo>
                    <a:cubicBezTo>
                      <a:pt x="215" y="7"/>
                      <a:pt x="217" y="5"/>
                      <a:pt x="217" y="3"/>
                    </a:cubicBezTo>
                    <a:cubicBezTo>
                      <a:pt x="217" y="1"/>
                      <a:pt x="215" y="0"/>
                      <a:pt x="21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6" name="Freeform 55"/>
              <p:cNvSpPr>
                <a:spLocks/>
              </p:cNvSpPr>
              <p:nvPr/>
            </p:nvSpPr>
            <p:spPr bwMode="auto">
              <a:xfrm>
                <a:off x="4260850" y="2916238"/>
                <a:ext cx="920750" cy="28575"/>
              </a:xfrm>
              <a:custGeom>
                <a:avLst/>
                <a:gdLst>
                  <a:gd name="T0" fmla="*/ 3 w 217"/>
                  <a:gd name="T1" fmla="*/ 7 h 7"/>
                  <a:gd name="T2" fmla="*/ 213 w 217"/>
                  <a:gd name="T3" fmla="*/ 7 h 7"/>
                  <a:gd name="T4" fmla="*/ 217 w 217"/>
                  <a:gd name="T5" fmla="*/ 3 h 7"/>
                  <a:gd name="T6" fmla="*/ 213 w 217"/>
                  <a:gd name="T7" fmla="*/ 0 h 7"/>
                  <a:gd name="T8" fmla="*/ 3 w 217"/>
                  <a:gd name="T9" fmla="*/ 0 h 7"/>
                  <a:gd name="T10" fmla="*/ 0 w 217"/>
                  <a:gd name="T11" fmla="*/ 3 h 7"/>
                  <a:gd name="T12" fmla="*/ 3 w 217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7">
                    <a:moveTo>
                      <a:pt x="3" y="7"/>
                    </a:moveTo>
                    <a:cubicBezTo>
                      <a:pt x="213" y="7"/>
                      <a:pt x="213" y="7"/>
                      <a:pt x="213" y="7"/>
                    </a:cubicBezTo>
                    <a:cubicBezTo>
                      <a:pt x="215" y="7"/>
                      <a:pt x="217" y="5"/>
                      <a:pt x="217" y="3"/>
                    </a:cubicBezTo>
                    <a:cubicBezTo>
                      <a:pt x="217" y="1"/>
                      <a:pt x="215" y="0"/>
                      <a:pt x="21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7" name="Freeform 56"/>
              <p:cNvSpPr>
                <a:spLocks/>
              </p:cNvSpPr>
              <p:nvPr/>
            </p:nvSpPr>
            <p:spPr bwMode="auto">
              <a:xfrm>
                <a:off x="4260850" y="3101975"/>
                <a:ext cx="920750" cy="30163"/>
              </a:xfrm>
              <a:custGeom>
                <a:avLst/>
                <a:gdLst>
                  <a:gd name="T0" fmla="*/ 3 w 217"/>
                  <a:gd name="T1" fmla="*/ 7 h 7"/>
                  <a:gd name="T2" fmla="*/ 213 w 217"/>
                  <a:gd name="T3" fmla="*/ 7 h 7"/>
                  <a:gd name="T4" fmla="*/ 217 w 217"/>
                  <a:gd name="T5" fmla="*/ 3 h 7"/>
                  <a:gd name="T6" fmla="*/ 213 w 217"/>
                  <a:gd name="T7" fmla="*/ 0 h 7"/>
                  <a:gd name="T8" fmla="*/ 3 w 217"/>
                  <a:gd name="T9" fmla="*/ 0 h 7"/>
                  <a:gd name="T10" fmla="*/ 0 w 217"/>
                  <a:gd name="T11" fmla="*/ 3 h 7"/>
                  <a:gd name="T12" fmla="*/ 3 w 217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7">
                    <a:moveTo>
                      <a:pt x="3" y="7"/>
                    </a:moveTo>
                    <a:cubicBezTo>
                      <a:pt x="213" y="7"/>
                      <a:pt x="213" y="7"/>
                      <a:pt x="213" y="7"/>
                    </a:cubicBezTo>
                    <a:cubicBezTo>
                      <a:pt x="215" y="7"/>
                      <a:pt x="217" y="5"/>
                      <a:pt x="217" y="3"/>
                    </a:cubicBezTo>
                    <a:cubicBezTo>
                      <a:pt x="217" y="1"/>
                      <a:pt x="215" y="0"/>
                      <a:pt x="21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8" name="Freeform 57"/>
              <p:cNvSpPr>
                <a:spLocks noEditPoints="1"/>
              </p:cNvSpPr>
              <p:nvPr/>
            </p:nvSpPr>
            <p:spPr bwMode="auto">
              <a:xfrm>
                <a:off x="5427663" y="3403600"/>
                <a:ext cx="2068513" cy="1339850"/>
              </a:xfrm>
              <a:custGeom>
                <a:avLst/>
                <a:gdLst>
                  <a:gd name="T0" fmla="*/ 155 w 488"/>
                  <a:gd name="T1" fmla="*/ 96 h 315"/>
                  <a:gd name="T2" fmla="*/ 140 w 488"/>
                  <a:gd name="T3" fmla="*/ 59 h 315"/>
                  <a:gd name="T4" fmla="*/ 163 w 488"/>
                  <a:gd name="T5" fmla="*/ 8 h 315"/>
                  <a:gd name="T6" fmla="*/ 199 w 488"/>
                  <a:gd name="T7" fmla="*/ 37 h 315"/>
                  <a:gd name="T8" fmla="*/ 196 w 488"/>
                  <a:gd name="T9" fmla="*/ 83 h 315"/>
                  <a:gd name="T10" fmla="*/ 250 w 488"/>
                  <a:gd name="T11" fmla="*/ 45 h 315"/>
                  <a:gd name="T12" fmla="*/ 259 w 488"/>
                  <a:gd name="T13" fmla="*/ 34 h 315"/>
                  <a:gd name="T14" fmla="*/ 163 w 488"/>
                  <a:gd name="T15" fmla="*/ 264 h 315"/>
                  <a:gd name="T16" fmla="*/ 127 w 488"/>
                  <a:gd name="T17" fmla="*/ 312 h 315"/>
                  <a:gd name="T18" fmla="*/ 126 w 488"/>
                  <a:gd name="T19" fmla="*/ 301 h 315"/>
                  <a:gd name="T20" fmla="*/ 117 w 488"/>
                  <a:gd name="T21" fmla="*/ 232 h 315"/>
                  <a:gd name="T22" fmla="*/ 52 w 488"/>
                  <a:gd name="T23" fmla="*/ 138 h 315"/>
                  <a:gd name="T24" fmla="*/ 13 w 488"/>
                  <a:gd name="T25" fmla="*/ 131 h 315"/>
                  <a:gd name="T26" fmla="*/ 11 w 488"/>
                  <a:gd name="T27" fmla="*/ 88 h 315"/>
                  <a:gd name="T28" fmla="*/ 87 w 488"/>
                  <a:gd name="T29" fmla="*/ 96 h 315"/>
                  <a:gd name="T30" fmla="*/ 106 w 488"/>
                  <a:gd name="T31" fmla="*/ 93 h 315"/>
                  <a:gd name="T32" fmla="*/ 143 w 488"/>
                  <a:gd name="T33" fmla="*/ 132 h 315"/>
                  <a:gd name="T34" fmla="*/ 123 w 488"/>
                  <a:gd name="T35" fmla="*/ 173 h 315"/>
                  <a:gd name="T36" fmla="*/ 158 w 488"/>
                  <a:gd name="T37" fmla="*/ 224 h 315"/>
                  <a:gd name="T38" fmla="*/ 39 w 488"/>
                  <a:gd name="T39" fmla="*/ 122 h 315"/>
                  <a:gd name="T40" fmla="*/ 158 w 488"/>
                  <a:gd name="T41" fmla="*/ 228 h 315"/>
                  <a:gd name="T42" fmla="*/ 471 w 488"/>
                  <a:gd name="T43" fmla="*/ 281 h 315"/>
                  <a:gd name="T44" fmla="*/ 151 w 488"/>
                  <a:gd name="T45" fmla="*/ 146 h 315"/>
                  <a:gd name="T46" fmla="*/ 105 w 488"/>
                  <a:gd name="T47" fmla="*/ 64 h 315"/>
                  <a:gd name="T48" fmla="*/ 89 w 488"/>
                  <a:gd name="T49" fmla="*/ 60 h 315"/>
                  <a:gd name="T50" fmla="*/ 129 w 488"/>
                  <a:gd name="T51" fmla="*/ 85 h 315"/>
                  <a:gd name="T52" fmla="*/ 139 w 488"/>
                  <a:gd name="T53" fmla="*/ 106 h 315"/>
                  <a:gd name="T54" fmla="*/ 111 w 488"/>
                  <a:gd name="T55" fmla="*/ 89 h 315"/>
                  <a:gd name="T56" fmla="*/ 131 w 488"/>
                  <a:gd name="T57" fmla="*/ 90 h 315"/>
                  <a:gd name="T58" fmla="*/ 112 w 488"/>
                  <a:gd name="T59" fmla="*/ 18 h 315"/>
                  <a:gd name="T60" fmla="*/ 128 w 488"/>
                  <a:gd name="T61" fmla="*/ 35 h 315"/>
                  <a:gd name="T62" fmla="*/ 108 w 488"/>
                  <a:gd name="T63" fmla="*/ 58 h 315"/>
                  <a:gd name="T64" fmla="*/ 97 w 488"/>
                  <a:gd name="T65" fmla="*/ 38 h 315"/>
                  <a:gd name="T66" fmla="*/ 67 w 488"/>
                  <a:gd name="T67" fmla="*/ 71 h 315"/>
                  <a:gd name="T68" fmla="*/ 69 w 488"/>
                  <a:gd name="T69" fmla="*/ 66 h 315"/>
                  <a:gd name="T70" fmla="*/ 215 w 488"/>
                  <a:gd name="T71" fmla="*/ 142 h 315"/>
                  <a:gd name="T72" fmla="*/ 230 w 488"/>
                  <a:gd name="T73" fmla="*/ 142 h 315"/>
                  <a:gd name="T74" fmla="*/ 210 w 488"/>
                  <a:gd name="T75" fmla="*/ 106 h 315"/>
                  <a:gd name="T76" fmla="*/ 195 w 488"/>
                  <a:gd name="T77" fmla="*/ 105 h 315"/>
                  <a:gd name="T78" fmla="*/ 469 w 488"/>
                  <a:gd name="T79" fmla="*/ 115 h 315"/>
                  <a:gd name="T80" fmla="*/ 419 w 488"/>
                  <a:gd name="T81" fmla="*/ 139 h 315"/>
                  <a:gd name="T82" fmla="*/ 364 w 488"/>
                  <a:gd name="T83" fmla="*/ 215 h 315"/>
                  <a:gd name="T84" fmla="*/ 244 w 488"/>
                  <a:gd name="T85" fmla="*/ 248 h 315"/>
                  <a:gd name="T86" fmla="*/ 273 w 488"/>
                  <a:gd name="T87" fmla="*/ 157 h 315"/>
                  <a:gd name="T88" fmla="*/ 232 w 488"/>
                  <a:gd name="T89" fmla="*/ 161 h 315"/>
                  <a:gd name="T90" fmla="*/ 240 w 488"/>
                  <a:gd name="T91" fmla="*/ 131 h 315"/>
                  <a:gd name="T92" fmla="*/ 264 w 488"/>
                  <a:gd name="T93" fmla="*/ 121 h 315"/>
                  <a:gd name="T94" fmla="*/ 237 w 488"/>
                  <a:gd name="T95" fmla="*/ 123 h 315"/>
                  <a:gd name="T96" fmla="*/ 247 w 488"/>
                  <a:gd name="T97" fmla="*/ 102 h 315"/>
                  <a:gd name="T98" fmla="*/ 266 w 488"/>
                  <a:gd name="T99" fmla="*/ 87 h 315"/>
                  <a:gd name="T100" fmla="*/ 302 w 488"/>
                  <a:gd name="T101" fmla="*/ 93 h 315"/>
                  <a:gd name="T102" fmla="*/ 382 w 488"/>
                  <a:gd name="T103" fmla="*/ 64 h 315"/>
                  <a:gd name="T104" fmla="*/ 400 w 488"/>
                  <a:gd name="T105" fmla="*/ 77 h 315"/>
                  <a:gd name="T106" fmla="*/ 282 w 488"/>
                  <a:gd name="T107" fmla="*/ 108 h 315"/>
                  <a:gd name="T108" fmla="*/ 302 w 488"/>
                  <a:gd name="T109" fmla="*/ 156 h 315"/>
                  <a:gd name="T110" fmla="*/ 387 w 488"/>
                  <a:gd name="T111" fmla="*/ 226 h 315"/>
                  <a:gd name="T112" fmla="*/ 372 w 488"/>
                  <a:gd name="T113" fmla="*/ 231 h 315"/>
                  <a:gd name="T114" fmla="*/ 357 w 488"/>
                  <a:gd name="T115" fmla="*/ 24 h 315"/>
                  <a:gd name="T116" fmla="*/ 303 w 488"/>
                  <a:gd name="T117" fmla="*/ 70 h 315"/>
                  <a:gd name="T118" fmla="*/ 307 w 488"/>
                  <a:gd name="T119" fmla="*/ 27 h 315"/>
                  <a:gd name="T120" fmla="*/ 405 w 488"/>
                  <a:gd name="T121" fmla="*/ 179 h 315"/>
                  <a:gd name="T122" fmla="*/ 420 w 488"/>
                  <a:gd name="T123" fmla="*/ 160 h 315"/>
                  <a:gd name="T124" fmla="*/ 416 w 488"/>
                  <a:gd name="T125" fmla="*/ 232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88" h="315">
                    <a:moveTo>
                      <a:pt x="190" y="78"/>
                    </a:moveTo>
                    <a:cubicBezTo>
                      <a:pt x="190" y="78"/>
                      <a:pt x="190" y="78"/>
                      <a:pt x="190" y="78"/>
                    </a:cubicBezTo>
                    <a:moveTo>
                      <a:pt x="195" y="90"/>
                    </a:moveTo>
                    <a:cubicBezTo>
                      <a:pt x="195" y="91"/>
                      <a:pt x="192" y="92"/>
                      <a:pt x="192" y="92"/>
                    </a:cubicBezTo>
                    <a:cubicBezTo>
                      <a:pt x="192" y="93"/>
                      <a:pt x="192" y="93"/>
                      <a:pt x="192" y="93"/>
                    </a:cubicBezTo>
                    <a:cubicBezTo>
                      <a:pt x="190" y="95"/>
                      <a:pt x="187" y="94"/>
                      <a:pt x="185" y="96"/>
                    </a:cubicBezTo>
                    <a:cubicBezTo>
                      <a:pt x="185" y="96"/>
                      <a:pt x="185" y="96"/>
                      <a:pt x="185" y="96"/>
                    </a:cubicBezTo>
                    <a:cubicBezTo>
                      <a:pt x="184" y="96"/>
                      <a:pt x="182" y="96"/>
                      <a:pt x="182" y="95"/>
                    </a:cubicBezTo>
                    <a:cubicBezTo>
                      <a:pt x="182" y="95"/>
                      <a:pt x="182" y="97"/>
                      <a:pt x="182" y="97"/>
                    </a:cubicBezTo>
                    <a:cubicBezTo>
                      <a:pt x="181" y="97"/>
                      <a:pt x="178" y="106"/>
                      <a:pt x="176" y="104"/>
                    </a:cubicBezTo>
                    <a:cubicBezTo>
                      <a:pt x="176" y="105"/>
                      <a:pt x="176" y="105"/>
                      <a:pt x="176" y="105"/>
                    </a:cubicBezTo>
                    <a:cubicBezTo>
                      <a:pt x="176" y="104"/>
                      <a:pt x="176" y="104"/>
                      <a:pt x="176" y="104"/>
                    </a:cubicBezTo>
                    <a:cubicBezTo>
                      <a:pt x="176" y="104"/>
                      <a:pt x="175" y="105"/>
                      <a:pt x="175" y="105"/>
                    </a:cubicBezTo>
                    <a:cubicBezTo>
                      <a:pt x="175" y="105"/>
                      <a:pt x="174" y="105"/>
                      <a:pt x="175" y="105"/>
                    </a:cubicBezTo>
                    <a:cubicBezTo>
                      <a:pt x="175" y="104"/>
                      <a:pt x="175" y="104"/>
                      <a:pt x="176" y="103"/>
                    </a:cubicBezTo>
                    <a:cubicBezTo>
                      <a:pt x="175" y="103"/>
                      <a:pt x="175" y="103"/>
                      <a:pt x="174" y="103"/>
                    </a:cubicBezTo>
                    <a:cubicBezTo>
                      <a:pt x="175" y="103"/>
                      <a:pt x="175" y="103"/>
                      <a:pt x="175" y="103"/>
                    </a:cubicBezTo>
                    <a:cubicBezTo>
                      <a:pt x="175" y="103"/>
                      <a:pt x="174" y="105"/>
                      <a:pt x="173" y="105"/>
                    </a:cubicBezTo>
                    <a:cubicBezTo>
                      <a:pt x="173" y="105"/>
                      <a:pt x="172" y="105"/>
                      <a:pt x="172" y="105"/>
                    </a:cubicBezTo>
                    <a:cubicBezTo>
                      <a:pt x="172" y="105"/>
                      <a:pt x="170" y="107"/>
                      <a:pt x="170" y="107"/>
                    </a:cubicBezTo>
                    <a:cubicBezTo>
                      <a:pt x="171" y="107"/>
                      <a:pt x="171" y="108"/>
                      <a:pt x="171" y="109"/>
                    </a:cubicBezTo>
                    <a:cubicBezTo>
                      <a:pt x="172" y="109"/>
                      <a:pt x="170" y="109"/>
                      <a:pt x="170" y="109"/>
                    </a:cubicBezTo>
                    <a:cubicBezTo>
                      <a:pt x="170" y="110"/>
                      <a:pt x="172" y="110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3"/>
                      <a:pt x="169" y="114"/>
                    </a:cubicBezTo>
                    <a:cubicBezTo>
                      <a:pt x="168" y="115"/>
                      <a:pt x="169" y="114"/>
                      <a:pt x="169" y="114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69" y="114"/>
                      <a:pt x="169" y="117"/>
                      <a:pt x="168" y="117"/>
                    </a:cubicBezTo>
                    <a:cubicBezTo>
                      <a:pt x="168" y="118"/>
                      <a:pt x="168" y="118"/>
                      <a:pt x="168" y="118"/>
                    </a:cubicBezTo>
                    <a:cubicBezTo>
                      <a:pt x="168" y="118"/>
                      <a:pt x="168" y="118"/>
                      <a:pt x="168" y="118"/>
                    </a:cubicBezTo>
                    <a:cubicBezTo>
                      <a:pt x="168" y="118"/>
                      <a:pt x="168" y="119"/>
                      <a:pt x="168" y="120"/>
                    </a:cubicBezTo>
                    <a:cubicBezTo>
                      <a:pt x="168" y="120"/>
                      <a:pt x="167" y="123"/>
                      <a:pt x="166" y="122"/>
                    </a:cubicBezTo>
                    <a:cubicBezTo>
                      <a:pt x="165" y="121"/>
                      <a:pt x="165" y="121"/>
                      <a:pt x="165" y="121"/>
                    </a:cubicBezTo>
                    <a:cubicBezTo>
                      <a:pt x="164" y="121"/>
                      <a:pt x="165" y="121"/>
                      <a:pt x="165" y="120"/>
                    </a:cubicBezTo>
                    <a:cubicBezTo>
                      <a:pt x="164" y="120"/>
                      <a:pt x="164" y="120"/>
                      <a:pt x="164" y="119"/>
                    </a:cubicBezTo>
                    <a:cubicBezTo>
                      <a:pt x="163" y="119"/>
                      <a:pt x="163" y="119"/>
                      <a:pt x="163" y="120"/>
                    </a:cubicBezTo>
                    <a:cubicBezTo>
                      <a:pt x="163" y="119"/>
                      <a:pt x="163" y="119"/>
                      <a:pt x="163" y="119"/>
                    </a:cubicBezTo>
                    <a:cubicBezTo>
                      <a:pt x="163" y="119"/>
                      <a:pt x="162" y="119"/>
                      <a:pt x="162" y="119"/>
                    </a:cubicBezTo>
                    <a:cubicBezTo>
                      <a:pt x="162" y="119"/>
                      <a:pt x="162" y="119"/>
                      <a:pt x="162" y="119"/>
                    </a:cubicBezTo>
                    <a:cubicBezTo>
                      <a:pt x="162" y="121"/>
                      <a:pt x="160" y="119"/>
                      <a:pt x="160" y="118"/>
                    </a:cubicBezTo>
                    <a:cubicBezTo>
                      <a:pt x="160" y="118"/>
                      <a:pt x="160" y="118"/>
                      <a:pt x="160" y="118"/>
                    </a:cubicBezTo>
                    <a:cubicBezTo>
                      <a:pt x="160" y="118"/>
                      <a:pt x="160" y="118"/>
                      <a:pt x="160" y="118"/>
                    </a:cubicBezTo>
                    <a:cubicBezTo>
                      <a:pt x="159" y="117"/>
                      <a:pt x="159" y="117"/>
                      <a:pt x="159" y="117"/>
                    </a:cubicBezTo>
                    <a:cubicBezTo>
                      <a:pt x="160" y="117"/>
                      <a:pt x="159" y="117"/>
                      <a:pt x="160" y="116"/>
                    </a:cubicBezTo>
                    <a:cubicBezTo>
                      <a:pt x="160" y="116"/>
                      <a:pt x="160" y="117"/>
                      <a:pt x="159" y="117"/>
                    </a:cubicBezTo>
                    <a:cubicBezTo>
                      <a:pt x="159" y="116"/>
                      <a:pt x="159" y="116"/>
                      <a:pt x="160" y="116"/>
                    </a:cubicBezTo>
                    <a:cubicBezTo>
                      <a:pt x="159" y="116"/>
                      <a:pt x="159" y="116"/>
                      <a:pt x="159" y="116"/>
                    </a:cubicBezTo>
                    <a:cubicBezTo>
                      <a:pt x="160" y="114"/>
                      <a:pt x="155" y="110"/>
                      <a:pt x="156" y="107"/>
                    </a:cubicBezTo>
                    <a:cubicBezTo>
                      <a:pt x="155" y="106"/>
                      <a:pt x="155" y="107"/>
                      <a:pt x="155" y="105"/>
                    </a:cubicBezTo>
                    <a:cubicBezTo>
                      <a:pt x="155" y="105"/>
                      <a:pt x="153" y="102"/>
                      <a:pt x="154" y="102"/>
                    </a:cubicBezTo>
                    <a:cubicBezTo>
                      <a:pt x="154" y="101"/>
                      <a:pt x="154" y="102"/>
                      <a:pt x="155" y="102"/>
                    </a:cubicBezTo>
                    <a:cubicBezTo>
                      <a:pt x="155" y="101"/>
                      <a:pt x="154" y="101"/>
                      <a:pt x="154" y="101"/>
                    </a:cubicBezTo>
                    <a:cubicBezTo>
                      <a:pt x="155" y="101"/>
                      <a:pt x="155" y="101"/>
                      <a:pt x="155" y="101"/>
                    </a:cubicBezTo>
                    <a:cubicBezTo>
                      <a:pt x="154" y="101"/>
                      <a:pt x="153" y="101"/>
                      <a:pt x="154" y="100"/>
                    </a:cubicBezTo>
                    <a:cubicBezTo>
                      <a:pt x="153" y="100"/>
                      <a:pt x="154" y="100"/>
                      <a:pt x="154" y="100"/>
                    </a:cubicBezTo>
                    <a:cubicBezTo>
                      <a:pt x="152" y="99"/>
                      <a:pt x="154" y="97"/>
                      <a:pt x="154" y="96"/>
                    </a:cubicBezTo>
                    <a:cubicBezTo>
                      <a:pt x="155" y="96"/>
                      <a:pt x="155" y="96"/>
                      <a:pt x="155" y="96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95"/>
                      <a:pt x="154" y="95"/>
                      <a:pt x="155" y="95"/>
                    </a:cubicBezTo>
                    <a:cubicBezTo>
                      <a:pt x="154" y="95"/>
                      <a:pt x="154" y="95"/>
                      <a:pt x="154" y="95"/>
                    </a:cubicBezTo>
                    <a:cubicBezTo>
                      <a:pt x="155" y="94"/>
                      <a:pt x="155" y="94"/>
                      <a:pt x="155" y="94"/>
                    </a:cubicBezTo>
                    <a:cubicBezTo>
                      <a:pt x="156" y="95"/>
                      <a:pt x="156" y="95"/>
                      <a:pt x="156" y="95"/>
                    </a:cubicBezTo>
                    <a:cubicBezTo>
                      <a:pt x="157" y="95"/>
                      <a:pt x="158" y="93"/>
                      <a:pt x="157" y="93"/>
                    </a:cubicBezTo>
                    <a:cubicBezTo>
                      <a:pt x="158" y="93"/>
                      <a:pt x="158" y="93"/>
                      <a:pt x="158" y="93"/>
                    </a:cubicBezTo>
                    <a:cubicBezTo>
                      <a:pt x="158" y="93"/>
                      <a:pt x="158" y="93"/>
                      <a:pt x="158" y="93"/>
                    </a:cubicBezTo>
                    <a:cubicBezTo>
                      <a:pt x="158" y="93"/>
                      <a:pt x="158" y="93"/>
                      <a:pt x="158" y="93"/>
                    </a:cubicBezTo>
                    <a:cubicBezTo>
                      <a:pt x="159" y="93"/>
                      <a:pt x="158" y="93"/>
                      <a:pt x="158" y="92"/>
                    </a:cubicBezTo>
                    <a:cubicBezTo>
                      <a:pt x="156" y="93"/>
                      <a:pt x="158" y="91"/>
                      <a:pt x="157" y="91"/>
                    </a:cubicBezTo>
                    <a:cubicBezTo>
                      <a:pt x="157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89"/>
                      <a:pt x="158" y="89"/>
                      <a:pt x="158" y="89"/>
                    </a:cubicBezTo>
                    <a:cubicBezTo>
                      <a:pt x="156" y="89"/>
                      <a:pt x="155" y="89"/>
                      <a:pt x="153" y="88"/>
                    </a:cubicBezTo>
                    <a:cubicBezTo>
                      <a:pt x="152" y="88"/>
                      <a:pt x="154" y="85"/>
                      <a:pt x="157" y="88"/>
                    </a:cubicBezTo>
                    <a:cubicBezTo>
                      <a:pt x="158" y="87"/>
                      <a:pt x="158" y="87"/>
                      <a:pt x="158" y="87"/>
                    </a:cubicBezTo>
                    <a:cubicBezTo>
                      <a:pt x="157" y="88"/>
                      <a:pt x="157" y="87"/>
                      <a:pt x="157" y="87"/>
                    </a:cubicBezTo>
                    <a:cubicBezTo>
                      <a:pt x="157" y="87"/>
                      <a:pt x="157" y="87"/>
                      <a:pt x="157" y="87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7" y="87"/>
                      <a:pt x="157" y="87"/>
                      <a:pt x="157" y="87"/>
                    </a:cubicBezTo>
                    <a:cubicBezTo>
                      <a:pt x="157" y="86"/>
                      <a:pt x="157" y="85"/>
                      <a:pt x="156" y="85"/>
                    </a:cubicBezTo>
                    <a:cubicBezTo>
                      <a:pt x="157" y="85"/>
                      <a:pt x="157" y="85"/>
                      <a:pt x="157" y="85"/>
                    </a:cubicBezTo>
                    <a:cubicBezTo>
                      <a:pt x="157" y="85"/>
                      <a:pt x="157" y="85"/>
                      <a:pt x="157" y="85"/>
                    </a:cubicBezTo>
                    <a:cubicBezTo>
                      <a:pt x="156" y="85"/>
                      <a:pt x="155" y="84"/>
                      <a:pt x="155" y="85"/>
                    </a:cubicBezTo>
                    <a:cubicBezTo>
                      <a:pt x="154" y="84"/>
                      <a:pt x="155" y="84"/>
                      <a:pt x="155" y="83"/>
                    </a:cubicBezTo>
                    <a:cubicBezTo>
                      <a:pt x="155" y="83"/>
                      <a:pt x="155" y="83"/>
                      <a:pt x="156" y="83"/>
                    </a:cubicBezTo>
                    <a:cubicBezTo>
                      <a:pt x="155" y="83"/>
                      <a:pt x="155" y="82"/>
                      <a:pt x="154" y="82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81"/>
                      <a:pt x="154" y="81"/>
                      <a:pt x="154" y="81"/>
                    </a:cubicBezTo>
                    <a:cubicBezTo>
                      <a:pt x="153" y="82"/>
                      <a:pt x="153" y="83"/>
                      <a:pt x="153" y="84"/>
                    </a:cubicBezTo>
                    <a:cubicBezTo>
                      <a:pt x="153" y="84"/>
                      <a:pt x="148" y="82"/>
                      <a:pt x="151" y="82"/>
                    </a:cubicBezTo>
                    <a:cubicBezTo>
                      <a:pt x="151" y="81"/>
                      <a:pt x="152" y="82"/>
                      <a:pt x="152" y="81"/>
                    </a:cubicBezTo>
                    <a:cubicBezTo>
                      <a:pt x="150" y="82"/>
                      <a:pt x="151" y="80"/>
                      <a:pt x="152" y="80"/>
                    </a:cubicBezTo>
                    <a:cubicBezTo>
                      <a:pt x="151" y="80"/>
                      <a:pt x="151" y="80"/>
                      <a:pt x="151" y="80"/>
                    </a:cubicBezTo>
                    <a:cubicBezTo>
                      <a:pt x="151" y="80"/>
                      <a:pt x="151" y="80"/>
                      <a:pt x="151" y="80"/>
                    </a:cubicBezTo>
                    <a:cubicBezTo>
                      <a:pt x="151" y="80"/>
                      <a:pt x="151" y="80"/>
                      <a:pt x="151" y="80"/>
                    </a:cubicBezTo>
                    <a:cubicBezTo>
                      <a:pt x="151" y="79"/>
                      <a:pt x="151" y="79"/>
                      <a:pt x="151" y="79"/>
                    </a:cubicBezTo>
                    <a:cubicBezTo>
                      <a:pt x="151" y="80"/>
                      <a:pt x="152" y="78"/>
                      <a:pt x="152" y="78"/>
                    </a:cubicBezTo>
                    <a:cubicBezTo>
                      <a:pt x="151" y="78"/>
                      <a:pt x="150" y="79"/>
                      <a:pt x="150" y="77"/>
                    </a:cubicBezTo>
                    <a:cubicBezTo>
                      <a:pt x="152" y="77"/>
                      <a:pt x="152" y="77"/>
                      <a:pt x="152" y="77"/>
                    </a:cubicBezTo>
                    <a:cubicBezTo>
                      <a:pt x="152" y="77"/>
                      <a:pt x="152" y="77"/>
                      <a:pt x="152" y="77"/>
                    </a:cubicBezTo>
                    <a:cubicBezTo>
                      <a:pt x="151" y="77"/>
                      <a:pt x="151" y="77"/>
                      <a:pt x="151" y="77"/>
                    </a:cubicBezTo>
                    <a:cubicBezTo>
                      <a:pt x="151" y="76"/>
                      <a:pt x="151" y="76"/>
                      <a:pt x="151" y="76"/>
                    </a:cubicBezTo>
                    <a:cubicBezTo>
                      <a:pt x="152" y="76"/>
                      <a:pt x="151" y="75"/>
                      <a:pt x="151" y="75"/>
                    </a:cubicBezTo>
                    <a:cubicBezTo>
                      <a:pt x="151" y="75"/>
                      <a:pt x="151" y="75"/>
                      <a:pt x="151" y="75"/>
                    </a:cubicBezTo>
                    <a:cubicBezTo>
                      <a:pt x="151" y="75"/>
                      <a:pt x="151" y="75"/>
                      <a:pt x="150" y="75"/>
                    </a:cubicBezTo>
                    <a:cubicBezTo>
                      <a:pt x="150" y="75"/>
                      <a:pt x="151" y="75"/>
                      <a:pt x="151" y="75"/>
                    </a:cubicBezTo>
                    <a:cubicBezTo>
                      <a:pt x="150" y="74"/>
                      <a:pt x="150" y="74"/>
                      <a:pt x="150" y="74"/>
                    </a:cubicBezTo>
                    <a:cubicBezTo>
                      <a:pt x="151" y="74"/>
                      <a:pt x="151" y="74"/>
                      <a:pt x="151" y="74"/>
                    </a:cubicBezTo>
                    <a:cubicBezTo>
                      <a:pt x="150" y="71"/>
                      <a:pt x="150" y="71"/>
                      <a:pt x="150" y="71"/>
                    </a:cubicBezTo>
                    <a:cubicBezTo>
                      <a:pt x="150" y="71"/>
                      <a:pt x="149" y="71"/>
                      <a:pt x="149" y="71"/>
                    </a:cubicBezTo>
                    <a:cubicBezTo>
                      <a:pt x="149" y="71"/>
                      <a:pt x="150" y="71"/>
                      <a:pt x="150" y="70"/>
                    </a:cubicBezTo>
                    <a:cubicBezTo>
                      <a:pt x="150" y="70"/>
                      <a:pt x="150" y="70"/>
                      <a:pt x="150" y="70"/>
                    </a:cubicBezTo>
                    <a:cubicBezTo>
                      <a:pt x="151" y="70"/>
                      <a:pt x="148" y="69"/>
                      <a:pt x="148" y="69"/>
                    </a:cubicBezTo>
                    <a:cubicBezTo>
                      <a:pt x="149" y="69"/>
                      <a:pt x="149" y="69"/>
                      <a:pt x="150" y="69"/>
                    </a:cubicBezTo>
                    <a:cubicBezTo>
                      <a:pt x="149" y="68"/>
                      <a:pt x="148" y="66"/>
                      <a:pt x="147" y="65"/>
                    </a:cubicBezTo>
                    <a:cubicBezTo>
                      <a:pt x="147" y="65"/>
                      <a:pt x="147" y="64"/>
                      <a:pt x="147" y="64"/>
                    </a:cubicBezTo>
                    <a:cubicBezTo>
                      <a:pt x="146" y="61"/>
                      <a:pt x="142" y="61"/>
                      <a:pt x="140" y="59"/>
                    </a:cubicBezTo>
                    <a:cubicBezTo>
                      <a:pt x="140" y="60"/>
                      <a:pt x="140" y="61"/>
                      <a:pt x="139" y="61"/>
                    </a:cubicBezTo>
                    <a:cubicBezTo>
                      <a:pt x="139" y="60"/>
                      <a:pt x="139" y="60"/>
                      <a:pt x="140" y="60"/>
                    </a:cubicBezTo>
                    <a:cubicBezTo>
                      <a:pt x="140" y="60"/>
                      <a:pt x="138" y="61"/>
                      <a:pt x="137" y="61"/>
                    </a:cubicBezTo>
                    <a:cubicBezTo>
                      <a:pt x="138" y="61"/>
                      <a:pt x="135" y="62"/>
                      <a:pt x="136" y="61"/>
                    </a:cubicBezTo>
                    <a:cubicBezTo>
                      <a:pt x="135" y="61"/>
                      <a:pt x="136" y="61"/>
                      <a:pt x="136" y="60"/>
                    </a:cubicBezTo>
                    <a:cubicBezTo>
                      <a:pt x="135" y="60"/>
                      <a:pt x="131" y="60"/>
                      <a:pt x="132" y="59"/>
                    </a:cubicBezTo>
                    <a:cubicBezTo>
                      <a:pt x="133" y="58"/>
                      <a:pt x="134" y="58"/>
                      <a:pt x="134" y="58"/>
                    </a:cubicBezTo>
                    <a:cubicBezTo>
                      <a:pt x="133" y="58"/>
                      <a:pt x="133" y="58"/>
                      <a:pt x="132" y="57"/>
                    </a:cubicBezTo>
                    <a:cubicBezTo>
                      <a:pt x="132" y="57"/>
                      <a:pt x="132" y="57"/>
                      <a:pt x="132" y="56"/>
                    </a:cubicBezTo>
                    <a:cubicBezTo>
                      <a:pt x="131" y="56"/>
                      <a:pt x="131" y="57"/>
                      <a:pt x="131" y="57"/>
                    </a:cubicBezTo>
                    <a:cubicBezTo>
                      <a:pt x="130" y="57"/>
                      <a:pt x="130" y="55"/>
                      <a:pt x="131" y="54"/>
                    </a:cubicBezTo>
                    <a:cubicBezTo>
                      <a:pt x="132" y="54"/>
                      <a:pt x="133" y="55"/>
                      <a:pt x="134" y="55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5" y="53"/>
                      <a:pt x="135" y="54"/>
                      <a:pt x="136" y="54"/>
                    </a:cubicBezTo>
                    <a:cubicBezTo>
                      <a:pt x="137" y="51"/>
                      <a:pt x="135" y="53"/>
                      <a:pt x="134" y="53"/>
                    </a:cubicBezTo>
                    <a:cubicBezTo>
                      <a:pt x="133" y="52"/>
                      <a:pt x="133" y="52"/>
                      <a:pt x="133" y="52"/>
                    </a:cubicBezTo>
                    <a:cubicBezTo>
                      <a:pt x="133" y="52"/>
                      <a:pt x="133" y="52"/>
                      <a:pt x="133" y="52"/>
                    </a:cubicBezTo>
                    <a:cubicBezTo>
                      <a:pt x="133" y="52"/>
                      <a:pt x="133" y="52"/>
                      <a:pt x="133" y="52"/>
                    </a:cubicBezTo>
                    <a:cubicBezTo>
                      <a:pt x="133" y="53"/>
                      <a:pt x="130" y="53"/>
                      <a:pt x="132" y="51"/>
                    </a:cubicBezTo>
                    <a:cubicBezTo>
                      <a:pt x="132" y="52"/>
                      <a:pt x="131" y="52"/>
                      <a:pt x="131" y="51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29" y="52"/>
                      <a:pt x="130" y="50"/>
                    </a:cubicBezTo>
                    <a:cubicBezTo>
                      <a:pt x="128" y="52"/>
                      <a:pt x="128" y="47"/>
                      <a:pt x="128" y="46"/>
                    </a:cubicBezTo>
                    <a:cubicBezTo>
                      <a:pt x="131" y="45"/>
                      <a:pt x="134" y="42"/>
                      <a:pt x="137" y="42"/>
                    </a:cubicBezTo>
                    <a:cubicBezTo>
                      <a:pt x="139" y="41"/>
                      <a:pt x="139" y="37"/>
                      <a:pt x="138" y="35"/>
                    </a:cubicBezTo>
                    <a:cubicBezTo>
                      <a:pt x="140" y="35"/>
                      <a:pt x="140" y="35"/>
                      <a:pt x="140" y="35"/>
                    </a:cubicBezTo>
                    <a:cubicBezTo>
                      <a:pt x="139" y="34"/>
                      <a:pt x="139" y="34"/>
                      <a:pt x="139" y="34"/>
                    </a:cubicBezTo>
                    <a:cubicBezTo>
                      <a:pt x="140" y="35"/>
                      <a:pt x="137" y="36"/>
                      <a:pt x="137" y="35"/>
                    </a:cubicBezTo>
                    <a:cubicBezTo>
                      <a:pt x="136" y="35"/>
                      <a:pt x="134" y="29"/>
                      <a:pt x="137" y="30"/>
                    </a:cubicBezTo>
                    <a:cubicBezTo>
                      <a:pt x="137" y="29"/>
                      <a:pt x="138" y="30"/>
                      <a:pt x="138" y="28"/>
                    </a:cubicBezTo>
                    <a:cubicBezTo>
                      <a:pt x="141" y="26"/>
                      <a:pt x="138" y="27"/>
                      <a:pt x="140" y="28"/>
                    </a:cubicBezTo>
                    <a:cubicBezTo>
                      <a:pt x="140" y="28"/>
                      <a:pt x="140" y="27"/>
                      <a:pt x="140" y="27"/>
                    </a:cubicBezTo>
                    <a:cubicBezTo>
                      <a:pt x="140" y="26"/>
                      <a:pt x="140" y="26"/>
                      <a:pt x="140" y="26"/>
                    </a:cubicBezTo>
                    <a:cubicBezTo>
                      <a:pt x="141" y="25"/>
                      <a:pt x="143" y="28"/>
                      <a:pt x="143" y="28"/>
                    </a:cubicBezTo>
                    <a:cubicBezTo>
                      <a:pt x="143" y="28"/>
                      <a:pt x="144" y="28"/>
                      <a:pt x="144" y="27"/>
                    </a:cubicBezTo>
                    <a:cubicBezTo>
                      <a:pt x="143" y="26"/>
                      <a:pt x="142" y="20"/>
                      <a:pt x="143" y="19"/>
                    </a:cubicBezTo>
                    <a:cubicBezTo>
                      <a:pt x="144" y="18"/>
                      <a:pt x="146" y="21"/>
                      <a:pt x="146" y="21"/>
                    </a:cubicBezTo>
                    <a:cubicBezTo>
                      <a:pt x="145" y="19"/>
                      <a:pt x="146" y="17"/>
                      <a:pt x="149" y="17"/>
                    </a:cubicBezTo>
                    <a:cubicBezTo>
                      <a:pt x="149" y="16"/>
                      <a:pt x="149" y="16"/>
                      <a:pt x="150" y="16"/>
                    </a:cubicBezTo>
                    <a:cubicBezTo>
                      <a:pt x="150" y="16"/>
                      <a:pt x="150" y="17"/>
                      <a:pt x="150" y="16"/>
                    </a:cubicBezTo>
                    <a:cubicBezTo>
                      <a:pt x="150" y="16"/>
                      <a:pt x="150" y="16"/>
                      <a:pt x="150" y="16"/>
                    </a:cubicBezTo>
                    <a:cubicBezTo>
                      <a:pt x="151" y="15"/>
                      <a:pt x="151" y="15"/>
                      <a:pt x="152" y="16"/>
                    </a:cubicBezTo>
                    <a:cubicBezTo>
                      <a:pt x="153" y="17"/>
                      <a:pt x="151" y="20"/>
                      <a:pt x="152" y="22"/>
                    </a:cubicBezTo>
                    <a:cubicBezTo>
                      <a:pt x="152" y="22"/>
                      <a:pt x="153" y="16"/>
                      <a:pt x="157" y="22"/>
                    </a:cubicBezTo>
                    <a:cubicBezTo>
                      <a:pt x="157" y="22"/>
                      <a:pt x="157" y="22"/>
                      <a:pt x="157" y="22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7" y="22"/>
                      <a:pt x="155" y="20"/>
                      <a:pt x="156" y="19"/>
                    </a:cubicBezTo>
                    <a:cubicBezTo>
                      <a:pt x="156" y="20"/>
                      <a:pt x="157" y="20"/>
                      <a:pt x="157" y="20"/>
                    </a:cubicBezTo>
                    <a:cubicBezTo>
                      <a:pt x="158" y="20"/>
                      <a:pt x="158" y="20"/>
                      <a:pt x="158" y="20"/>
                    </a:cubicBezTo>
                    <a:cubicBezTo>
                      <a:pt x="158" y="19"/>
                      <a:pt x="154" y="14"/>
                      <a:pt x="156" y="14"/>
                    </a:cubicBezTo>
                    <a:cubicBezTo>
                      <a:pt x="160" y="13"/>
                      <a:pt x="161" y="19"/>
                      <a:pt x="163" y="21"/>
                    </a:cubicBezTo>
                    <a:cubicBezTo>
                      <a:pt x="165" y="21"/>
                      <a:pt x="164" y="17"/>
                      <a:pt x="165" y="16"/>
                    </a:cubicBezTo>
                    <a:cubicBezTo>
                      <a:pt x="165" y="15"/>
                      <a:pt x="167" y="18"/>
                      <a:pt x="168" y="17"/>
                    </a:cubicBezTo>
                    <a:cubicBezTo>
                      <a:pt x="166" y="17"/>
                      <a:pt x="164" y="13"/>
                      <a:pt x="163" y="12"/>
                    </a:cubicBezTo>
                    <a:cubicBezTo>
                      <a:pt x="163" y="10"/>
                      <a:pt x="168" y="12"/>
                      <a:pt x="169" y="13"/>
                    </a:cubicBezTo>
                    <a:cubicBezTo>
                      <a:pt x="169" y="10"/>
                      <a:pt x="171" y="15"/>
                      <a:pt x="172" y="15"/>
                    </a:cubicBezTo>
                    <a:cubicBezTo>
                      <a:pt x="172" y="15"/>
                      <a:pt x="171" y="11"/>
                      <a:pt x="171" y="11"/>
                    </a:cubicBezTo>
                    <a:cubicBezTo>
                      <a:pt x="170" y="11"/>
                      <a:pt x="170" y="11"/>
                      <a:pt x="169" y="10"/>
                    </a:cubicBezTo>
                    <a:cubicBezTo>
                      <a:pt x="168" y="10"/>
                      <a:pt x="166" y="10"/>
                      <a:pt x="165" y="10"/>
                    </a:cubicBezTo>
                    <a:cubicBezTo>
                      <a:pt x="163" y="9"/>
                      <a:pt x="163" y="10"/>
                      <a:pt x="163" y="8"/>
                    </a:cubicBezTo>
                    <a:cubicBezTo>
                      <a:pt x="164" y="8"/>
                      <a:pt x="164" y="8"/>
                      <a:pt x="164" y="8"/>
                    </a:cubicBezTo>
                    <a:cubicBezTo>
                      <a:pt x="164" y="7"/>
                      <a:pt x="163" y="7"/>
                      <a:pt x="163" y="7"/>
                    </a:cubicBezTo>
                    <a:cubicBezTo>
                      <a:pt x="164" y="6"/>
                      <a:pt x="164" y="7"/>
                      <a:pt x="164" y="7"/>
                    </a:cubicBezTo>
                    <a:cubicBezTo>
                      <a:pt x="165" y="6"/>
                      <a:pt x="165" y="7"/>
                      <a:pt x="166" y="7"/>
                    </a:cubicBezTo>
                    <a:cubicBezTo>
                      <a:pt x="165" y="6"/>
                      <a:pt x="165" y="6"/>
                      <a:pt x="165" y="6"/>
                    </a:cubicBezTo>
                    <a:cubicBezTo>
                      <a:pt x="167" y="5"/>
                      <a:pt x="167" y="5"/>
                      <a:pt x="167" y="5"/>
                    </a:cubicBezTo>
                    <a:cubicBezTo>
                      <a:pt x="169" y="5"/>
                      <a:pt x="168" y="6"/>
                      <a:pt x="168" y="7"/>
                    </a:cubicBezTo>
                    <a:cubicBezTo>
                      <a:pt x="169" y="8"/>
                      <a:pt x="172" y="10"/>
                      <a:pt x="173" y="11"/>
                    </a:cubicBezTo>
                    <a:cubicBezTo>
                      <a:pt x="173" y="10"/>
                      <a:pt x="174" y="10"/>
                      <a:pt x="174" y="10"/>
                    </a:cubicBezTo>
                    <a:cubicBezTo>
                      <a:pt x="173" y="9"/>
                      <a:pt x="173" y="9"/>
                      <a:pt x="173" y="9"/>
                    </a:cubicBezTo>
                    <a:cubicBezTo>
                      <a:pt x="173" y="7"/>
                      <a:pt x="172" y="9"/>
                      <a:pt x="174" y="8"/>
                    </a:cubicBezTo>
                    <a:cubicBezTo>
                      <a:pt x="174" y="7"/>
                      <a:pt x="172" y="8"/>
                      <a:pt x="173" y="7"/>
                    </a:cubicBezTo>
                    <a:cubicBezTo>
                      <a:pt x="173" y="6"/>
                      <a:pt x="174" y="6"/>
                      <a:pt x="175" y="7"/>
                    </a:cubicBezTo>
                    <a:cubicBezTo>
                      <a:pt x="175" y="6"/>
                      <a:pt x="175" y="6"/>
                      <a:pt x="175" y="6"/>
                    </a:cubicBezTo>
                    <a:cubicBezTo>
                      <a:pt x="174" y="6"/>
                      <a:pt x="170" y="5"/>
                      <a:pt x="171" y="3"/>
                    </a:cubicBezTo>
                    <a:cubicBezTo>
                      <a:pt x="172" y="3"/>
                      <a:pt x="173" y="3"/>
                      <a:pt x="173" y="3"/>
                    </a:cubicBezTo>
                    <a:cubicBezTo>
                      <a:pt x="173" y="3"/>
                      <a:pt x="173" y="1"/>
                      <a:pt x="174" y="2"/>
                    </a:cubicBezTo>
                    <a:cubicBezTo>
                      <a:pt x="175" y="2"/>
                      <a:pt x="175" y="1"/>
                      <a:pt x="177" y="1"/>
                    </a:cubicBezTo>
                    <a:cubicBezTo>
                      <a:pt x="177" y="1"/>
                      <a:pt x="177" y="1"/>
                      <a:pt x="177" y="1"/>
                    </a:cubicBezTo>
                    <a:cubicBezTo>
                      <a:pt x="178" y="0"/>
                      <a:pt x="183" y="1"/>
                      <a:pt x="184" y="1"/>
                    </a:cubicBezTo>
                    <a:cubicBezTo>
                      <a:pt x="185" y="2"/>
                      <a:pt x="191" y="3"/>
                      <a:pt x="190" y="5"/>
                    </a:cubicBezTo>
                    <a:cubicBezTo>
                      <a:pt x="189" y="6"/>
                      <a:pt x="185" y="5"/>
                      <a:pt x="184" y="6"/>
                    </a:cubicBezTo>
                    <a:cubicBezTo>
                      <a:pt x="183" y="6"/>
                      <a:pt x="183" y="7"/>
                      <a:pt x="182" y="7"/>
                    </a:cubicBezTo>
                    <a:cubicBezTo>
                      <a:pt x="181" y="7"/>
                      <a:pt x="181" y="5"/>
                      <a:pt x="180" y="6"/>
                    </a:cubicBezTo>
                    <a:cubicBezTo>
                      <a:pt x="180" y="6"/>
                      <a:pt x="182" y="6"/>
                      <a:pt x="181" y="7"/>
                    </a:cubicBezTo>
                    <a:cubicBezTo>
                      <a:pt x="180" y="7"/>
                      <a:pt x="178" y="8"/>
                      <a:pt x="177" y="9"/>
                    </a:cubicBezTo>
                    <a:cubicBezTo>
                      <a:pt x="177" y="10"/>
                      <a:pt x="177" y="10"/>
                      <a:pt x="177" y="10"/>
                    </a:cubicBezTo>
                    <a:cubicBezTo>
                      <a:pt x="178" y="9"/>
                      <a:pt x="178" y="9"/>
                      <a:pt x="179" y="9"/>
                    </a:cubicBezTo>
                    <a:cubicBezTo>
                      <a:pt x="180" y="9"/>
                      <a:pt x="180" y="9"/>
                      <a:pt x="180" y="9"/>
                    </a:cubicBezTo>
                    <a:cubicBezTo>
                      <a:pt x="181" y="6"/>
                      <a:pt x="191" y="6"/>
                      <a:pt x="191" y="7"/>
                    </a:cubicBezTo>
                    <a:cubicBezTo>
                      <a:pt x="191" y="7"/>
                      <a:pt x="191" y="7"/>
                      <a:pt x="191" y="7"/>
                    </a:cubicBezTo>
                    <a:cubicBezTo>
                      <a:pt x="191" y="8"/>
                      <a:pt x="193" y="8"/>
                      <a:pt x="192" y="9"/>
                    </a:cubicBezTo>
                    <a:cubicBezTo>
                      <a:pt x="193" y="9"/>
                      <a:pt x="194" y="9"/>
                      <a:pt x="194" y="10"/>
                    </a:cubicBezTo>
                    <a:cubicBezTo>
                      <a:pt x="194" y="11"/>
                      <a:pt x="195" y="11"/>
                      <a:pt x="196" y="12"/>
                    </a:cubicBezTo>
                    <a:cubicBezTo>
                      <a:pt x="198" y="16"/>
                      <a:pt x="185" y="17"/>
                      <a:pt x="185" y="17"/>
                    </a:cubicBezTo>
                    <a:cubicBezTo>
                      <a:pt x="185" y="16"/>
                      <a:pt x="185" y="16"/>
                      <a:pt x="185" y="16"/>
                    </a:cubicBezTo>
                    <a:cubicBezTo>
                      <a:pt x="185" y="17"/>
                      <a:pt x="185" y="17"/>
                      <a:pt x="185" y="17"/>
                    </a:cubicBezTo>
                    <a:cubicBezTo>
                      <a:pt x="186" y="17"/>
                      <a:pt x="182" y="19"/>
                      <a:pt x="182" y="20"/>
                    </a:cubicBezTo>
                    <a:cubicBezTo>
                      <a:pt x="181" y="20"/>
                      <a:pt x="181" y="21"/>
                      <a:pt x="182" y="21"/>
                    </a:cubicBezTo>
                    <a:cubicBezTo>
                      <a:pt x="181" y="21"/>
                      <a:pt x="194" y="15"/>
                      <a:pt x="193" y="20"/>
                    </a:cubicBezTo>
                    <a:cubicBezTo>
                      <a:pt x="193" y="21"/>
                      <a:pt x="190" y="22"/>
                      <a:pt x="190" y="23"/>
                    </a:cubicBezTo>
                    <a:cubicBezTo>
                      <a:pt x="190" y="25"/>
                      <a:pt x="196" y="17"/>
                      <a:pt x="196" y="17"/>
                    </a:cubicBezTo>
                    <a:cubicBezTo>
                      <a:pt x="197" y="17"/>
                      <a:pt x="197" y="17"/>
                      <a:pt x="197" y="18"/>
                    </a:cubicBezTo>
                    <a:cubicBezTo>
                      <a:pt x="198" y="20"/>
                      <a:pt x="197" y="23"/>
                      <a:pt x="196" y="25"/>
                    </a:cubicBezTo>
                    <a:cubicBezTo>
                      <a:pt x="196" y="26"/>
                      <a:pt x="194" y="29"/>
                      <a:pt x="194" y="30"/>
                    </a:cubicBezTo>
                    <a:cubicBezTo>
                      <a:pt x="194" y="30"/>
                      <a:pt x="193" y="31"/>
                      <a:pt x="194" y="30"/>
                    </a:cubicBezTo>
                    <a:cubicBezTo>
                      <a:pt x="195" y="28"/>
                      <a:pt x="197" y="26"/>
                      <a:pt x="197" y="25"/>
                    </a:cubicBezTo>
                    <a:cubicBezTo>
                      <a:pt x="198" y="24"/>
                      <a:pt x="199" y="22"/>
                      <a:pt x="200" y="22"/>
                    </a:cubicBezTo>
                    <a:cubicBezTo>
                      <a:pt x="200" y="22"/>
                      <a:pt x="200" y="22"/>
                      <a:pt x="200" y="22"/>
                    </a:cubicBezTo>
                    <a:cubicBezTo>
                      <a:pt x="200" y="22"/>
                      <a:pt x="200" y="22"/>
                      <a:pt x="200" y="22"/>
                    </a:cubicBezTo>
                    <a:cubicBezTo>
                      <a:pt x="200" y="23"/>
                      <a:pt x="200" y="23"/>
                      <a:pt x="199" y="24"/>
                    </a:cubicBezTo>
                    <a:cubicBezTo>
                      <a:pt x="200" y="23"/>
                      <a:pt x="201" y="24"/>
                      <a:pt x="202" y="24"/>
                    </a:cubicBezTo>
                    <a:cubicBezTo>
                      <a:pt x="203" y="23"/>
                      <a:pt x="203" y="21"/>
                      <a:pt x="204" y="22"/>
                    </a:cubicBezTo>
                    <a:cubicBezTo>
                      <a:pt x="202" y="18"/>
                      <a:pt x="210" y="22"/>
                      <a:pt x="210" y="23"/>
                    </a:cubicBezTo>
                    <a:cubicBezTo>
                      <a:pt x="211" y="24"/>
                      <a:pt x="205" y="31"/>
                      <a:pt x="204" y="30"/>
                    </a:cubicBezTo>
                    <a:cubicBezTo>
                      <a:pt x="203" y="30"/>
                      <a:pt x="203" y="30"/>
                      <a:pt x="202" y="30"/>
                    </a:cubicBezTo>
                    <a:cubicBezTo>
                      <a:pt x="202" y="30"/>
                      <a:pt x="202" y="30"/>
                      <a:pt x="201" y="31"/>
                    </a:cubicBezTo>
                    <a:cubicBezTo>
                      <a:pt x="202" y="31"/>
                      <a:pt x="203" y="33"/>
                      <a:pt x="204" y="33"/>
                    </a:cubicBezTo>
                    <a:cubicBezTo>
                      <a:pt x="202" y="35"/>
                      <a:pt x="201" y="34"/>
                      <a:pt x="199" y="33"/>
                    </a:cubicBezTo>
                    <a:cubicBezTo>
                      <a:pt x="199" y="34"/>
                      <a:pt x="198" y="36"/>
                      <a:pt x="199" y="37"/>
                    </a:cubicBezTo>
                    <a:cubicBezTo>
                      <a:pt x="200" y="37"/>
                      <a:pt x="200" y="35"/>
                      <a:pt x="201" y="35"/>
                    </a:cubicBezTo>
                    <a:cubicBezTo>
                      <a:pt x="203" y="34"/>
                      <a:pt x="199" y="40"/>
                      <a:pt x="199" y="41"/>
                    </a:cubicBezTo>
                    <a:cubicBezTo>
                      <a:pt x="200" y="41"/>
                      <a:pt x="200" y="41"/>
                      <a:pt x="200" y="42"/>
                    </a:cubicBezTo>
                    <a:cubicBezTo>
                      <a:pt x="200" y="42"/>
                      <a:pt x="199" y="43"/>
                      <a:pt x="198" y="45"/>
                    </a:cubicBezTo>
                    <a:cubicBezTo>
                      <a:pt x="197" y="46"/>
                      <a:pt x="196" y="49"/>
                      <a:pt x="196" y="52"/>
                    </a:cubicBezTo>
                    <a:cubicBezTo>
                      <a:pt x="197" y="52"/>
                      <a:pt x="197" y="52"/>
                      <a:pt x="197" y="52"/>
                    </a:cubicBezTo>
                    <a:cubicBezTo>
                      <a:pt x="197" y="51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1"/>
                      <a:pt x="199" y="51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0" y="50"/>
                      <a:pt x="199" y="52"/>
                      <a:pt x="199" y="52"/>
                    </a:cubicBezTo>
                    <a:cubicBezTo>
                      <a:pt x="199" y="52"/>
                      <a:pt x="198" y="52"/>
                      <a:pt x="198" y="52"/>
                    </a:cubicBezTo>
                    <a:cubicBezTo>
                      <a:pt x="198" y="52"/>
                      <a:pt x="198" y="52"/>
                      <a:pt x="198" y="53"/>
                    </a:cubicBezTo>
                    <a:cubicBezTo>
                      <a:pt x="198" y="53"/>
                      <a:pt x="198" y="53"/>
                      <a:pt x="199" y="53"/>
                    </a:cubicBezTo>
                    <a:cubicBezTo>
                      <a:pt x="199" y="53"/>
                      <a:pt x="204" y="59"/>
                      <a:pt x="198" y="56"/>
                    </a:cubicBezTo>
                    <a:cubicBezTo>
                      <a:pt x="197" y="56"/>
                      <a:pt x="197" y="56"/>
                      <a:pt x="198" y="57"/>
                    </a:cubicBezTo>
                    <a:cubicBezTo>
                      <a:pt x="197" y="56"/>
                      <a:pt x="197" y="56"/>
                      <a:pt x="196" y="57"/>
                    </a:cubicBezTo>
                    <a:cubicBezTo>
                      <a:pt x="197" y="57"/>
                      <a:pt x="197" y="57"/>
                      <a:pt x="197" y="57"/>
                    </a:cubicBezTo>
                    <a:cubicBezTo>
                      <a:pt x="197" y="59"/>
                      <a:pt x="195" y="56"/>
                      <a:pt x="196" y="57"/>
                    </a:cubicBezTo>
                    <a:cubicBezTo>
                      <a:pt x="195" y="58"/>
                      <a:pt x="195" y="58"/>
                      <a:pt x="195" y="58"/>
                    </a:cubicBezTo>
                    <a:cubicBezTo>
                      <a:pt x="196" y="57"/>
                      <a:pt x="196" y="60"/>
                      <a:pt x="197" y="60"/>
                    </a:cubicBezTo>
                    <a:cubicBezTo>
                      <a:pt x="198" y="60"/>
                      <a:pt x="198" y="60"/>
                      <a:pt x="198" y="60"/>
                    </a:cubicBezTo>
                    <a:cubicBezTo>
                      <a:pt x="199" y="62"/>
                      <a:pt x="199" y="61"/>
                      <a:pt x="196" y="62"/>
                    </a:cubicBezTo>
                    <a:cubicBezTo>
                      <a:pt x="197" y="62"/>
                      <a:pt x="198" y="62"/>
                      <a:pt x="199" y="62"/>
                    </a:cubicBezTo>
                    <a:cubicBezTo>
                      <a:pt x="198" y="62"/>
                      <a:pt x="198" y="62"/>
                      <a:pt x="198" y="62"/>
                    </a:cubicBezTo>
                    <a:cubicBezTo>
                      <a:pt x="199" y="62"/>
                      <a:pt x="199" y="62"/>
                      <a:pt x="199" y="62"/>
                    </a:cubicBezTo>
                    <a:cubicBezTo>
                      <a:pt x="199" y="63"/>
                      <a:pt x="200" y="66"/>
                      <a:pt x="199" y="66"/>
                    </a:cubicBezTo>
                    <a:cubicBezTo>
                      <a:pt x="199" y="65"/>
                      <a:pt x="198" y="65"/>
                      <a:pt x="198" y="65"/>
                    </a:cubicBezTo>
                    <a:cubicBezTo>
                      <a:pt x="198" y="66"/>
                      <a:pt x="196" y="67"/>
                      <a:pt x="196" y="67"/>
                    </a:cubicBezTo>
                    <a:cubicBezTo>
                      <a:pt x="197" y="67"/>
                      <a:pt x="197" y="67"/>
                      <a:pt x="197" y="67"/>
                    </a:cubicBezTo>
                    <a:cubicBezTo>
                      <a:pt x="198" y="67"/>
                      <a:pt x="198" y="67"/>
                      <a:pt x="198" y="67"/>
                    </a:cubicBezTo>
                    <a:cubicBezTo>
                      <a:pt x="198" y="67"/>
                      <a:pt x="198" y="68"/>
                      <a:pt x="198" y="69"/>
                    </a:cubicBezTo>
                    <a:cubicBezTo>
                      <a:pt x="199" y="69"/>
                      <a:pt x="201" y="69"/>
                      <a:pt x="200" y="70"/>
                    </a:cubicBezTo>
                    <a:cubicBezTo>
                      <a:pt x="199" y="71"/>
                      <a:pt x="199" y="71"/>
                      <a:pt x="199" y="71"/>
                    </a:cubicBezTo>
                    <a:cubicBezTo>
                      <a:pt x="198" y="71"/>
                      <a:pt x="198" y="70"/>
                      <a:pt x="198" y="70"/>
                    </a:cubicBezTo>
                    <a:cubicBezTo>
                      <a:pt x="197" y="69"/>
                      <a:pt x="199" y="71"/>
                      <a:pt x="197" y="71"/>
                    </a:cubicBezTo>
                    <a:cubicBezTo>
                      <a:pt x="197" y="71"/>
                      <a:pt x="196" y="71"/>
                      <a:pt x="196" y="70"/>
                    </a:cubicBezTo>
                    <a:cubicBezTo>
                      <a:pt x="196" y="70"/>
                      <a:pt x="196" y="70"/>
                      <a:pt x="196" y="70"/>
                    </a:cubicBezTo>
                    <a:cubicBezTo>
                      <a:pt x="195" y="71"/>
                      <a:pt x="196" y="72"/>
                      <a:pt x="196" y="72"/>
                    </a:cubicBezTo>
                    <a:cubicBezTo>
                      <a:pt x="196" y="71"/>
                      <a:pt x="198" y="72"/>
                      <a:pt x="198" y="73"/>
                    </a:cubicBezTo>
                    <a:cubicBezTo>
                      <a:pt x="198" y="73"/>
                      <a:pt x="198" y="74"/>
                      <a:pt x="198" y="74"/>
                    </a:cubicBezTo>
                    <a:cubicBezTo>
                      <a:pt x="197" y="74"/>
                      <a:pt x="196" y="75"/>
                      <a:pt x="195" y="75"/>
                    </a:cubicBezTo>
                    <a:cubicBezTo>
                      <a:pt x="195" y="75"/>
                      <a:pt x="195" y="75"/>
                      <a:pt x="195" y="75"/>
                    </a:cubicBezTo>
                    <a:cubicBezTo>
                      <a:pt x="195" y="75"/>
                      <a:pt x="195" y="75"/>
                      <a:pt x="195" y="76"/>
                    </a:cubicBezTo>
                    <a:cubicBezTo>
                      <a:pt x="194" y="75"/>
                      <a:pt x="191" y="77"/>
                      <a:pt x="191" y="76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5" y="75"/>
                      <a:pt x="195" y="75"/>
                    </a:cubicBezTo>
                    <a:cubicBezTo>
                      <a:pt x="195" y="75"/>
                      <a:pt x="192" y="73"/>
                      <a:pt x="194" y="73"/>
                    </a:cubicBezTo>
                    <a:cubicBezTo>
                      <a:pt x="193" y="73"/>
                      <a:pt x="191" y="76"/>
                      <a:pt x="190" y="76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89" y="76"/>
                      <a:pt x="189" y="76"/>
                      <a:pt x="189" y="76"/>
                    </a:cubicBezTo>
                    <a:cubicBezTo>
                      <a:pt x="190" y="75"/>
                      <a:pt x="192" y="77"/>
                      <a:pt x="192" y="77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2" y="78"/>
                      <a:pt x="192" y="78"/>
                      <a:pt x="192" y="78"/>
                    </a:cubicBezTo>
                    <a:cubicBezTo>
                      <a:pt x="193" y="79"/>
                      <a:pt x="192" y="78"/>
                      <a:pt x="192" y="79"/>
                    </a:cubicBezTo>
                    <a:cubicBezTo>
                      <a:pt x="192" y="79"/>
                      <a:pt x="193" y="80"/>
                      <a:pt x="194" y="80"/>
                    </a:cubicBezTo>
                    <a:cubicBezTo>
                      <a:pt x="195" y="82"/>
                      <a:pt x="194" y="81"/>
                      <a:pt x="194" y="83"/>
                    </a:cubicBezTo>
                    <a:cubicBezTo>
                      <a:pt x="195" y="83"/>
                      <a:pt x="195" y="82"/>
                      <a:pt x="195" y="82"/>
                    </a:cubicBezTo>
                    <a:cubicBezTo>
                      <a:pt x="195" y="82"/>
                      <a:pt x="195" y="83"/>
                      <a:pt x="196" y="84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8"/>
                      <a:pt x="196" y="88"/>
                      <a:pt x="196" y="88"/>
                    </a:cubicBezTo>
                    <a:cubicBezTo>
                      <a:pt x="195" y="87"/>
                      <a:pt x="195" y="87"/>
                      <a:pt x="195" y="87"/>
                    </a:cubicBezTo>
                    <a:cubicBezTo>
                      <a:pt x="195" y="86"/>
                      <a:pt x="195" y="86"/>
                      <a:pt x="195" y="86"/>
                    </a:cubicBezTo>
                    <a:cubicBezTo>
                      <a:pt x="195" y="87"/>
                      <a:pt x="195" y="87"/>
                      <a:pt x="195" y="88"/>
                    </a:cubicBezTo>
                    <a:cubicBezTo>
                      <a:pt x="194" y="88"/>
                      <a:pt x="194" y="88"/>
                      <a:pt x="194" y="88"/>
                    </a:cubicBezTo>
                    <a:cubicBezTo>
                      <a:pt x="193" y="87"/>
                      <a:pt x="192" y="84"/>
                      <a:pt x="192" y="84"/>
                    </a:cubicBezTo>
                    <a:cubicBezTo>
                      <a:pt x="191" y="83"/>
                      <a:pt x="189" y="82"/>
                      <a:pt x="188" y="81"/>
                    </a:cubicBezTo>
                    <a:cubicBezTo>
                      <a:pt x="187" y="81"/>
                      <a:pt x="187" y="81"/>
                      <a:pt x="187" y="81"/>
                    </a:cubicBezTo>
                    <a:cubicBezTo>
                      <a:pt x="188" y="82"/>
                      <a:pt x="191" y="85"/>
                      <a:pt x="191" y="84"/>
                    </a:cubicBezTo>
                    <a:cubicBezTo>
                      <a:pt x="191" y="85"/>
                      <a:pt x="188" y="86"/>
                      <a:pt x="187" y="86"/>
                    </a:cubicBezTo>
                    <a:cubicBezTo>
                      <a:pt x="188" y="86"/>
                      <a:pt x="188" y="86"/>
                      <a:pt x="188" y="86"/>
                    </a:cubicBezTo>
                    <a:cubicBezTo>
                      <a:pt x="189" y="87"/>
                      <a:pt x="186" y="87"/>
                      <a:pt x="186" y="88"/>
                    </a:cubicBezTo>
                    <a:cubicBezTo>
                      <a:pt x="187" y="88"/>
                      <a:pt x="187" y="88"/>
                      <a:pt x="187" y="88"/>
                    </a:cubicBezTo>
                    <a:cubicBezTo>
                      <a:pt x="188" y="88"/>
                      <a:pt x="188" y="88"/>
                      <a:pt x="188" y="88"/>
                    </a:cubicBezTo>
                    <a:cubicBezTo>
                      <a:pt x="188" y="88"/>
                      <a:pt x="188" y="88"/>
                      <a:pt x="188" y="88"/>
                    </a:cubicBezTo>
                    <a:cubicBezTo>
                      <a:pt x="188" y="88"/>
                      <a:pt x="188" y="88"/>
                      <a:pt x="188" y="87"/>
                    </a:cubicBezTo>
                    <a:cubicBezTo>
                      <a:pt x="188" y="87"/>
                      <a:pt x="190" y="86"/>
                      <a:pt x="191" y="85"/>
                    </a:cubicBezTo>
                    <a:cubicBezTo>
                      <a:pt x="193" y="86"/>
                      <a:pt x="191" y="88"/>
                      <a:pt x="190" y="87"/>
                    </a:cubicBezTo>
                    <a:cubicBezTo>
                      <a:pt x="191" y="89"/>
                      <a:pt x="188" y="89"/>
                      <a:pt x="187" y="89"/>
                    </a:cubicBezTo>
                    <a:cubicBezTo>
                      <a:pt x="187" y="90"/>
                      <a:pt x="191" y="88"/>
                      <a:pt x="191" y="88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94" y="88"/>
                      <a:pt x="197" y="90"/>
                      <a:pt x="195" y="90"/>
                    </a:cubicBezTo>
                    <a:close/>
                    <a:moveTo>
                      <a:pt x="190" y="78"/>
                    </a:moveTo>
                    <a:cubicBezTo>
                      <a:pt x="190" y="78"/>
                      <a:pt x="190" y="78"/>
                      <a:pt x="190" y="78"/>
                    </a:cubicBezTo>
                    <a:cubicBezTo>
                      <a:pt x="190" y="78"/>
                      <a:pt x="191" y="78"/>
                      <a:pt x="191" y="78"/>
                    </a:cubicBezTo>
                    <a:cubicBezTo>
                      <a:pt x="191" y="78"/>
                      <a:pt x="190" y="78"/>
                      <a:pt x="190" y="78"/>
                    </a:cubicBezTo>
                    <a:close/>
                    <a:moveTo>
                      <a:pt x="196" y="63"/>
                    </a:moveTo>
                    <a:cubicBezTo>
                      <a:pt x="196" y="65"/>
                      <a:pt x="196" y="65"/>
                      <a:pt x="196" y="65"/>
                    </a:cubicBezTo>
                    <a:cubicBezTo>
                      <a:pt x="197" y="65"/>
                      <a:pt x="197" y="65"/>
                      <a:pt x="197" y="65"/>
                    </a:cubicBezTo>
                    <a:cubicBezTo>
                      <a:pt x="197" y="64"/>
                      <a:pt x="197" y="64"/>
                      <a:pt x="196" y="63"/>
                    </a:cubicBezTo>
                    <a:close/>
                    <a:moveTo>
                      <a:pt x="189" y="76"/>
                    </a:moveTo>
                    <a:cubicBezTo>
                      <a:pt x="189" y="76"/>
                      <a:pt x="189" y="76"/>
                      <a:pt x="189" y="76"/>
                    </a:cubicBezTo>
                    <a:cubicBezTo>
                      <a:pt x="189" y="76"/>
                      <a:pt x="189" y="76"/>
                      <a:pt x="189" y="76"/>
                    </a:cubicBezTo>
                    <a:close/>
                    <a:moveTo>
                      <a:pt x="149" y="24"/>
                    </a:moveTo>
                    <a:cubicBezTo>
                      <a:pt x="148" y="24"/>
                      <a:pt x="148" y="23"/>
                      <a:pt x="147" y="23"/>
                    </a:cubicBezTo>
                    <a:cubicBezTo>
                      <a:pt x="148" y="24"/>
                      <a:pt x="148" y="24"/>
                      <a:pt x="149" y="24"/>
                    </a:cubicBezTo>
                    <a:close/>
                    <a:moveTo>
                      <a:pt x="192" y="88"/>
                    </a:moveTo>
                    <a:cubicBezTo>
                      <a:pt x="192" y="88"/>
                      <a:pt x="192" y="88"/>
                      <a:pt x="192" y="88"/>
                    </a:cubicBezTo>
                    <a:moveTo>
                      <a:pt x="197" y="65"/>
                    </a:moveTo>
                    <a:cubicBezTo>
                      <a:pt x="197" y="65"/>
                      <a:pt x="197" y="65"/>
                      <a:pt x="197" y="65"/>
                    </a:cubicBezTo>
                    <a:moveTo>
                      <a:pt x="244" y="41"/>
                    </a:moveTo>
                    <a:cubicBezTo>
                      <a:pt x="243" y="40"/>
                      <a:pt x="243" y="40"/>
                      <a:pt x="243" y="40"/>
                    </a:cubicBezTo>
                    <a:cubicBezTo>
                      <a:pt x="244" y="40"/>
                      <a:pt x="244" y="40"/>
                      <a:pt x="244" y="40"/>
                    </a:cubicBezTo>
                    <a:cubicBezTo>
                      <a:pt x="244" y="41"/>
                      <a:pt x="244" y="41"/>
                      <a:pt x="244" y="41"/>
                    </a:cubicBezTo>
                    <a:cubicBezTo>
                      <a:pt x="244" y="40"/>
                      <a:pt x="244" y="40"/>
                      <a:pt x="244" y="40"/>
                    </a:cubicBezTo>
                    <a:cubicBezTo>
                      <a:pt x="244" y="40"/>
                      <a:pt x="244" y="40"/>
                      <a:pt x="244" y="40"/>
                    </a:cubicBezTo>
                    <a:cubicBezTo>
                      <a:pt x="244" y="40"/>
                      <a:pt x="244" y="43"/>
                      <a:pt x="244" y="42"/>
                    </a:cubicBezTo>
                    <a:cubicBezTo>
                      <a:pt x="244" y="44"/>
                      <a:pt x="244" y="44"/>
                      <a:pt x="244" y="44"/>
                    </a:cubicBezTo>
                    <a:cubicBezTo>
                      <a:pt x="243" y="44"/>
                      <a:pt x="244" y="45"/>
                      <a:pt x="245" y="45"/>
                    </a:cubicBezTo>
                    <a:cubicBezTo>
                      <a:pt x="246" y="46"/>
                      <a:pt x="246" y="46"/>
                      <a:pt x="246" y="46"/>
                    </a:cubicBezTo>
                    <a:cubicBezTo>
                      <a:pt x="243" y="47"/>
                      <a:pt x="247" y="47"/>
                      <a:pt x="246" y="48"/>
                    </a:cubicBezTo>
                    <a:cubicBezTo>
                      <a:pt x="247" y="47"/>
                      <a:pt x="247" y="47"/>
                      <a:pt x="247" y="47"/>
                    </a:cubicBezTo>
                    <a:cubicBezTo>
                      <a:pt x="247" y="47"/>
                      <a:pt x="247" y="47"/>
                      <a:pt x="247" y="47"/>
                    </a:cubicBezTo>
                    <a:cubicBezTo>
                      <a:pt x="247" y="47"/>
                      <a:pt x="247" y="46"/>
                      <a:pt x="248" y="46"/>
                    </a:cubicBezTo>
                    <a:cubicBezTo>
                      <a:pt x="247" y="44"/>
                      <a:pt x="247" y="44"/>
                      <a:pt x="247" y="44"/>
                    </a:cubicBezTo>
                    <a:cubicBezTo>
                      <a:pt x="248" y="44"/>
                      <a:pt x="248" y="45"/>
                      <a:pt x="248" y="44"/>
                    </a:cubicBezTo>
                    <a:cubicBezTo>
                      <a:pt x="248" y="44"/>
                      <a:pt x="248" y="44"/>
                      <a:pt x="248" y="44"/>
                    </a:cubicBezTo>
                    <a:cubicBezTo>
                      <a:pt x="249" y="44"/>
                      <a:pt x="249" y="44"/>
                      <a:pt x="249" y="44"/>
                    </a:cubicBezTo>
                    <a:cubicBezTo>
                      <a:pt x="249" y="47"/>
                      <a:pt x="249" y="44"/>
                      <a:pt x="250" y="45"/>
                    </a:cubicBezTo>
                    <a:cubicBezTo>
                      <a:pt x="250" y="46"/>
                      <a:pt x="250" y="46"/>
                      <a:pt x="251" y="46"/>
                    </a:cubicBezTo>
                    <a:cubicBezTo>
                      <a:pt x="251" y="46"/>
                      <a:pt x="251" y="46"/>
                      <a:pt x="251" y="46"/>
                    </a:cubicBezTo>
                    <a:cubicBezTo>
                      <a:pt x="251" y="47"/>
                      <a:pt x="249" y="47"/>
                      <a:pt x="248" y="48"/>
                    </a:cubicBezTo>
                    <a:cubicBezTo>
                      <a:pt x="247" y="49"/>
                      <a:pt x="245" y="51"/>
                      <a:pt x="248" y="50"/>
                    </a:cubicBezTo>
                    <a:cubicBezTo>
                      <a:pt x="249" y="50"/>
                      <a:pt x="250" y="50"/>
                      <a:pt x="250" y="50"/>
                    </a:cubicBezTo>
                    <a:cubicBezTo>
                      <a:pt x="250" y="50"/>
                      <a:pt x="250" y="51"/>
                      <a:pt x="249" y="51"/>
                    </a:cubicBezTo>
                    <a:cubicBezTo>
                      <a:pt x="248" y="51"/>
                      <a:pt x="248" y="51"/>
                      <a:pt x="249" y="52"/>
                    </a:cubicBezTo>
                    <a:cubicBezTo>
                      <a:pt x="249" y="52"/>
                      <a:pt x="249" y="52"/>
                      <a:pt x="249" y="52"/>
                    </a:cubicBezTo>
                    <a:cubicBezTo>
                      <a:pt x="249" y="52"/>
                      <a:pt x="248" y="52"/>
                      <a:pt x="248" y="52"/>
                    </a:cubicBezTo>
                    <a:cubicBezTo>
                      <a:pt x="248" y="53"/>
                      <a:pt x="247" y="55"/>
                      <a:pt x="248" y="55"/>
                    </a:cubicBezTo>
                    <a:cubicBezTo>
                      <a:pt x="249" y="56"/>
                      <a:pt x="250" y="54"/>
                      <a:pt x="250" y="55"/>
                    </a:cubicBezTo>
                    <a:cubicBezTo>
                      <a:pt x="250" y="56"/>
                      <a:pt x="250" y="55"/>
                      <a:pt x="250" y="56"/>
                    </a:cubicBezTo>
                    <a:cubicBezTo>
                      <a:pt x="250" y="56"/>
                      <a:pt x="250" y="56"/>
                      <a:pt x="250" y="56"/>
                    </a:cubicBezTo>
                    <a:cubicBezTo>
                      <a:pt x="249" y="56"/>
                      <a:pt x="249" y="56"/>
                      <a:pt x="249" y="56"/>
                    </a:cubicBezTo>
                    <a:cubicBezTo>
                      <a:pt x="249" y="57"/>
                      <a:pt x="250" y="57"/>
                      <a:pt x="250" y="58"/>
                    </a:cubicBezTo>
                    <a:cubicBezTo>
                      <a:pt x="250" y="58"/>
                      <a:pt x="251" y="57"/>
                      <a:pt x="251" y="57"/>
                    </a:cubicBezTo>
                    <a:cubicBezTo>
                      <a:pt x="251" y="53"/>
                      <a:pt x="251" y="53"/>
                      <a:pt x="251" y="53"/>
                    </a:cubicBezTo>
                    <a:cubicBezTo>
                      <a:pt x="250" y="52"/>
                      <a:pt x="253" y="52"/>
                      <a:pt x="253" y="52"/>
                    </a:cubicBezTo>
                    <a:cubicBezTo>
                      <a:pt x="253" y="50"/>
                      <a:pt x="253" y="44"/>
                      <a:pt x="256" y="44"/>
                    </a:cubicBezTo>
                    <a:cubicBezTo>
                      <a:pt x="258" y="45"/>
                      <a:pt x="254" y="42"/>
                      <a:pt x="254" y="42"/>
                    </a:cubicBezTo>
                    <a:cubicBezTo>
                      <a:pt x="254" y="41"/>
                      <a:pt x="254" y="39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2" y="37"/>
                      <a:pt x="252" y="39"/>
                      <a:pt x="252" y="40"/>
                    </a:cubicBezTo>
                    <a:cubicBezTo>
                      <a:pt x="252" y="39"/>
                      <a:pt x="251" y="35"/>
                      <a:pt x="251" y="35"/>
                    </a:cubicBezTo>
                    <a:cubicBezTo>
                      <a:pt x="251" y="36"/>
                      <a:pt x="251" y="36"/>
                      <a:pt x="251" y="36"/>
                    </a:cubicBezTo>
                    <a:cubicBezTo>
                      <a:pt x="250" y="35"/>
                      <a:pt x="250" y="35"/>
                      <a:pt x="250" y="35"/>
                    </a:cubicBezTo>
                    <a:cubicBezTo>
                      <a:pt x="250" y="33"/>
                      <a:pt x="249" y="36"/>
                      <a:pt x="249" y="37"/>
                    </a:cubicBezTo>
                    <a:cubicBezTo>
                      <a:pt x="249" y="39"/>
                      <a:pt x="249" y="41"/>
                      <a:pt x="250" y="43"/>
                    </a:cubicBezTo>
                    <a:cubicBezTo>
                      <a:pt x="250" y="42"/>
                      <a:pt x="249" y="42"/>
                      <a:pt x="249" y="41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49" y="40"/>
                      <a:pt x="248" y="39"/>
                      <a:pt x="248" y="37"/>
                    </a:cubicBezTo>
                    <a:cubicBezTo>
                      <a:pt x="248" y="37"/>
                      <a:pt x="247" y="35"/>
                      <a:pt x="247" y="38"/>
                    </a:cubicBezTo>
                    <a:cubicBezTo>
                      <a:pt x="246" y="38"/>
                      <a:pt x="246" y="39"/>
                      <a:pt x="247" y="40"/>
                    </a:cubicBezTo>
                    <a:cubicBezTo>
                      <a:pt x="246" y="40"/>
                      <a:pt x="246" y="40"/>
                      <a:pt x="246" y="40"/>
                    </a:cubicBezTo>
                    <a:cubicBezTo>
                      <a:pt x="247" y="40"/>
                      <a:pt x="246" y="39"/>
                      <a:pt x="246" y="39"/>
                    </a:cubicBezTo>
                    <a:cubicBezTo>
                      <a:pt x="246" y="39"/>
                      <a:pt x="246" y="39"/>
                      <a:pt x="246" y="39"/>
                    </a:cubicBezTo>
                    <a:cubicBezTo>
                      <a:pt x="246" y="39"/>
                      <a:pt x="246" y="39"/>
                      <a:pt x="246" y="39"/>
                    </a:cubicBezTo>
                    <a:cubicBezTo>
                      <a:pt x="246" y="38"/>
                      <a:pt x="246" y="38"/>
                      <a:pt x="246" y="38"/>
                    </a:cubicBezTo>
                    <a:cubicBezTo>
                      <a:pt x="245" y="38"/>
                      <a:pt x="245" y="38"/>
                      <a:pt x="245" y="38"/>
                    </a:cubicBezTo>
                    <a:cubicBezTo>
                      <a:pt x="245" y="38"/>
                      <a:pt x="245" y="38"/>
                      <a:pt x="245" y="38"/>
                    </a:cubicBezTo>
                    <a:cubicBezTo>
                      <a:pt x="245" y="37"/>
                      <a:pt x="246" y="37"/>
                      <a:pt x="247" y="37"/>
                    </a:cubicBezTo>
                    <a:cubicBezTo>
                      <a:pt x="246" y="36"/>
                      <a:pt x="246" y="36"/>
                      <a:pt x="246" y="36"/>
                    </a:cubicBezTo>
                    <a:cubicBezTo>
                      <a:pt x="246" y="36"/>
                      <a:pt x="245" y="36"/>
                      <a:pt x="244" y="36"/>
                    </a:cubicBezTo>
                    <a:cubicBezTo>
                      <a:pt x="244" y="36"/>
                      <a:pt x="244" y="37"/>
                      <a:pt x="244" y="37"/>
                    </a:cubicBezTo>
                    <a:cubicBezTo>
                      <a:pt x="244" y="37"/>
                      <a:pt x="244" y="36"/>
                      <a:pt x="244" y="36"/>
                    </a:cubicBezTo>
                    <a:cubicBezTo>
                      <a:pt x="243" y="36"/>
                      <a:pt x="242" y="40"/>
                      <a:pt x="243" y="40"/>
                    </a:cubicBezTo>
                    <a:cubicBezTo>
                      <a:pt x="243" y="41"/>
                      <a:pt x="244" y="42"/>
                      <a:pt x="244" y="41"/>
                    </a:cubicBezTo>
                    <a:close/>
                    <a:moveTo>
                      <a:pt x="244" y="41"/>
                    </a:moveTo>
                    <a:cubicBezTo>
                      <a:pt x="244" y="41"/>
                      <a:pt x="244" y="41"/>
                      <a:pt x="244" y="41"/>
                    </a:cubicBezTo>
                    <a:moveTo>
                      <a:pt x="252" y="34"/>
                    </a:moveTo>
                    <a:cubicBezTo>
                      <a:pt x="252" y="36"/>
                      <a:pt x="257" y="38"/>
                      <a:pt x="257" y="39"/>
                    </a:cubicBezTo>
                    <a:cubicBezTo>
                      <a:pt x="256" y="39"/>
                      <a:pt x="256" y="39"/>
                      <a:pt x="255" y="39"/>
                    </a:cubicBezTo>
                    <a:cubicBezTo>
                      <a:pt x="256" y="39"/>
                      <a:pt x="257" y="41"/>
                      <a:pt x="258" y="41"/>
                    </a:cubicBezTo>
                    <a:cubicBezTo>
                      <a:pt x="260" y="41"/>
                      <a:pt x="261" y="40"/>
                      <a:pt x="262" y="39"/>
                    </a:cubicBezTo>
                    <a:cubicBezTo>
                      <a:pt x="263" y="38"/>
                      <a:pt x="265" y="36"/>
                      <a:pt x="265" y="35"/>
                    </a:cubicBezTo>
                    <a:cubicBezTo>
                      <a:pt x="265" y="34"/>
                      <a:pt x="264" y="32"/>
                      <a:pt x="262" y="33"/>
                    </a:cubicBezTo>
                    <a:cubicBezTo>
                      <a:pt x="262" y="32"/>
                      <a:pt x="262" y="33"/>
                      <a:pt x="261" y="32"/>
                    </a:cubicBezTo>
                    <a:cubicBezTo>
                      <a:pt x="261" y="33"/>
                      <a:pt x="261" y="33"/>
                      <a:pt x="261" y="32"/>
                    </a:cubicBezTo>
                    <a:cubicBezTo>
                      <a:pt x="261" y="33"/>
                      <a:pt x="260" y="32"/>
                      <a:pt x="260" y="33"/>
                    </a:cubicBezTo>
                    <a:cubicBezTo>
                      <a:pt x="259" y="34"/>
                      <a:pt x="259" y="34"/>
                      <a:pt x="259" y="34"/>
                    </a:cubicBezTo>
                    <a:cubicBezTo>
                      <a:pt x="259" y="33"/>
                      <a:pt x="259" y="33"/>
                      <a:pt x="259" y="33"/>
                    </a:cubicBezTo>
                    <a:cubicBezTo>
                      <a:pt x="259" y="34"/>
                      <a:pt x="259" y="34"/>
                      <a:pt x="259" y="34"/>
                    </a:cubicBezTo>
                    <a:cubicBezTo>
                      <a:pt x="259" y="33"/>
                      <a:pt x="260" y="31"/>
                      <a:pt x="259" y="31"/>
                    </a:cubicBezTo>
                    <a:cubicBezTo>
                      <a:pt x="258" y="32"/>
                      <a:pt x="258" y="33"/>
                      <a:pt x="258" y="35"/>
                    </a:cubicBezTo>
                    <a:cubicBezTo>
                      <a:pt x="257" y="34"/>
                      <a:pt x="257" y="34"/>
                      <a:pt x="257" y="34"/>
                    </a:cubicBezTo>
                    <a:cubicBezTo>
                      <a:pt x="257" y="33"/>
                      <a:pt x="258" y="32"/>
                      <a:pt x="257" y="33"/>
                    </a:cubicBezTo>
                    <a:cubicBezTo>
                      <a:pt x="256" y="33"/>
                      <a:pt x="256" y="31"/>
                      <a:pt x="255" y="31"/>
                    </a:cubicBezTo>
                    <a:cubicBezTo>
                      <a:pt x="254" y="31"/>
                      <a:pt x="254" y="32"/>
                      <a:pt x="254" y="32"/>
                    </a:cubicBezTo>
                    <a:cubicBezTo>
                      <a:pt x="255" y="32"/>
                      <a:pt x="255" y="32"/>
                      <a:pt x="255" y="32"/>
                    </a:cubicBezTo>
                    <a:cubicBezTo>
                      <a:pt x="255" y="33"/>
                      <a:pt x="255" y="33"/>
                      <a:pt x="255" y="33"/>
                    </a:cubicBezTo>
                    <a:cubicBezTo>
                      <a:pt x="254" y="33"/>
                      <a:pt x="253" y="31"/>
                      <a:pt x="254" y="33"/>
                    </a:cubicBezTo>
                    <a:cubicBezTo>
                      <a:pt x="254" y="33"/>
                      <a:pt x="255" y="33"/>
                      <a:pt x="254" y="34"/>
                    </a:cubicBezTo>
                    <a:cubicBezTo>
                      <a:pt x="254" y="34"/>
                      <a:pt x="253" y="32"/>
                      <a:pt x="252" y="34"/>
                    </a:cubicBezTo>
                    <a:close/>
                    <a:moveTo>
                      <a:pt x="252" y="34"/>
                    </a:moveTo>
                    <a:cubicBezTo>
                      <a:pt x="252" y="34"/>
                      <a:pt x="252" y="34"/>
                      <a:pt x="252" y="34"/>
                    </a:cubicBezTo>
                    <a:moveTo>
                      <a:pt x="260" y="52"/>
                    </a:moveTo>
                    <a:cubicBezTo>
                      <a:pt x="261" y="50"/>
                      <a:pt x="261" y="50"/>
                      <a:pt x="261" y="50"/>
                    </a:cubicBezTo>
                    <a:cubicBezTo>
                      <a:pt x="260" y="50"/>
                      <a:pt x="260" y="50"/>
                      <a:pt x="260" y="50"/>
                    </a:cubicBezTo>
                    <a:cubicBezTo>
                      <a:pt x="258" y="46"/>
                      <a:pt x="254" y="51"/>
                      <a:pt x="258" y="52"/>
                    </a:cubicBezTo>
                    <a:cubicBezTo>
                      <a:pt x="258" y="55"/>
                      <a:pt x="259" y="52"/>
                      <a:pt x="260" y="52"/>
                    </a:cubicBezTo>
                    <a:close/>
                    <a:moveTo>
                      <a:pt x="244" y="47"/>
                    </a:moveTo>
                    <a:cubicBezTo>
                      <a:pt x="244" y="47"/>
                      <a:pt x="244" y="47"/>
                      <a:pt x="244" y="47"/>
                    </a:cubicBezTo>
                    <a:moveTo>
                      <a:pt x="244" y="48"/>
                    </a:moveTo>
                    <a:cubicBezTo>
                      <a:pt x="244" y="47"/>
                      <a:pt x="243" y="44"/>
                      <a:pt x="243" y="43"/>
                    </a:cubicBezTo>
                    <a:cubicBezTo>
                      <a:pt x="242" y="44"/>
                      <a:pt x="243" y="46"/>
                      <a:pt x="244" y="47"/>
                    </a:cubicBezTo>
                    <a:lnTo>
                      <a:pt x="244" y="48"/>
                    </a:lnTo>
                    <a:close/>
                    <a:moveTo>
                      <a:pt x="257" y="45"/>
                    </a:moveTo>
                    <a:cubicBezTo>
                      <a:pt x="256" y="44"/>
                      <a:pt x="255" y="46"/>
                      <a:pt x="256" y="47"/>
                    </a:cubicBezTo>
                    <a:cubicBezTo>
                      <a:pt x="256" y="48"/>
                      <a:pt x="258" y="47"/>
                      <a:pt x="258" y="46"/>
                    </a:cubicBezTo>
                    <a:cubicBezTo>
                      <a:pt x="258" y="46"/>
                      <a:pt x="257" y="45"/>
                      <a:pt x="257" y="45"/>
                    </a:cubicBezTo>
                    <a:close/>
                    <a:moveTo>
                      <a:pt x="258" y="46"/>
                    </a:moveTo>
                    <a:cubicBezTo>
                      <a:pt x="258" y="46"/>
                      <a:pt x="258" y="46"/>
                      <a:pt x="258" y="46"/>
                    </a:cubicBezTo>
                    <a:moveTo>
                      <a:pt x="116" y="211"/>
                    </a:moveTo>
                    <a:cubicBezTo>
                      <a:pt x="116" y="211"/>
                      <a:pt x="116" y="211"/>
                      <a:pt x="116" y="211"/>
                    </a:cubicBezTo>
                    <a:cubicBezTo>
                      <a:pt x="116" y="211"/>
                      <a:pt x="116" y="211"/>
                      <a:pt x="116" y="211"/>
                    </a:cubicBezTo>
                    <a:close/>
                    <a:moveTo>
                      <a:pt x="52" y="139"/>
                    </a:moveTo>
                    <a:cubicBezTo>
                      <a:pt x="52" y="139"/>
                      <a:pt x="52" y="139"/>
                      <a:pt x="52" y="139"/>
                    </a:cubicBezTo>
                    <a:cubicBezTo>
                      <a:pt x="52" y="139"/>
                      <a:pt x="52" y="139"/>
                      <a:pt x="52" y="139"/>
                    </a:cubicBezTo>
                    <a:close/>
                    <a:moveTo>
                      <a:pt x="29" y="119"/>
                    </a:moveTo>
                    <a:cubicBezTo>
                      <a:pt x="29" y="119"/>
                      <a:pt x="29" y="119"/>
                      <a:pt x="29" y="119"/>
                    </a:cubicBezTo>
                    <a:close/>
                    <a:moveTo>
                      <a:pt x="121" y="213"/>
                    </a:moveTo>
                    <a:cubicBezTo>
                      <a:pt x="121" y="213"/>
                      <a:pt x="121" y="213"/>
                      <a:pt x="121" y="213"/>
                    </a:cubicBezTo>
                    <a:cubicBezTo>
                      <a:pt x="121" y="213"/>
                      <a:pt x="121" y="213"/>
                      <a:pt x="121" y="213"/>
                    </a:cubicBezTo>
                    <a:cubicBezTo>
                      <a:pt x="121" y="213"/>
                      <a:pt x="121" y="213"/>
                      <a:pt x="121" y="213"/>
                    </a:cubicBezTo>
                    <a:close/>
                    <a:moveTo>
                      <a:pt x="182" y="233"/>
                    </a:moveTo>
                    <a:cubicBezTo>
                      <a:pt x="182" y="236"/>
                      <a:pt x="179" y="240"/>
                      <a:pt x="177" y="242"/>
                    </a:cubicBezTo>
                    <a:cubicBezTo>
                      <a:pt x="177" y="242"/>
                      <a:pt x="177" y="242"/>
                      <a:pt x="176" y="241"/>
                    </a:cubicBezTo>
                    <a:cubicBezTo>
                      <a:pt x="176" y="242"/>
                      <a:pt x="176" y="242"/>
                      <a:pt x="176" y="242"/>
                    </a:cubicBezTo>
                    <a:cubicBezTo>
                      <a:pt x="176" y="242"/>
                      <a:pt x="176" y="242"/>
                      <a:pt x="176" y="242"/>
                    </a:cubicBezTo>
                    <a:cubicBezTo>
                      <a:pt x="175" y="245"/>
                      <a:pt x="176" y="248"/>
                      <a:pt x="175" y="251"/>
                    </a:cubicBezTo>
                    <a:cubicBezTo>
                      <a:pt x="175" y="251"/>
                      <a:pt x="170" y="258"/>
                      <a:pt x="170" y="256"/>
                    </a:cubicBezTo>
                    <a:cubicBezTo>
                      <a:pt x="170" y="256"/>
                      <a:pt x="170" y="257"/>
                      <a:pt x="170" y="257"/>
                    </a:cubicBezTo>
                    <a:cubicBezTo>
                      <a:pt x="170" y="257"/>
                      <a:pt x="168" y="256"/>
                      <a:pt x="168" y="257"/>
                    </a:cubicBezTo>
                    <a:cubicBezTo>
                      <a:pt x="168" y="257"/>
                      <a:pt x="168" y="257"/>
                      <a:pt x="168" y="257"/>
                    </a:cubicBezTo>
                    <a:cubicBezTo>
                      <a:pt x="168" y="258"/>
                      <a:pt x="167" y="258"/>
                      <a:pt x="167" y="258"/>
                    </a:cubicBezTo>
                    <a:cubicBezTo>
                      <a:pt x="167" y="258"/>
                      <a:pt x="167" y="258"/>
                      <a:pt x="167" y="258"/>
                    </a:cubicBezTo>
                    <a:cubicBezTo>
                      <a:pt x="165" y="258"/>
                      <a:pt x="163" y="260"/>
                      <a:pt x="162" y="262"/>
                    </a:cubicBezTo>
                    <a:cubicBezTo>
                      <a:pt x="163" y="262"/>
                      <a:pt x="163" y="262"/>
                      <a:pt x="163" y="262"/>
                    </a:cubicBezTo>
                    <a:cubicBezTo>
                      <a:pt x="162" y="262"/>
                      <a:pt x="162" y="264"/>
                      <a:pt x="163" y="264"/>
                    </a:cubicBezTo>
                    <a:cubicBezTo>
                      <a:pt x="163" y="264"/>
                      <a:pt x="163" y="264"/>
                      <a:pt x="163" y="264"/>
                    </a:cubicBezTo>
                    <a:cubicBezTo>
                      <a:pt x="162" y="264"/>
                      <a:pt x="162" y="264"/>
                      <a:pt x="162" y="264"/>
                    </a:cubicBezTo>
                    <a:cubicBezTo>
                      <a:pt x="163" y="264"/>
                      <a:pt x="163" y="264"/>
                      <a:pt x="163" y="264"/>
                    </a:cubicBezTo>
                    <a:cubicBezTo>
                      <a:pt x="162" y="266"/>
                      <a:pt x="161" y="269"/>
                      <a:pt x="159" y="270"/>
                    </a:cubicBezTo>
                    <a:cubicBezTo>
                      <a:pt x="159" y="270"/>
                      <a:pt x="160" y="269"/>
                      <a:pt x="160" y="269"/>
                    </a:cubicBezTo>
                    <a:cubicBezTo>
                      <a:pt x="160" y="268"/>
                      <a:pt x="160" y="268"/>
                      <a:pt x="160" y="268"/>
                    </a:cubicBezTo>
                    <a:cubicBezTo>
                      <a:pt x="159" y="269"/>
                      <a:pt x="159" y="269"/>
                      <a:pt x="159" y="269"/>
                    </a:cubicBezTo>
                    <a:cubicBezTo>
                      <a:pt x="159" y="268"/>
                      <a:pt x="159" y="268"/>
                      <a:pt x="159" y="268"/>
                    </a:cubicBezTo>
                    <a:cubicBezTo>
                      <a:pt x="157" y="271"/>
                      <a:pt x="157" y="271"/>
                      <a:pt x="157" y="271"/>
                    </a:cubicBezTo>
                    <a:cubicBezTo>
                      <a:pt x="156" y="274"/>
                      <a:pt x="155" y="276"/>
                      <a:pt x="152" y="276"/>
                    </a:cubicBezTo>
                    <a:cubicBezTo>
                      <a:pt x="152" y="276"/>
                      <a:pt x="149" y="275"/>
                      <a:pt x="148" y="274"/>
                    </a:cubicBezTo>
                    <a:cubicBezTo>
                      <a:pt x="148" y="275"/>
                      <a:pt x="148" y="275"/>
                      <a:pt x="148" y="275"/>
                    </a:cubicBezTo>
                    <a:cubicBezTo>
                      <a:pt x="149" y="277"/>
                      <a:pt x="151" y="276"/>
                      <a:pt x="150" y="278"/>
                    </a:cubicBezTo>
                    <a:cubicBezTo>
                      <a:pt x="150" y="279"/>
                      <a:pt x="151" y="278"/>
                      <a:pt x="151" y="279"/>
                    </a:cubicBezTo>
                    <a:cubicBezTo>
                      <a:pt x="151" y="280"/>
                      <a:pt x="150" y="281"/>
                      <a:pt x="150" y="282"/>
                    </a:cubicBezTo>
                    <a:cubicBezTo>
                      <a:pt x="149" y="284"/>
                      <a:pt x="144" y="283"/>
                      <a:pt x="143" y="283"/>
                    </a:cubicBezTo>
                    <a:cubicBezTo>
                      <a:pt x="143" y="283"/>
                      <a:pt x="143" y="283"/>
                      <a:pt x="143" y="283"/>
                    </a:cubicBezTo>
                    <a:cubicBezTo>
                      <a:pt x="143" y="284"/>
                      <a:pt x="143" y="284"/>
                      <a:pt x="143" y="284"/>
                    </a:cubicBezTo>
                    <a:cubicBezTo>
                      <a:pt x="143" y="284"/>
                      <a:pt x="143" y="286"/>
                      <a:pt x="143" y="287"/>
                    </a:cubicBezTo>
                    <a:cubicBezTo>
                      <a:pt x="143" y="286"/>
                      <a:pt x="143" y="286"/>
                      <a:pt x="143" y="286"/>
                    </a:cubicBezTo>
                    <a:cubicBezTo>
                      <a:pt x="143" y="287"/>
                      <a:pt x="143" y="287"/>
                      <a:pt x="143" y="287"/>
                    </a:cubicBezTo>
                    <a:cubicBezTo>
                      <a:pt x="143" y="287"/>
                      <a:pt x="143" y="287"/>
                      <a:pt x="143" y="287"/>
                    </a:cubicBezTo>
                    <a:cubicBezTo>
                      <a:pt x="142" y="288"/>
                      <a:pt x="139" y="287"/>
                      <a:pt x="139" y="287"/>
                    </a:cubicBezTo>
                    <a:cubicBezTo>
                      <a:pt x="139" y="287"/>
                      <a:pt x="140" y="290"/>
                      <a:pt x="140" y="290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40" y="289"/>
                      <a:pt x="140" y="289"/>
                      <a:pt x="140" y="289"/>
                    </a:cubicBezTo>
                    <a:cubicBezTo>
                      <a:pt x="141" y="289"/>
                      <a:pt x="141" y="289"/>
                      <a:pt x="141" y="289"/>
                    </a:cubicBezTo>
                    <a:cubicBezTo>
                      <a:pt x="142" y="289"/>
                      <a:pt x="141" y="291"/>
                      <a:pt x="141" y="291"/>
                    </a:cubicBezTo>
                    <a:cubicBezTo>
                      <a:pt x="140" y="290"/>
                      <a:pt x="140" y="290"/>
                      <a:pt x="140" y="290"/>
                    </a:cubicBezTo>
                    <a:cubicBezTo>
                      <a:pt x="139" y="291"/>
                      <a:pt x="139" y="291"/>
                      <a:pt x="139" y="291"/>
                    </a:cubicBezTo>
                    <a:cubicBezTo>
                      <a:pt x="140" y="291"/>
                      <a:pt x="140" y="291"/>
                      <a:pt x="140" y="291"/>
                    </a:cubicBezTo>
                    <a:cubicBezTo>
                      <a:pt x="139" y="291"/>
                      <a:pt x="138" y="294"/>
                      <a:pt x="138" y="294"/>
                    </a:cubicBezTo>
                    <a:cubicBezTo>
                      <a:pt x="138" y="295"/>
                      <a:pt x="138" y="295"/>
                      <a:pt x="138" y="295"/>
                    </a:cubicBezTo>
                    <a:cubicBezTo>
                      <a:pt x="138" y="295"/>
                      <a:pt x="137" y="294"/>
                      <a:pt x="137" y="295"/>
                    </a:cubicBezTo>
                    <a:cubicBezTo>
                      <a:pt x="137" y="295"/>
                      <a:pt x="137" y="295"/>
                      <a:pt x="137" y="295"/>
                    </a:cubicBezTo>
                    <a:cubicBezTo>
                      <a:pt x="136" y="296"/>
                      <a:pt x="136" y="296"/>
                      <a:pt x="136" y="296"/>
                    </a:cubicBezTo>
                    <a:cubicBezTo>
                      <a:pt x="135" y="297"/>
                      <a:pt x="136" y="298"/>
                      <a:pt x="137" y="299"/>
                    </a:cubicBezTo>
                    <a:cubicBezTo>
                      <a:pt x="138" y="299"/>
                      <a:pt x="138" y="299"/>
                      <a:pt x="138" y="299"/>
                    </a:cubicBezTo>
                    <a:cubicBezTo>
                      <a:pt x="139" y="301"/>
                      <a:pt x="134" y="305"/>
                      <a:pt x="134" y="305"/>
                    </a:cubicBezTo>
                    <a:cubicBezTo>
                      <a:pt x="134" y="306"/>
                      <a:pt x="134" y="306"/>
                      <a:pt x="134" y="306"/>
                    </a:cubicBezTo>
                    <a:cubicBezTo>
                      <a:pt x="134" y="306"/>
                      <a:pt x="132" y="309"/>
                      <a:pt x="133" y="309"/>
                    </a:cubicBezTo>
                    <a:cubicBezTo>
                      <a:pt x="133" y="309"/>
                      <a:pt x="133" y="309"/>
                      <a:pt x="133" y="309"/>
                    </a:cubicBezTo>
                    <a:cubicBezTo>
                      <a:pt x="134" y="309"/>
                      <a:pt x="134" y="309"/>
                      <a:pt x="134" y="309"/>
                    </a:cubicBezTo>
                    <a:cubicBezTo>
                      <a:pt x="134" y="310"/>
                      <a:pt x="134" y="310"/>
                      <a:pt x="134" y="311"/>
                    </a:cubicBezTo>
                    <a:cubicBezTo>
                      <a:pt x="134" y="311"/>
                      <a:pt x="132" y="311"/>
                      <a:pt x="133" y="311"/>
                    </a:cubicBezTo>
                    <a:cubicBezTo>
                      <a:pt x="131" y="312"/>
                      <a:pt x="131" y="312"/>
                      <a:pt x="131" y="312"/>
                    </a:cubicBezTo>
                    <a:cubicBezTo>
                      <a:pt x="131" y="314"/>
                      <a:pt x="131" y="314"/>
                      <a:pt x="131" y="314"/>
                    </a:cubicBezTo>
                    <a:cubicBezTo>
                      <a:pt x="130" y="315"/>
                      <a:pt x="129" y="313"/>
                      <a:pt x="129" y="313"/>
                    </a:cubicBezTo>
                    <a:cubicBezTo>
                      <a:pt x="129" y="313"/>
                      <a:pt x="129" y="313"/>
                      <a:pt x="129" y="313"/>
                    </a:cubicBezTo>
                    <a:cubicBezTo>
                      <a:pt x="128" y="313"/>
                      <a:pt x="128" y="313"/>
                      <a:pt x="128" y="313"/>
                    </a:cubicBezTo>
                    <a:cubicBezTo>
                      <a:pt x="128" y="313"/>
                      <a:pt x="128" y="313"/>
                      <a:pt x="128" y="313"/>
                    </a:cubicBezTo>
                    <a:cubicBezTo>
                      <a:pt x="128" y="313"/>
                      <a:pt x="128" y="312"/>
                      <a:pt x="128" y="312"/>
                    </a:cubicBezTo>
                    <a:cubicBezTo>
                      <a:pt x="128" y="312"/>
                      <a:pt x="128" y="312"/>
                      <a:pt x="128" y="312"/>
                    </a:cubicBezTo>
                    <a:cubicBezTo>
                      <a:pt x="129" y="312"/>
                      <a:pt x="129" y="312"/>
                      <a:pt x="129" y="312"/>
                    </a:cubicBezTo>
                    <a:cubicBezTo>
                      <a:pt x="130" y="311"/>
                      <a:pt x="130" y="311"/>
                      <a:pt x="130" y="311"/>
                    </a:cubicBezTo>
                    <a:cubicBezTo>
                      <a:pt x="128" y="311"/>
                      <a:pt x="128" y="311"/>
                      <a:pt x="128" y="311"/>
                    </a:cubicBezTo>
                    <a:cubicBezTo>
                      <a:pt x="128" y="311"/>
                      <a:pt x="128" y="311"/>
                      <a:pt x="128" y="311"/>
                    </a:cubicBezTo>
                    <a:cubicBezTo>
                      <a:pt x="128" y="312"/>
                      <a:pt x="128" y="312"/>
                      <a:pt x="128" y="312"/>
                    </a:cubicBezTo>
                    <a:cubicBezTo>
                      <a:pt x="128" y="312"/>
                      <a:pt x="128" y="312"/>
                      <a:pt x="128" y="312"/>
                    </a:cubicBezTo>
                    <a:cubicBezTo>
                      <a:pt x="128" y="312"/>
                      <a:pt x="128" y="312"/>
                      <a:pt x="128" y="312"/>
                    </a:cubicBezTo>
                    <a:cubicBezTo>
                      <a:pt x="127" y="312"/>
                      <a:pt x="127" y="312"/>
                      <a:pt x="127" y="312"/>
                    </a:cubicBezTo>
                    <a:cubicBezTo>
                      <a:pt x="128" y="312"/>
                      <a:pt x="128" y="312"/>
                      <a:pt x="128" y="312"/>
                    </a:cubicBezTo>
                    <a:cubicBezTo>
                      <a:pt x="127" y="311"/>
                      <a:pt x="127" y="311"/>
                      <a:pt x="127" y="311"/>
                    </a:cubicBezTo>
                    <a:cubicBezTo>
                      <a:pt x="127" y="312"/>
                      <a:pt x="127" y="312"/>
                      <a:pt x="127" y="312"/>
                    </a:cubicBezTo>
                    <a:cubicBezTo>
                      <a:pt x="127" y="311"/>
                      <a:pt x="127" y="311"/>
                      <a:pt x="127" y="310"/>
                    </a:cubicBezTo>
                    <a:cubicBezTo>
                      <a:pt x="127" y="310"/>
                      <a:pt x="127" y="310"/>
                      <a:pt x="127" y="310"/>
                    </a:cubicBezTo>
                    <a:cubicBezTo>
                      <a:pt x="128" y="310"/>
                      <a:pt x="128" y="310"/>
                      <a:pt x="128" y="310"/>
                    </a:cubicBezTo>
                    <a:cubicBezTo>
                      <a:pt x="127" y="310"/>
                      <a:pt x="127" y="310"/>
                      <a:pt x="127" y="310"/>
                    </a:cubicBezTo>
                    <a:cubicBezTo>
                      <a:pt x="127" y="310"/>
                      <a:pt x="127" y="310"/>
                      <a:pt x="127" y="310"/>
                    </a:cubicBezTo>
                    <a:cubicBezTo>
                      <a:pt x="127" y="308"/>
                      <a:pt x="127" y="308"/>
                      <a:pt x="127" y="308"/>
                    </a:cubicBezTo>
                    <a:cubicBezTo>
                      <a:pt x="127" y="309"/>
                      <a:pt x="127" y="309"/>
                      <a:pt x="127" y="309"/>
                    </a:cubicBezTo>
                    <a:cubicBezTo>
                      <a:pt x="127" y="308"/>
                      <a:pt x="127" y="308"/>
                      <a:pt x="127" y="308"/>
                    </a:cubicBezTo>
                    <a:cubicBezTo>
                      <a:pt x="127" y="308"/>
                      <a:pt x="127" y="308"/>
                      <a:pt x="127" y="308"/>
                    </a:cubicBezTo>
                    <a:cubicBezTo>
                      <a:pt x="127" y="308"/>
                      <a:pt x="127" y="308"/>
                      <a:pt x="126" y="308"/>
                    </a:cubicBezTo>
                    <a:cubicBezTo>
                      <a:pt x="126" y="307"/>
                      <a:pt x="126" y="307"/>
                      <a:pt x="127" y="307"/>
                    </a:cubicBezTo>
                    <a:cubicBezTo>
                      <a:pt x="127" y="307"/>
                      <a:pt x="127" y="307"/>
                      <a:pt x="127" y="307"/>
                    </a:cubicBezTo>
                    <a:cubicBezTo>
                      <a:pt x="127" y="307"/>
                      <a:pt x="127" y="307"/>
                      <a:pt x="127" y="307"/>
                    </a:cubicBezTo>
                    <a:cubicBezTo>
                      <a:pt x="127" y="307"/>
                      <a:pt x="127" y="307"/>
                      <a:pt x="127" y="307"/>
                    </a:cubicBezTo>
                    <a:cubicBezTo>
                      <a:pt x="127" y="307"/>
                      <a:pt x="127" y="307"/>
                      <a:pt x="127" y="307"/>
                    </a:cubicBezTo>
                    <a:cubicBezTo>
                      <a:pt x="127" y="307"/>
                      <a:pt x="126" y="307"/>
                      <a:pt x="126" y="307"/>
                    </a:cubicBezTo>
                    <a:cubicBezTo>
                      <a:pt x="126" y="306"/>
                      <a:pt x="126" y="306"/>
                      <a:pt x="126" y="306"/>
                    </a:cubicBezTo>
                    <a:cubicBezTo>
                      <a:pt x="126" y="306"/>
                      <a:pt x="126" y="306"/>
                      <a:pt x="126" y="306"/>
                    </a:cubicBezTo>
                    <a:cubicBezTo>
                      <a:pt x="126" y="305"/>
                      <a:pt x="126" y="305"/>
                      <a:pt x="126" y="305"/>
                    </a:cubicBezTo>
                    <a:cubicBezTo>
                      <a:pt x="126" y="306"/>
                      <a:pt x="126" y="306"/>
                      <a:pt x="126" y="306"/>
                    </a:cubicBezTo>
                    <a:cubicBezTo>
                      <a:pt x="126" y="306"/>
                      <a:pt x="126" y="306"/>
                      <a:pt x="126" y="305"/>
                    </a:cubicBezTo>
                    <a:cubicBezTo>
                      <a:pt x="127" y="305"/>
                      <a:pt x="127" y="305"/>
                      <a:pt x="127" y="305"/>
                    </a:cubicBezTo>
                    <a:cubicBezTo>
                      <a:pt x="126" y="305"/>
                      <a:pt x="126" y="305"/>
                      <a:pt x="126" y="305"/>
                    </a:cubicBezTo>
                    <a:cubicBezTo>
                      <a:pt x="126" y="305"/>
                      <a:pt x="126" y="305"/>
                      <a:pt x="126" y="305"/>
                    </a:cubicBezTo>
                    <a:cubicBezTo>
                      <a:pt x="127" y="305"/>
                      <a:pt x="127" y="305"/>
                      <a:pt x="127" y="305"/>
                    </a:cubicBezTo>
                    <a:cubicBezTo>
                      <a:pt x="126" y="304"/>
                      <a:pt x="126" y="304"/>
                      <a:pt x="126" y="304"/>
                    </a:cubicBezTo>
                    <a:cubicBezTo>
                      <a:pt x="126" y="304"/>
                      <a:pt x="125" y="306"/>
                      <a:pt x="125" y="305"/>
                    </a:cubicBezTo>
                    <a:cubicBezTo>
                      <a:pt x="125" y="305"/>
                      <a:pt x="125" y="305"/>
                      <a:pt x="125" y="304"/>
                    </a:cubicBezTo>
                    <a:cubicBezTo>
                      <a:pt x="125" y="304"/>
                      <a:pt x="125" y="305"/>
                      <a:pt x="125" y="305"/>
                    </a:cubicBezTo>
                    <a:cubicBezTo>
                      <a:pt x="124" y="304"/>
                      <a:pt x="125" y="304"/>
                      <a:pt x="125" y="303"/>
                    </a:cubicBezTo>
                    <a:cubicBezTo>
                      <a:pt x="125" y="303"/>
                      <a:pt x="125" y="303"/>
                      <a:pt x="124" y="304"/>
                    </a:cubicBezTo>
                    <a:cubicBezTo>
                      <a:pt x="124" y="304"/>
                      <a:pt x="124" y="304"/>
                      <a:pt x="124" y="304"/>
                    </a:cubicBezTo>
                    <a:cubicBezTo>
                      <a:pt x="124" y="303"/>
                      <a:pt x="124" y="303"/>
                      <a:pt x="124" y="303"/>
                    </a:cubicBezTo>
                    <a:cubicBezTo>
                      <a:pt x="124" y="303"/>
                      <a:pt x="124" y="303"/>
                      <a:pt x="124" y="303"/>
                    </a:cubicBezTo>
                    <a:cubicBezTo>
                      <a:pt x="124" y="303"/>
                      <a:pt x="124" y="303"/>
                      <a:pt x="124" y="303"/>
                    </a:cubicBezTo>
                    <a:cubicBezTo>
                      <a:pt x="124" y="303"/>
                      <a:pt x="124" y="303"/>
                      <a:pt x="124" y="303"/>
                    </a:cubicBezTo>
                    <a:cubicBezTo>
                      <a:pt x="125" y="303"/>
                      <a:pt x="125" y="303"/>
                      <a:pt x="125" y="303"/>
                    </a:cubicBezTo>
                    <a:cubicBezTo>
                      <a:pt x="125" y="303"/>
                      <a:pt x="125" y="303"/>
                      <a:pt x="125" y="303"/>
                    </a:cubicBezTo>
                    <a:cubicBezTo>
                      <a:pt x="125" y="302"/>
                      <a:pt x="125" y="302"/>
                      <a:pt x="125" y="301"/>
                    </a:cubicBezTo>
                    <a:cubicBezTo>
                      <a:pt x="125" y="301"/>
                      <a:pt x="125" y="301"/>
                      <a:pt x="125" y="301"/>
                    </a:cubicBezTo>
                    <a:cubicBezTo>
                      <a:pt x="125" y="301"/>
                      <a:pt x="125" y="301"/>
                      <a:pt x="125" y="301"/>
                    </a:cubicBezTo>
                    <a:cubicBezTo>
                      <a:pt x="125" y="301"/>
                      <a:pt x="125" y="301"/>
                      <a:pt x="125" y="301"/>
                    </a:cubicBezTo>
                    <a:cubicBezTo>
                      <a:pt x="126" y="301"/>
                      <a:pt x="126" y="302"/>
                      <a:pt x="125" y="303"/>
                    </a:cubicBezTo>
                    <a:cubicBezTo>
                      <a:pt x="125" y="302"/>
                      <a:pt x="125" y="302"/>
                      <a:pt x="125" y="302"/>
                    </a:cubicBezTo>
                    <a:cubicBezTo>
                      <a:pt x="126" y="303"/>
                      <a:pt x="126" y="303"/>
                      <a:pt x="126" y="303"/>
                    </a:cubicBezTo>
                    <a:cubicBezTo>
                      <a:pt x="126" y="303"/>
                      <a:pt x="126" y="303"/>
                      <a:pt x="126" y="302"/>
                    </a:cubicBezTo>
                    <a:cubicBezTo>
                      <a:pt x="126" y="302"/>
                      <a:pt x="127" y="302"/>
                      <a:pt x="127" y="302"/>
                    </a:cubicBezTo>
                    <a:cubicBezTo>
                      <a:pt x="126" y="302"/>
                      <a:pt x="125" y="302"/>
                      <a:pt x="126" y="301"/>
                    </a:cubicBezTo>
                    <a:cubicBezTo>
                      <a:pt x="126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0"/>
                      <a:pt x="127" y="300"/>
                      <a:pt x="127" y="300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6" y="301"/>
                      <a:pt x="126" y="301"/>
                      <a:pt x="126" y="301"/>
                    </a:cubicBezTo>
                    <a:cubicBezTo>
                      <a:pt x="126" y="301"/>
                      <a:pt x="127" y="301"/>
                      <a:pt x="126" y="301"/>
                    </a:cubicBezTo>
                    <a:cubicBezTo>
                      <a:pt x="126" y="301"/>
                      <a:pt x="126" y="301"/>
                      <a:pt x="126" y="301"/>
                    </a:cubicBezTo>
                    <a:cubicBezTo>
                      <a:pt x="126" y="301"/>
                      <a:pt x="126" y="301"/>
                      <a:pt x="126" y="301"/>
                    </a:cubicBezTo>
                    <a:cubicBezTo>
                      <a:pt x="126" y="300"/>
                      <a:pt x="126" y="300"/>
                      <a:pt x="126" y="300"/>
                    </a:cubicBezTo>
                    <a:cubicBezTo>
                      <a:pt x="126" y="300"/>
                      <a:pt x="126" y="300"/>
                      <a:pt x="126" y="300"/>
                    </a:cubicBezTo>
                    <a:cubicBezTo>
                      <a:pt x="126" y="300"/>
                      <a:pt x="126" y="300"/>
                      <a:pt x="126" y="300"/>
                    </a:cubicBezTo>
                    <a:cubicBezTo>
                      <a:pt x="126" y="300"/>
                      <a:pt x="126" y="300"/>
                      <a:pt x="126" y="300"/>
                    </a:cubicBezTo>
                    <a:cubicBezTo>
                      <a:pt x="126" y="300"/>
                      <a:pt x="126" y="300"/>
                      <a:pt x="126" y="300"/>
                    </a:cubicBezTo>
                    <a:cubicBezTo>
                      <a:pt x="126" y="300"/>
                      <a:pt x="126" y="300"/>
                      <a:pt x="126" y="299"/>
                    </a:cubicBezTo>
                    <a:cubicBezTo>
                      <a:pt x="126" y="298"/>
                      <a:pt x="126" y="298"/>
                      <a:pt x="126" y="298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25" y="299"/>
                      <a:pt x="125" y="298"/>
                      <a:pt x="125" y="298"/>
                    </a:cubicBezTo>
                    <a:cubicBezTo>
                      <a:pt x="124" y="298"/>
                      <a:pt x="124" y="298"/>
                      <a:pt x="124" y="298"/>
                    </a:cubicBezTo>
                    <a:cubicBezTo>
                      <a:pt x="124" y="298"/>
                      <a:pt x="125" y="298"/>
                      <a:pt x="125" y="299"/>
                    </a:cubicBezTo>
                    <a:cubicBezTo>
                      <a:pt x="124" y="299"/>
                      <a:pt x="124" y="299"/>
                      <a:pt x="124" y="299"/>
                    </a:cubicBezTo>
                    <a:cubicBezTo>
                      <a:pt x="124" y="298"/>
                      <a:pt x="125" y="298"/>
                      <a:pt x="125" y="297"/>
                    </a:cubicBezTo>
                    <a:cubicBezTo>
                      <a:pt x="125" y="297"/>
                      <a:pt x="125" y="297"/>
                      <a:pt x="125" y="297"/>
                    </a:cubicBezTo>
                    <a:cubicBezTo>
                      <a:pt x="126" y="297"/>
                      <a:pt x="126" y="297"/>
                      <a:pt x="126" y="297"/>
                    </a:cubicBezTo>
                    <a:cubicBezTo>
                      <a:pt x="125" y="297"/>
                      <a:pt x="125" y="297"/>
                      <a:pt x="125" y="297"/>
                    </a:cubicBezTo>
                    <a:cubicBezTo>
                      <a:pt x="126" y="297"/>
                      <a:pt x="126" y="297"/>
                      <a:pt x="126" y="297"/>
                    </a:cubicBezTo>
                    <a:cubicBezTo>
                      <a:pt x="126" y="296"/>
                      <a:pt x="126" y="296"/>
                      <a:pt x="126" y="296"/>
                    </a:cubicBezTo>
                    <a:cubicBezTo>
                      <a:pt x="127" y="297"/>
                      <a:pt x="127" y="297"/>
                      <a:pt x="127" y="297"/>
                    </a:cubicBezTo>
                    <a:cubicBezTo>
                      <a:pt x="126" y="297"/>
                      <a:pt x="126" y="297"/>
                      <a:pt x="126" y="297"/>
                    </a:cubicBezTo>
                    <a:cubicBezTo>
                      <a:pt x="127" y="297"/>
                      <a:pt x="127" y="297"/>
                      <a:pt x="127" y="297"/>
                    </a:cubicBezTo>
                    <a:cubicBezTo>
                      <a:pt x="127" y="298"/>
                      <a:pt x="127" y="298"/>
                      <a:pt x="127" y="298"/>
                    </a:cubicBezTo>
                    <a:cubicBezTo>
                      <a:pt x="127" y="297"/>
                      <a:pt x="127" y="297"/>
                      <a:pt x="127" y="297"/>
                    </a:cubicBezTo>
                    <a:cubicBezTo>
                      <a:pt x="127" y="297"/>
                      <a:pt x="127" y="297"/>
                      <a:pt x="127" y="297"/>
                    </a:cubicBezTo>
                    <a:cubicBezTo>
                      <a:pt x="127" y="296"/>
                      <a:pt x="127" y="296"/>
                      <a:pt x="127" y="296"/>
                    </a:cubicBezTo>
                    <a:cubicBezTo>
                      <a:pt x="127" y="296"/>
                      <a:pt x="127" y="296"/>
                      <a:pt x="127" y="296"/>
                    </a:cubicBezTo>
                    <a:cubicBezTo>
                      <a:pt x="127" y="296"/>
                      <a:pt x="127" y="296"/>
                      <a:pt x="127" y="296"/>
                    </a:cubicBezTo>
                    <a:cubicBezTo>
                      <a:pt x="128" y="296"/>
                      <a:pt x="128" y="296"/>
                      <a:pt x="128" y="296"/>
                    </a:cubicBezTo>
                    <a:cubicBezTo>
                      <a:pt x="128" y="296"/>
                      <a:pt x="128" y="296"/>
                      <a:pt x="128" y="296"/>
                    </a:cubicBezTo>
                    <a:cubicBezTo>
                      <a:pt x="128" y="296"/>
                      <a:pt x="128" y="296"/>
                      <a:pt x="128" y="296"/>
                    </a:cubicBezTo>
                    <a:cubicBezTo>
                      <a:pt x="127" y="295"/>
                      <a:pt x="127" y="295"/>
                      <a:pt x="127" y="295"/>
                    </a:cubicBezTo>
                    <a:cubicBezTo>
                      <a:pt x="127" y="295"/>
                      <a:pt x="127" y="295"/>
                      <a:pt x="127" y="295"/>
                    </a:cubicBezTo>
                    <a:cubicBezTo>
                      <a:pt x="129" y="293"/>
                      <a:pt x="128" y="295"/>
                      <a:pt x="128" y="293"/>
                    </a:cubicBezTo>
                    <a:cubicBezTo>
                      <a:pt x="128" y="292"/>
                      <a:pt x="128" y="292"/>
                      <a:pt x="128" y="292"/>
                    </a:cubicBezTo>
                    <a:cubicBezTo>
                      <a:pt x="128" y="292"/>
                      <a:pt x="128" y="292"/>
                      <a:pt x="128" y="292"/>
                    </a:cubicBezTo>
                    <a:cubicBezTo>
                      <a:pt x="128" y="290"/>
                      <a:pt x="128" y="290"/>
                      <a:pt x="128" y="290"/>
                    </a:cubicBezTo>
                    <a:cubicBezTo>
                      <a:pt x="128" y="290"/>
                      <a:pt x="128" y="290"/>
                      <a:pt x="128" y="290"/>
                    </a:cubicBezTo>
                    <a:cubicBezTo>
                      <a:pt x="129" y="290"/>
                      <a:pt x="129" y="290"/>
                      <a:pt x="129" y="290"/>
                    </a:cubicBezTo>
                    <a:cubicBezTo>
                      <a:pt x="129" y="290"/>
                      <a:pt x="129" y="290"/>
                      <a:pt x="129" y="290"/>
                    </a:cubicBezTo>
                    <a:cubicBezTo>
                      <a:pt x="129" y="289"/>
                      <a:pt x="128" y="289"/>
                      <a:pt x="128" y="289"/>
                    </a:cubicBezTo>
                    <a:cubicBezTo>
                      <a:pt x="128" y="289"/>
                      <a:pt x="128" y="289"/>
                      <a:pt x="128" y="289"/>
                    </a:cubicBezTo>
                    <a:cubicBezTo>
                      <a:pt x="128" y="288"/>
                      <a:pt x="128" y="288"/>
                      <a:pt x="128" y="288"/>
                    </a:cubicBezTo>
                    <a:cubicBezTo>
                      <a:pt x="127" y="289"/>
                      <a:pt x="127" y="289"/>
                      <a:pt x="127" y="289"/>
                    </a:cubicBezTo>
                    <a:cubicBezTo>
                      <a:pt x="126" y="289"/>
                      <a:pt x="127" y="286"/>
                      <a:pt x="127" y="285"/>
                    </a:cubicBezTo>
                    <a:cubicBezTo>
                      <a:pt x="127" y="285"/>
                      <a:pt x="127" y="285"/>
                      <a:pt x="127" y="285"/>
                    </a:cubicBezTo>
                    <a:cubicBezTo>
                      <a:pt x="127" y="283"/>
                      <a:pt x="127" y="283"/>
                      <a:pt x="127" y="283"/>
                    </a:cubicBezTo>
                    <a:cubicBezTo>
                      <a:pt x="128" y="283"/>
                      <a:pt x="128" y="283"/>
                      <a:pt x="128" y="283"/>
                    </a:cubicBezTo>
                    <a:cubicBezTo>
                      <a:pt x="127" y="283"/>
                      <a:pt x="127" y="283"/>
                      <a:pt x="127" y="283"/>
                    </a:cubicBezTo>
                    <a:cubicBezTo>
                      <a:pt x="126" y="283"/>
                      <a:pt x="130" y="275"/>
                      <a:pt x="130" y="274"/>
                    </a:cubicBezTo>
                    <a:cubicBezTo>
                      <a:pt x="129" y="272"/>
                      <a:pt x="131" y="269"/>
                      <a:pt x="130" y="267"/>
                    </a:cubicBezTo>
                    <a:cubicBezTo>
                      <a:pt x="130" y="267"/>
                      <a:pt x="130" y="267"/>
                      <a:pt x="130" y="267"/>
                    </a:cubicBezTo>
                    <a:cubicBezTo>
                      <a:pt x="130" y="267"/>
                      <a:pt x="131" y="258"/>
                      <a:pt x="131" y="257"/>
                    </a:cubicBezTo>
                    <a:cubicBezTo>
                      <a:pt x="132" y="257"/>
                      <a:pt x="132" y="257"/>
                      <a:pt x="132" y="257"/>
                    </a:cubicBezTo>
                    <a:cubicBezTo>
                      <a:pt x="134" y="256"/>
                      <a:pt x="132" y="250"/>
                      <a:pt x="130" y="249"/>
                    </a:cubicBezTo>
                    <a:cubicBezTo>
                      <a:pt x="128" y="247"/>
                      <a:pt x="125" y="246"/>
                      <a:pt x="124" y="244"/>
                    </a:cubicBezTo>
                    <a:cubicBezTo>
                      <a:pt x="123" y="243"/>
                      <a:pt x="122" y="241"/>
                      <a:pt x="121" y="239"/>
                    </a:cubicBezTo>
                    <a:cubicBezTo>
                      <a:pt x="121" y="238"/>
                      <a:pt x="120" y="237"/>
                      <a:pt x="120" y="236"/>
                    </a:cubicBezTo>
                    <a:cubicBezTo>
                      <a:pt x="119" y="235"/>
                      <a:pt x="117" y="233"/>
                      <a:pt x="116" y="232"/>
                    </a:cubicBezTo>
                    <a:cubicBezTo>
                      <a:pt x="117" y="232"/>
                      <a:pt x="117" y="232"/>
                      <a:pt x="117" y="232"/>
                    </a:cubicBezTo>
                    <a:cubicBezTo>
                      <a:pt x="116" y="231"/>
                      <a:pt x="116" y="231"/>
                      <a:pt x="116" y="231"/>
                    </a:cubicBezTo>
                    <a:cubicBezTo>
                      <a:pt x="116" y="231"/>
                      <a:pt x="119" y="227"/>
                      <a:pt x="119" y="226"/>
                    </a:cubicBezTo>
                    <a:cubicBezTo>
                      <a:pt x="118" y="227"/>
                      <a:pt x="118" y="227"/>
                      <a:pt x="118" y="227"/>
                    </a:cubicBezTo>
                    <a:cubicBezTo>
                      <a:pt x="117" y="227"/>
                      <a:pt x="117" y="227"/>
                      <a:pt x="117" y="227"/>
                    </a:cubicBezTo>
                    <a:cubicBezTo>
                      <a:pt x="117" y="225"/>
                      <a:pt x="117" y="225"/>
                      <a:pt x="117" y="225"/>
                    </a:cubicBezTo>
                    <a:cubicBezTo>
                      <a:pt x="117" y="225"/>
                      <a:pt x="117" y="225"/>
                      <a:pt x="117" y="225"/>
                    </a:cubicBezTo>
                    <a:cubicBezTo>
                      <a:pt x="118" y="224"/>
                      <a:pt x="118" y="223"/>
                      <a:pt x="118" y="222"/>
                    </a:cubicBezTo>
                    <a:cubicBezTo>
                      <a:pt x="118" y="222"/>
                      <a:pt x="120" y="222"/>
                      <a:pt x="119" y="221"/>
                    </a:cubicBezTo>
                    <a:cubicBezTo>
                      <a:pt x="119" y="221"/>
                      <a:pt x="120" y="221"/>
                      <a:pt x="120" y="221"/>
                    </a:cubicBezTo>
                    <a:cubicBezTo>
                      <a:pt x="120" y="220"/>
                      <a:pt x="120" y="220"/>
                      <a:pt x="120" y="220"/>
                    </a:cubicBezTo>
                    <a:cubicBezTo>
                      <a:pt x="120" y="220"/>
                      <a:pt x="122" y="219"/>
                      <a:pt x="122" y="218"/>
                    </a:cubicBezTo>
                    <a:cubicBezTo>
                      <a:pt x="122" y="218"/>
                      <a:pt x="122" y="218"/>
                      <a:pt x="122" y="218"/>
                    </a:cubicBezTo>
                    <a:cubicBezTo>
                      <a:pt x="121" y="217"/>
                      <a:pt x="122" y="214"/>
                      <a:pt x="121" y="213"/>
                    </a:cubicBezTo>
                    <a:cubicBezTo>
                      <a:pt x="121" y="213"/>
                      <a:pt x="121" y="213"/>
                      <a:pt x="121" y="213"/>
                    </a:cubicBezTo>
                    <a:cubicBezTo>
                      <a:pt x="122" y="212"/>
                      <a:pt x="122" y="212"/>
                      <a:pt x="121" y="213"/>
                    </a:cubicBezTo>
                    <a:cubicBezTo>
                      <a:pt x="121" y="213"/>
                      <a:pt x="121" y="213"/>
                      <a:pt x="121" y="213"/>
                    </a:cubicBezTo>
                    <a:cubicBezTo>
                      <a:pt x="121" y="212"/>
                      <a:pt x="121" y="212"/>
                      <a:pt x="120" y="212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1"/>
                      <a:pt x="120" y="211"/>
                      <a:pt x="120" y="211"/>
                    </a:cubicBezTo>
                    <a:cubicBezTo>
                      <a:pt x="120" y="211"/>
                      <a:pt x="119" y="210"/>
                      <a:pt x="118" y="211"/>
                    </a:cubicBezTo>
                    <a:cubicBezTo>
                      <a:pt x="118" y="212"/>
                      <a:pt x="118" y="211"/>
                      <a:pt x="117" y="212"/>
                    </a:cubicBezTo>
                    <a:cubicBezTo>
                      <a:pt x="118" y="213"/>
                      <a:pt x="118" y="213"/>
                      <a:pt x="118" y="213"/>
                    </a:cubicBezTo>
                    <a:cubicBezTo>
                      <a:pt x="118" y="213"/>
                      <a:pt x="118" y="213"/>
                      <a:pt x="118" y="213"/>
                    </a:cubicBezTo>
                    <a:cubicBezTo>
                      <a:pt x="116" y="212"/>
                      <a:pt x="116" y="212"/>
                      <a:pt x="116" y="212"/>
                    </a:cubicBezTo>
                    <a:cubicBezTo>
                      <a:pt x="116" y="211"/>
                      <a:pt x="115" y="212"/>
                      <a:pt x="114" y="212"/>
                    </a:cubicBezTo>
                    <a:cubicBezTo>
                      <a:pt x="114" y="212"/>
                      <a:pt x="114" y="212"/>
                      <a:pt x="114" y="212"/>
                    </a:cubicBezTo>
                    <a:cubicBezTo>
                      <a:pt x="114" y="212"/>
                      <a:pt x="114" y="212"/>
                      <a:pt x="114" y="212"/>
                    </a:cubicBezTo>
                    <a:cubicBezTo>
                      <a:pt x="114" y="212"/>
                      <a:pt x="114" y="212"/>
                      <a:pt x="114" y="212"/>
                    </a:cubicBezTo>
                    <a:cubicBezTo>
                      <a:pt x="107" y="206"/>
                      <a:pt x="99" y="201"/>
                      <a:pt x="92" y="196"/>
                    </a:cubicBezTo>
                    <a:cubicBezTo>
                      <a:pt x="84" y="192"/>
                      <a:pt x="76" y="187"/>
                      <a:pt x="72" y="178"/>
                    </a:cubicBezTo>
                    <a:cubicBezTo>
                      <a:pt x="74" y="181"/>
                      <a:pt x="77" y="186"/>
                      <a:pt x="78" y="190"/>
                    </a:cubicBezTo>
                    <a:cubicBezTo>
                      <a:pt x="78" y="191"/>
                      <a:pt x="79" y="192"/>
                      <a:pt x="77" y="190"/>
                    </a:cubicBezTo>
                    <a:cubicBezTo>
                      <a:pt x="75" y="189"/>
                      <a:pt x="73" y="186"/>
                      <a:pt x="72" y="184"/>
                    </a:cubicBezTo>
                    <a:cubicBezTo>
                      <a:pt x="68" y="179"/>
                      <a:pt x="63" y="173"/>
                      <a:pt x="60" y="166"/>
                    </a:cubicBezTo>
                    <a:cubicBezTo>
                      <a:pt x="59" y="165"/>
                      <a:pt x="57" y="149"/>
                      <a:pt x="59" y="149"/>
                    </a:cubicBezTo>
                    <a:cubicBezTo>
                      <a:pt x="60" y="148"/>
                      <a:pt x="60" y="148"/>
                      <a:pt x="61" y="149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1" y="150"/>
                      <a:pt x="61" y="150"/>
                      <a:pt x="61" y="150"/>
                    </a:cubicBezTo>
                    <a:cubicBezTo>
                      <a:pt x="61" y="149"/>
                      <a:pt x="61" y="150"/>
                      <a:pt x="61" y="150"/>
                    </a:cubicBezTo>
                    <a:cubicBezTo>
                      <a:pt x="62" y="149"/>
                      <a:pt x="59" y="146"/>
                      <a:pt x="58" y="144"/>
                    </a:cubicBezTo>
                    <a:cubicBezTo>
                      <a:pt x="58" y="145"/>
                      <a:pt x="57" y="144"/>
                      <a:pt x="56" y="144"/>
                    </a:cubicBezTo>
                    <a:cubicBezTo>
                      <a:pt x="57" y="144"/>
                      <a:pt x="57" y="144"/>
                      <a:pt x="57" y="144"/>
                    </a:cubicBezTo>
                    <a:cubicBezTo>
                      <a:pt x="56" y="144"/>
                      <a:pt x="56" y="144"/>
                      <a:pt x="56" y="144"/>
                    </a:cubicBezTo>
                    <a:cubicBezTo>
                      <a:pt x="57" y="143"/>
                      <a:pt x="57" y="143"/>
                      <a:pt x="57" y="143"/>
                    </a:cubicBezTo>
                    <a:cubicBezTo>
                      <a:pt x="56" y="144"/>
                      <a:pt x="56" y="144"/>
                      <a:pt x="56" y="144"/>
                    </a:cubicBezTo>
                    <a:cubicBezTo>
                      <a:pt x="56" y="143"/>
                      <a:pt x="56" y="144"/>
                      <a:pt x="56" y="143"/>
                    </a:cubicBezTo>
                    <a:cubicBezTo>
                      <a:pt x="54" y="143"/>
                      <a:pt x="55" y="143"/>
                      <a:pt x="54" y="142"/>
                    </a:cubicBezTo>
                    <a:cubicBezTo>
                      <a:pt x="54" y="141"/>
                      <a:pt x="55" y="140"/>
                      <a:pt x="55" y="139"/>
                    </a:cubicBezTo>
                    <a:cubicBezTo>
                      <a:pt x="55" y="140"/>
                      <a:pt x="54" y="140"/>
                      <a:pt x="54" y="141"/>
                    </a:cubicBezTo>
                    <a:cubicBezTo>
                      <a:pt x="54" y="141"/>
                      <a:pt x="54" y="141"/>
                      <a:pt x="53" y="141"/>
                    </a:cubicBezTo>
                    <a:cubicBezTo>
                      <a:pt x="54" y="140"/>
                      <a:pt x="54" y="140"/>
                      <a:pt x="54" y="140"/>
                    </a:cubicBezTo>
                    <a:cubicBezTo>
                      <a:pt x="53" y="140"/>
                      <a:pt x="53" y="140"/>
                      <a:pt x="53" y="140"/>
                    </a:cubicBezTo>
                    <a:cubicBezTo>
                      <a:pt x="54" y="140"/>
                      <a:pt x="54" y="140"/>
                      <a:pt x="54" y="140"/>
                    </a:cubicBezTo>
                    <a:cubicBezTo>
                      <a:pt x="53" y="140"/>
                      <a:pt x="53" y="140"/>
                      <a:pt x="53" y="140"/>
                    </a:cubicBezTo>
                    <a:cubicBezTo>
                      <a:pt x="53" y="140"/>
                      <a:pt x="53" y="139"/>
                      <a:pt x="53" y="139"/>
                    </a:cubicBezTo>
                    <a:cubicBezTo>
                      <a:pt x="53" y="139"/>
                      <a:pt x="53" y="139"/>
                      <a:pt x="52" y="13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2" y="137"/>
                      <a:pt x="54" y="138"/>
                      <a:pt x="54" y="138"/>
                    </a:cubicBezTo>
                    <a:cubicBezTo>
                      <a:pt x="53" y="137"/>
                      <a:pt x="53" y="137"/>
                      <a:pt x="53" y="137"/>
                    </a:cubicBezTo>
                    <a:cubicBezTo>
                      <a:pt x="53" y="136"/>
                      <a:pt x="52" y="138"/>
                      <a:pt x="52" y="138"/>
                    </a:cubicBezTo>
                    <a:cubicBezTo>
                      <a:pt x="51" y="137"/>
                      <a:pt x="51" y="137"/>
                      <a:pt x="51" y="137"/>
                    </a:cubicBezTo>
                    <a:cubicBezTo>
                      <a:pt x="51" y="137"/>
                      <a:pt x="51" y="137"/>
                      <a:pt x="51" y="137"/>
                    </a:cubicBezTo>
                    <a:cubicBezTo>
                      <a:pt x="50" y="136"/>
                      <a:pt x="52" y="132"/>
                      <a:pt x="49" y="133"/>
                    </a:cubicBezTo>
                    <a:cubicBezTo>
                      <a:pt x="49" y="133"/>
                      <a:pt x="49" y="132"/>
                      <a:pt x="49" y="132"/>
                    </a:cubicBezTo>
                    <a:cubicBezTo>
                      <a:pt x="48" y="132"/>
                      <a:pt x="47" y="129"/>
                      <a:pt x="47" y="129"/>
                    </a:cubicBezTo>
                    <a:cubicBezTo>
                      <a:pt x="47" y="129"/>
                      <a:pt x="47" y="129"/>
                      <a:pt x="47" y="129"/>
                    </a:cubicBezTo>
                    <a:cubicBezTo>
                      <a:pt x="47" y="129"/>
                      <a:pt x="46" y="127"/>
                      <a:pt x="47" y="128"/>
                    </a:cubicBezTo>
                    <a:cubicBezTo>
                      <a:pt x="45" y="126"/>
                      <a:pt x="45" y="126"/>
                      <a:pt x="45" y="126"/>
                    </a:cubicBezTo>
                    <a:cubicBezTo>
                      <a:pt x="45" y="125"/>
                      <a:pt x="43" y="123"/>
                      <a:pt x="44" y="124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44" y="125"/>
                      <a:pt x="44" y="125"/>
                      <a:pt x="44" y="125"/>
                    </a:cubicBezTo>
                    <a:cubicBezTo>
                      <a:pt x="45" y="125"/>
                      <a:pt x="44" y="127"/>
                      <a:pt x="44" y="126"/>
                    </a:cubicBezTo>
                    <a:cubicBezTo>
                      <a:pt x="43" y="126"/>
                      <a:pt x="43" y="126"/>
                      <a:pt x="43" y="126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2" y="125"/>
                      <a:pt x="43" y="124"/>
                      <a:pt x="42" y="124"/>
                    </a:cubicBezTo>
                    <a:cubicBezTo>
                      <a:pt x="41" y="125"/>
                      <a:pt x="42" y="124"/>
                      <a:pt x="41" y="125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43" y="125"/>
                      <a:pt x="43" y="125"/>
                      <a:pt x="43" y="125"/>
                    </a:cubicBezTo>
                    <a:cubicBezTo>
                      <a:pt x="43" y="125"/>
                      <a:pt x="42" y="126"/>
                      <a:pt x="42" y="126"/>
                    </a:cubicBezTo>
                    <a:cubicBezTo>
                      <a:pt x="41" y="124"/>
                      <a:pt x="39" y="124"/>
                      <a:pt x="38" y="123"/>
                    </a:cubicBezTo>
                    <a:cubicBezTo>
                      <a:pt x="38" y="123"/>
                      <a:pt x="38" y="122"/>
                      <a:pt x="38" y="122"/>
                    </a:cubicBezTo>
                    <a:cubicBezTo>
                      <a:pt x="38" y="122"/>
                      <a:pt x="36" y="123"/>
                      <a:pt x="36" y="122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34" y="120"/>
                      <a:pt x="33" y="122"/>
                      <a:pt x="31" y="120"/>
                    </a:cubicBezTo>
                    <a:cubicBezTo>
                      <a:pt x="32" y="121"/>
                      <a:pt x="29" y="120"/>
                      <a:pt x="30" y="120"/>
                    </a:cubicBezTo>
                    <a:cubicBezTo>
                      <a:pt x="31" y="119"/>
                      <a:pt x="30" y="120"/>
                      <a:pt x="29" y="120"/>
                    </a:cubicBezTo>
                    <a:cubicBezTo>
                      <a:pt x="29" y="120"/>
                      <a:pt x="29" y="120"/>
                      <a:pt x="29" y="120"/>
                    </a:cubicBezTo>
                    <a:cubicBezTo>
                      <a:pt x="29" y="119"/>
                      <a:pt x="29" y="119"/>
                      <a:pt x="29" y="119"/>
                    </a:cubicBezTo>
                    <a:cubicBezTo>
                      <a:pt x="30" y="119"/>
                      <a:pt x="30" y="119"/>
                      <a:pt x="30" y="119"/>
                    </a:cubicBezTo>
                    <a:cubicBezTo>
                      <a:pt x="29" y="119"/>
                      <a:pt x="27" y="119"/>
                      <a:pt x="27" y="119"/>
                    </a:cubicBezTo>
                    <a:cubicBezTo>
                      <a:pt x="27" y="118"/>
                      <a:pt x="27" y="118"/>
                      <a:pt x="27" y="118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27" y="119"/>
                      <a:pt x="25" y="120"/>
                      <a:pt x="27" y="120"/>
                    </a:cubicBezTo>
                    <a:cubicBezTo>
                      <a:pt x="27" y="120"/>
                      <a:pt x="26" y="120"/>
                      <a:pt x="26" y="120"/>
                    </a:cubicBezTo>
                    <a:cubicBezTo>
                      <a:pt x="26" y="120"/>
                      <a:pt x="26" y="120"/>
                      <a:pt x="27" y="120"/>
                    </a:cubicBezTo>
                    <a:cubicBezTo>
                      <a:pt x="26" y="121"/>
                      <a:pt x="26" y="121"/>
                      <a:pt x="26" y="121"/>
                    </a:cubicBezTo>
                    <a:cubicBezTo>
                      <a:pt x="27" y="121"/>
                      <a:pt x="27" y="121"/>
                      <a:pt x="27" y="121"/>
                    </a:cubicBezTo>
                    <a:cubicBezTo>
                      <a:pt x="26" y="121"/>
                      <a:pt x="26" y="121"/>
                      <a:pt x="26" y="121"/>
                    </a:cubicBezTo>
                    <a:cubicBezTo>
                      <a:pt x="26" y="121"/>
                      <a:pt x="26" y="121"/>
                      <a:pt x="26" y="121"/>
                    </a:cubicBezTo>
                    <a:cubicBezTo>
                      <a:pt x="27" y="121"/>
                      <a:pt x="26" y="122"/>
                      <a:pt x="26" y="122"/>
                    </a:cubicBezTo>
                    <a:cubicBezTo>
                      <a:pt x="25" y="121"/>
                      <a:pt x="25" y="121"/>
                      <a:pt x="25" y="121"/>
                    </a:cubicBezTo>
                    <a:cubicBezTo>
                      <a:pt x="25" y="122"/>
                      <a:pt x="25" y="122"/>
                      <a:pt x="25" y="122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4" y="122"/>
                      <a:pt x="23" y="124"/>
                      <a:pt x="24" y="122"/>
                    </a:cubicBezTo>
                    <a:cubicBezTo>
                      <a:pt x="24" y="122"/>
                      <a:pt x="22" y="124"/>
                      <a:pt x="22" y="124"/>
                    </a:cubicBezTo>
                    <a:cubicBezTo>
                      <a:pt x="22" y="123"/>
                      <a:pt x="22" y="123"/>
                      <a:pt x="22" y="123"/>
                    </a:cubicBezTo>
                    <a:cubicBezTo>
                      <a:pt x="22" y="123"/>
                      <a:pt x="23" y="122"/>
                      <a:pt x="23" y="122"/>
                    </a:cubicBezTo>
                    <a:cubicBezTo>
                      <a:pt x="24" y="121"/>
                      <a:pt x="21" y="119"/>
                      <a:pt x="25" y="119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5" y="118"/>
                      <a:pt x="25" y="117"/>
                    </a:cubicBezTo>
                    <a:cubicBezTo>
                      <a:pt x="24" y="117"/>
                      <a:pt x="24" y="118"/>
                      <a:pt x="23" y="117"/>
                    </a:cubicBezTo>
                    <a:cubicBezTo>
                      <a:pt x="23" y="118"/>
                      <a:pt x="22" y="119"/>
                      <a:pt x="22" y="120"/>
                    </a:cubicBezTo>
                    <a:cubicBezTo>
                      <a:pt x="22" y="120"/>
                      <a:pt x="22" y="120"/>
                      <a:pt x="22" y="120"/>
                    </a:cubicBezTo>
                    <a:cubicBezTo>
                      <a:pt x="20" y="120"/>
                      <a:pt x="20" y="123"/>
                      <a:pt x="19" y="123"/>
                    </a:cubicBezTo>
                    <a:cubicBezTo>
                      <a:pt x="20" y="124"/>
                      <a:pt x="18" y="126"/>
                      <a:pt x="18" y="126"/>
                    </a:cubicBezTo>
                    <a:cubicBezTo>
                      <a:pt x="19" y="126"/>
                      <a:pt x="19" y="126"/>
                      <a:pt x="19" y="126"/>
                    </a:cubicBezTo>
                    <a:cubicBezTo>
                      <a:pt x="19" y="127"/>
                      <a:pt x="18" y="126"/>
                      <a:pt x="17" y="126"/>
                    </a:cubicBezTo>
                    <a:cubicBezTo>
                      <a:pt x="13" y="132"/>
                      <a:pt x="13" y="132"/>
                      <a:pt x="13" y="132"/>
                    </a:cubicBezTo>
                    <a:cubicBezTo>
                      <a:pt x="13" y="132"/>
                      <a:pt x="12" y="132"/>
                      <a:pt x="13" y="131"/>
                    </a:cubicBezTo>
                    <a:cubicBezTo>
                      <a:pt x="11" y="133"/>
                      <a:pt x="11" y="133"/>
                      <a:pt x="11" y="133"/>
                    </a:cubicBezTo>
                    <a:cubicBezTo>
                      <a:pt x="11" y="132"/>
                      <a:pt x="11" y="132"/>
                      <a:pt x="11" y="132"/>
                    </a:cubicBezTo>
                    <a:cubicBezTo>
                      <a:pt x="10" y="133"/>
                      <a:pt x="10" y="133"/>
                      <a:pt x="10" y="133"/>
                    </a:cubicBezTo>
                    <a:cubicBezTo>
                      <a:pt x="9" y="133"/>
                      <a:pt x="9" y="133"/>
                      <a:pt x="9" y="133"/>
                    </a:cubicBezTo>
                    <a:cubicBezTo>
                      <a:pt x="9" y="133"/>
                      <a:pt x="9" y="133"/>
                      <a:pt x="9" y="133"/>
                    </a:cubicBezTo>
                    <a:cubicBezTo>
                      <a:pt x="8" y="132"/>
                      <a:pt x="8" y="134"/>
                      <a:pt x="7" y="133"/>
                    </a:cubicBezTo>
                    <a:cubicBezTo>
                      <a:pt x="6" y="135"/>
                      <a:pt x="6" y="135"/>
                      <a:pt x="6" y="135"/>
                    </a:cubicBezTo>
                    <a:cubicBezTo>
                      <a:pt x="8" y="132"/>
                      <a:pt x="8" y="132"/>
                      <a:pt x="8" y="132"/>
                    </a:cubicBezTo>
                    <a:cubicBezTo>
                      <a:pt x="9" y="132"/>
                      <a:pt x="9" y="132"/>
                      <a:pt x="10" y="132"/>
                    </a:cubicBezTo>
                    <a:cubicBezTo>
                      <a:pt x="10" y="132"/>
                      <a:pt x="10" y="132"/>
                      <a:pt x="10" y="132"/>
                    </a:cubicBezTo>
                    <a:cubicBezTo>
                      <a:pt x="10" y="132"/>
                      <a:pt x="10" y="132"/>
                      <a:pt x="10" y="132"/>
                    </a:cubicBezTo>
                    <a:cubicBezTo>
                      <a:pt x="10" y="131"/>
                      <a:pt x="10" y="131"/>
                      <a:pt x="10" y="131"/>
                    </a:cubicBezTo>
                    <a:cubicBezTo>
                      <a:pt x="10" y="131"/>
                      <a:pt x="10" y="131"/>
                      <a:pt x="10" y="131"/>
                    </a:cubicBezTo>
                    <a:cubicBezTo>
                      <a:pt x="11" y="130"/>
                      <a:pt x="16" y="126"/>
                      <a:pt x="15" y="124"/>
                    </a:cubicBezTo>
                    <a:cubicBezTo>
                      <a:pt x="13" y="124"/>
                      <a:pt x="12" y="125"/>
                      <a:pt x="10" y="124"/>
                    </a:cubicBezTo>
                    <a:cubicBezTo>
                      <a:pt x="10" y="124"/>
                      <a:pt x="10" y="124"/>
                      <a:pt x="10" y="124"/>
                    </a:cubicBezTo>
                    <a:cubicBezTo>
                      <a:pt x="9" y="125"/>
                      <a:pt x="9" y="125"/>
                      <a:pt x="8" y="125"/>
                    </a:cubicBezTo>
                    <a:cubicBezTo>
                      <a:pt x="9" y="124"/>
                      <a:pt x="9" y="124"/>
                      <a:pt x="9" y="124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8" y="122"/>
                      <a:pt x="7" y="121"/>
                      <a:pt x="8" y="120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7" y="120"/>
                      <a:pt x="7" y="121"/>
                      <a:pt x="7" y="122"/>
                    </a:cubicBezTo>
                    <a:cubicBezTo>
                      <a:pt x="5" y="124"/>
                      <a:pt x="5" y="120"/>
                      <a:pt x="4" y="120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8"/>
                      <a:pt x="4" y="119"/>
                      <a:pt x="4" y="118"/>
                    </a:cubicBezTo>
                    <a:cubicBezTo>
                      <a:pt x="2" y="117"/>
                      <a:pt x="2" y="117"/>
                      <a:pt x="2" y="117"/>
                    </a:cubicBezTo>
                    <a:cubicBezTo>
                      <a:pt x="3" y="116"/>
                      <a:pt x="3" y="116"/>
                      <a:pt x="3" y="116"/>
                    </a:cubicBezTo>
                    <a:cubicBezTo>
                      <a:pt x="2" y="115"/>
                      <a:pt x="5" y="114"/>
                      <a:pt x="5" y="114"/>
                    </a:cubicBezTo>
                    <a:cubicBezTo>
                      <a:pt x="4" y="114"/>
                      <a:pt x="4" y="114"/>
                      <a:pt x="4" y="114"/>
                    </a:cubicBezTo>
                    <a:cubicBezTo>
                      <a:pt x="4" y="114"/>
                      <a:pt x="5" y="113"/>
                      <a:pt x="5" y="113"/>
                    </a:cubicBezTo>
                    <a:cubicBezTo>
                      <a:pt x="6" y="113"/>
                      <a:pt x="6" y="113"/>
                      <a:pt x="6" y="113"/>
                    </a:cubicBezTo>
                    <a:cubicBezTo>
                      <a:pt x="5" y="113"/>
                      <a:pt x="5" y="113"/>
                      <a:pt x="5" y="113"/>
                    </a:cubicBezTo>
                    <a:cubicBezTo>
                      <a:pt x="4" y="113"/>
                      <a:pt x="13" y="111"/>
                      <a:pt x="9" y="109"/>
                    </a:cubicBezTo>
                    <a:cubicBezTo>
                      <a:pt x="8" y="108"/>
                      <a:pt x="10" y="109"/>
                      <a:pt x="10" y="108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8" y="109"/>
                      <a:pt x="3" y="107"/>
                      <a:pt x="2" y="108"/>
                    </a:cubicBezTo>
                    <a:cubicBezTo>
                      <a:pt x="1" y="108"/>
                      <a:pt x="1" y="105"/>
                      <a:pt x="2" y="106"/>
                    </a:cubicBezTo>
                    <a:cubicBezTo>
                      <a:pt x="3" y="106"/>
                      <a:pt x="4" y="107"/>
                      <a:pt x="3" y="10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5" y="101"/>
                      <a:pt x="6" y="102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6" y="104"/>
                      <a:pt x="6" y="104"/>
                      <a:pt x="6" y="104"/>
                    </a:cubicBezTo>
                    <a:cubicBezTo>
                      <a:pt x="6" y="103"/>
                      <a:pt x="9" y="104"/>
                      <a:pt x="9" y="103"/>
                    </a:cubicBezTo>
                    <a:cubicBezTo>
                      <a:pt x="9" y="102"/>
                      <a:pt x="7" y="101"/>
                      <a:pt x="8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0"/>
                      <a:pt x="8" y="100"/>
                      <a:pt x="7" y="10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0"/>
                      <a:pt x="8" y="100"/>
                      <a:pt x="7" y="10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5" y="100"/>
                      <a:pt x="4" y="95"/>
                      <a:pt x="2" y="96"/>
                    </a:cubicBezTo>
                    <a:cubicBezTo>
                      <a:pt x="3" y="95"/>
                      <a:pt x="2" y="94"/>
                      <a:pt x="3" y="93"/>
                    </a:cubicBezTo>
                    <a:cubicBezTo>
                      <a:pt x="3" y="93"/>
                      <a:pt x="4" y="94"/>
                      <a:pt x="5" y="93"/>
                    </a:cubicBezTo>
                    <a:cubicBezTo>
                      <a:pt x="6" y="93"/>
                      <a:pt x="7" y="89"/>
                      <a:pt x="8" y="90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8" y="88"/>
                      <a:pt x="8" y="88"/>
                      <a:pt x="8" y="88"/>
                    </a:cubicBezTo>
                    <a:cubicBezTo>
                      <a:pt x="8" y="89"/>
                      <a:pt x="10" y="88"/>
                      <a:pt x="11" y="87"/>
                    </a:cubicBezTo>
                    <a:cubicBezTo>
                      <a:pt x="10" y="88"/>
                      <a:pt x="10" y="88"/>
                      <a:pt x="10" y="88"/>
                    </a:cubicBezTo>
                    <a:cubicBezTo>
                      <a:pt x="11" y="88"/>
                      <a:pt x="11" y="88"/>
                      <a:pt x="11" y="88"/>
                    </a:cubicBezTo>
                    <a:cubicBezTo>
                      <a:pt x="11" y="88"/>
                      <a:pt x="11" y="88"/>
                      <a:pt x="11" y="88"/>
                    </a:cubicBezTo>
                    <a:cubicBezTo>
                      <a:pt x="11" y="87"/>
                      <a:pt x="11" y="87"/>
                      <a:pt x="11" y="87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1" y="87"/>
                      <a:pt x="10" y="86"/>
                      <a:pt x="12" y="86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3" y="85"/>
                      <a:pt x="15" y="85"/>
                      <a:pt x="17" y="85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8" y="85"/>
                      <a:pt x="17" y="85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9" y="86"/>
                      <a:pt x="20" y="86"/>
                      <a:pt x="20" y="86"/>
                    </a:cubicBezTo>
                    <a:cubicBezTo>
                      <a:pt x="20" y="86"/>
                      <a:pt x="20" y="86"/>
                      <a:pt x="20" y="86"/>
                    </a:cubicBezTo>
                    <a:cubicBezTo>
                      <a:pt x="20" y="86"/>
                      <a:pt x="20" y="86"/>
                      <a:pt x="20" y="86"/>
                    </a:cubicBezTo>
                    <a:cubicBezTo>
                      <a:pt x="22" y="86"/>
                      <a:pt x="20" y="87"/>
                      <a:pt x="21" y="87"/>
                    </a:cubicBezTo>
                    <a:cubicBezTo>
                      <a:pt x="21" y="87"/>
                      <a:pt x="21" y="87"/>
                      <a:pt x="21" y="87"/>
                    </a:cubicBezTo>
                    <a:cubicBezTo>
                      <a:pt x="22" y="88"/>
                      <a:pt x="22" y="88"/>
                      <a:pt x="23" y="88"/>
                    </a:cubicBezTo>
                    <a:cubicBezTo>
                      <a:pt x="23" y="88"/>
                      <a:pt x="26" y="87"/>
                      <a:pt x="25" y="89"/>
                    </a:cubicBezTo>
                    <a:cubicBezTo>
                      <a:pt x="25" y="89"/>
                      <a:pt x="27" y="88"/>
                      <a:pt x="26" y="88"/>
                    </a:cubicBezTo>
                    <a:cubicBezTo>
                      <a:pt x="27" y="88"/>
                      <a:pt x="27" y="89"/>
                      <a:pt x="28" y="89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7" y="89"/>
                      <a:pt x="27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0" y="90"/>
                      <a:pt x="33" y="88"/>
                      <a:pt x="35" y="90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6" y="91"/>
                      <a:pt x="43" y="94"/>
                      <a:pt x="44" y="95"/>
                    </a:cubicBezTo>
                    <a:cubicBezTo>
                      <a:pt x="43" y="94"/>
                      <a:pt x="42" y="92"/>
                      <a:pt x="43" y="93"/>
                    </a:cubicBezTo>
                    <a:cubicBezTo>
                      <a:pt x="43" y="92"/>
                      <a:pt x="43" y="91"/>
                      <a:pt x="44" y="92"/>
                    </a:cubicBezTo>
                    <a:cubicBezTo>
                      <a:pt x="44" y="92"/>
                      <a:pt x="43" y="91"/>
                      <a:pt x="44" y="92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6" y="90"/>
                      <a:pt x="51" y="90"/>
                      <a:pt x="51" y="88"/>
                    </a:cubicBezTo>
                    <a:cubicBezTo>
                      <a:pt x="53" y="89"/>
                      <a:pt x="48" y="92"/>
                      <a:pt x="48" y="92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6" y="93"/>
                      <a:pt x="49" y="92"/>
                      <a:pt x="49" y="91"/>
                    </a:cubicBezTo>
                    <a:cubicBezTo>
                      <a:pt x="50" y="91"/>
                      <a:pt x="49" y="92"/>
                      <a:pt x="49" y="92"/>
                    </a:cubicBezTo>
                    <a:cubicBezTo>
                      <a:pt x="49" y="92"/>
                      <a:pt x="49" y="92"/>
                      <a:pt x="49" y="92"/>
                    </a:cubicBezTo>
                    <a:cubicBezTo>
                      <a:pt x="50" y="92"/>
                      <a:pt x="50" y="92"/>
                      <a:pt x="50" y="92"/>
                    </a:cubicBezTo>
                    <a:cubicBezTo>
                      <a:pt x="52" y="90"/>
                      <a:pt x="53" y="90"/>
                      <a:pt x="54" y="88"/>
                    </a:cubicBezTo>
                    <a:cubicBezTo>
                      <a:pt x="55" y="89"/>
                      <a:pt x="56" y="91"/>
                      <a:pt x="57" y="9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8" y="90"/>
                      <a:pt x="57" y="90"/>
                      <a:pt x="58" y="89"/>
                    </a:cubicBezTo>
                    <a:cubicBezTo>
                      <a:pt x="59" y="89"/>
                      <a:pt x="58" y="92"/>
                      <a:pt x="59" y="92"/>
                    </a:cubicBezTo>
                    <a:cubicBezTo>
                      <a:pt x="61" y="90"/>
                      <a:pt x="64" y="92"/>
                      <a:pt x="66" y="93"/>
                    </a:cubicBezTo>
                    <a:cubicBezTo>
                      <a:pt x="67" y="93"/>
                      <a:pt x="69" y="93"/>
                      <a:pt x="70" y="94"/>
                    </a:cubicBezTo>
                    <a:cubicBezTo>
                      <a:pt x="70" y="94"/>
                      <a:pt x="72" y="96"/>
                      <a:pt x="73" y="96"/>
                    </a:cubicBezTo>
                    <a:cubicBezTo>
                      <a:pt x="73" y="97"/>
                      <a:pt x="71" y="95"/>
                      <a:pt x="71" y="96"/>
                    </a:cubicBezTo>
                    <a:cubicBezTo>
                      <a:pt x="71" y="96"/>
                      <a:pt x="71" y="96"/>
                      <a:pt x="70" y="96"/>
                    </a:cubicBezTo>
                    <a:cubicBezTo>
                      <a:pt x="70" y="96"/>
                      <a:pt x="76" y="98"/>
                      <a:pt x="78" y="97"/>
                    </a:cubicBezTo>
                    <a:cubicBezTo>
                      <a:pt x="78" y="97"/>
                      <a:pt x="80" y="99"/>
                      <a:pt x="80" y="99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81" y="98"/>
                      <a:pt x="82" y="96"/>
                      <a:pt x="83" y="95"/>
                    </a:cubicBezTo>
                    <a:cubicBezTo>
                      <a:pt x="82" y="95"/>
                      <a:pt x="82" y="96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7"/>
                      <a:pt x="80" y="96"/>
                      <a:pt x="80" y="96"/>
                    </a:cubicBezTo>
                    <a:cubicBezTo>
                      <a:pt x="79" y="92"/>
                      <a:pt x="86" y="95"/>
                      <a:pt x="85" y="96"/>
                    </a:cubicBezTo>
                    <a:cubicBezTo>
                      <a:pt x="85" y="96"/>
                      <a:pt x="87" y="97"/>
                      <a:pt x="87" y="96"/>
                    </a:cubicBezTo>
                    <a:cubicBezTo>
                      <a:pt x="86" y="99"/>
                      <a:pt x="93" y="97"/>
                      <a:pt x="94" y="97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4" y="96"/>
                      <a:pt x="94" y="96"/>
                      <a:pt x="94" y="96"/>
                    </a:cubicBezTo>
                    <a:cubicBezTo>
                      <a:pt x="94" y="96"/>
                      <a:pt x="94" y="95"/>
                      <a:pt x="94" y="95"/>
                    </a:cubicBezTo>
                    <a:cubicBezTo>
                      <a:pt x="95" y="95"/>
                      <a:pt x="95" y="96"/>
                      <a:pt x="96" y="96"/>
                    </a:cubicBezTo>
                    <a:cubicBezTo>
                      <a:pt x="96" y="96"/>
                      <a:pt x="96" y="97"/>
                      <a:pt x="96" y="97"/>
                    </a:cubicBezTo>
                    <a:cubicBezTo>
                      <a:pt x="96" y="97"/>
                      <a:pt x="96" y="96"/>
                      <a:pt x="97" y="96"/>
                    </a:cubicBezTo>
                    <a:cubicBezTo>
                      <a:pt x="96" y="97"/>
                      <a:pt x="96" y="97"/>
                      <a:pt x="96" y="97"/>
                    </a:cubicBezTo>
                    <a:cubicBezTo>
                      <a:pt x="97" y="97"/>
                      <a:pt x="97" y="97"/>
                      <a:pt x="97" y="97"/>
                    </a:cubicBezTo>
                    <a:cubicBezTo>
                      <a:pt x="96" y="98"/>
                      <a:pt x="96" y="98"/>
                      <a:pt x="96" y="98"/>
                    </a:cubicBezTo>
                    <a:cubicBezTo>
                      <a:pt x="96" y="98"/>
                      <a:pt x="96" y="98"/>
                      <a:pt x="96" y="98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9"/>
                      <a:pt x="97" y="99"/>
                      <a:pt x="97" y="99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9"/>
                      <a:pt x="97" y="99"/>
                      <a:pt x="97" y="99"/>
                    </a:cubicBezTo>
                    <a:cubicBezTo>
                      <a:pt x="97" y="100"/>
                      <a:pt x="97" y="100"/>
                      <a:pt x="97" y="100"/>
                    </a:cubicBezTo>
                    <a:cubicBezTo>
                      <a:pt x="97" y="99"/>
                      <a:pt x="97" y="99"/>
                      <a:pt x="97" y="99"/>
                    </a:cubicBezTo>
                    <a:cubicBezTo>
                      <a:pt x="97" y="100"/>
                      <a:pt x="97" y="100"/>
                      <a:pt x="97" y="100"/>
                    </a:cubicBezTo>
                    <a:cubicBezTo>
                      <a:pt x="98" y="100"/>
                      <a:pt x="98" y="101"/>
                      <a:pt x="98" y="100"/>
                    </a:cubicBezTo>
                    <a:cubicBezTo>
                      <a:pt x="98" y="100"/>
                      <a:pt x="98" y="100"/>
                      <a:pt x="98" y="100"/>
                    </a:cubicBezTo>
                    <a:cubicBezTo>
                      <a:pt x="97" y="97"/>
                      <a:pt x="98" y="97"/>
                      <a:pt x="99" y="94"/>
                    </a:cubicBezTo>
                    <a:cubicBezTo>
                      <a:pt x="99" y="95"/>
                      <a:pt x="99" y="93"/>
                      <a:pt x="99" y="93"/>
                    </a:cubicBezTo>
                    <a:cubicBezTo>
                      <a:pt x="99" y="93"/>
                      <a:pt x="99" y="92"/>
                      <a:pt x="100" y="92"/>
                    </a:cubicBezTo>
                    <a:cubicBezTo>
                      <a:pt x="98" y="91"/>
                      <a:pt x="98" y="91"/>
                      <a:pt x="98" y="91"/>
                    </a:cubicBezTo>
                    <a:cubicBezTo>
                      <a:pt x="99" y="91"/>
                      <a:pt x="98" y="91"/>
                      <a:pt x="98" y="91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7" y="87"/>
                      <a:pt x="96" y="86"/>
                      <a:pt x="96" y="84"/>
                    </a:cubicBezTo>
                    <a:cubicBezTo>
                      <a:pt x="97" y="83"/>
                      <a:pt x="97" y="84"/>
                      <a:pt x="97" y="84"/>
                    </a:cubicBezTo>
                    <a:cubicBezTo>
                      <a:pt x="96" y="83"/>
                      <a:pt x="98" y="82"/>
                      <a:pt x="98" y="81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80"/>
                      <a:pt x="98" y="80"/>
                      <a:pt x="98" y="80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80"/>
                      <a:pt x="97" y="74"/>
                      <a:pt x="97" y="74"/>
                    </a:cubicBezTo>
                    <a:cubicBezTo>
                      <a:pt x="97" y="73"/>
                      <a:pt x="97" y="73"/>
                      <a:pt x="98" y="73"/>
                    </a:cubicBezTo>
                    <a:cubicBezTo>
                      <a:pt x="99" y="74"/>
                      <a:pt x="99" y="74"/>
                      <a:pt x="99" y="74"/>
                    </a:cubicBezTo>
                    <a:cubicBezTo>
                      <a:pt x="99" y="74"/>
                      <a:pt x="97" y="73"/>
                      <a:pt x="98" y="73"/>
                    </a:cubicBezTo>
                    <a:cubicBezTo>
                      <a:pt x="98" y="72"/>
                      <a:pt x="98" y="72"/>
                      <a:pt x="99" y="71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0" y="71"/>
                      <a:pt x="100" y="71"/>
                      <a:pt x="101" y="72"/>
                    </a:cubicBezTo>
                    <a:cubicBezTo>
                      <a:pt x="101" y="73"/>
                      <a:pt x="105" y="73"/>
                      <a:pt x="105" y="74"/>
                    </a:cubicBezTo>
                    <a:cubicBezTo>
                      <a:pt x="104" y="74"/>
                      <a:pt x="104" y="74"/>
                      <a:pt x="103" y="74"/>
                    </a:cubicBezTo>
                    <a:cubicBezTo>
                      <a:pt x="104" y="76"/>
                      <a:pt x="101" y="78"/>
                      <a:pt x="100" y="78"/>
                    </a:cubicBezTo>
                    <a:cubicBezTo>
                      <a:pt x="100" y="78"/>
                      <a:pt x="100" y="78"/>
                      <a:pt x="100" y="78"/>
                    </a:cubicBezTo>
                    <a:cubicBezTo>
                      <a:pt x="100" y="80"/>
                      <a:pt x="99" y="81"/>
                      <a:pt x="99" y="82"/>
                    </a:cubicBezTo>
                    <a:cubicBezTo>
                      <a:pt x="100" y="82"/>
                      <a:pt x="100" y="82"/>
                      <a:pt x="100" y="82"/>
                    </a:cubicBezTo>
                    <a:cubicBezTo>
                      <a:pt x="101" y="83"/>
                      <a:pt x="100" y="85"/>
                      <a:pt x="101" y="86"/>
                    </a:cubicBezTo>
                    <a:cubicBezTo>
                      <a:pt x="101" y="87"/>
                      <a:pt x="102" y="87"/>
                      <a:pt x="103" y="88"/>
                    </a:cubicBezTo>
                    <a:cubicBezTo>
                      <a:pt x="103" y="88"/>
                      <a:pt x="101" y="90"/>
                      <a:pt x="101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3" y="91"/>
                      <a:pt x="103" y="91"/>
                      <a:pt x="103" y="91"/>
                    </a:cubicBezTo>
                    <a:cubicBezTo>
                      <a:pt x="103" y="91"/>
                      <a:pt x="103" y="91"/>
                      <a:pt x="103" y="91"/>
                    </a:cubicBezTo>
                    <a:cubicBezTo>
                      <a:pt x="103" y="91"/>
                      <a:pt x="104" y="92"/>
                      <a:pt x="104" y="92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4" y="93"/>
                      <a:pt x="104" y="95"/>
                      <a:pt x="104" y="96"/>
                    </a:cubicBezTo>
                    <a:cubicBezTo>
                      <a:pt x="105" y="96"/>
                      <a:pt x="105" y="96"/>
                      <a:pt x="105" y="94"/>
                    </a:cubicBezTo>
                    <a:cubicBezTo>
                      <a:pt x="105" y="94"/>
                      <a:pt x="106" y="93"/>
                      <a:pt x="106" y="93"/>
                    </a:cubicBezTo>
                    <a:cubicBezTo>
                      <a:pt x="106" y="93"/>
                      <a:pt x="108" y="100"/>
                      <a:pt x="108" y="100"/>
                    </a:cubicBezTo>
                    <a:cubicBezTo>
                      <a:pt x="110" y="99"/>
                      <a:pt x="110" y="96"/>
                      <a:pt x="111" y="94"/>
                    </a:cubicBezTo>
                    <a:cubicBezTo>
                      <a:pt x="111" y="94"/>
                      <a:pt x="111" y="94"/>
                      <a:pt x="112" y="94"/>
                    </a:cubicBezTo>
                    <a:cubicBezTo>
                      <a:pt x="111" y="94"/>
                      <a:pt x="111" y="94"/>
                      <a:pt x="111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1" y="93"/>
                      <a:pt x="110" y="92"/>
                      <a:pt x="111" y="90"/>
                    </a:cubicBezTo>
                    <a:cubicBezTo>
                      <a:pt x="112" y="89"/>
                      <a:pt x="116" y="91"/>
                      <a:pt x="115" y="92"/>
                    </a:cubicBezTo>
                    <a:cubicBezTo>
                      <a:pt x="115" y="92"/>
                      <a:pt x="115" y="91"/>
                      <a:pt x="114" y="91"/>
                    </a:cubicBezTo>
                    <a:cubicBezTo>
                      <a:pt x="114" y="91"/>
                      <a:pt x="116" y="93"/>
                      <a:pt x="116" y="93"/>
                    </a:cubicBezTo>
                    <a:cubicBezTo>
                      <a:pt x="117" y="93"/>
                      <a:pt x="115" y="96"/>
                      <a:pt x="115" y="96"/>
                    </a:cubicBezTo>
                    <a:cubicBezTo>
                      <a:pt x="117" y="99"/>
                      <a:pt x="116" y="102"/>
                      <a:pt x="112" y="101"/>
                    </a:cubicBezTo>
                    <a:cubicBezTo>
                      <a:pt x="115" y="103"/>
                      <a:pt x="108" y="104"/>
                      <a:pt x="107" y="105"/>
                    </a:cubicBezTo>
                    <a:cubicBezTo>
                      <a:pt x="107" y="105"/>
                      <a:pt x="106" y="104"/>
                      <a:pt x="105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13" y="111"/>
                      <a:pt x="105" y="110"/>
                    </a:cubicBezTo>
                    <a:cubicBezTo>
                      <a:pt x="105" y="111"/>
                      <a:pt x="102" y="109"/>
                      <a:pt x="100" y="110"/>
                    </a:cubicBezTo>
                    <a:cubicBezTo>
                      <a:pt x="100" y="111"/>
                      <a:pt x="103" y="111"/>
                      <a:pt x="104" y="112"/>
                    </a:cubicBezTo>
                    <a:cubicBezTo>
                      <a:pt x="104" y="114"/>
                      <a:pt x="103" y="112"/>
                      <a:pt x="103" y="113"/>
                    </a:cubicBezTo>
                    <a:cubicBezTo>
                      <a:pt x="100" y="116"/>
                      <a:pt x="100" y="116"/>
                      <a:pt x="100" y="116"/>
                    </a:cubicBezTo>
                    <a:cubicBezTo>
                      <a:pt x="100" y="116"/>
                      <a:pt x="100" y="116"/>
                      <a:pt x="100" y="117"/>
                    </a:cubicBezTo>
                    <a:cubicBezTo>
                      <a:pt x="100" y="117"/>
                      <a:pt x="100" y="117"/>
                      <a:pt x="100" y="117"/>
                    </a:cubicBezTo>
                    <a:cubicBezTo>
                      <a:pt x="99" y="118"/>
                      <a:pt x="98" y="123"/>
                      <a:pt x="98" y="124"/>
                    </a:cubicBezTo>
                    <a:cubicBezTo>
                      <a:pt x="98" y="124"/>
                      <a:pt x="100" y="125"/>
                      <a:pt x="100" y="126"/>
                    </a:cubicBezTo>
                    <a:cubicBezTo>
                      <a:pt x="101" y="127"/>
                      <a:pt x="101" y="128"/>
                      <a:pt x="101" y="129"/>
                    </a:cubicBezTo>
                    <a:cubicBezTo>
                      <a:pt x="101" y="130"/>
                      <a:pt x="101" y="129"/>
                      <a:pt x="102" y="129"/>
                    </a:cubicBezTo>
                    <a:cubicBezTo>
                      <a:pt x="101" y="129"/>
                      <a:pt x="101" y="129"/>
                      <a:pt x="101" y="129"/>
                    </a:cubicBezTo>
                    <a:cubicBezTo>
                      <a:pt x="108" y="127"/>
                      <a:pt x="117" y="138"/>
                      <a:pt x="119" y="141"/>
                    </a:cubicBezTo>
                    <a:cubicBezTo>
                      <a:pt x="119" y="138"/>
                      <a:pt x="121" y="135"/>
                      <a:pt x="122" y="133"/>
                    </a:cubicBezTo>
                    <a:cubicBezTo>
                      <a:pt x="122" y="131"/>
                      <a:pt x="123" y="131"/>
                      <a:pt x="122" y="128"/>
                    </a:cubicBezTo>
                    <a:cubicBezTo>
                      <a:pt x="122" y="128"/>
                      <a:pt x="121" y="125"/>
                      <a:pt x="120" y="125"/>
                    </a:cubicBezTo>
                    <a:cubicBezTo>
                      <a:pt x="122" y="124"/>
                      <a:pt x="120" y="121"/>
                      <a:pt x="120" y="120"/>
                    </a:cubicBezTo>
                    <a:cubicBezTo>
                      <a:pt x="120" y="119"/>
                      <a:pt x="121" y="118"/>
                      <a:pt x="121" y="117"/>
                    </a:cubicBezTo>
                    <a:cubicBezTo>
                      <a:pt x="122" y="116"/>
                      <a:pt x="120" y="116"/>
                      <a:pt x="121" y="115"/>
                    </a:cubicBezTo>
                    <a:cubicBezTo>
                      <a:pt x="122" y="114"/>
                      <a:pt x="123" y="115"/>
                      <a:pt x="124" y="115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24" y="116"/>
                      <a:pt x="125" y="115"/>
                      <a:pt x="125" y="116"/>
                    </a:cubicBezTo>
                    <a:cubicBezTo>
                      <a:pt x="124" y="114"/>
                      <a:pt x="129" y="117"/>
                      <a:pt x="129" y="117"/>
                    </a:cubicBezTo>
                    <a:cubicBezTo>
                      <a:pt x="129" y="119"/>
                      <a:pt x="134" y="119"/>
                      <a:pt x="131" y="122"/>
                    </a:cubicBezTo>
                    <a:cubicBezTo>
                      <a:pt x="131" y="122"/>
                      <a:pt x="132" y="122"/>
                      <a:pt x="132" y="122"/>
                    </a:cubicBezTo>
                    <a:cubicBezTo>
                      <a:pt x="132" y="122"/>
                      <a:pt x="132" y="125"/>
                      <a:pt x="132" y="124"/>
                    </a:cubicBezTo>
                    <a:cubicBezTo>
                      <a:pt x="132" y="125"/>
                      <a:pt x="132" y="125"/>
                      <a:pt x="132" y="125"/>
                    </a:cubicBezTo>
                    <a:cubicBezTo>
                      <a:pt x="134" y="125"/>
                      <a:pt x="134" y="125"/>
                      <a:pt x="134" y="125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6"/>
                      <a:pt x="136" y="126"/>
                      <a:pt x="137" y="125"/>
                    </a:cubicBezTo>
                    <a:cubicBezTo>
                      <a:pt x="138" y="124"/>
                      <a:pt x="139" y="122"/>
                      <a:pt x="139" y="121"/>
                    </a:cubicBezTo>
                    <a:cubicBezTo>
                      <a:pt x="139" y="122"/>
                      <a:pt x="141" y="125"/>
                      <a:pt x="140" y="126"/>
                    </a:cubicBezTo>
                    <a:cubicBezTo>
                      <a:pt x="140" y="126"/>
                      <a:pt x="142" y="126"/>
                      <a:pt x="141" y="127"/>
                    </a:cubicBezTo>
                    <a:cubicBezTo>
                      <a:pt x="141" y="126"/>
                      <a:pt x="141" y="126"/>
                      <a:pt x="142" y="126"/>
                    </a:cubicBezTo>
                    <a:cubicBezTo>
                      <a:pt x="142" y="127"/>
                      <a:pt x="142" y="127"/>
                      <a:pt x="142" y="127"/>
                    </a:cubicBezTo>
                    <a:cubicBezTo>
                      <a:pt x="141" y="127"/>
                      <a:pt x="141" y="127"/>
                      <a:pt x="141" y="127"/>
                    </a:cubicBezTo>
                    <a:cubicBezTo>
                      <a:pt x="143" y="128"/>
                      <a:pt x="143" y="128"/>
                      <a:pt x="143" y="128"/>
                    </a:cubicBezTo>
                    <a:cubicBezTo>
                      <a:pt x="142" y="128"/>
                      <a:pt x="142" y="129"/>
                      <a:pt x="143" y="130"/>
                    </a:cubicBezTo>
                    <a:cubicBezTo>
                      <a:pt x="143" y="131"/>
                      <a:pt x="143" y="130"/>
                      <a:pt x="143" y="130"/>
                    </a:cubicBezTo>
                    <a:cubicBezTo>
                      <a:pt x="143" y="130"/>
                      <a:pt x="143" y="130"/>
                      <a:pt x="143" y="130"/>
                    </a:cubicBezTo>
                    <a:cubicBezTo>
                      <a:pt x="142" y="130"/>
                      <a:pt x="142" y="130"/>
                      <a:pt x="142" y="130"/>
                    </a:cubicBezTo>
                    <a:cubicBezTo>
                      <a:pt x="142" y="130"/>
                      <a:pt x="142" y="130"/>
                      <a:pt x="142" y="130"/>
                    </a:cubicBezTo>
                    <a:cubicBezTo>
                      <a:pt x="143" y="130"/>
                      <a:pt x="143" y="130"/>
                      <a:pt x="143" y="130"/>
                    </a:cubicBezTo>
                    <a:cubicBezTo>
                      <a:pt x="142" y="131"/>
                      <a:pt x="142" y="131"/>
                      <a:pt x="142" y="131"/>
                    </a:cubicBezTo>
                    <a:cubicBezTo>
                      <a:pt x="143" y="132"/>
                      <a:pt x="143" y="132"/>
                      <a:pt x="143" y="132"/>
                    </a:cubicBezTo>
                    <a:cubicBezTo>
                      <a:pt x="143" y="132"/>
                      <a:pt x="143" y="132"/>
                      <a:pt x="143" y="132"/>
                    </a:cubicBezTo>
                    <a:cubicBezTo>
                      <a:pt x="144" y="132"/>
                      <a:pt x="144" y="132"/>
                      <a:pt x="144" y="132"/>
                    </a:cubicBezTo>
                    <a:cubicBezTo>
                      <a:pt x="144" y="133"/>
                      <a:pt x="144" y="133"/>
                      <a:pt x="144" y="133"/>
                    </a:cubicBezTo>
                    <a:cubicBezTo>
                      <a:pt x="144" y="132"/>
                      <a:pt x="144" y="132"/>
                      <a:pt x="144" y="132"/>
                    </a:cubicBezTo>
                    <a:cubicBezTo>
                      <a:pt x="145" y="132"/>
                      <a:pt x="145" y="132"/>
                      <a:pt x="145" y="132"/>
                    </a:cubicBezTo>
                    <a:cubicBezTo>
                      <a:pt x="144" y="133"/>
                      <a:pt x="144" y="133"/>
                      <a:pt x="144" y="133"/>
                    </a:cubicBezTo>
                    <a:cubicBezTo>
                      <a:pt x="145" y="133"/>
                      <a:pt x="145" y="133"/>
                      <a:pt x="145" y="133"/>
                    </a:cubicBezTo>
                    <a:cubicBezTo>
                      <a:pt x="144" y="134"/>
                      <a:pt x="144" y="134"/>
                      <a:pt x="144" y="134"/>
                    </a:cubicBezTo>
                    <a:cubicBezTo>
                      <a:pt x="146" y="134"/>
                      <a:pt x="146" y="134"/>
                      <a:pt x="146" y="134"/>
                    </a:cubicBezTo>
                    <a:cubicBezTo>
                      <a:pt x="145" y="134"/>
                      <a:pt x="145" y="134"/>
                      <a:pt x="145" y="134"/>
                    </a:cubicBezTo>
                    <a:cubicBezTo>
                      <a:pt x="146" y="134"/>
                      <a:pt x="146" y="134"/>
                      <a:pt x="146" y="134"/>
                    </a:cubicBezTo>
                    <a:cubicBezTo>
                      <a:pt x="146" y="134"/>
                      <a:pt x="147" y="135"/>
                      <a:pt x="148" y="134"/>
                    </a:cubicBezTo>
                    <a:cubicBezTo>
                      <a:pt x="147" y="135"/>
                      <a:pt x="147" y="135"/>
                      <a:pt x="147" y="135"/>
                    </a:cubicBezTo>
                    <a:cubicBezTo>
                      <a:pt x="148" y="135"/>
                      <a:pt x="148" y="135"/>
                      <a:pt x="149" y="135"/>
                    </a:cubicBezTo>
                    <a:cubicBezTo>
                      <a:pt x="149" y="136"/>
                      <a:pt x="148" y="136"/>
                      <a:pt x="147" y="136"/>
                    </a:cubicBezTo>
                    <a:cubicBezTo>
                      <a:pt x="149" y="135"/>
                      <a:pt x="148" y="138"/>
                      <a:pt x="149" y="138"/>
                    </a:cubicBezTo>
                    <a:cubicBezTo>
                      <a:pt x="149" y="137"/>
                      <a:pt x="149" y="137"/>
                      <a:pt x="150" y="137"/>
                    </a:cubicBezTo>
                    <a:cubicBezTo>
                      <a:pt x="150" y="138"/>
                      <a:pt x="151" y="138"/>
                      <a:pt x="150" y="139"/>
                    </a:cubicBezTo>
                    <a:cubicBezTo>
                      <a:pt x="151" y="140"/>
                      <a:pt x="151" y="140"/>
                      <a:pt x="151" y="140"/>
                    </a:cubicBezTo>
                    <a:cubicBezTo>
                      <a:pt x="152" y="140"/>
                      <a:pt x="147" y="142"/>
                      <a:pt x="147" y="142"/>
                    </a:cubicBezTo>
                    <a:cubicBezTo>
                      <a:pt x="146" y="143"/>
                      <a:pt x="146" y="144"/>
                      <a:pt x="144" y="145"/>
                    </a:cubicBezTo>
                    <a:cubicBezTo>
                      <a:pt x="142" y="146"/>
                      <a:pt x="139" y="145"/>
                      <a:pt x="137" y="146"/>
                    </a:cubicBezTo>
                    <a:cubicBezTo>
                      <a:pt x="134" y="147"/>
                      <a:pt x="132" y="149"/>
                      <a:pt x="130" y="151"/>
                    </a:cubicBezTo>
                    <a:cubicBezTo>
                      <a:pt x="134" y="149"/>
                      <a:pt x="136" y="147"/>
                      <a:pt x="139" y="147"/>
                    </a:cubicBezTo>
                    <a:cubicBezTo>
                      <a:pt x="141" y="149"/>
                      <a:pt x="137" y="149"/>
                      <a:pt x="136" y="149"/>
                    </a:cubicBezTo>
                    <a:cubicBezTo>
                      <a:pt x="137" y="150"/>
                      <a:pt x="138" y="150"/>
                      <a:pt x="139" y="150"/>
                    </a:cubicBezTo>
                    <a:cubicBezTo>
                      <a:pt x="138" y="151"/>
                      <a:pt x="138" y="151"/>
                      <a:pt x="138" y="151"/>
                    </a:cubicBezTo>
                    <a:cubicBezTo>
                      <a:pt x="140" y="154"/>
                      <a:pt x="140" y="154"/>
                      <a:pt x="140" y="154"/>
                    </a:cubicBezTo>
                    <a:cubicBezTo>
                      <a:pt x="141" y="154"/>
                      <a:pt x="145" y="153"/>
                      <a:pt x="145" y="151"/>
                    </a:cubicBezTo>
                    <a:cubicBezTo>
                      <a:pt x="145" y="152"/>
                      <a:pt x="144" y="153"/>
                      <a:pt x="145" y="153"/>
                    </a:cubicBezTo>
                    <a:cubicBezTo>
                      <a:pt x="145" y="153"/>
                      <a:pt x="141" y="156"/>
                      <a:pt x="140" y="156"/>
                    </a:cubicBezTo>
                    <a:cubicBezTo>
                      <a:pt x="140" y="156"/>
                      <a:pt x="140" y="156"/>
                      <a:pt x="140" y="156"/>
                    </a:cubicBezTo>
                    <a:cubicBezTo>
                      <a:pt x="140" y="156"/>
                      <a:pt x="140" y="156"/>
                      <a:pt x="1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cubicBezTo>
                      <a:pt x="139" y="156"/>
                      <a:pt x="138" y="158"/>
                      <a:pt x="137" y="158"/>
                    </a:cubicBezTo>
                    <a:cubicBezTo>
                      <a:pt x="137" y="157"/>
                      <a:pt x="136" y="156"/>
                      <a:pt x="137" y="156"/>
                    </a:cubicBezTo>
                    <a:cubicBezTo>
                      <a:pt x="137" y="155"/>
                      <a:pt x="139" y="155"/>
                      <a:pt x="139" y="155"/>
                    </a:cubicBezTo>
                    <a:cubicBezTo>
                      <a:pt x="139" y="155"/>
                      <a:pt x="139" y="155"/>
                      <a:pt x="139" y="155"/>
                    </a:cubicBezTo>
                    <a:cubicBezTo>
                      <a:pt x="139" y="155"/>
                      <a:pt x="140" y="155"/>
                      <a:pt x="140" y="154"/>
                    </a:cubicBezTo>
                    <a:cubicBezTo>
                      <a:pt x="140" y="154"/>
                      <a:pt x="139" y="153"/>
                      <a:pt x="139" y="153"/>
                    </a:cubicBezTo>
                    <a:cubicBezTo>
                      <a:pt x="139" y="154"/>
                      <a:pt x="136" y="156"/>
                      <a:pt x="135" y="156"/>
                    </a:cubicBezTo>
                    <a:cubicBezTo>
                      <a:pt x="133" y="154"/>
                      <a:pt x="130" y="160"/>
                      <a:pt x="131" y="161"/>
                    </a:cubicBezTo>
                    <a:cubicBezTo>
                      <a:pt x="130" y="161"/>
                      <a:pt x="131" y="162"/>
                      <a:pt x="130" y="161"/>
                    </a:cubicBezTo>
                    <a:cubicBezTo>
                      <a:pt x="129" y="163"/>
                      <a:pt x="126" y="162"/>
                      <a:pt x="126" y="165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6" y="166"/>
                      <a:pt x="124" y="167"/>
                      <a:pt x="125" y="166"/>
                    </a:cubicBezTo>
                    <a:cubicBezTo>
                      <a:pt x="124" y="165"/>
                      <a:pt x="124" y="165"/>
                      <a:pt x="124" y="165"/>
                    </a:cubicBezTo>
                    <a:cubicBezTo>
                      <a:pt x="124" y="166"/>
                      <a:pt x="125" y="167"/>
                      <a:pt x="124" y="169"/>
                    </a:cubicBezTo>
                    <a:cubicBezTo>
                      <a:pt x="123" y="169"/>
                      <a:pt x="123" y="167"/>
                      <a:pt x="123" y="166"/>
                    </a:cubicBezTo>
                    <a:cubicBezTo>
                      <a:pt x="123" y="166"/>
                      <a:pt x="123" y="166"/>
                      <a:pt x="123" y="166"/>
                    </a:cubicBezTo>
                    <a:cubicBezTo>
                      <a:pt x="123" y="166"/>
                      <a:pt x="123" y="166"/>
                      <a:pt x="123" y="167"/>
                    </a:cubicBezTo>
                    <a:cubicBezTo>
                      <a:pt x="123" y="167"/>
                      <a:pt x="123" y="167"/>
                      <a:pt x="123" y="167"/>
                    </a:cubicBezTo>
                    <a:cubicBezTo>
                      <a:pt x="123" y="168"/>
                      <a:pt x="123" y="168"/>
                      <a:pt x="123" y="168"/>
                    </a:cubicBezTo>
                    <a:cubicBezTo>
                      <a:pt x="122" y="167"/>
                      <a:pt x="122" y="167"/>
                      <a:pt x="122" y="167"/>
                    </a:cubicBezTo>
                    <a:cubicBezTo>
                      <a:pt x="122" y="167"/>
                      <a:pt x="123" y="168"/>
                      <a:pt x="123" y="168"/>
                    </a:cubicBezTo>
                    <a:cubicBezTo>
                      <a:pt x="121" y="167"/>
                      <a:pt x="124" y="170"/>
                      <a:pt x="124" y="170"/>
                    </a:cubicBezTo>
                    <a:cubicBezTo>
                      <a:pt x="124" y="171"/>
                      <a:pt x="123" y="171"/>
                      <a:pt x="123" y="171"/>
                    </a:cubicBezTo>
                    <a:cubicBezTo>
                      <a:pt x="123" y="172"/>
                      <a:pt x="123" y="171"/>
                      <a:pt x="123" y="172"/>
                    </a:cubicBezTo>
                    <a:cubicBezTo>
                      <a:pt x="124" y="171"/>
                      <a:pt x="124" y="171"/>
                      <a:pt x="124" y="171"/>
                    </a:cubicBezTo>
                    <a:cubicBezTo>
                      <a:pt x="124" y="172"/>
                      <a:pt x="123" y="172"/>
                      <a:pt x="122" y="172"/>
                    </a:cubicBezTo>
                    <a:cubicBezTo>
                      <a:pt x="122" y="172"/>
                      <a:pt x="123" y="173"/>
                      <a:pt x="123" y="173"/>
                    </a:cubicBezTo>
                    <a:cubicBezTo>
                      <a:pt x="123" y="173"/>
                      <a:pt x="118" y="176"/>
                      <a:pt x="117" y="176"/>
                    </a:cubicBezTo>
                    <a:cubicBezTo>
                      <a:pt x="117" y="178"/>
                      <a:pt x="115" y="184"/>
                      <a:pt x="118" y="185"/>
                    </a:cubicBezTo>
                    <a:cubicBezTo>
                      <a:pt x="121" y="190"/>
                      <a:pt x="115" y="186"/>
                      <a:pt x="116" y="186"/>
                    </a:cubicBezTo>
                    <a:cubicBezTo>
                      <a:pt x="113" y="180"/>
                      <a:pt x="113" y="180"/>
                      <a:pt x="113" y="180"/>
                    </a:cubicBezTo>
                    <a:cubicBezTo>
                      <a:pt x="108" y="180"/>
                      <a:pt x="108" y="180"/>
                      <a:pt x="108" y="180"/>
                    </a:cubicBez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81"/>
                      <a:pt x="105" y="180"/>
                      <a:pt x="105" y="181"/>
                    </a:cubicBezTo>
                    <a:cubicBezTo>
                      <a:pt x="106" y="182"/>
                      <a:pt x="106" y="182"/>
                      <a:pt x="106" y="182"/>
                    </a:cubicBezTo>
                    <a:cubicBezTo>
                      <a:pt x="105" y="181"/>
                      <a:pt x="105" y="181"/>
                      <a:pt x="105" y="181"/>
                    </a:cubicBezTo>
                    <a:cubicBezTo>
                      <a:pt x="105" y="183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1" y="181"/>
                      <a:pt x="96" y="183"/>
                      <a:pt x="96" y="183"/>
                    </a:cubicBezTo>
                    <a:cubicBezTo>
                      <a:pt x="96" y="183"/>
                      <a:pt x="96" y="183"/>
                      <a:pt x="96" y="183"/>
                    </a:cubicBezTo>
                    <a:cubicBezTo>
                      <a:pt x="95" y="184"/>
                      <a:pt x="94" y="186"/>
                      <a:pt x="95" y="187"/>
                    </a:cubicBezTo>
                    <a:cubicBezTo>
                      <a:pt x="94" y="186"/>
                      <a:pt x="94" y="193"/>
                      <a:pt x="94" y="193"/>
                    </a:cubicBezTo>
                    <a:cubicBezTo>
                      <a:pt x="98" y="196"/>
                      <a:pt x="101" y="195"/>
                      <a:pt x="105" y="196"/>
                    </a:cubicBezTo>
                    <a:cubicBezTo>
                      <a:pt x="108" y="196"/>
                      <a:pt x="109" y="196"/>
                      <a:pt x="107" y="199"/>
                    </a:cubicBezTo>
                    <a:cubicBezTo>
                      <a:pt x="107" y="200"/>
                      <a:pt x="117" y="204"/>
                      <a:pt x="113" y="206"/>
                    </a:cubicBezTo>
                    <a:cubicBezTo>
                      <a:pt x="113" y="207"/>
                      <a:pt x="113" y="210"/>
                      <a:pt x="115" y="211"/>
                    </a:cubicBezTo>
                    <a:cubicBezTo>
                      <a:pt x="116" y="211"/>
                      <a:pt x="116" y="211"/>
                      <a:pt x="116" y="211"/>
                    </a:cubicBezTo>
                    <a:cubicBezTo>
                      <a:pt x="116" y="211"/>
                      <a:pt x="119" y="210"/>
                      <a:pt x="118" y="210"/>
                    </a:cubicBezTo>
                    <a:cubicBezTo>
                      <a:pt x="120" y="210"/>
                      <a:pt x="121" y="210"/>
                      <a:pt x="122" y="212"/>
                    </a:cubicBezTo>
                    <a:cubicBezTo>
                      <a:pt x="122" y="211"/>
                      <a:pt x="122" y="211"/>
                      <a:pt x="122" y="211"/>
                    </a:cubicBezTo>
                    <a:cubicBezTo>
                      <a:pt x="122" y="212"/>
                      <a:pt x="122" y="212"/>
                      <a:pt x="122" y="212"/>
                    </a:cubicBezTo>
                    <a:cubicBezTo>
                      <a:pt x="123" y="212"/>
                      <a:pt x="123" y="212"/>
                      <a:pt x="123" y="212"/>
                    </a:cubicBezTo>
                    <a:cubicBezTo>
                      <a:pt x="123" y="212"/>
                      <a:pt x="124" y="210"/>
                      <a:pt x="124" y="210"/>
                    </a:cubicBezTo>
                    <a:cubicBezTo>
                      <a:pt x="124" y="209"/>
                      <a:pt x="124" y="208"/>
                      <a:pt x="125" y="208"/>
                    </a:cubicBezTo>
                    <a:cubicBezTo>
                      <a:pt x="126" y="208"/>
                      <a:pt x="126" y="208"/>
                      <a:pt x="126" y="208"/>
                    </a:cubicBezTo>
                    <a:cubicBezTo>
                      <a:pt x="126" y="208"/>
                      <a:pt x="126" y="208"/>
                      <a:pt x="126" y="208"/>
                    </a:cubicBezTo>
                    <a:cubicBezTo>
                      <a:pt x="126" y="207"/>
                      <a:pt x="129" y="206"/>
                      <a:pt x="130" y="206"/>
                    </a:cubicBezTo>
                    <a:cubicBezTo>
                      <a:pt x="131" y="206"/>
                      <a:pt x="131" y="206"/>
                      <a:pt x="131" y="206"/>
                    </a:cubicBezTo>
                    <a:cubicBezTo>
                      <a:pt x="130" y="208"/>
                      <a:pt x="129" y="209"/>
                      <a:pt x="130" y="211"/>
                    </a:cubicBezTo>
                    <a:cubicBezTo>
                      <a:pt x="131" y="210"/>
                      <a:pt x="131" y="210"/>
                      <a:pt x="131" y="210"/>
                    </a:cubicBezTo>
                    <a:cubicBezTo>
                      <a:pt x="131" y="210"/>
                      <a:pt x="129" y="208"/>
                      <a:pt x="130" y="208"/>
                    </a:cubicBezTo>
                    <a:cubicBezTo>
                      <a:pt x="131" y="208"/>
                      <a:pt x="132" y="208"/>
                      <a:pt x="132" y="207"/>
                    </a:cubicBezTo>
                    <a:cubicBezTo>
                      <a:pt x="132" y="207"/>
                      <a:pt x="132" y="207"/>
                      <a:pt x="132" y="207"/>
                    </a:cubicBezTo>
                    <a:cubicBezTo>
                      <a:pt x="131" y="206"/>
                      <a:pt x="134" y="208"/>
                      <a:pt x="135" y="208"/>
                    </a:cubicBezTo>
                    <a:cubicBezTo>
                      <a:pt x="135" y="209"/>
                      <a:pt x="140" y="209"/>
                      <a:pt x="141" y="208"/>
                    </a:cubicBezTo>
                    <a:cubicBezTo>
                      <a:pt x="140" y="208"/>
                      <a:pt x="140" y="208"/>
                      <a:pt x="140" y="208"/>
                    </a:cubicBezTo>
                    <a:cubicBezTo>
                      <a:pt x="141" y="208"/>
                      <a:pt x="143" y="208"/>
                      <a:pt x="144" y="208"/>
                    </a:cubicBezTo>
                    <a:cubicBezTo>
                      <a:pt x="143" y="208"/>
                      <a:pt x="143" y="208"/>
                      <a:pt x="142" y="209"/>
                    </a:cubicBezTo>
                    <a:cubicBezTo>
                      <a:pt x="142" y="209"/>
                      <a:pt x="142" y="209"/>
                      <a:pt x="142" y="209"/>
                    </a:cubicBezTo>
                    <a:cubicBezTo>
                      <a:pt x="142" y="209"/>
                      <a:pt x="142" y="209"/>
                      <a:pt x="142" y="209"/>
                    </a:cubicBezTo>
                    <a:cubicBezTo>
                      <a:pt x="143" y="209"/>
                      <a:pt x="143" y="209"/>
                      <a:pt x="143" y="209"/>
                    </a:cubicBezTo>
                    <a:cubicBezTo>
                      <a:pt x="143" y="209"/>
                      <a:pt x="143" y="209"/>
                      <a:pt x="143" y="209"/>
                    </a:cubicBezTo>
                    <a:cubicBezTo>
                      <a:pt x="143" y="209"/>
                      <a:pt x="143" y="209"/>
                      <a:pt x="143" y="209"/>
                    </a:cubicBezTo>
                    <a:cubicBezTo>
                      <a:pt x="144" y="210"/>
                      <a:pt x="145" y="210"/>
                      <a:pt x="145" y="211"/>
                    </a:cubicBezTo>
                    <a:cubicBezTo>
                      <a:pt x="145" y="211"/>
                      <a:pt x="145" y="211"/>
                      <a:pt x="145" y="211"/>
                    </a:cubicBezTo>
                    <a:cubicBezTo>
                      <a:pt x="147" y="212"/>
                      <a:pt x="148" y="213"/>
                      <a:pt x="150" y="215"/>
                    </a:cubicBezTo>
                    <a:cubicBezTo>
                      <a:pt x="150" y="215"/>
                      <a:pt x="150" y="215"/>
                      <a:pt x="150" y="215"/>
                    </a:cubicBezTo>
                    <a:cubicBezTo>
                      <a:pt x="151" y="215"/>
                      <a:pt x="151" y="215"/>
                      <a:pt x="151" y="215"/>
                    </a:cubicBezTo>
                    <a:cubicBezTo>
                      <a:pt x="151" y="215"/>
                      <a:pt x="152" y="215"/>
                      <a:pt x="152" y="215"/>
                    </a:cubicBezTo>
                    <a:cubicBezTo>
                      <a:pt x="152" y="215"/>
                      <a:pt x="152" y="215"/>
                      <a:pt x="152" y="215"/>
                    </a:cubicBezTo>
                    <a:cubicBezTo>
                      <a:pt x="154" y="215"/>
                      <a:pt x="158" y="216"/>
                      <a:pt x="158" y="218"/>
                    </a:cubicBezTo>
                    <a:cubicBezTo>
                      <a:pt x="158" y="217"/>
                      <a:pt x="158" y="217"/>
                      <a:pt x="158" y="217"/>
                    </a:cubicBezTo>
                    <a:cubicBezTo>
                      <a:pt x="159" y="218"/>
                      <a:pt x="161" y="222"/>
                      <a:pt x="160" y="222"/>
                    </a:cubicBezTo>
                    <a:cubicBezTo>
                      <a:pt x="160" y="222"/>
                      <a:pt x="158" y="224"/>
                      <a:pt x="159" y="224"/>
                    </a:cubicBezTo>
                    <a:cubicBezTo>
                      <a:pt x="159" y="224"/>
                      <a:pt x="159" y="224"/>
                      <a:pt x="159" y="224"/>
                    </a:cubicBezTo>
                    <a:cubicBezTo>
                      <a:pt x="158" y="224"/>
                      <a:pt x="158" y="224"/>
                      <a:pt x="158" y="224"/>
                    </a:cubicBezTo>
                    <a:cubicBezTo>
                      <a:pt x="159" y="224"/>
                      <a:pt x="159" y="224"/>
                      <a:pt x="159" y="224"/>
                    </a:cubicBezTo>
                    <a:cubicBezTo>
                      <a:pt x="159" y="225"/>
                      <a:pt x="159" y="225"/>
                      <a:pt x="159" y="225"/>
                    </a:cubicBezTo>
                    <a:cubicBezTo>
                      <a:pt x="159" y="225"/>
                      <a:pt x="158" y="225"/>
                      <a:pt x="158" y="225"/>
                    </a:cubicBezTo>
                    <a:cubicBezTo>
                      <a:pt x="158" y="225"/>
                      <a:pt x="159" y="224"/>
                      <a:pt x="159" y="224"/>
                    </a:cubicBezTo>
                    <a:cubicBezTo>
                      <a:pt x="160" y="226"/>
                      <a:pt x="159" y="224"/>
                      <a:pt x="160" y="224"/>
                    </a:cubicBezTo>
                    <a:cubicBezTo>
                      <a:pt x="161" y="223"/>
                      <a:pt x="162" y="224"/>
                      <a:pt x="163" y="224"/>
                    </a:cubicBezTo>
                    <a:cubicBezTo>
                      <a:pt x="163" y="224"/>
                      <a:pt x="162" y="226"/>
                      <a:pt x="161" y="226"/>
                    </a:cubicBezTo>
                    <a:cubicBezTo>
                      <a:pt x="161" y="226"/>
                      <a:pt x="161" y="226"/>
                      <a:pt x="161" y="226"/>
                    </a:cubicBezTo>
                    <a:cubicBezTo>
                      <a:pt x="161" y="226"/>
                      <a:pt x="161" y="226"/>
                      <a:pt x="161" y="226"/>
                    </a:cubicBezTo>
                    <a:cubicBezTo>
                      <a:pt x="161" y="226"/>
                      <a:pt x="160" y="226"/>
                      <a:pt x="159" y="226"/>
                    </a:cubicBezTo>
                    <a:cubicBezTo>
                      <a:pt x="160" y="226"/>
                      <a:pt x="161" y="226"/>
                      <a:pt x="161" y="226"/>
                    </a:cubicBezTo>
                    <a:cubicBezTo>
                      <a:pt x="161" y="226"/>
                      <a:pt x="160" y="228"/>
                      <a:pt x="161" y="228"/>
                    </a:cubicBezTo>
                    <a:cubicBezTo>
                      <a:pt x="161" y="227"/>
                      <a:pt x="161" y="227"/>
                      <a:pt x="162" y="226"/>
                    </a:cubicBezTo>
                    <a:cubicBezTo>
                      <a:pt x="162" y="226"/>
                      <a:pt x="162" y="226"/>
                      <a:pt x="162" y="226"/>
                    </a:cubicBezTo>
                    <a:cubicBezTo>
                      <a:pt x="162" y="226"/>
                      <a:pt x="163" y="225"/>
                      <a:pt x="163" y="225"/>
                    </a:cubicBezTo>
                    <a:cubicBezTo>
                      <a:pt x="164" y="224"/>
                      <a:pt x="165" y="225"/>
                      <a:pt x="166" y="225"/>
                    </a:cubicBezTo>
                    <a:cubicBezTo>
                      <a:pt x="166" y="225"/>
                      <a:pt x="167" y="225"/>
                      <a:pt x="167" y="225"/>
                    </a:cubicBezTo>
                    <a:cubicBezTo>
                      <a:pt x="167" y="226"/>
                      <a:pt x="167" y="226"/>
                      <a:pt x="167" y="226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8" y="226"/>
                      <a:pt x="168" y="226"/>
                      <a:pt x="168" y="226"/>
                    </a:cubicBezTo>
                    <a:cubicBezTo>
                      <a:pt x="168" y="226"/>
                      <a:pt x="168" y="226"/>
                      <a:pt x="168" y="227"/>
                    </a:cubicBezTo>
                    <a:cubicBezTo>
                      <a:pt x="168" y="227"/>
                      <a:pt x="168" y="227"/>
                      <a:pt x="168" y="227"/>
                    </a:cubicBezTo>
                    <a:cubicBezTo>
                      <a:pt x="168" y="227"/>
                      <a:pt x="168" y="228"/>
                      <a:pt x="168" y="228"/>
                    </a:cubicBezTo>
                    <a:cubicBezTo>
                      <a:pt x="168" y="228"/>
                      <a:pt x="168" y="228"/>
                      <a:pt x="168" y="228"/>
                    </a:cubicBezTo>
                    <a:cubicBezTo>
                      <a:pt x="169" y="227"/>
                      <a:pt x="169" y="228"/>
                      <a:pt x="170" y="227"/>
                    </a:cubicBezTo>
                    <a:cubicBezTo>
                      <a:pt x="170" y="227"/>
                      <a:pt x="170" y="227"/>
                      <a:pt x="170" y="227"/>
                    </a:cubicBezTo>
                    <a:cubicBezTo>
                      <a:pt x="171" y="226"/>
                      <a:pt x="175" y="228"/>
                      <a:pt x="175" y="228"/>
                    </a:cubicBezTo>
                    <a:cubicBezTo>
                      <a:pt x="178" y="229"/>
                      <a:pt x="178" y="230"/>
                      <a:pt x="181" y="231"/>
                    </a:cubicBezTo>
                    <a:cubicBezTo>
                      <a:pt x="181" y="231"/>
                      <a:pt x="182" y="232"/>
                      <a:pt x="182" y="233"/>
                    </a:cubicBezTo>
                    <a:close/>
                    <a:moveTo>
                      <a:pt x="158" y="225"/>
                    </a:moveTo>
                    <a:cubicBezTo>
                      <a:pt x="158" y="224"/>
                      <a:pt x="158" y="224"/>
                      <a:pt x="158" y="224"/>
                    </a:cubicBezTo>
                    <a:lnTo>
                      <a:pt x="158" y="225"/>
                    </a:lnTo>
                    <a:close/>
                    <a:moveTo>
                      <a:pt x="148" y="136"/>
                    </a:moveTo>
                    <a:cubicBezTo>
                      <a:pt x="147" y="136"/>
                      <a:pt x="147" y="136"/>
                      <a:pt x="147" y="136"/>
                    </a:cubicBezTo>
                    <a:cubicBezTo>
                      <a:pt x="147" y="136"/>
                      <a:pt x="147" y="136"/>
                      <a:pt x="147" y="136"/>
                    </a:cubicBezTo>
                    <a:cubicBezTo>
                      <a:pt x="147" y="136"/>
                      <a:pt x="146" y="136"/>
                      <a:pt x="146" y="136"/>
                    </a:cubicBezTo>
                    <a:cubicBezTo>
                      <a:pt x="146" y="136"/>
                      <a:pt x="144" y="139"/>
                      <a:pt x="148" y="136"/>
                    </a:cubicBezTo>
                    <a:close/>
                    <a:moveTo>
                      <a:pt x="123" y="166"/>
                    </a:moveTo>
                    <a:cubicBezTo>
                      <a:pt x="124" y="165"/>
                      <a:pt x="124" y="165"/>
                      <a:pt x="124" y="165"/>
                    </a:cubicBezTo>
                    <a:lnTo>
                      <a:pt x="123" y="166"/>
                    </a:lnTo>
                    <a:close/>
                    <a:moveTo>
                      <a:pt x="116" y="139"/>
                    </a:moveTo>
                    <a:cubicBezTo>
                      <a:pt x="116" y="139"/>
                      <a:pt x="116" y="139"/>
                      <a:pt x="117" y="139"/>
                    </a:cubicBezTo>
                    <a:cubicBezTo>
                      <a:pt x="116" y="139"/>
                      <a:pt x="115" y="139"/>
                      <a:pt x="116" y="139"/>
                    </a:cubicBezTo>
                    <a:close/>
                    <a:moveTo>
                      <a:pt x="105" y="104"/>
                    </a:moveTo>
                    <a:cubicBezTo>
                      <a:pt x="105" y="104"/>
                      <a:pt x="105" y="104"/>
                      <a:pt x="105" y="104"/>
                    </a:cubicBezTo>
                    <a:close/>
                    <a:moveTo>
                      <a:pt x="100" y="92"/>
                    </a:moveTo>
                    <a:cubicBezTo>
                      <a:pt x="100" y="92"/>
                      <a:pt x="100" y="92"/>
                      <a:pt x="100" y="92"/>
                    </a:cubicBezTo>
                    <a:cubicBezTo>
                      <a:pt x="100" y="92"/>
                      <a:pt x="100" y="92"/>
                      <a:pt x="100" y="92"/>
                    </a:cubicBezTo>
                    <a:close/>
                    <a:moveTo>
                      <a:pt x="6" y="120"/>
                    </a:moveTo>
                    <a:cubicBezTo>
                      <a:pt x="5" y="119"/>
                      <a:pt x="5" y="119"/>
                      <a:pt x="6" y="119"/>
                    </a:cubicBezTo>
                    <a:cubicBezTo>
                      <a:pt x="6" y="119"/>
                      <a:pt x="5" y="119"/>
                      <a:pt x="4" y="119"/>
                    </a:cubicBezTo>
                    <a:cubicBezTo>
                      <a:pt x="5" y="120"/>
                      <a:pt x="5" y="119"/>
                      <a:pt x="5" y="120"/>
                    </a:cubicBezTo>
                    <a:cubicBezTo>
                      <a:pt x="5" y="120"/>
                      <a:pt x="5" y="120"/>
                      <a:pt x="5" y="120"/>
                    </a:cubicBezTo>
                    <a:lnTo>
                      <a:pt x="6" y="120"/>
                    </a:lnTo>
                    <a:close/>
                    <a:moveTo>
                      <a:pt x="11" y="102"/>
                    </a:moveTo>
                    <a:cubicBezTo>
                      <a:pt x="10" y="101"/>
                      <a:pt x="10" y="101"/>
                      <a:pt x="10" y="101"/>
                    </a:cubicBezTo>
                    <a:lnTo>
                      <a:pt x="11" y="102"/>
                    </a:lnTo>
                    <a:close/>
                    <a:moveTo>
                      <a:pt x="39" y="122"/>
                    </a:moveTo>
                    <a:cubicBezTo>
                      <a:pt x="38" y="123"/>
                      <a:pt x="38" y="123"/>
                      <a:pt x="38" y="123"/>
                    </a:cubicBezTo>
                    <a:lnTo>
                      <a:pt x="39" y="122"/>
                    </a:lnTo>
                    <a:close/>
                    <a:moveTo>
                      <a:pt x="57" y="92"/>
                    </a:move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lose/>
                    <a:moveTo>
                      <a:pt x="74" y="182"/>
                    </a:moveTo>
                    <a:cubicBezTo>
                      <a:pt x="74" y="182"/>
                      <a:pt x="74" y="182"/>
                      <a:pt x="74" y="182"/>
                    </a:cubicBezTo>
                    <a:close/>
                    <a:moveTo>
                      <a:pt x="80" y="101"/>
                    </a:moveTo>
                    <a:cubicBezTo>
                      <a:pt x="80" y="101"/>
                      <a:pt x="81" y="102"/>
                      <a:pt x="81" y="102"/>
                    </a:cubicBezTo>
                    <a:cubicBezTo>
                      <a:pt x="81" y="102"/>
                      <a:pt x="81" y="100"/>
                      <a:pt x="81" y="100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101"/>
                      <a:pt x="81" y="100"/>
                      <a:pt x="81" y="100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80" y="100"/>
                      <a:pt x="80" y="100"/>
                      <a:pt x="80" y="100"/>
                    </a:cubicBezTo>
                    <a:cubicBezTo>
                      <a:pt x="80" y="100"/>
                      <a:pt x="80" y="100"/>
                      <a:pt x="80" y="100"/>
                    </a:cubicBezTo>
                    <a:lnTo>
                      <a:pt x="80" y="101"/>
                    </a:lnTo>
                    <a:close/>
                    <a:moveTo>
                      <a:pt x="82" y="103"/>
                    </a:moveTo>
                    <a:cubicBezTo>
                      <a:pt x="82" y="103"/>
                      <a:pt x="82" y="103"/>
                      <a:pt x="82" y="103"/>
                    </a:cubicBezTo>
                    <a:moveTo>
                      <a:pt x="131" y="312"/>
                    </a:moveTo>
                    <a:cubicBezTo>
                      <a:pt x="131" y="312"/>
                      <a:pt x="129" y="312"/>
                      <a:pt x="129" y="313"/>
                    </a:cubicBezTo>
                    <a:cubicBezTo>
                      <a:pt x="129" y="313"/>
                      <a:pt x="129" y="313"/>
                      <a:pt x="129" y="313"/>
                    </a:cubicBezTo>
                    <a:cubicBezTo>
                      <a:pt x="129" y="313"/>
                      <a:pt x="129" y="313"/>
                      <a:pt x="129" y="313"/>
                    </a:cubicBezTo>
                    <a:cubicBezTo>
                      <a:pt x="130" y="313"/>
                      <a:pt x="130" y="313"/>
                      <a:pt x="130" y="313"/>
                    </a:cubicBezTo>
                    <a:cubicBezTo>
                      <a:pt x="130" y="313"/>
                      <a:pt x="130" y="313"/>
                      <a:pt x="130" y="313"/>
                    </a:cubicBezTo>
                    <a:cubicBezTo>
                      <a:pt x="130" y="313"/>
                      <a:pt x="130" y="313"/>
                      <a:pt x="131" y="312"/>
                    </a:cubicBezTo>
                    <a:close/>
                    <a:moveTo>
                      <a:pt x="151" y="227"/>
                    </a:moveTo>
                    <a:cubicBezTo>
                      <a:pt x="151" y="227"/>
                      <a:pt x="151" y="227"/>
                      <a:pt x="151" y="227"/>
                    </a:cubicBezTo>
                    <a:cubicBezTo>
                      <a:pt x="151" y="227"/>
                      <a:pt x="151" y="227"/>
                      <a:pt x="151" y="227"/>
                    </a:cubicBezTo>
                    <a:cubicBezTo>
                      <a:pt x="151" y="226"/>
                      <a:pt x="151" y="226"/>
                      <a:pt x="151" y="226"/>
                    </a:cubicBezTo>
                    <a:lnTo>
                      <a:pt x="151" y="227"/>
                    </a:lnTo>
                    <a:close/>
                    <a:moveTo>
                      <a:pt x="149" y="273"/>
                    </a:moveTo>
                    <a:cubicBezTo>
                      <a:pt x="149" y="273"/>
                      <a:pt x="149" y="273"/>
                      <a:pt x="149" y="273"/>
                    </a:cubicBezTo>
                    <a:cubicBezTo>
                      <a:pt x="148" y="274"/>
                      <a:pt x="148" y="274"/>
                      <a:pt x="148" y="274"/>
                    </a:cubicBezTo>
                    <a:lnTo>
                      <a:pt x="149" y="273"/>
                    </a:lnTo>
                    <a:close/>
                    <a:moveTo>
                      <a:pt x="149" y="228"/>
                    </a:moveTo>
                    <a:cubicBezTo>
                      <a:pt x="150" y="227"/>
                      <a:pt x="150" y="227"/>
                      <a:pt x="150" y="227"/>
                    </a:cubicBezTo>
                    <a:cubicBezTo>
                      <a:pt x="150" y="227"/>
                      <a:pt x="149" y="227"/>
                      <a:pt x="149" y="228"/>
                    </a:cubicBezTo>
                    <a:close/>
                    <a:moveTo>
                      <a:pt x="155" y="226"/>
                    </a:moveTo>
                    <a:cubicBezTo>
                      <a:pt x="155" y="226"/>
                      <a:pt x="155" y="226"/>
                      <a:pt x="155" y="226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4" y="226"/>
                      <a:pt x="154" y="226"/>
                      <a:pt x="154" y="226"/>
                    </a:cubicBezTo>
                    <a:cubicBezTo>
                      <a:pt x="153" y="226"/>
                      <a:pt x="153" y="226"/>
                      <a:pt x="153" y="226"/>
                    </a:cubicBezTo>
                    <a:cubicBezTo>
                      <a:pt x="154" y="226"/>
                      <a:pt x="154" y="226"/>
                      <a:pt x="154" y="226"/>
                    </a:cubicBezTo>
                    <a:cubicBezTo>
                      <a:pt x="153" y="227"/>
                      <a:pt x="152" y="225"/>
                      <a:pt x="152" y="226"/>
                    </a:cubicBezTo>
                    <a:cubicBezTo>
                      <a:pt x="152" y="226"/>
                      <a:pt x="152" y="226"/>
                      <a:pt x="152" y="226"/>
                    </a:cubicBezTo>
                    <a:cubicBezTo>
                      <a:pt x="151" y="227"/>
                      <a:pt x="151" y="227"/>
                      <a:pt x="151" y="227"/>
                    </a:cubicBezTo>
                    <a:cubicBezTo>
                      <a:pt x="152" y="226"/>
                      <a:pt x="152" y="226"/>
                      <a:pt x="152" y="226"/>
                    </a:cubicBezTo>
                    <a:cubicBezTo>
                      <a:pt x="152" y="227"/>
                      <a:pt x="152" y="227"/>
                      <a:pt x="152" y="227"/>
                    </a:cubicBezTo>
                    <a:cubicBezTo>
                      <a:pt x="153" y="227"/>
                      <a:pt x="153" y="227"/>
                      <a:pt x="153" y="227"/>
                    </a:cubicBezTo>
                    <a:cubicBezTo>
                      <a:pt x="153" y="228"/>
                      <a:pt x="153" y="228"/>
                      <a:pt x="152" y="229"/>
                    </a:cubicBezTo>
                    <a:cubicBezTo>
                      <a:pt x="153" y="229"/>
                      <a:pt x="153" y="227"/>
                      <a:pt x="155" y="227"/>
                    </a:cubicBezTo>
                    <a:cubicBezTo>
                      <a:pt x="155" y="227"/>
                      <a:pt x="155" y="227"/>
                      <a:pt x="155" y="227"/>
                    </a:cubicBezTo>
                    <a:cubicBezTo>
                      <a:pt x="155" y="226"/>
                      <a:pt x="155" y="226"/>
                      <a:pt x="155" y="226"/>
                    </a:cubicBezTo>
                    <a:close/>
                    <a:moveTo>
                      <a:pt x="155" y="273"/>
                    </a:moveTo>
                    <a:cubicBezTo>
                      <a:pt x="155" y="274"/>
                      <a:pt x="155" y="274"/>
                      <a:pt x="155" y="274"/>
                    </a:cubicBezTo>
                    <a:lnTo>
                      <a:pt x="155" y="273"/>
                    </a:lnTo>
                    <a:close/>
                    <a:moveTo>
                      <a:pt x="157" y="226"/>
                    </a:moveTo>
                    <a:cubicBezTo>
                      <a:pt x="158" y="225"/>
                      <a:pt x="158" y="225"/>
                      <a:pt x="158" y="225"/>
                    </a:cubicBezTo>
                    <a:cubicBezTo>
                      <a:pt x="157" y="225"/>
                      <a:pt x="157" y="225"/>
                      <a:pt x="156" y="226"/>
                    </a:cubicBezTo>
                    <a:cubicBezTo>
                      <a:pt x="157" y="226"/>
                      <a:pt x="157" y="226"/>
                      <a:pt x="157" y="226"/>
                    </a:cubicBezTo>
                    <a:cubicBezTo>
                      <a:pt x="157" y="226"/>
                      <a:pt x="157" y="227"/>
                      <a:pt x="158" y="228"/>
                    </a:cubicBezTo>
                    <a:cubicBezTo>
                      <a:pt x="158" y="228"/>
                      <a:pt x="158" y="228"/>
                      <a:pt x="158" y="228"/>
                    </a:cubicBezTo>
                    <a:cubicBezTo>
                      <a:pt x="158" y="227"/>
                      <a:pt x="158" y="227"/>
                      <a:pt x="158" y="227"/>
                    </a:cubicBezTo>
                    <a:cubicBezTo>
                      <a:pt x="158" y="227"/>
                      <a:pt x="158" y="227"/>
                      <a:pt x="158" y="227"/>
                    </a:cubicBezTo>
                    <a:lnTo>
                      <a:pt x="157" y="226"/>
                    </a:lnTo>
                    <a:close/>
                    <a:moveTo>
                      <a:pt x="114" y="210"/>
                    </a:moveTo>
                    <a:cubicBezTo>
                      <a:pt x="114" y="210"/>
                      <a:pt x="114" y="210"/>
                      <a:pt x="114" y="210"/>
                    </a:cubicBezTo>
                    <a:close/>
                    <a:moveTo>
                      <a:pt x="5" y="120"/>
                    </a:moveTo>
                    <a:cubicBezTo>
                      <a:pt x="5" y="120"/>
                      <a:pt x="5" y="120"/>
                      <a:pt x="5" y="120"/>
                    </a:cubicBezTo>
                    <a:cubicBezTo>
                      <a:pt x="5" y="120"/>
                      <a:pt x="5" y="120"/>
                      <a:pt x="5" y="120"/>
                    </a:cubicBezTo>
                    <a:close/>
                    <a:moveTo>
                      <a:pt x="134" y="311"/>
                    </a:moveTo>
                    <a:cubicBezTo>
                      <a:pt x="134" y="311"/>
                      <a:pt x="134" y="311"/>
                      <a:pt x="134" y="311"/>
                    </a:cubicBezTo>
                    <a:close/>
                    <a:moveTo>
                      <a:pt x="465" y="288"/>
                    </a:moveTo>
                    <a:cubicBezTo>
                      <a:pt x="465" y="287"/>
                      <a:pt x="465" y="287"/>
                      <a:pt x="465" y="287"/>
                    </a:cubicBezTo>
                    <a:cubicBezTo>
                      <a:pt x="465" y="287"/>
                      <a:pt x="465" y="287"/>
                      <a:pt x="465" y="287"/>
                    </a:cubicBezTo>
                    <a:cubicBezTo>
                      <a:pt x="465" y="287"/>
                      <a:pt x="465" y="287"/>
                      <a:pt x="465" y="287"/>
                    </a:cubicBezTo>
                    <a:cubicBezTo>
                      <a:pt x="465" y="287"/>
                      <a:pt x="465" y="287"/>
                      <a:pt x="465" y="287"/>
                    </a:cubicBezTo>
                    <a:cubicBezTo>
                      <a:pt x="465" y="287"/>
                      <a:pt x="465" y="287"/>
                      <a:pt x="465" y="287"/>
                    </a:cubicBezTo>
                    <a:cubicBezTo>
                      <a:pt x="465" y="287"/>
                      <a:pt x="465" y="287"/>
                      <a:pt x="465" y="287"/>
                    </a:cubicBezTo>
                    <a:cubicBezTo>
                      <a:pt x="464" y="286"/>
                      <a:pt x="464" y="287"/>
                      <a:pt x="464" y="287"/>
                    </a:cubicBezTo>
                    <a:cubicBezTo>
                      <a:pt x="463" y="286"/>
                      <a:pt x="463" y="286"/>
                      <a:pt x="463" y="286"/>
                    </a:cubicBezTo>
                    <a:cubicBezTo>
                      <a:pt x="463" y="286"/>
                      <a:pt x="463" y="286"/>
                      <a:pt x="463" y="286"/>
                    </a:cubicBezTo>
                    <a:cubicBezTo>
                      <a:pt x="463" y="285"/>
                      <a:pt x="463" y="285"/>
                      <a:pt x="463" y="285"/>
                    </a:cubicBezTo>
                    <a:cubicBezTo>
                      <a:pt x="463" y="285"/>
                      <a:pt x="463" y="285"/>
                      <a:pt x="463" y="285"/>
                    </a:cubicBezTo>
                    <a:cubicBezTo>
                      <a:pt x="462" y="286"/>
                      <a:pt x="460" y="290"/>
                      <a:pt x="459" y="291"/>
                    </a:cubicBezTo>
                    <a:cubicBezTo>
                      <a:pt x="458" y="292"/>
                      <a:pt x="456" y="293"/>
                      <a:pt x="455" y="294"/>
                    </a:cubicBezTo>
                    <a:cubicBezTo>
                      <a:pt x="455" y="294"/>
                      <a:pt x="455" y="294"/>
                      <a:pt x="455" y="294"/>
                    </a:cubicBezTo>
                    <a:cubicBezTo>
                      <a:pt x="455" y="295"/>
                      <a:pt x="455" y="295"/>
                      <a:pt x="455" y="295"/>
                    </a:cubicBezTo>
                    <a:cubicBezTo>
                      <a:pt x="454" y="295"/>
                      <a:pt x="454" y="295"/>
                      <a:pt x="454" y="295"/>
                    </a:cubicBezTo>
                    <a:cubicBezTo>
                      <a:pt x="454" y="295"/>
                      <a:pt x="454" y="295"/>
                      <a:pt x="454" y="295"/>
                    </a:cubicBezTo>
                    <a:cubicBezTo>
                      <a:pt x="455" y="295"/>
                      <a:pt x="455" y="295"/>
                      <a:pt x="455" y="295"/>
                    </a:cubicBezTo>
                    <a:cubicBezTo>
                      <a:pt x="454" y="296"/>
                      <a:pt x="454" y="296"/>
                      <a:pt x="454" y="296"/>
                    </a:cubicBezTo>
                    <a:cubicBezTo>
                      <a:pt x="455" y="295"/>
                      <a:pt x="455" y="295"/>
                      <a:pt x="455" y="295"/>
                    </a:cubicBezTo>
                    <a:cubicBezTo>
                      <a:pt x="454" y="296"/>
                      <a:pt x="454" y="296"/>
                      <a:pt x="454" y="296"/>
                    </a:cubicBezTo>
                    <a:cubicBezTo>
                      <a:pt x="455" y="296"/>
                      <a:pt x="455" y="296"/>
                      <a:pt x="455" y="296"/>
                    </a:cubicBezTo>
                    <a:cubicBezTo>
                      <a:pt x="455" y="296"/>
                      <a:pt x="454" y="296"/>
                      <a:pt x="454" y="296"/>
                    </a:cubicBezTo>
                    <a:cubicBezTo>
                      <a:pt x="454" y="296"/>
                      <a:pt x="456" y="297"/>
                      <a:pt x="456" y="297"/>
                    </a:cubicBezTo>
                    <a:cubicBezTo>
                      <a:pt x="459" y="297"/>
                      <a:pt x="458" y="297"/>
                      <a:pt x="460" y="296"/>
                    </a:cubicBezTo>
                    <a:cubicBezTo>
                      <a:pt x="460" y="296"/>
                      <a:pt x="460" y="296"/>
                      <a:pt x="460" y="296"/>
                    </a:cubicBezTo>
                    <a:cubicBezTo>
                      <a:pt x="461" y="296"/>
                      <a:pt x="460" y="292"/>
                      <a:pt x="463" y="292"/>
                    </a:cubicBezTo>
                    <a:cubicBezTo>
                      <a:pt x="463" y="292"/>
                      <a:pt x="463" y="292"/>
                      <a:pt x="463" y="292"/>
                    </a:cubicBezTo>
                    <a:cubicBezTo>
                      <a:pt x="463" y="292"/>
                      <a:pt x="463" y="292"/>
                      <a:pt x="463" y="292"/>
                    </a:cubicBezTo>
                    <a:cubicBezTo>
                      <a:pt x="464" y="292"/>
                      <a:pt x="464" y="292"/>
                      <a:pt x="464" y="292"/>
                    </a:cubicBezTo>
                    <a:cubicBezTo>
                      <a:pt x="463" y="292"/>
                      <a:pt x="463" y="292"/>
                      <a:pt x="463" y="292"/>
                    </a:cubicBezTo>
                    <a:cubicBezTo>
                      <a:pt x="463" y="291"/>
                      <a:pt x="463" y="291"/>
                      <a:pt x="463" y="290"/>
                    </a:cubicBezTo>
                    <a:lnTo>
                      <a:pt x="465" y="288"/>
                    </a:lnTo>
                    <a:close/>
                    <a:moveTo>
                      <a:pt x="469" y="281"/>
                    </a:moveTo>
                    <a:cubicBezTo>
                      <a:pt x="467" y="281"/>
                      <a:pt x="468" y="280"/>
                      <a:pt x="467" y="279"/>
                    </a:cubicBezTo>
                    <a:cubicBezTo>
                      <a:pt x="467" y="280"/>
                      <a:pt x="467" y="280"/>
                      <a:pt x="467" y="280"/>
                    </a:cubicBezTo>
                    <a:cubicBezTo>
                      <a:pt x="467" y="280"/>
                      <a:pt x="466" y="280"/>
                      <a:pt x="467" y="280"/>
                    </a:cubicBezTo>
                    <a:cubicBezTo>
                      <a:pt x="466" y="279"/>
                      <a:pt x="466" y="279"/>
                      <a:pt x="466" y="279"/>
                    </a:cubicBezTo>
                    <a:cubicBezTo>
                      <a:pt x="465" y="278"/>
                      <a:pt x="465" y="278"/>
                      <a:pt x="465" y="278"/>
                    </a:cubicBezTo>
                    <a:cubicBezTo>
                      <a:pt x="466" y="278"/>
                      <a:pt x="466" y="278"/>
                      <a:pt x="466" y="278"/>
                    </a:cubicBezTo>
                    <a:cubicBezTo>
                      <a:pt x="465" y="277"/>
                      <a:pt x="464" y="276"/>
                      <a:pt x="463" y="275"/>
                    </a:cubicBezTo>
                    <a:cubicBezTo>
                      <a:pt x="463" y="277"/>
                      <a:pt x="466" y="279"/>
                      <a:pt x="466" y="280"/>
                    </a:cubicBezTo>
                    <a:cubicBezTo>
                      <a:pt x="466" y="280"/>
                      <a:pt x="466" y="282"/>
                      <a:pt x="465" y="283"/>
                    </a:cubicBezTo>
                    <a:cubicBezTo>
                      <a:pt x="465" y="283"/>
                      <a:pt x="466" y="287"/>
                      <a:pt x="466" y="287"/>
                    </a:cubicBezTo>
                    <a:cubicBezTo>
                      <a:pt x="466" y="287"/>
                      <a:pt x="466" y="287"/>
                      <a:pt x="466" y="287"/>
                    </a:cubicBezTo>
                    <a:cubicBezTo>
                      <a:pt x="467" y="288"/>
                      <a:pt x="467" y="288"/>
                      <a:pt x="467" y="288"/>
                    </a:cubicBezTo>
                    <a:cubicBezTo>
                      <a:pt x="468" y="286"/>
                      <a:pt x="468" y="284"/>
                      <a:pt x="469" y="284"/>
                    </a:cubicBezTo>
                    <a:cubicBezTo>
                      <a:pt x="469" y="283"/>
                      <a:pt x="469" y="283"/>
                      <a:pt x="470" y="283"/>
                    </a:cubicBezTo>
                    <a:cubicBezTo>
                      <a:pt x="470" y="283"/>
                      <a:pt x="471" y="281"/>
                      <a:pt x="471" y="281"/>
                    </a:cubicBezTo>
                    <a:cubicBezTo>
                      <a:pt x="469" y="281"/>
                      <a:pt x="470" y="281"/>
                      <a:pt x="469" y="281"/>
                    </a:cubicBezTo>
                    <a:close/>
                    <a:moveTo>
                      <a:pt x="431" y="256"/>
                    </a:moveTo>
                    <a:cubicBezTo>
                      <a:pt x="434" y="259"/>
                      <a:pt x="437" y="265"/>
                      <a:pt x="436" y="269"/>
                    </a:cubicBezTo>
                    <a:cubicBezTo>
                      <a:pt x="435" y="274"/>
                      <a:pt x="431" y="280"/>
                      <a:pt x="427" y="283"/>
                    </a:cubicBezTo>
                    <a:cubicBezTo>
                      <a:pt x="425" y="282"/>
                      <a:pt x="425" y="283"/>
                      <a:pt x="424" y="282"/>
                    </a:cubicBezTo>
                    <a:cubicBezTo>
                      <a:pt x="422" y="282"/>
                      <a:pt x="420" y="280"/>
                      <a:pt x="419" y="279"/>
                    </a:cubicBezTo>
                    <a:cubicBezTo>
                      <a:pt x="418" y="278"/>
                      <a:pt x="417" y="277"/>
                      <a:pt x="416" y="276"/>
                    </a:cubicBezTo>
                    <a:cubicBezTo>
                      <a:pt x="415" y="276"/>
                      <a:pt x="415" y="276"/>
                      <a:pt x="414" y="275"/>
                    </a:cubicBezTo>
                    <a:cubicBezTo>
                      <a:pt x="414" y="275"/>
                      <a:pt x="413" y="276"/>
                      <a:pt x="412" y="276"/>
                    </a:cubicBezTo>
                    <a:cubicBezTo>
                      <a:pt x="410" y="273"/>
                      <a:pt x="410" y="273"/>
                      <a:pt x="410" y="273"/>
                    </a:cubicBezTo>
                    <a:cubicBezTo>
                      <a:pt x="404" y="270"/>
                      <a:pt x="393" y="273"/>
                      <a:pt x="388" y="276"/>
                    </a:cubicBezTo>
                    <a:cubicBezTo>
                      <a:pt x="384" y="272"/>
                      <a:pt x="380" y="265"/>
                      <a:pt x="383" y="259"/>
                    </a:cubicBezTo>
                    <a:cubicBezTo>
                      <a:pt x="384" y="255"/>
                      <a:pt x="386" y="255"/>
                      <a:pt x="390" y="253"/>
                    </a:cubicBezTo>
                    <a:cubicBezTo>
                      <a:pt x="392" y="252"/>
                      <a:pt x="394" y="247"/>
                      <a:pt x="396" y="249"/>
                    </a:cubicBezTo>
                    <a:cubicBezTo>
                      <a:pt x="396" y="248"/>
                      <a:pt x="396" y="248"/>
                      <a:pt x="396" y="248"/>
                    </a:cubicBezTo>
                    <a:cubicBezTo>
                      <a:pt x="396" y="248"/>
                      <a:pt x="397" y="247"/>
                      <a:pt x="397" y="246"/>
                    </a:cubicBezTo>
                    <a:cubicBezTo>
                      <a:pt x="398" y="245"/>
                      <a:pt x="399" y="245"/>
                      <a:pt x="399" y="244"/>
                    </a:cubicBezTo>
                    <a:cubicBezTo>
                      <a:pt x="400" y="244"/>
                      <a:pt x="403" y="246"/>
                      <a:pt x="403" y="246"/>
                    </a:cubicBezTo>
                    <a:cubicBezTo>
                      <a:pt x="405" y="244"/>
                      <a:pt x="405" y="241"/>
                      <a:pt x="408" y="241"/>
                    </a:cubicBezTo>
                    <a:cubicBezTo>
                      <a:pt x="410" y="240"/>
                      <a:pt x="412" y="242"/>
                      <a:pt x="413" y="244"/>
                    </a:cubicBezTo>
                    <a:cubicBezTo>
                      <a:pt x="410" y="246"/>
                      <a:pt x="419" y="248"/>
                      <a:pt x="421" y="247"/>
                    </a:cubicBezTo>
                    <a:cubicBezTo>
                      <a:pt x="423" y="245"/>
                      <a:pt x="421" y="240"/>
                      <a:pt x="422" y="240"/>
                    </a:cubicBezTo>
                    <a:cubicBezTo>
                      <a:pt x="422" y="240"/>
                      <a:pt x="423" y="243"/>
                      <a:pt x="424" y="244"/>
                    </a:cubicBezTo>
                    <a:cubicBezTo>
                      <a:pt x="424" y="245"/>
                      <a:pt x="426" y="247"/>
                      <a:pt x="427" y="248"/>
                    </a:cubicBezTo>
                    <a:cubicBezTo>
                      <a:pt x="428" y="250"/>
                      <a:pt x="429" y="254"/>
                      <a:pt x="431" y="256"/>
                    </a:cubicBezTo>
                    <a:close/>
                    <a:moveTo>
                      <a:pt x="418" y="248"/>
                    </a:moveTo>
                    <a:cubicBezTo>
                      <a:pt x="417" y="248"/>
                      <a:pt x="417" y="248"/>
                      <a:pt x="417" y="248"/>
                    </a:cubicBezTo>
                    <a:lnTo>
                      <a:pt x="418" y="248"/>
                    </a:lnTo>
                    <a:close/>
                    <a:moveTo>
                      <a:pt x="130" y="199"/>
                    </a:moveTo>
                    <a:cubicBezTo>
                      <a:pt x="130" y="199"/>
                      <a:pt x="132" y="197"/>
                      <a:pt x="131" y="198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3" y="197"/>
                      <a:pt x="133" y="197"/>
                      <a:pt x="132" y="197"/>
                    </a:cubicBezTo>
                    <a:cubicBezTo>
                      <a:pt x="131" y="196"/>
                      <a:pt x="133" y="197"/>
                      <a:pt x="133" y="197"/>
                    </a:cubicBezTo>
                    <a:cubicBezTo>
                      <a:pt x="133" y="197"/>
                      <a:pt x="129" y="195"/>
                      <a:pt x="129" y="196"/>
                    </a:cubicBezTo>
                    <a:cubicBezTo>
                      <a:pt x="128" y="196"/>
                      <a:pt x="127" y="196"/>
                      <a:pt x="127" y="196"/>
                    </a:cubicBezTo>
                    <a:cubicBezTo>
                      <a:pt x="128" y="196"/>
                      <a:pt x="128" y="197"/>
                      <a:pt x="129" y="197"/>
                    </a:cubicBezTo>
                    <a:cubicBezTo>
                      <a:pt x="128" y="198"/>
                      <a:pt x="126" y="197"/>
                      <a:pt x="126" y="198"/>
                    </a:cubicBezTo>
                    <a:cubicBezTo>
                      <a:pt x="126" y="198"/>
                      <a:pt x="126" y="198"/>
                      <a:pt x="126" y="198"/>
                    </a:cubicBezTo>
                    <a:cubicBezTo>
                      <a:pt x="126" y="198"/>
                      <a:pt x="126" y="198"/>
                      <a:pt x="126" y="198"/>
                    </a:cubicBezTo>
                    <a:cubicBezTo>
                      <a:pt x="126" y="198"/>
                      <a:pt x="130" y="199"/>
                      <a:pt x="130" y="199"/>
                    </a:cubicBezTo>
                    <a:close/>
                    <a:moveTo>
                      <a:pt x="126" y="198"/>
                    </a:moveTo>
                    <a:cubicBezTo>
                      <a:pt x="126" y="198"/>
                      <a:pt x="126" y="198"/>
                      <a:pt x="126" y="198"/>
                    </a:cubicBezTo>
                    <a:moveTo>
                      <a:pt x="126" y="195"/>
                    </a:moveTo>
                    <a:cubicBezTo>
                      <a:pt x="126" y="195"/>
                      <a:pt x="123" y="193"/>
                      <a:pt x="122" y="193"/>
                    </a:cubicBezTo>
                    <a:cubicBezTo>
                      <a:pt x="122" y="193"/>
                      <a:pt x="122" y="193"/>
                      <a:pt x="122" y="193"/>
                    </a:cubicBezTo>
                    <a:cubicBezTo>
                      <a:pt x="122" y="193"/>
                      <a:pt x="121" y="193"/>
                      <a:pt x="121" y="193"/>
                    </a:cubicBezTo>
                    <a:cubicBezTo>
                      <a:pt x="122" y="193"/>
                      <a:pt x="122" y="193"/>
                      <a:pt x="122" y="193"/>
                    </a:cubicBezTo>
                    <a:cubicBezTo>
                      <a:pt x="120" y="192"/>
                      <a:pt x="120" y="192"/>
                      <a:pt x="120" y="192"/>
                    </a:cubicBezTo>
                    <a:cubicBezTo>
                      <a:pt x="120" y="192"/>
                      <a:pt x="120" y="192"/>
                      <a:pt x="120" y="192"/>
                    </a:cubicBezTo>
                    <a:cubicBezTo>
                      <a:pt x="120" y="192"/>
                      <a:pt x="119" y="192"/>
                      <a:pt x="119" y="192"/>
                    </a:cubicBezTo>
                    <a:cubicBezTo>
                      <a:pt x="119" y="192"/>
                      <a:pt x="119" y="192"/>
                      <a:pt x="119" y="192"/>
                    </a:cubicBezTo>
                    <a:cubicBezTo>
                      <a:pt x="118" y="190"/>
                      <a:pt x="112" y="191"/>
                      <a:pt x="112" y="193"/>
                    </a:cubicBezTo>
                    <a:cubicBezTo>
                      <a:pt x="112" y="193"/>
                      <a:pt x="115" y="192"/>
                      <a:pt x="116" y="192"/>
                    </a:cubicBezTo>
                    <a:cubicBezTo>
                      <a:pt x="116" y="192"/>
                      <a:pt x="115" y="192"/>
                      <a:pt x="115" y="192"/>
                    </a:cubicBezTo>
                    <a:cubicBezTo>
                      <a:pt x="117" y="192"/>
                      <a:pt x="117" y="192"/>
                      <a:pt x="117" y="192"/>
                    </a:cubicBezTo>
                    <a:cubicBezTo>
                      <a:pt x="117" y="193"/>
                      <a:pt x="122" y="194"/>
                      <a:pt x="122" y="195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2" y="196"/>
                      <a:pt x="125" y="195"/>
                      <a:pt x="126" y="195"/>
                    </a:cubicBezTo>
                    <a:close/>
                    <a:moveTo>
                      <a:pt x="151" y="146"/>
                    </a:moveTo>
                    <a:cubicBezTo>
                      <a:pt x="151" y="146"/>
                      <a:pt x="151" y="146"/>
                      <a:pt x="151" y="146"/>
                    </a:cubicBezTo>
                    <a:moveTo>
                      <a:pt x="151" y="146"/>
                    </a:moveTo>
                    <a:cubicBezTo>
                      <a:pt x="151" y="146"/>
                      <a:pt x="150" y="146"/>
                      <a:pt x="150" y="146"/>
                    </a:cubicBezTo>
                    <a:cubicBezTo>
                      <a:pt x="151" y="146"/>
                      <a:pt x="151" y="146"/>
                      <a:pt x="151" y="146"/>
                    </a:cubicBezTo>
                    <a:cubicBezTo>
                      <a:pt x="150" y="146"/>
                      <a:pt x="150" y="146"/>
                      <a:pt x="150" y="146"/>
                    </a:cubicBezTo>
                    <a:cubicBezTo>
                      <a:pt x="151" y="145"/>
                      <a:pt x="151" y="145"/>
                      <a:pt x="150" y="145"/>
                    </a:cubicBezTo>
                    <a:cubicBezTo>
                      <a:pt x="150" y="144"/>
                      <a:pt x="150" y="146"/>
                      <a:pt x="149" y="146"/>
                    </a:cubicBezTo>
                    <a:cubicBezTo>
                      <a:pt x="149" y="145"/>
                      <a:pt x="150" y="144"/>
                      <a:pt x="150" y="143"/>
                    </a:cubicBezTo>
                    <a:cubicBezTo>
                      <a:pt x="150" y="142"/>
                      <a:pt x="151" y="140"/>
                      <a:pt x="149" y="143"/>
                    </a:cubicBezTo>
                    <a:cubicBezTo>
                      <a:pt x="149" y="143"/>
                      <a:pt x="147" y="148"/>
                      <a:pt x="147" y="148"/>
                    </a:cubicBezTo>
                    <a:cubicBezTo>
                      <a:pt x="147" y="148"/>
                      <a:pt x="147" y="148"/>
                      <a:pt x="147" y="148"/>
                    </a:cubicBezTo>
                    <a:cubicBezTo>
                      <a:pt x="147" y="148"/>
                      <a:pt x="145" y="150"/>
                      <a:pt x="146" y="150"/>
                    </a:cubicBezTo>
                    <a:cubicBezTo>
                      <a:pt x="146" y="150"/>
                      <a:pt x="150" y="150"/>
                      <a:pt x="151" y="150"/>
                    </a:cubicBezTo>
                    <a:cubicBezTo>
                      <a:pt x="150" y="150"/>
                      <a:pt x="150" y="150"/>
                      <a:pt x="150" y="150"/>
                    </a:cubicBezTo>
                    <a:cubicBezTo>
                      <a:pt x="151" y="150"/>
                      <a:pt x="151" y="150"/>
                      <a:pt x="151" y="150"/>
                    </a:cubicBezTo>
                    <a:cubicBezTo>
                      <a:pt x="151" y="151"/>
                      <a:pt x="152" y="150"/>
                      <a:pt x="151" y="150"/>
                    </a:cubicBezTo>
                    <a:cubicBezTo>
                      <a:pt x="151" y="150"/>
                      <a:pt x="152" y="150"/>
                      <a:pt x="152" y="150"/>
                    </a:cubicBezTo>
                    <a:cubicBezTo>
                      <a:pt x="152" y="150"/>
                      <a:pt x="152" y="151"/>
                      <a:pt x="151" y="151"/>
                    </a:cubicBezTo>
                    <a:cubicBezTo>
                      <a:pt x="152" y="151"/>
                      <a:pt x="153" y="149"/>
                      <a:pt x="153" y="150"/>
                    </a:cubicBezTo>
                    <a:cubicBezTo>
                      <a:pt x="154" y="150"/>
                      <a:pt x="153" y="151"/>
                      <a:pt x="153" y="151"/>
                    </a:cubicBezTo>
                    <a:cubicBezTo>
                      <a:pt x="154" y="151"/>
                      <a:pt x="154" y="151"/>
                      <a:pt x="154" y="151"/>
                    </a:cubicBezTo>
                    <a:cubicBezTo>
                      <a:pt x="152" y="152"/>
                      <a:pt x="156" y="152"/>
                      <a:pt x="155" y="151"/>
                    </a:cubicBezTo>
                    <a:cubicBezTo>
                      <a:pt x="155" y="151"/>
                      <a:pt x="155" y="150"/>
                      <a:pt x="155" y="150"/>
                    </a:cubicBezTo>
                    <a:cubicBezTo>
                      <a:pt x="154" y="150"/>
                      <a:pt x="154" y="150"/>
                      <a:pt x="154" y="150"/>
                    </a:cubicBezTo>
                    <a:cubicBezTo>
                      <a:pt x="154" y="150"/>
                      <a:pt x="154" y="150"/>
                      <a:pt x="154" y="149"/>
                    </a:cubicBezTo>
                    <a:cubicBezTo>
                      <a:pt x="155" y="149"/>
                      <a:pt x="153" y="149"/>
                      <a:pt x="153" y="149"/>
                    </a:cubicBezTo>
                    <a:cubicBezTo>
                      <a:pt x="153" y="149"/>
                      <a:pt x="153" y="149"/>
                      <a:pt x="153" y="149"/>
                    </a:cubicBezTo>
                    <a:cubicBezTo>
                      <a:pt x="153" y="149"/>
                      <a:pt x="154" y="149"/>
                      <a:pt x="154" y="149"/>
                    </a:cubicBezTo>
                    <a:cubicBezTo>
                      <a:pt x="154" y="148"/>
                      <a:pt x="154" y="148"/>
                      <a:pt x="154" y="148"/>
                    </a:cubicBezTo>
                    <a:cubicBezTo>
                      <a:pt x="154" y="148"/>
                      <a:pt x="154" y="148"/>
                      <a:pt x="154" y="148"/>
                    </a:cubicBezTo>
                    <a:cubicBezTo>
                      <a:pt x="154" y="148"/>
                      <a:pt x="154" y="148"/>
                      <a:pt x="153" y="148"/>
                    </a:cubicBezTo>
                    <a:cubicBezTo>
                      <a:pt x="153" y="148"/>
                      <a:pt x="154" y="147"/>
                      <a:pt x="154" y="147"/>
                    </a:cubicBezTo>
                    <a:cubicBezTo>
                      <a:pt x="153" y="146"/>
                      <a:pt x="153" y="146"/>
                      <a:pt x="152" y="147"/>
                    </a:cubicBezTo>
                    <a:cubicBezTo>
                      <a:pt x="152" y="146"/>
                      <a:pt x="152" y="146"/>
                      <a:pt x="152" y="146"/>
                    </a:cubicBezTo>
                    <a:cubicBezTo>
                      <a:pt x="152" y="146"/>
                      <a:pt x="152" y="146"/>
                      <a:pt x="152" y="146"/>
                    </a:cubicBezTo>
                    <a:cubicBezTo>
                      <a:pt x="152" y="146"/>
                      <a:pt x="152" y="146"/>
                      <a:pt x="152" y="146"/>
                    </a:cubicBezTo>
                    <a:cubicBezTo>
                      <a:pt x="151" y="147"/>
                      <a:pt x="151" y="147"/>
                      <a:pt x="151" y="147"/>
                    </a:cubicBezTo>
                    <a:cubicBezTo>
                      <a:pt x="152" y="147"/>
                      <a:pt x="151" y="146"/>
                      <a:pt x="151" y="146"/>
                    </a:cubicBezTo>
                    <a:close/>
                    <a:moveTo>
                      <a:pt x="103" y="68"/>
                    </a:moveTo>
                    <a:cubicBezTo>
                      <a:pt x="104" y="68"/>
                      <a:pt x="107" y="71"/>
                      <a:pt x="106" y="68"/>
                    </a:cubicBezTo>
                    <a:cubicBezTo>
                      <a:pt x="106" y="68"/>
                      <a:pt x="106" y="68"/>
                      <a:pt x="106" y="68"/>
                    </a:cubicBezTo>
                    <a:cubicBezTo>
                      <a:pt x="107" y="67"/>
                      <a:pt x="107" y="67"/>
                      <a:pt x="107" y="67"/>
                    </a:cubicBezTo>
                    <a:cubicBezTo>
                      <a:pt x="107" y="68"/>
                      <a:pt x="106" y="69"/>
                      <a:pt x="107" y="69"/>
                    </a:cubicBezTo>
                    <a:cubicBezTo>
                      <a:pt x="108" y="70"/>
                      <a:pt x="109" y="69"/>
                      <a:pt x="109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9" y="69"/>
                      <a:pt x="111" y="70"/>
                      <a:pt x="111" y="69"/>
                    </a:cubicBezTo>
                    <a:cubicBezTo>
                      <a:pt x="111" y="69"/>
                      <a:pt x="111" y="69"/>
                      <a:pt x="111" y="69"/>
                    </a:cubicBezTo>
                    <a:cubicBezTo>
                      <a:pt x="111" y="69"/>
                      <a:pt x="114" y="69"/>
                      <a:pt x="113" y="68"/>
                    </a:cubicBezTo>
                    <a:cubicBezTo>
                      <a:pt x="114" y="68"/>
                      <a:pt x="114" y="70"/>
                      <a:pt x="115" y="69"/>
                    </a:cubicBezTo>
                    <a:cubicBezTo>
                      <a:pt x="115" y="70"/>
                      <a:pt x="116" y="69"/>
                      <a:pt x="116" y="69"/>
                    </a:cubicBezTo>
                    <a:cubicBezTo>
                      <a:pt x="118" y="68"/>
                      <a:pt x="116" y="68"/>
                      <a:pt x="118" y="68"/>
                    </a:cubicBezTo>
                    <a:cubicBezTo>
                      <a:pt x="118" y="68"/>
                      <a:pt x="118" y="65"/>
                      <a:pt x="119" y="65"/>
                    </a:cubicBezTo>
                    <a:cubicBezTo>
                      <a:pt x="119" y="64"/>
                      <a:pt x="118" y="65"/>
                      <a:pt x="118" y="64"/>
                    </a:cubicBezTo>
                    <a:cubicBezTo>
                      <a:pt x="118" y="64"/>
                      <a:pt x="118" y="64"/>
                      <a:pt x="118" y="64"/>
                    </a:cubicBezTo>
                    <a:cubicBezTo>
                      <a:pt x="118" y="63"/>
                      <a:pt x="110" y="63"/>
                      <a:pt x="110" y="64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3"/>
                      <a:pt x="109" y="64"/>
                      <a:pt x="108" y="65"/>
                    </a:cubicBezTo>
                    <a:cubicBezTo>
                      <a:pt x="108" y="64"/>
                      <a:pt x="106" y="64"/>
                      <a:pt x="105" y="64"/>
                    </a:cubicBezTo>
                    <a:cubicBezTo>
                      <a:pt x="105" y="63"/>
                      <a:pt x="106" y="64"/>
                      <a:pt x="106" y="63"/>
                    </a:cubicBezTo>
                    <a:cubicBezTo>
                      <a:pt x="105" y="62"/>
                      <a:pt x="105" y="62"/>
                      <a:pt x="105" y="62"/>
                    </a:cubicBezTo>
                    <a:cubicBezTo>
                      <a:pt x="105" y="63"/>
                      <a:pt x="105" y="63"/>
                      <a:pt x="105" y="63"/>
                    </a:cubicBezTo>
                    <a:cubicBezTo>
                      <a:pt x="105" y="62"/>
                      <a:pt x="105" y="61"/>
                      <a:pt x="104" y="62"/>
                    </a:cubicBezTo>
                    <a:cubicBezTo>
                      <a:pt x="104" y="61"/>
                      <a:pt x="103" y="63"/>
                      <a:pt x="103" y="63"/>
                    </a:cubicBezTo>
                    <a:cubicBezTo>
                      <a:pt x="103" y="62"/>
                      <a:pt x="103" y="62"/>
                      <a:pt x="104" y="61"/>
                    </a:cubicBezTo>
                    <a:cubicBezTo>
                      <a:pt x="104" y="61"/>
                      <a:pt x="104" y="61"/>
                      <a:pt x="104" y="61"/>
                    </a:cubicBezTo>
                    <a:cubicBezTo>
                      <a:pt x="104" y="61"/>
                      <a:pt x="104" y="61"/>
                      <a:pt x="104" y="61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102" y="60"/>
                      <a:pt x="102" y="60"/>
                      <a:pt x="102" y="60"/>
                    </a:cubicBezTo>
                    <a:cubicBezTo>
                      <a:pt x="103" y="60"/>
                      <a:pt x="106" y="61"/>
                      <a:pt x="106" y="60"/>
                    </a:cubicBezTo>
                    <a:cubicBezTo>
                      <a:pt x="105" y="58"/>
                      <a:pt x="102" y="61"/>
                      <a:pt x="103" y="58"/>
                    </a:cubicBezTo>
                    <a:cubicBezTo>
                      <a:pt x="103" y="58"/>
                      <a:pt x="100" y="59"/>
                      <a:pt x="100" y="59"/>
                    </a:cubicBezTo>
                    <a:cubicBezTo>
                      <a:pt x="99" y="58"/>
                      <a:pt x="100" y="55"/>
                      <a:pt x="96" y="56"/>
                    </a:cubicBezTo>
                    <a:cubicBezTo>
                      <a:pt x="96" y="56"/>
                      <a:pt x="96" y="56"/>
                      <a:pt x="95" y="56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96" y="57"/>
                      <a:pt x="95" y="58"/>
                      <a:pt x="96" y="58"/>
                    </a:cubicBezTo>
                    <a:cubicBezTo>
                      <a:pt x="96" y="58"/>
                      <a:pt x="97" y="59"/>
                      <a:pt x="97" y="58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59"/>
                      <a:pt x="98" y="59"/>
                      <a:pt x="98" y="60"/>
                    </a:cubicBezTo>
                    <a:cubicBezTo>
                      <a:pt x="97" y="59"/>
                      <a:pt x="98" y="61"/>
                      <a:pt x="98" y="60"/>
                    </a:cubicBezTo>
                    <a:cubicBezTo>
                      <a:pt x="98" y="60"/>
                      <a:pt x="99" y="60"/>
                      <a:pt x="100" y="60"/>
                    </a:cubicBezTo>
                    <a:cubicBezTo>
                      <a:pt x="101" y="63"/>
                      <a:pt x="103" y="66"/>
                      <a:pt x="103" y="68"/>
                    </a:cubicBezTo>
                    <a:cubicBezTo>
                      <a:pt x="103" y="69"/>
                      <a:pt x="104" y="68"/>
                      <a:pt x="103" y="68"/>
                    </a:cubicBezTo>
                    <a:close/>
                    <a:moveTo>
                      <a:pt x="103" y="68"/>
                    </a:moveTo>
                    <a:cubicBezTo>
                      <a:pt x="103" y="68"/>
                      <a:pt x="103" y="68"/>
                      <a:pt x="103" y="68"/>
                    </a:cubicBezTo>
                    <a:moveTo>
                      <a:pt x="88" y="62"/>
                    </a:moveTo>
                    <a:cubicBezTo>
                      <a:pt x="89" y="62"/>
                      <a:pt x="86" y="62"/>
                      <a:pt x="86" y="62"/>
                    </a:cubicBezTo>
                    <a:cubicBezTo>
                      <a:pt x="87" y="62"/>
                      <a:pt x="87" y="62"/>
                      <a:pt x="87" y="62"/>
                    </a:cubicBezTo>
                    <a:cubicBezTo>
                      <a:pt x="87" y="62"/>
                      <a:pt x="87" y="62"/>
                      <a:pt x="87" y="63"/>
                    </a:cubicBezTo>
                    <a:cubicBezTo>
                      <a:pt x="87" y="63"/>
                      <a:pt x="88" y="63"/>
                      <a:pt x="88" y="63"/>
                    </a:cubicBezTo>
                    <a:cubicBezTo>
                      <a:pt x="89" y="63"/>
                      <a:pt x="89" y="63"/>
                      <a:pt x="89" y="63"/>
                    </a:cubicBezTo>
                    <a:cubicBezTo>
                      <a:pt x="89" y="63"/>
                      <a:pt x="88" y="64"/>
                      <a:pt x="88" y="64"/>
                    </a:cubicBezTo>
                    <a:cubicBezTo>
                      <a:pt x="86" y="65"/>
                      <a:pt x="92" y="63"/>
                      <a:pt x="92" y="63"/>
                    </a:cubicBezTo>
                    <a:cubicBezTo>
                      <a:pt x="91" y="64"/>
                      <a:pt x="91" y="64"/>
                      <a:pt x="91" y="64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1" y="65"/>
                      <a:pt x="91" y="68"/>
                      <a:pt x="92" y="66"/>
                    </a:cubicBezTo>
                    <a:cubicBezTo>
                      <a:pt x="92" y="67"/>
                      <a:pt x="92" y="67"/>
                      <a:pt x="93" y="67"/>
                    </a:cubicBezTo>
                    <a:cubicBezTo>
                      <a:pt x="94" y="68"/>
                      <a:pt x="94" y="66"/>
                      <a:pt x="94" y="66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5" y="65"/>
                      <a:pt x="93" y="65"/>
                      <a:pt x="94" y="65"/>
                    </a:cubicBezTo>
                    <a:cubicBezTo>
                      <a:pt x="94" y="65"/>
                      <a:pt x="94" y="65"/>
                      <a:pt x="94" y="65"/>
                    </a:cubicBezTo>
                    <a:cubicBezTo>
                      <a:pt x="94" y="65"/>
                      <a:pt x="94" y="65"/>
                      <a:pt x="94" y="65"/>
                    </a:cubicBezTo>
                    <a:cubicBezTo>
                      <a:pt x="94" y="65"/>
                      <a:pt x="94" y="65"/>
                      <a:pt x="94" y="65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95" y="64"/>
                      <a:pt x="95" y="63"/>
                      <a:pt x="94" y="63"/>
                    </a:cubicBezTo>
                    <a:cubicBezTo>
                      <a:pt x="95" y="62"/>
                      <a:pt x="94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2" y="58"/>
                      <a:pt x="92" y="58"/>
                      <a:pt x="92" y="58"/>
                    </a:cubicBezTo>
                    <a:cubicBezTo>
                      <a:pt x="92" y="57"/>
                      <a:pt x="88" y="60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1" y="61"/>
                      <a:pt x="91" y="61"/>
                      <a:pt x="92" y="61"/>
                    </a:cubicBezTo>
                    <a:cubicBezTo>
                      <a:pt x="91" y="61"/>
                      <a:pt x="91" y="61"/>
                      <a:pt x="92" y="62"/>
                    </a:cubicBezTo>
                    <a:cubicBezTo>
                      <a:pt x="91" y="62"/>
                      <a:pt x="91" y="62"/>
                      <a:pt x="91" y="62"/>
                    </a:cubicBezTo>
                    <a:cubicBezTo>
                      <a:pt x="90" y="59"/>
                      <a:pt x="87" y="60"/>
                      <a:pt x="89" y="60"/>
                    </a:cubicBezTo>
                    <a:cubicBezTo>
                      <a:pt x="89" y="61"/>
                      <a:pt x="88" y="62"/>
                      <a:pt x="89" y="62"/>
                    </a:cubicBezTo>
                    <a:cubicBezTo>
                      <a:pt x="89" y="62"/>
                      <a:pt x="89" y="63"/>
                      <a:pt x="90" y="63"/>
                    </a:cubicBezTo>
                    <a:cubicBezTo>
                      <a:pt x="90" y="63"/>
                      <a:pt x="90" y="63"/>
                      <a:pt x="90" y="63"/>
                    </a:cubicBezTo>
                    <a:cubicBezTo>
                      <a:pt x="90" y="63"/>
                      <a:pt x="89" y="62"/>
                      <a:pt x="88" y="62"/>
                    </a:cubicBezTo>
                    <a:close/>
                    <a:moveTo>
                      <a:pt x="91" y="60"/>
                    </a:moveTo>
                    <a:cubicBezTo>
                      <a:pt x="91" y="60"/>
                      <a:pt x="91" y="60"/>
                      <a:pt x="91" y="60"/>
                    </a:cubicBezTo>
                    <a:moveTo>
                      <a:pt x="96" y="78"/>
                    </a:moveTo>
                    <a:cubicBezTo>
                      <a:pt x="95" y="78"/>
                      <a:pt x="95" y="78"/>
                      <a:pt x="95" y="78"/>
                    </a:cubicBezTo>
                    <a:cubicBezTo>
                      <a:pt x="95" y="78"/>
                      <a:pt x="95" y="75"/>
                      <a:pt x="93" y="77"/>
                    </a:cubicBezTo>
                    <a:cubicBezTo>
                      <a:pt x="93" y="76"/>
                      <a:pt x="95" y="74"/>
                      <a:pt x="95" y="74"/>
                    </a:cubicBezTo>
                    <a:cubicBezTo>
                      <a:pt x="95" y="73"/>
                      <a:pt x="93" y="72"/>
                      <a:pt x="92" y="73"/>
                    </a:cubicBezTo>
                    <a:cubicBezTo>
                      <a:pt x="92" y="72"/>
                      <a:pt x="91" y="72"/>
                      <a:pt x="91" y="72"/>
                    </a:cubicBezTo>
                    <a:cubicBezTo>
                      <a:pt x="91" y="73"/>
                      <a:pt x="89" y="73"/>
                      <a:pt x="91" y="74"/>
                    </a:cubicBezTo>
                    <a:cubicBezTo>
                      <a:pt x="90" y="75"/>
                      <a:pt x="90" y="75"/>
                      <a:pt x="89" y="75"/>
                    </a:cubicBezTo>
                    <a:cubicBezTo>
                      <a:pt x="91" y="74"/>
                      <a:pt x="91" y="75"/>
                      <a:pt x="92" y="76"/>
                    </a:cubicBezTo>
                    <a:cubicBezTo>
                      <a:pt x="90" y="77"/>
                      <a:pt x="86" y="79"/>
                      <a:pt x="89" y="80"/>
                    </a:cubicBezTo>
                    <a:cubicBezTo>
                      <a:pt x="90" y="79"/>
                      <a:pt x="92" y="83"/>
                      <a:pt x="92" y="84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3" y="83"/>
                      <a:pt x="95" y="82"/>
                      <a:pt x="96" y="82"/>
                    </a:cubicBezTo>
                    <a:cubicBezTo>
                      <a:pt x="96" y="81"/>
                      <a:pt x="96" y="81"/>
                      <a:pt x="96" y="81"/>
                    </a:cubicBezTo>
                    <a:cubicBezTo>
                      <a:pt x="96" y="81"/>
                      <a:pt x="96" y="81"/>
                      <a:pt x="96" y="81"/>
                    </a:cubicBezTo>
                    <a:cubicBezTo>
                      <a:pt x="96" y="79"/>
                      <a:pt x="96" y="79"/>
                      <a:pt x="96" y="79"/>
                    </a:cubicBezTo>
                    <a:cubicBezTo>
                      <a:pt x="96" y="79"/>
                      <a:pt x="96" y="78"/>
                      <a:pt x="96" y="78"/>
                    </a:cubicBezTo>
                    <a:close/>
                    <a:moveTo>
                      <a:pt x="88" y="90"/>
                    </a:moveTo>
                    <a:cubicBezTo>
                      <a:pt x="89" y="91"/>
                      <a:pt x="89" y="91"/>
                      <a:pt x="89" y="91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90"/>
                      <a:pt x="90" y="90"/>
                      <a:pt x="90" y="91"/>
                    </a:cubicBezTo>
                    <a:cubicBezTo>
                      <a:pt x="91" y="90"/>
                      <a:pt x="91" y="90"/>
                      <a:pt x="90" y="89"/>
                    </a:cubicBezTo>
                    <a:cubicBezTo>
                      <a:pt x="90" y="89"/>
                      <a:pt x="90" y="89"/>
                      <a:pt x="90" y="89"/>
                    </a:cubicBezTo>
                    <a:cubicBezTo>
                      <a:pt x="90" y="88"/>
                      <a:pt x="88" y="88"/>
                      <a:pt x="87" y="86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5" y="87"/>
                      <a:pt x="82" y="77"/>
                      <a:pt x="81" y="76"/>
                    </a:cubicBezTo>
                    <a:cubicBezTo>
                      <a:pt x="80" y="76"/>
                      <a:pt x="82" y="82"/>
                      <a:pt x="81" y="83"/>
                    </a:cubicBezTo>
                    <a:cubicBezTo>
                      <a:pt x="78" y="77"/>
                      <a:pt x="78" y="77"/>
                      <a:pt x="78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9" y="80"/>
                      <a:pt x="75" y="78"/>
                      <a:pt x="75" y="78"/>
                    </a:cubicBezTo>
                    <a:cubicBezTo>
                      <a:pt x="73" y="78"/>
                      <a:pt x="72" y="78"/>
                      <a:pt x="71" y="78"/>
                    </a:cubicBezTo>
                    <a:cubicBezTo>
                      <a:pt x="69" y="78"/>
                      <a:pt x="70" y="75"/>
                      <a:pt x="68" y="78"/>
                    </a:cubicBezTo>
                    <a:cubicBezTo>
                      <a:pt x="67" y="79"/>
                      <a:pt x="66" y="82"/>
                      <a:pt x="67" y="82"/>
                    </a:cubicBezTo>
                    <a:cubicBezTo>
                      <a:pt x="67" y="83"/>
                      <a:pt x="67" y="84"/>
                      <a:pt x="68" y="84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3"/>
                      <a:pt x="71" y="83"/>
                    </a:cubicBezTo>
                    <a:cubicBezTo>
                      <a:pt x="70" y="84"/>
                      <a:pt x="65" y="85"/>
                      <a:pt x="68" y="87"/>
                    </a:cubicBezTo>
                    <a:cubicBezTo>
                      <a:pt x="68" y="86"/>
                      <a:pt x="75" y="88"/>
                      <a:pt x="76" y="88"/>
                    </a:cubicBezTo>
                    <a:cubicBezTo>
                      <a:pt x="76" y="88"/>
                      <a:pt x="72" y="92"/>
                      <a:pt x="72" y="92"/>
                    </a:cubicBezTo>
                    <a:cubicBezTo>
                      <a:pt x="73" y="94"/>
                      <a:pt x="76" y="91"/>
                      <a:pt x="74" y="95"/>
                    </a:cubicBezTo>
                    <a:cubicBezTo>
                      <a:pt x="73" y="95"/>
                      <a:pt x="78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7" y="95"/>
                      <a:pt x="83" y="92"/>
                      <a:pt x="83" y="92"/>
                    </a:cubicBezTo>
                    <a:cubicBezTo>
                      <a:pt x="84" y="92"/>
                      <a:pt x="85" y="94"/>
                      <a:pt x="86" y="94"/>
                    </a:cubicBezTo>
                    <a:cubicBezTo>
                      <a:pt x="87" y="94"/>
                      <a:pt x="91" y="93"/>
                      <a:pt x="89" y="92"/>
                    </a:cubicBezTo>
                    <a:cubicBezTo>
                      <a:pt x="87" y="91"/>
                      <a:pt x="89" y="91"/>
                      <a:pt x="87" y="93"/>
                    </a:cubicBezTo>
                    <a:cubicBezTo>
                      <a:pt x="87" y="92"/>
                      <a:pt x="87" y="91"/>
                      <a:pt x="87" y="91"/>
                    </a:cubicBezTo>
                    <a:cubicBezTo>
                      <a:pt x="87" y="92"/>
                      <a:pt x="88" y="90"/>
                      <a:pt x="88" y="90"/>
                    </a:cubicBezTo>
                    <a:close/>
                    <a:moveTo>
                      <a:pt x="130" y="84"/>
                    </a:moveTo>
                    <a:cubicBezTo>
                      <a:pt x="130" y="84"/>
                      <a:pt x="130" y="83"/>
                      <a:pt x="130" y="85"/>
                    </a:cubicBezTo>
                    <a:cubicBezTo>
                      <a:pt x="129" y="85"/>
                      <a:pt x="129" y="85"/>
                      <a:pt x="129" y="85"/>
                    </a:cubicBezTo>
                    <a:cubicBezTo>
                      <a:pt x="129" y="85"/>
                      <a:pt x="129" y="85"/>
                      <a:pt x="129" y="85"/>
                    </a:cubicBezTo>
                    <a:cubicBezTo>
                      <a:pt x="130" y="85"/>
                      <a:pt x="129" y="86"/>
                      <a:pt x="129" y="86"/>
                    </a:cubicBezTo>
                    <a:cubicBezTo>
                      <a:pt x="130" y="86"/>
                      <a:pt x="130" y="86"/>
                      <a:pt x="130" y="86"/>
                    </a:cubicBezTo>
                    <a:cubicBezTo>
                      <a:pt x="130" y="86"/>
                      <a:pt x="129" y="87"/>
                      <a:pt x="130" y="87"/>
                    </a:cubicBezTo>
                    <a:cubicBezTo>
                      <a:pt x="130" y="87"/>
                      <a:pt x="130" y="87"/>
                      <a:pt x="130" y="87"/>
                    </a:cubicBezTo>
                    <a:cubicBezTo>
                      <a:pt x="130" y="87"/>
                      <a:pt x="130" y="88"/>
                      <a:pt x="130" y="88"/>
                    </a:cubicBezTo>
                    <a:cubicBezTo>
                      <a:pt x="130" y="87"/>
                      <a:pt x="131" y="87"/>
                      <a:pt x="132" y="86"/>
                    </a:cubicBezTo>
                    <a:cubicBezTo>
                      <a:pt x="132" y="86"/>
                      <a:pt x="132" y="86"/>
                      <a:pt x="132" y="87"/>
                    </a:cubicBezTo>
                    <a:cubicBezTo>
                      <a:pt x="133" y="85"/>
                      <a:pt x="134" y="88"/>
                      <a:pt x="134" y="88"/>
                    </a:cubicBezTo>
                    <a:cubicBezTo>
                      <a:pt x="133" y="88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4" y="88"/>
                      <a:pt x="133" y="89"/>
                    </a:cubicBezTo>
                    <a:cubicBezTo>
                      <a:pt x="133" y="89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6" y="90"/>
                      <a:pt x="136" y="89"/>
                      <a:pt x="132" y="91"/>
                    </a:cubicBezTo>
                    <a:cubicBezTo>
                      <a:pt x="134" y="92"/>
                      <a:pt x="138" y="92"/>
                      <a:pt x="134" y="92"/>
                    </a:cubicBezTo>
                    <a:cubicBezTo>
                      <a:pt x="134" y="93"/>
                      <a:pt x="134" y="93"/>
                      <a:pt x="134" y="93"/>
                    </a:cubicBezTo>
                    <a:cubicBezTo>
                      <a:pt x="134" y="93"/>
                      <a:pt x="134" y="93"/>
                      <a:pt x="135" y="93"/>
                    </a:cubicBezTo>
                    <a:cubicBezTo>
                      <a:pt x="134" y="94"/>
                      <a:pt x="135" y="93"/>
                      <a:pt x="134" y="94"/>
                    </a:cubicBezTo>
                    <a:cubicBezTo>
                      <a:pt x="135" y="94"/>
                      <a:pt x="135" y="94"/>
                      <a:pt x="135" y="94"/>
                    </a:cubicBezTo>
                    <a:cubicBezTo>
                      <a:pt x="134" y="94"/>
                      <a:pt x="134" y="94"/>
                      <a:pt x="134" y="94"/>
                    </a:cubicBezTo>
                    <a:cubicBezTo>
                      <a:pt x="133" y="94"/>
                      <a:pt x="133" y="94"/>
                      <a:pt x="133" y="94"/>
                    </a:cubicBezTo>
                    <a:cubicBezTo>
                      <a:pt x="133" y="94"/>
                      <a:pt x="134" y="94"/>
                      <a:pt x="134" y="94"/>
                    </a:cubicBezTo>
                    <a:cubicBezTo>
                      <a:pt x="133" y="94"/>
                      <a:pt x="133" y="94"/>
                      <a:pt x="133" y="94"/>
                    </a:cubicBezTo>
                    <a:cubicBezTo>
                      <a:pt x="133" y="95"/>
                      <a:pt x="133" y="95"/>
                      <a:pt x="133" y="95"/>
                    </a:cubicBezTo>
                    <a:cubicBezTo>
                      <a:pt x="134" y="95"/>
                      <a:pt x="135" y="96"/>
                      <a:pt x="136" y="95"/>
                    </a:cubicBezTo>
                    <a:cubicBezTo>
                      <a:pt x="136" y="96"/>
                      <a:pt x="135" y="95"/>
                      <a:pt x="135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5"/>
                      <a:pt x="136" y="96"/>
                      <a:pt x="136" y="97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8"/>
                      <a:pt x="137" y="98"/>
                      <a:pt x="137" y="98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8" y="96"/>
                      <a:pt x="138" y="97"/>
                      <a:pt x="138" y="97"/>
                    </a:cubicBezTo>
                    <a:cubicBezTo>
                      <a:pt x="138" y="97"/>
                      <a:pt x="138" y="97"/>
                      <a:pt x="138" y="97"/>
                    </a:cubicBezTo>
                    <a:cubicBezTo>
                      <a:pt x="139" y="96"/>
                      <a:pt x="138" y="98"/>
                      <a:pt x="138" y="98"/>
                    </a:cubicBezTo>
                    <a:cubicBezTo>
                      <a:pt x="139" y="98"/>
                      <a:pt x="139" y="98"/>
                      <a:pt x="139" y="98"/>
                    </a:cubicBezTo>
                    <a:cubicBezTo>
                      <a:pt x="139" y="98"/>
                      <a:pt x="140" y="100"/>
                      <a:pt x="140" y="100"/>
                    </a:cubicBezTo>
                    <a:cubicBezTo>
                      <a:pt x="142" y="98"/>
                      <a:pt x="140" y="100"/>
                      <a:pt x="140" y="101"/>
                    </a:cubicBezTo>
                    <a:cubicBezTo>
                      <a:pt x="141" y="101"/>
                      <a:pt x="141" y="101"/>
                      <a:pt x="141" y="101"/>
                    </a:cubicBezTo>
                    <a:cubicBezTo>
                      <a:pt x="141" y="101"/>
                      <a:pt x="141" y="101"/>
                      <a:pt x="141" y="101"/>
                    </a:cubicBezTo>
                    <a:cubicBezTo>
                      <a:pt x="141" y="101"/>
                      <a:pt x="141" y="101"/>
                      <a:pt x="141" y="100"/>
                    </a:cubicBezTo>
                    <a:cubicBezTo>
                      <a:pt x="141" y="101"/>
                      <a:pt x="141" y="101"/>
                      <a:pt x="141" y="102"/>
                    </a:cubicBezTo>
                    <a:cubicBezTo>
                      <a:pt x="142" y="101"/>
                      <a:pt x="142" y="101"/>
                      <a:pt x="142" y="101"/>
                    </a:cubicBezTo>
                    <a:cubicBezTo>
                      <a:pt x="142" y="101"/>
                      <a:pt x="142" y="101"/>
                      <a:pt x="142" y="101"/>
                    </a:cubicBezTo>
                    <a:cubicBezTo>
                      <a:pt x="142" y="101"/>
                      <a:pt x="142" y="100"/>
                      <a:pt x="142" y="100"/>
                    </a:cubicBezTo>
                    <a:cubicBezTo>
                      <a:pt x="143" y="101"/>
                      <a:pt x="143" y="101"/>
                      <a:pt x="143" y="101"/>
                    </a:cubicBezTo>
                    <a:cubicBezTo>
                      <a:pt x="143" y="101"/>
                      <a:pt x="144" y="102"/>
                      <a:pt x="143" y="102"/>
                    </a:cubicBezTo>
                    <a:cubicBezTo>
                      <a:pt x="143" y="102"/>
                      <a:pt x="141" y="103"/>
                      <a:pt x="141" y="103"/>
                    </a:cubicBezTo>
                    <a:cubicBezTo>
                      <a:pt x="141" y="103"/>
                      <a:pt x="143" y="104"/>
                      <a:pt x="142" y="104"/>
                    </a:cubicBezTo>
                    <a:cubicBezTo>
                      <a:pt x="141" y="105"/>
                      <a:pt x="141" y="105"/>
                      <a:pt x="141" y="105"/>
                    </a:cubicBezTo>
                    <a:cubicBezTo>
                      <a:pt x="140" y="105"/>
                      <a:pt x="141" y="104"/>
                      <a:pt x="140" y="105"/>
                    </a:cubicBezTo>
                    <a:cubicBezTo>
                      <a:pt x="141" y="106"/>
                      <a:pt x="141" y="106"/>
                      <a:pt x="141" y="106"/>
                    </a:cubicBezTo>
                    <a:cubicBezTo>
                      <a:pt x="140" y="106"/>
                      <a:pt x="140" y="106"/>
                      <a:pt x="140" y="106"/>
                    </a:cubicBezTo>
                    <a:cubicBezTo>
                      <a:pt x="141" y="106"/>
                      <a:pt x="141" y="107"/>
                      <a:pt x="140" y="107"/>
                    </a:cubicBezTo>
                    <a:cubicBezTo>
                      <a:pt x="140" y="107"/>
                      <a:pt x="140" y="107"/>
                      <a:pt x="140" y="107"/>
                    </a:cubicBezTo>
                    <a:cubicBezTo>
                      <a:pt x="140" y="107"/>
                      <a:pt x="140" y="107"/>
                      <a:pt x="140" y="107"/>
                    </a:cubicBezTo>
                    <a:cubicBezTo>
                      <a:pt x="139" y="106"/>
                      <a:pt x="139" y="106"/>
                      <a:pt x="139" y="106"/>
                    </a:cubicBezTo>
                    <a:cubicBezTo>
                      <a:pt x="139" y="107"/>
                      <a:pt x="139" y="107"/>
                      <a:pt x="139" y="107"/>
                    </a:cubicBezTo>
                    <a:cubicBezTo>
                      <a:pt x="139" y="106"/>
                      <a:pt x="138" y="106"/>
                      <a:pt x="139" y="105"/>
                    </a:cubicBezTo>
                    <a:cubicBezTo>
                      <a:pt x="138" y="105"/>
                      <a:pt x="137" y="104"/>
                      <a:pt x="139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cubicBezTo>
                      <a:pt x="138" y="104"/>
                      <a:pt x="138" y="104"/>
                      <a:pt x="137" y="104"/>
                    </a:cubicBezTo>
                    <a:cubicBezTo>
                      <a:pt x="136" y="102"/>
                      <a:pt x="136" y="102"/>
                      <a:pt x="136" y="102"/>
                    </a:cubicBezTo>
                    <a:cubicBezTo>
                      <a:pt x="136" y="102"/>
                      <a:pt x="136" y="102"/>
                      <a:pt x="136" y="102"/>
                    </a:cubicBezTo>
                    <a:cubicBezTo>
                      <a:pt x="136" y="102"/>
                      <a:pt x="136" y="103"/>
                      <a:pt x="136" y="102"/>
                    </a:cubicBezTo>
                    <a:cubicBezTo>
                      <a:pt x="136" y="102"/>
                      <a:pt x="136" y="102"/>
                      <a:pt x="136" y="102"/>
                    </a:cubicBezTo>
                    <a:cubicBezTo>
                      <a:pt x="135" y="102"/>
                      <a:pt x="135" y="102"/>
                      <a:pt x="135" y="102"/>
                    </a:cubicBezTo>
                    <a:cubicBezTo>
                      <a:pt x="136" y="103"/>
                      <a:pt x="134" y="102"/>
                      <a:pt x="135" y="102"/>
                    </a:cubicBezTo>
                    <a:cubicBezTo>
                      <a:pt x="135" y="103"/>
                      <a:pt x="135" y="103"/>
                      <a:pt x="135" y="104"/>
                    </a:cubicBezTo>
                    <a:cubicBezTo>
                      <a:pt x="135" y="104"/>
                      <a:pt x="135" y="104"/>
                      <a:pt x="134" y="104"/>
                    </a:cubicBezTo>
                    <a:cubicBezTo>
                      <a:pt x="135" y="105"/>
                      <a:pt x="135" y="105"/>
                      <a:pt x="135" y="105"/>
                    </a:cubicBezTo>
                    <a:cubicBezTo>
                      <a:pt x="135" y="105"/>
                      <a:pt x="135" y="105"/>
                      <a:pt x="135" y="105"/>
                    </a:cubicBezTo>
                    <a:cubicBezTo>
                      <a:pt x="135" y="105"/>
                      <a:pt x="135" y="105"/>
                      <a:pt x="135" y="105"/>
                    </a:cubicBezTo>
                    <a:cubicBezTo>
                      <a:pt x="136" y="105"/>
                      <a:pt x="135" y="105"/>
                      <a:pt x="135" y="106"/>
                    </a:cubicBezTo>
                    <a:cubicBezTo>
                      <a:pt x="136" y="106"/>
                      <a:pt x="136" y="106"/>
                      <a:pt x="136" y="106"/>
                    </a:cubicBezTo>
                    <a:cubicBezTo>
                      <a:pt x="136" y="106"/>
                      <a:pt x="136" y="106"/>
                      <a:pt x="136" y="106"/>
                    </a:cubicBezTo>
                    <a:cubicBezTo>
                      <a:pt x="136" y="106"/>
                      <a:pt x="136" y="107"/>
                      <a:pt x="136" y="108"/>
                    </a:cubicBezTo>
                    <a:cubicBezTo>
                      <a:pt x="136" y="107"/>
                      <a:pt x="136" y="107"/>
                      <a:pt x="136" y="107"/>
                    </a:cubicBezTo>
                    <a:cubicBezTo>
                      <a:pt x="137" y="107"/>
                      <a:pt x="137" y="108"/>
                      <a:pt x="137" y="108"/>
                    </a:cubicBezTo>
                    <a:cubicBezTo>
                      <a:pt x="137" y="107"/>
                      <a:pt x="137" y="107"/>
                      <a:pt x="137" y="107"/>
                    </a:cubicBezTo>
                    <a:cubicBezTo>
                      <a:pt x="138" y="108"/>
                      <a:pt x="138" y="111"/>
                      <a:pt x="139" y="111"/>
                    </a:cubicBezTo>
                    <a:cubicBezTo>
                      <a:pt x="139" y="111"/>
                      <a:pt x="140" y="113"/>
                      <a:pt x="140" y="112"/>
                    </a:cubicBezTo>
                    <a:cubicBezTo>
                      <a:pt x="139" y="112"/>
                      <a:pt x="139" y="112"/>
                      <a:pt x="139" y="112"/>
                    </a:cubicBezTo>
                    <a:cubicBezTo>
                      <a:pt x="139" y="112"/>
                      <a:pt x="139" y="113"/>
                      <a:pt x="139" y="112"/>
                    </a:cubicBezTo>
                    <a:cubicBezTo>
                      <a:pt x="138" y="112"/>
                      <a:pt x="139" y="114"/>
                      <a:pt x="138" y="113"/>
                    </a:cubicBezTo>
                    <a:cubicBezTo>
                      <a:pt x="138" y="114"/>
                      <a:pt x="138" y="114"/>
                      <a:pt x="138" y="114"/>
                    </a:cubicBezTo>
                    <a:cubicBezTo>
                      <a:pt x="138" y="114"/>
                      <a:pt x="137" y="113"/>
                      <a:pt x="137" y="113"/>
                    </a:cubicBezTo>
                    <a:cubicBezTo>
                      <a:pt x="137" y="114"/>
                      <a:pt x="137" y="114"/>
                      <a:pt x="137" y="114"/>
                    </a:cubicBezTo>
                    <a:cubicBezTo>
                      <a:pt x="136" y="113"/>
                      <a:pt x="135" y="112"/>
                      <a:pt x="135" y="111"/>
                    </a:cubicBezTo>
                    <a:cubicBezTo>
                      <a:pt x="135" y="112"/>
                      <a:pt x="135" y="112"/>
                      <a:pt x="135" y="112"/>
                    </a:cubicBezTo>
                    <a:cubicBezTo>
                      <a:pt x="134" y="111"/>
                      <a:pt x="134" y="111"/>
                      <a:pt x="133" y="111"/>
                    </a:cubicBezTo>
                    <a:cubicBezTo>
                      <a:pt x="134" y="113"/>
                      <a:pt x="136" y="113"/>
                      <a:pt x="137" y="115"/>
                    </a:cubicBezTo>
                    <a:cubicBezTo>
                      <a:pt x="135" y="116"/>
                      <a:pt x="134" y="116"/>
                      <a:pt x="132" y="115"/>
                    </a:cubicBezTo>
                    <a:cubicBezTo>
                      <a:pt x="134" y="115"/>
                      <a:pt x="131" y="113"/>
                      <a:pt x="131" y="113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30" y="111"/>
                      <a:pt x="130" y="112"/>
                      <a:pt x="129" y="111"/>
                    </a:cubicBezTo>
                    <a:cubicBezTo>
                      <a:pt x="129" y="111"/>
                      <a:pt x="129" y="111"/>
                      <a:pt x="129" y="111"/>
                    </a:cubicBezTo>
                    <a:cubicBezTo>
                      <a:pt x="129" y="111"/>
                      <a:pt x="127" y="109"/>
                      <a:pt x="127" y="109"/>
                    </a:cubicBezTo>
                    <a:cubicBezTo>
                      <a:pt x="127" y="109"/>
                      <a:pt x="127" y="109"/>
                      <a:pt x="127" y="109"/>
                    </a:cubicBezTo>
                    <a:cubicBezTo>
                      <a:pt x="127" y="109"/>
                      <a:pt x="127" y="109"/>
                      <a:pt x="127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6" y="109"/>
                      <a:pt x="124" y="108"/>
                      <a:pt x="124" y="109"/>
                    </a:cubicBezTo>
                    <a:cubicBezTo>
                      <a:pt x="123" y="109"/>
                      <a:pt x="123" y="109"/>
                      <a:pt x="123" y="109"/>
                    </a:cubicBezTo>
                    <a:cubicBezTo>
                      <a:pt x="122" y="110"/>
                      <a:pt x="122" y="108"/>
                      <a:pt x="122" y="108"/>
                    </a:cubicBezTo>
                    <a:cubicBezTo>
                      <a:pt x="123" y="106"/>
                      <a:pt x="125" y="106"/>
                      <a:pt x="127" y="106"/>
                    </a:cubicBezTo>
                    <a:cubicBezTo>
                      <a:pt x="124" y="103"/>
                      <a:pt x="129" y="101"/>
                      <a:pt x="128" y="98"/>
                    </a:cubicBezTo>
                    <a:cubicBezTo>
                      <a:pt x="128" y="97"/>
                      <a:pt x="125" y="93"/>
                      <a:pt x="125" y="94"/>
                    </a:cubicBezTo>
                    <a:cubicBezTo>
                      <a:pt x="125" y="94"/>
                      <a:pt x="122" y="95"/>
                      <a:pt x="123" y="94"/>
                    </a:cubicBezTo>
                    <a:cubicBezTo>
                      <a:pt x="123" y="93"/>
                      <a:pt x="123" y="93"/>
                      <a:pt x="124" y="93"/>
                    </a:cubicBezTo>
                    <a:cubicBezTo>
                      <a:pt x="125" y="91"/>
                      <a:pt x="121" y="91"/>
                      <a:pt x="123" y="90"/>
                    </a:cubicBezTo>
                    <a:cubicBezTo>
                      <a:pt x="121" y="91"/>
                      <a:pt x="120" y="87"/>
                      <a:pt x="119" y="87"/>
                    </a:cubicBezTo>
                    <a:cubicBezTo>
                      <a:pt x="120" y="87"/>
                      <a:pt x="117" y="90"/>
                      <a:pt x="117" y="90"/>
                    </a:cubicBezTo>
                    <a:cubicBezTo>
                      <a:pt x="117" y="90"/>
                      <a:pt x="119" y="90"/>
                      <a:pt x="119" y="91"/>
                    </a:cubicBezTo>
                    <a:cubicBezTo>
                      <a:pt x="118" y="91"/>
                      <a:pt x="118" y="91"/>
                      <a:pt x="118" y="91"/>
                    </a:cubicBezTo>
                    <a:cubicBezTo>
                      <a:pt x="118" y="91"/>
                      <a:pt x="112" y="88"/>
                      <a:pt x="110" y="89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11" y="89"/>
                      <a:pt x="108" y="89"/>
                      <a:pt x="110" y="88"/>
                    </a:cubicBezTo>
                    <a:cubicBezTo>
                      <a:pt x="109" y="88"/>
                      <a:pt x="107" y="88"/>
                      <a:pt x="107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7" y="88"/>
                      <a:pt x="105" y="87"/>
                      <a:pt x="105" y="86"/>
                    </a:cubicBezTo>
                    <a:cubicBezTo>
                      <a:pt x="107" y="84"/>
                      <a:pt x="107" y="87"/>
                      <a:pt x="108" y="85"/>
                    </a:cubicBezTo>
                    <a:cubicBezTo>
                      <a:pt x="106" y="84"/>
                      <a:pt x="104" y="83"/>
                      <a:pt x="105" y="80"/>
                    </a:cubicBezTo>
                    <a:cubicBezTo>
                      <a:pt x="105" y="78"/>
                      <a:pt x="108" y="69"/>
                      <a:pt x="111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1" y="74"/>
                      <a:pt x="111" y="74"/>
                      <a:pt x="110" y="75"/>
                    </a:cubicBezTo>
                    <a:cubicBezTo>
                      <a:pt x="109" y="77"/>
                      <a:pt x="109" y="82"/>
                      <a:pt x="112" y="84"/>
                    </a:cubicBezTo>
                    <a:cubicBezTo>
                      <a:pt x="112" y="83"/>
                      <a:pt x="109" y="79"/>
                      <a:pt x="112" y="80"/>
                    </a:cubicBezTo>
                    <a:cubicBezTo>
                      <a:pt x="112" y="80"/>
                      <a:pt x="110" y="79"/>
                      <a:pt x="111" y="78"/>
                    </a:cubicBezTo>
                    <a:cubicBezTo>
                      <a:pt x="110" y="78"/>
                      <a:pt x="110" y="77"/>
                      <a:pt x="112" y="77"/>
                    </a:cubicBezTo>
                    <a:cubicBezTo>
                      <a:pt x="111" y="76"/>
                      <a:pt x="111" y="76"/>
                      <a:pt x="111" y="76"/>
                    </a:cubicBezTo>
                    <a:cubicBezTo>
                      <a:pt x="111" y="76"/>
                      <a:pt x="112" y="76"/>
                      <a:pt x="113" y="76"/>
                    </a:cubicBezTo>
                    <a:cubicBezTo>
                      <a:pt x="112" y="76"/>
                      <a:pt x="111" y="74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3" y="75"/>
                      <a:pt x="113" y="75"/>
                      <a:pt x="113" y="75"/>
                    </a:cubicBezTo>
                    <a:cubicBezTo>
                      <a:pt x="113" y="74"/>
                      <a:pt x="114" y="73"/>
                      <a:pt x="116" y="73"/>
                    </a:cubicBezTo>
                    <a:cubicBezTo>
                      <a:pt x="117" y="74"/>
                      <a:pt x="116" y="75"/>
                      <a:pt x="117" y="76"/>
                    </a:cubicBezTo>
                    <a:cubicBezTo>
                      <a:pt x="117" y="76"/>
                      <a:pt x="117" y="76"/>
                      <a:pt x="117" y="77"/>
                    </a:cubicBezTo>
                    <a:cubicBezTo>
                      <a:pt x="117" y="77"/>
                      <a:pt x="117" y="80"/>
                      <a:pt x="117" y="81"/>
                    </a:cubicBezTo>
                    <a:cubicBezTo>
                      <a:pt x="117" y="81"/>
                      <a:pt x="117" y="80"/>
                      <a:pt x="117" y="81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18" y="81"/>
                      <a:pt x="118" y="81"/>
                      <a:pt x="118" y="80"/>
                    </a:cubicBezTo>
                    <a:cubicBezTo>
                      <a:pt x="118" y="80"/>
                      <a:pt x="118" y="80"/>
                      <a:pt x="119" y="80"/>
                    </a:cubicBezTo>
                    <a:cubicBezTo>
                      <a:pt x="118" y="80"/>
                      <a:pt x="118" y="79"/>
                      <a:pt x="118" y="79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9" y="79"/>
                      <a:pt x="119" y="80"/>
                      <a:pt x="119" y="80"/>
                    </a:cubicBezTo>
                    <a:cubicBezTo>
                      <a:pt x="119" y="78"/>
                      <a:pt x="120" y="81"/>
                      <a:pt x="120" y="82"/>
                    </a:cubicBezTo>
                    <a:cubicBezTo>
                      <a:pt x="120" y="81"/>
                      <a:pt x="120" y="80"/>
                      <a:pt x="120" y="79"/>
                    </a:cubicBezTo>
                    <a:cubicBezTo>
                      <a:pt x="122" y="80"/>
                      <a:pt x="122" y="80"/>
                      <a:pt x="122" y="80"/>
                    </a:cubicBezTo>
                    <a:cubicBezTo>
                      <a:pt x="121" y="80"/>
                      <a:pt x="121" y="80"/>
                      <a:pt x="120" y="79"/>
                    </a:cubicBezTo>
                    <a:cubicBezTo>
                      <a:pt x="120" y="78"/>
                      <a:pt x="121" y="78"/>
                      <a:pt x="122" y="78"/>
                    </a:cubicBezTo>
                    <a:cubicBezTo>
                      <a:pt x="123" y="78"/>
                      <a:pt x="123" y="78"/>
                      <a:pt x="123" y="79"/>
                    </a:cubicBezTo>
                    <a:cubicBezTo>
                      <a:pt x="123" y="79"/>
                      <a:pt x="124" y="79"/>
                      <a:pt x="124" y="79"/>
                    </a:cubicBezTo>
                    <a:cubicBezTo>
                      <a:pt x="124" y="79"/>
                      <a:pt x="125" y="79"/>
                      <a:pt x="125" y="80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0"/>
                      <a:pt x="126" y="81"/>
                      <a:pt x="126" y="81"/>
                    </a:cubicBezTo>
                    <a:cubicBezTo>
                      <a:pt x="126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6" y="82"/>
                      <a:pt x="125" y="83"/>
                    </a:cubicBezTo>
                    <a:cubicBezTo>
                      <a:pt x="125" y="83"/>
                      <a:pt x="125" y="84"/>
                      <a:pt x="125" y="84"/>
                    </a:cubicBezTo>
                    <a:cubicBezTo>
                      <a:pt x="126" y="83"/>
                      <a:pt x="126" y="82"/>
                      <a:pt x="127" y="82"/>
                    </a:cubicBezTo>
                    <a:cubicBezTo>
                      <a:pt x="126" y="82"/>
                      <a:pt x="126" y="83"/>
                      <a:pt x="126" y="83"/>
                    </a:cubicBezTo>
                    <a:cubicBezTo>
                      <a:pt x="127" y="82"/>
                      <a:pt x="127" y="85"/>
                      <a:pt x="127" y="85"/>
                    </a:cubicBezTo>
                    <a:cubicBezTo>
                      <a:pt x="127" y="83"/>
                      <a:pt x="127" y="83"/>
                      <a:pt x="127" y="83"/>
                    </a:cubicBezTo>
                    <a:cubicBezTo>
                      <a:pt x="127" y="84"/>
                      <a:pt x="127" y="84"/>
                      <a:pt x="128" y="83"/>
                    </a:cubicBezTo>
                    <a:cubicBezTo>
                      <a:pt x="128" y="83"/>
                      <a:pt x="130" y="83"/>
                      <a:pt x="130" y="84"/>
                    </a:cubicBezTo>
                    <a:close/>
                    <a:moveTo>
                      <a:pt x="117" y="80"/>
                    </a:moveTo>
                    <a:cubicBezTo>
                      <a:pt x="116" y="80"/>
                      <a:pt x="116" y="80"/>
                      <a:pt x="116" y="80"/>
                    </a:cubicBezTo>
                    <a:lnTo>
                      <a:pt x="117" y="80"/>
                    </a:lnTo>
                    <a:close/>
                    <a:moveTo>
                      <a:pt x="132" y="91"/>
                    </a:moveTo>
                    <a:cubicBezTo>
                      <a:pt x="132" y="90"/>
                      <a:pt x="132" y="90"/>
                      <a:pt x="132" y="90"/>
                    </a:cubicBezTo>
                    <a:lnTo>
                      <a:pt x="132" y="91"/>
                    </a:lnTo>
                    <a:close/>
                    <a:moveTo>
                      <a:pt x="131" y="90"/>
                    </a:moveTo>
                    <a:cubicBezTo>
                      <a:pt x="131" y="90"/>
                      <a:pt x="131" y="90"/>
                      <a:pt x="131" y="90"/>
                    </a:cubicBezTo>
                    <a:cubicBezTo>
                      <a:pt x="131" y="90"/>
                      <a:pt x="130" y="90"/>
                      <a:pt x="131" y="90"/>
                    </a:cubicBezTo>
                    <a:close/>
                    <a:moveTo>
                      <a:pt x="138" y="114"/>
                    </a:moveTo>
                    <a:cubicBezTo>
                      <a:pt x="138" y="114"/>
                      <a:pt x="138" y="114"/>
                      <a:pt x="138" y="114"/>
                    </a:cubicBezTo>
                    <a:close/>
                    <a:moveTo>
                      <a:pt x="111" y="39"/>
                    </a:moveTo>
                    <a:cubicBezTo>
                      <a:pt x="113" y="38"/>
                      <a:pt x="115" y="39"/>
                      <a:pt x="116" y="38"/>
                    </a:cubicBezTo>
                    <a:cubicBezTo>
                      <a:pt x="117" y="38"/>
                      <a:pt x="117" y="39"/>
                      <a:pt x="117" y="39"/>
                    </a:cubicBezTo>
                    <a:cubicBezTo>
                      <a:pt x="117" y="38"/>
                      <a:pt x="118" y="38"/>
                      <a:pt x="118" y="38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16" y="38"/>
                      <a:pt x="116" y="37"/>
                      <a:pt x="116" y="36"/>
                    </a:cubicBezTo>
                    <a:cubicBezTo>
                      <a:pt x="110" y="31"/>
                      <a:pt x="119" y="33"/>
                      <a:pt x="121" y="31"/>
                    </a:cubicBezTo>
                    <a:cubicBezTo>
                      <a:pt x="120" y="31"/>
                      <a:pt x="118" y="31"/>
                      <a:pt x="118" y="31"/>
                    </a:cubicBezTo>
                    <a:cubicBezTo>
                      <a:pt x="120" y="29"/>
                      <a:pt x="121" y="29"/>
                      <a:pt x="123" y="29"/>
                    </a:cubicBezTo>
                    <a:cubicBezTo>
                      <a:pt x="123" y="28"/>
                      <a:pt x="120" y="29"/>
                      <a:pt x="120" y="28"/>
                    </a:cubicBezTo>
                    <a:cubicBezTo>
                      <a:pt x="120" y="28"/>
                      <a:pt x="121" y="25"/>
                      <a:pt x="121" y="25"/>
                    </a:cubicBezTo>
                    <a:cubicBezTo>
                      <a:pt x="122" y="24"/>
                      <a:pt x="122" y="24"/>
                      <a:pt x="122" y="24"/>
                    </a:cubicBezTo>
                    <a:cubicBezTo>
                      <a:pt x="122" y="24"/>
                      <a:pt x="122" y="24"/>
                      <a:pt x="122" y="24"/>
                    </a:cubicBezTo>
                    <a:cubicBezTo>
                      <a:pt x="120" y="24"/>
                      <a:pt x="120" y="27"/>
                      <a:pt x="119" y="26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9" y="27"/>
                      <a:pt x="114" y="31"/>
                      <a:pt x="114" y="31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6" y="29"/>
                      <a:pt x="115" y="29"/>
                    </a:cubicBezTo>
                    <a:cubicBezTo>
                      <a:pt x="115" y="29"/>
                      <a:pt x="112" y="31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3" y="29"/>
                      <a:pt x="113" y="29"/>
                      <a:pt x="113" y="30"/>
                    </a:cubicBezTo>
                    <a:cubicBezTo>
                      <a:pt x="113" y="30"/>
                      <a:pt x="113" y="30"/>
                      <a:pt x="113" y="31"/>
                    </a:cubicBezTo>
                    <a:cubicBezTo>
                      <a:pt x="113" y="32"/>
                      <a:pt x="111" y="32"/>
                      <a:pt x="110" y="31"/>
                    </a:cubicBezTo>
                    <a:cubicBezTo>
                      <a:pt x="110" y="30"/>
                      <a:pt x="109" y="31"/>
                      <a:pt x="109" y="29"/>
                    </a:cubicBezTo>
                    <a:cubicBezTo>
                      <a:pt x="110" y="28"/>
                      <a:pt x="112" y="27"/>
                      <a:pt x="113" y="26"/>
                    </a:cubicBezTo>
                    <a:cubicBezTo>
                      <a:pt x="110" y="28"/>
                      <a:pt x="110" y="28"/>
                      <a:pt x="108" y="30"/>
                    </a:cubicBezTo>
                    <a:cubicBezTo>
                      <a:pt x="108" y="31"/>
                      <a:pt x="106" y="29"/>
                      <a:pt x="106" y="29"/>
                    </a:cubicBezTo>
                    <a:cubicBezTo>
                      <a:pt x="105" y="28"/>
                      <a:pt x="110" y="27"/>
                      <a:pt x="110" y="27"/>
                    </a:cubicBezTo>
                    <a:cubicBezTo>
                      <a:pt x="110" y="26"/>
                      <a:pt x="110" y="26"/>
                      <a:pt x="110" y="26"/>
                    </a:cubicBezTo>
                    <a:cubicBezTo>
                      <a:pt x="110" y="26"/>
                      <a:pt x="111" y="25"/>
                      <a:pt x="112" y="25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09" y="26"/>
                      <a:pt x="107" y="28"/>
                      <a:pt x="105" y="27"/>
                    </a:cubicBezTo>
                    <a:cubicBezTo>
                      <a:pt x="104" y="27"/>
                      <a:pt x="104" y="27"/>
                      <a:pt x="104" y="26"/>
                    </a:cubicBezTo>
                    <a:cubicBezTo>
                      <a:pt x="104" y="25"/>
                      <a:pt x="106" y="26"/>
                      <a:pt x="106" y="25"/>
                    </a:cubicBezTo>
                    <a:cubicBezTo>
                      <a:pt x="104" y="25"/>
                      <a:pt x="106" y="24"/>
                      <a:pt x="106" y="23"/>
                    </a:cubicBezTo>
                    <a:cubicBezTo>
                      <a:pt x="106" y="22"/>
                      <a:pt x="108" y="24"/>
                      <a:pt x="108" y="23"/>
                    </a:cubicBezTo>
                    <a:cubicBezTo>
                      <a:pt x="107" y="22"/>
                      <a:pt x="107" y="22"/>
                      <a:pt x="107" y="22"/>
                    </a:cubicBezTo>
                    <a:cubicBezTo>
                      <a:pt x="107" y="23"/>
                      <a:pt x="104" y="24"/>
                      <a:pt x="104" y="24"/>
                    </a:cubicBezTo>
                    <a:cubicBezTo>
                      <a:pt x="103" y="23"/>
                      <a:pt x="105" y="22"/>
                      <a:pt x="105" y="22"/>
                    </a:cubicBezTo>
                    <a:cubicBezTo>
                      <a:pt x="105" y="22"/>
                      <a:pt x="105" y="22"/>
                      <a:pt x="105" y="22"/>
                    </a:cubicBezTo>
                    <a:cubicBezTo>
                      <a:pt x="104" y="21"/>
                      <a:pt x="104" y="21"/>
                      <a:pt x="104" y="21"/>
                    </a:cubicBezTo>
                    <a:cubicBezTo>
                      <a:pt x="104" y="21"/>
                      <a:pt x="104" y="23"/>
                      <a:pt x="103" y="23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3" y="20"/>
                      <a:pt x="104" y="20"/>
                      <a:pt x="106" y="20"/>
                    </a:cubicBezTo>
                    <a:cubicBezTo>
                      <a:pt x="105" y="20"/>
                      <a:pt x="106" y="18"/>
                      <a:pt x="106" y="20"/>
                    </a:cubicBezTo>
                    <a:cubicBezTo>
                      <a:pt x="106" y="19"/>
                      <a:pt x="107" y="16"/>
                      <a:pt x="108" y="18"/>
                    </a:cubicBezTo>
                    <a:cubicBezTo>
                      <a:pt x="109" y="18"/>
                      <a:pt x="108" y="19"/>
                      <a:pt x="109" y="19"/>
                    </a:cubicBezTo>
                    <a:cubicBezTo>
                      <a:pt x="109" y="19"/>
                      <a:pt x="109" y="19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10" y="18"/>
                      <a:pt x="110" y="19"/>
                      <a:pt x="111" y="20"/>
                    </a:cubicBezTo>
                    <a:cubicBezTo>
                      <a:pt x="111" y="19"/>
                      <a:pt x="110" y="18"/>
                      <a:pt x="111" y="18"/>
                    </a:cubicBezTo>
                    <a:cubicBezTo>
                      <a:pt x="111" y="18"/>
                      <a:pt x="111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2" y="19"/>
                      <a:pt x="112" y="19"/>
                      <a:pt x="112" y="18"/>
                    </a:cubicBezTo>
                    <a:cubicBezTo>
                      <a:pt x="111" y="18"/>
                      <a:pt x="109" y="18"/>
                      <a:pt x="109" y="17"/>
                    </a:cubicBezTo>
                    <a:cubicBezTo>
                      <a:pt x="111" y="14"/>
                      <a:pt x="111" y="14"/>
                      <a:pt x="111" y="14"/>
                    </a:cubicBezTo>
                    <a:cubicBezTo>
                      <a:pt x="112" y="15"/>
                      <a:pt x="114" y="15"/>
                      <a:pt x="114" y="16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15" y="16"/>
                      <a:pt x="117" y="18"/>
                      <a:pt x="117" y="18"/>
                    </a:cubicBezTo>
                    <a:cubicBezTo>
                      <a:pt x="117" y="18"/>
                      <a:pt x="114" y="13"/>
                      <a:pt x="115" y="14"/>
                    </a:cubicBezTo>
                    <a:cubicBezTo>
                      <a:pt x="116" y="14"/>
                      <a:pt x="116" y="13"/>
                      <a:pt x="115" y="13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7" y="11"/>
                      <a:pt x="116" y="10"/>
                      <a:pt x="118" y="12"/>
                    </a:cubicBezTo>
                    <a:cubicBezTo>
                      <a:pt x="118" y="12"/>
                      <a:pt x="118" y="12"/>
                      <a:pt x="118" y="12"/>
                    </a:cubicBezTo>
                    <a:cubicBezTo>
                      <a:pt x="118" y="11"/>
                      <a:pt x="119" y="13"/>
                      <a:pt x="120" y="12"/>
                    </a:cubicBezTo>
                    <a:cubicBezTo>
                      <a:pt x="120" y="11"/>
                      <a:pt x="118" y="12"/>
                      <a:pt x="118" y="10"/>
                    </a:cubicBezTo>
                    <a:cubicBezTo>
                      <a:pt x="117" y="10"/>
                      <a:pt x="119" y="8"/>
                      <a:pt x="119" y="9"/>
                    </a:cubicBezTo>
                    <a:cubicBezTo>
                      <a:pt x="119" y="9"/>
                      <a:pt x="119" y="9"/>
                      <a:pt x="119" y="9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9"/>
                      <a:pt x="120" y="9"/>
                      <a:pt x="120" y="9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0" y="10"/>
                      <a:pt x="121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2" y="10"/>
                      <a:pt x="123" y="12"/>
                      <a:pt x="123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4" y="12"/>
                      <a:pt x="121" y="9"/>
                      <a:pt x="122" y="8"/>
                    </a:cubicBezTo>
                    <a:cubicBezTo>
                      <a:pt x="122" y="8"/>
                      <a:pt x="121" y="8"/>
                      <a:pt x="122" y="8"/>
                    </a:cubicBezTo>
                    <a:cubicBezTo>
                      <a:pt x="126" y="7"/>
                      <a:pt x="126" y="10"/>
                      <a:pt x="128" y="12"/>
                    </a:cubicBezTo>
                    <a:cubicBezTo>
                      <a:pt x="128" y="11"/>
                      <a:pt x="126" y="9"/>
                      <a:pt x="127" y="9"/>
                    </a:cubicBezTo>
                    <a:cubicBezTo>
                      <a:pt x="128" y="6"/>
                      <a:pt x="129" y="9"/>
                      <a:pt x="130" y="9"/>
                    </a:cubicBezTo>
                    <a:cubicBezTo>
                      <a:pt x="130" y="8"/>
                      <a:pt x="130" y="8"/>
                      <a:pt x="130" y="8"/>
                    </a:cubicBezTo>
                    <a:cubicBezTo>
                      <a:pt x="131" y="7"/>
                      <a:pt x="132" y="7"/>
                      <a:pt x="132" y="8"/>
                    </a:cubicBezTo>
                    <a:cubicBezTo>
                      <a:pt x="133" y="8"/>
                      <a:pt x="131" y="9"/>
                      <a:pt x="132" y="9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33" y="8"/>
                      <a:pt x="133" y="9"/>
                      <a:pt x="133" y="9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34" y="8"/>
                      <a:pt x="134" y="8"/>
                      <a:pt x="134" y="8"/>
                    </a:cubicBezTo>
                    <a:cubicBezTo>
                      <a:pt x="134" y="10"/>
                      <a:pt x="135" y="9"/>
                      <a:pt x="136" y="9"/>
                    </a:cubicBezTo>
                    <a:cubicBezTo>
                      <a:pt x="138" y="11"/>
                      <a:pt x="131" y="12"/>
                      <a:pt x="135" y="12"/>
                    </a:cubicBezTo>
                    <a:cubicBezTo>
                      <a:pt x="135" y="12"/>
                      <a:pt x="137" y="10"/>
                      <a:pt x="137" y="10"/>
                    </a:cubicBezTo>
                    <a:cubicBezTo>
                      <a:pt x="138" y="11"/>
                      <a:pt x="138" y="11"/>
                      <a:pt x="138" y="11"/>
                    </a:cubicBezTo>
                    <a:cubicBezTo>
                      <a:pt x="137" y="10"/>
                      <a:pt x="139" y="9"/>
                      <a:pt x="138" y="10"/>
                    </a:cubicBezTo>
                    <a:cubicBezTo>
                      <a:pt x="139" y="12"/>
                      <a:pt x="141" y="13"/>
                      <a:pt x="141" y="14"/>
                    </a:cubicBezTo>
                    <a:cubicBezTo>
                      <a:pt x="141" y="13"/>
                      <a:pt x="141" y="13"/>
                      <a:pt x="141" y="13"/>
                    </a:cubicBezTo>
                    <a:cubicBezTo>
                      <a:pt x="142" y="12"/>
                      <a:pt x="143" y="16"/>
                      <a:pt x="143" y="16"/>
                    </a:cubicBezTo>
                    <a:cubicBezTo>
                      <a:pt x="143" y="18"/>
                      <a:pt x="140" y="20"/>
                      <a:pt x="139" y="21"/>
                    </a:cubicBezTo>
                    <a:cubicBezTo>
                      <a:pt x="139" y="21"/>
                      <a:pt x="137" y="21"/>
                      <a:pt x="137" y="22"/>
                    </a:cubicBezTo>
                    <a:cubicBezTo>
                      <a:pt x="139" y="21"/>
                      <a:pt x="137" y="22"/>
                      <a:pt x="137" y="22"/>
                    </a:cubicBezTo>
                    <a:cubicBezTo>
                      <a:pt x="135" y="23"/>
                      <a:pt x="134" y="22"/>
                      <a:pt x="132" y="21"/>
                    </a:cubicBezTo>
                    <a:cubicBezTo>
                      <a:pt x="133" y="22"/>
                      <a:pt x="133" y="22"/>
                      <a:pt x="133" y="23"/>
                    </a:cubicBezTo>
                    <a:cubicBezTo>
                      <a:pt x="134" y="23"/>
                      <a:pt x="135" y="22"/>
                      <a:pt x="136" y="23"/>
                    </a:cubicBezTo>
                    <a:cubicBezTo>
                      <a:pt x="136" y="23"/>
                      <a:pt x="131" y="26"/>
                      <a:pt x="131" y="26"/>
                    </a:cubicBezTo>
                    <a:cubicBezTo>
                      <a:pt x="132" y="26"/>
                      <a:pt x="132" y="26"/>
                      <a:pt x="132" y="26"/>
                    </a:cubicBezTo>
                    <a:cubicBezTo>
                      <a:pt x="131" y="27"/>
                      <a:pt x="131" y="27"/>
                      <a:pt x="131" y="27"/>
                    </a:cubicBezTo>
                    <a:cubicBezTo>
                      <a:pt x="133" y="25"/>
                      <a:pt x="137" y="23"/>
                      <a:pt x="139" y="23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4"/>
                      <a:pt x="135" y="28"/>
                      <a:pt x="135" y="28"/>
                    </a:cubicBezTo>
                    <a:cubicBezTo>
                      <a:pt x="133" y="30"/>
                      <a:pt x="131" y="35"/>
                      <a:pt x="128" y="34"/>
                    </a:cubicBezTo>
                    <a:cubicBezTo>
                      <a:pt x="129" y="35"/>
                      <a:pt x="129" y="35"/>
                      <a:pt x="128" y="35"/>
                    </a:cubicBezTo>
                    <a:cubicBezTo>
                      <a:pt x="128" y="36"/>
                      <a:pt x="131" y="34"/>
                      <a:pt x="130" y="35"/>
                    </a:cubicBezTo>
                    <a:cubicBezTo>
                      <a:pt x="131" y="35"/>
                      <a:pt x="130" y="36"/>
                      <a:pt x="130" y="36"/>
                    </a:cubicBezTo>
                    <a:cubicBezTo>
                      <a:pt x="130" y="36"/>
                      <a:pt x="130" y="36"/>
                      <a:pt x="130" y="36"/>
                    </a:cubicBezTo>
                    <a:cubicBezTo>
                      <a:pt x="131" y="36"/>
                      <a:pt x="128" y="38"/>
                      <a:pt x="128" y="38"/>
                    </a:cubicBezTo>
                    <a:cubicBezTo>
                      <a:pt x="128" y="38"/>
                      <a:pt x="128" y="38"/>
                      <a:pt x="128" y="38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7" y="37"/>
                      <a:pt x="127" y="37"/>
                      <a:pt x="126" y="37"/>
                    </a:cubicBezTo>
                    <a:cubicBezTo>
                      <a:pt x="126" y="37"/>
                      <a:pt x="126" y="37"/>
                      <a:pt x="126" y="37"/>
                    </a:cubicBezTo>
                    <a:cubicBezTo>
                      <a:pt x="126" y="36"/>
                      <a:pt x="125" y="37"/>
                      <a:pt x="125" y="37"/>
                    </a:cubicBezTo>
                    <a:cubicBezTo>
                      <a:pt x="125" y="37"/>
                      <a:pt x="127" y="37"/>
                      <a:pt x="127" y="37"/>
                    </a:cubicBezTo>
                    <a:cubicBezTo>
                      <a:pt x="127" y="38"/>
                      <a:pt x="127" y="39"/>
                      <a:pt x="127" y="39"/>
                    </a:cubicBezTo>
                    <a:cubicBezTo>
                      <a:pt x="127" y="38"/>
                      <a:pt x="125" y="40"/>
                      <a:pt x="124" y="40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23" y="39"/>
                      <a:pt x="123" y="39"/>
                      <a:pt x="123" y="39"/>
                    </a:cubicBezTo>
                    <a:cubicBezTo>
                      <a:pt x="123" y="39"/>
                      <a:pt x="122" y="39"/>
                      <a:pt x="122" y="39"/>
                    </a:cubicBezTo>
                    <a:cubicBezTo>
                      <a:pt x="122" y="39"/>
                      <a:pt x="122" y="39"/>
                      <a:pt x="122" y="39"/>
                    </a:cubicBezTo>
                    <a:cubicBezTo>
                      <a:pt x="123" y="40"/>
                      <a:pt x="123" y="40"/>
                      <a:pt x="124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21" y="40"/>
                      <a:pt x="122" y="41"/>
                      <a:pt x="122" y="41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2" y="41"/>
                      <a:pt x="122" y="41"/>
                      <a:pt x="122" y="41"/>
                    </a:cubicBezTo>
                    <a:cubicBezTo>
                      <a:pt x="121" y="41"/>
                      <a:pt x="121" y="41"/>
                      <a:pt x="121" y="41"/>
                    </a:cubicBezTo>
                    <a:cubicBezTo>
                      <a:pt x="125" y="41"/>
                      <a:pt x="125" y="41"/>
                      <a:pt x="125" y="41"/>
                    </a:cubicBezTo>
                    <a:cubicBezTo>
                      <a:pt x="125" y="43"/>
                      <a:pt x="125" y="43"/>
                      <a:pt x="125" y="43"/>
                    </a:cubicBezTo>
                    <a:cubicBezTo>
                      <a:pt x="122" y="41"/>
                      <a:pt x="122" y="41"/>
                      <a:pt x="122" y="41"/>
                    </a:cubicBezTo>
                    <a:cubicBezTo>
                      <a:pt x="121" y="43"/>
                      <a:pt x="121" y="43"/>
                      <a:pt x="121" y="43"/>
                    </a:cubicBezTo>
                    <a:cubicBezTo>
                      <a:pt x="121" y="43"/>
                      <a:pt x="121" y="43"/>
                      <a:pt x="121" y="43"/>
                    </a:cubicBezTo>
                    <a:cubicBezTo>
                      <a:pt x="121" y="43"/>
                      <a:pt x="120" y="44"/>
                      <a:pt x="120" y="45"/>
                    </a:cubicBezTo>
                    <a:cubicBezTo>
                      <a:pt x="121" y="44"/>
                      <a:pt x="122" y="42"/>
                      <a:pt x="124" y="43"/>
                    </a:cubicBezTo>
                    <a:cubicBezTo>
                      <a:pt x="124" y="44"/>
                      <a:pt x="123" y="44"/>
                      <a:pt x="123" y="44"/>
                    </a:cubicBezTo>
                    <a:cubicBezTo>
                      <a:pt x="125" y="44"/>
                      <a:pt x="125" y="44"/>
                      <a:pt x="125" y="44"/>
                    </a:cubicBezTo>
                    <a:cubicBezTo>
                      <a:pt x="127" y="46"/>
                      <a:pt x="123" y="46"/>
                      <a:pt x="123" y="46"/>
                    </a:cubicBezTo>
                    <a:cubicBezTo>
                      <a:pt x="123" y="46"/>
                      <a:pt x="126" y="47"/>
                      <a:pt x="124" y="48"/>
                    </a:cubicBezTo>
                    <a:cubicBezTo>
                      <a:pt x="124" y="48"/>
                      <a:pt x="124" y="48"/>
                      <a:pt x="124" y="48"/>
                    </a:cubicBezTo>
                    <a:cubicBezTo>
                      <a:pt x="122" y="48"/>
                      <a:pt x="122" y="49"/>
                      <a:pt x="124" y="49"/>
                    </a:cubicBezTo>
                    <a:cubicBezTo>
                      <a:pt x="124" y="49"/>
                      <a:pt x="121" y="51"/>
                      <a:pt x="121" y="51"/>
                    </a:cubicBezTo>
                    <a:cubicBezTo>
                      <a:pt x="121" y="51"/>
                      <a:pt x="120" y="55"/>
                      <a:pt x="120" y="54"/>
                    </a:cubicBezTo>
                    <a:cubicBezTo>
                      <a:pt x="117" y="54"/>
                      <a:pt x="117" y="54"/>
                      <a:pt x="115" y="52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5" y="55"/>
                      <a:pt x="116" y="54"/>
                      <a:pt x="115" y="54"/>
                    </a:cubicBezTo>
                    <a:cubicBezTo>
                      <a:pt x="115" y="54"/>
                      <a:pt x="116" y="55"/>
                      <a:pt x="116" y="55"/>
                    </a:cubicBezTo>
                    <a:cubicBezTo>
                      <a:pt x="117" y="54"/>
                      <a:pt x="117" y="54"/>
                      <a:pt x="117" y="54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4"/>
                      <a:pt x="118" y="54"/>
                      <a:pt x="118" y="54"/>
                    </a:cubicBezTo>
                    <a:cubicBezTo>
                      <a:pt x="119" y="55"/>
                      <a:pt x="119" y="56"/>
                      <a:pt x="120" y="57"/>
                    </a:cubicBezTo>
                    <a:cubicBezTo>
                      <a:pt x="120" y="55"/>
                      <a:pt x="122" y="58"/>
                      <a:pt x="120" y="58"/>
                    </a:cubicBezTo>
                    <a:cubicBezTo>
                      <a:pt x="119" y="59"/>
                      <a:pt x="118" y="61"/>
                      <a:pt x="117" y="61"/>
                    </a:cubicBezTo>
                    <a:cubicBezTo>
                      <a:pt x="117" y="59"/>
                      <a:pt x="117" y="59"/>
                      <a:pt x="117" y="59"/>
                    </a:cubicBezTo>
                    <a:cubicBezTo>
                      <a:pt x="117" y="59"/>
                      <a:pt x="117" y="59"/>
                      <a:pt x="116" y="59"/>
                    </a:cubicBezTo>
                    <a:cubicBezTo>
                      <a:pt x="116" y="58"/>
                      <a:pt x="116" y="58"/>
                      <a:pt x="116" y="58"/>
                    </a:cubicBezTo>
                    <a:cubicBezTo>
                      <a:pt x="116" y="59"/>
                      <a:pt x="116" y="59"/>
                      <a:pt x="116" y="59"/>
                    </a:cubicBezTo>
                    <a:cubicBezTo>
                      <a:pt x="115" y="59"/>
                      <a:pt x="113" y="58"/>
                      <a:pt x="113" y="59"/>
                    </a:cubicBezTo>
                    <a:cubicBezTo>
                      <a:pt x="113" y="59"/>
                      <a:pt x="113" y="58"/>
                      <a:pt x="112" y="58"/>
                    </a:cubicBezTo>
                    <a:cubicBezTo>
                      <a:pt x="112" y="58"/>
                      <a:pt x="113" y="60"/>
                      <a:pt x="111" y="58"/>
                    </a:cubicBezTo>
                    <a:cubicBezTo>
                      <a:pt x="111" y="59"/>
                      <a:pt x="111" y="59"/>
                      <a:pt x="111" y="59"/>
                    </a:cubicBezTo>
                    <a:cubicBezTo>
                      <a:pt x="114" y="60"/>
                      <a:pt x="109" y="60"/>
                      <a:pt x="110" y="59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61"/>
                      <a:pt x="108" y="59"/>
                      <a:pt x="108" y="58"/>
                    </a:cubicBezTo>
                    <a:cubicBezTo>
                      <a:pt x="108" y="59"/>
                      <a:pt x="108" y="61"/>
                      <a:pt x="108" y="59"/>
                    </a:cubicBezTo>
                    <a:cubicBezTo>
                      <a:pt x="107" y="60"/>
                      <a:pt x="107" y="57"/>
                      <a:pt x="107" y="57"/>
                    </a:cubicBezTo>
                    <a:cubicBezTo>
                      <a:pt x="107" y="56"/>
                      <a:pt x="106" y="59"/>
                      <a:pt x="106" y="59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8" y="55"/>
                      <a:pt x="109" y="55"/>
                    </a:cubicBezTo>
                    <a:cubicBezTo>
                      <a:pt x="109" y="55"/>
                      <a:pt x="109" y="55"/>
                      <a:pt x="109" y="55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09" y="54"/>
                      <a:pt x="109" y="54"/>
                      <a:pt x="109" y="54"/>
                    </a:cubicBezTo>
                    <a:cubicBezTo>
                      <a:pt x="108" y="54"/>
                      <a:pt x="108" y="54"/>
                      <a:pt x="108" y="54"/>
                    </a:cubicBezTo>
                    <a:cubicBezTo>
                      <a:pt x="109" y="54"/>
                      <a:pt x="109" y="54"/>
                      <a:pt x="109" y="54"/>
                    </a:cubicBezTo>
                    <a:cubicBezTo>
                      <a:pt x="107" y="54"/>
                      <a:pt x="108" y="52"/>
                      <a:pt x="107" y="51"/>
                    </a:cubicBezTo>
                    <a:cubicBezTo>
                      <a:pt x="108" y="51"/>
                      <a:pt x="109" y="51"/>
                      <a:pt x="110" y="51"/>
                    </a:cubicBezTo>
                    <a:cubicBezTo>
                      <a:pt x="111" y="52"/>
                      <a:pt x="111" y="52"/>
                      <a:pt x="111" y="53"/>
                    </a:cubicBezTo>
                    <a:cubicBezTo>
                      <a:pt x="111" y="52"/>
                      <a:pt x="111" y="52"/>
                      <a:pt x="111" y="52"/>
                    </a:cubicBezTo>
                    <a:cubicBezTo>
                      <a:pt x="111" y="51"/>
                      <a:pt x="112" y="50"/>
                      <a:pt x="111" y="51"/>
                    </a:cubicBezTo>
                    <a:cubicBezTo>
                      <a:pt x="111" y="50"/>
                      <a:pt x="112" y="51"/>
                      <a:pt x="112" y="50"/>
                    </a:cubicBezTo>
                    <a:cubicBezTo>
                      <a:pt x="112" y="50"/>
                      <a:pt x="110" y="50"/>
                      <a:pt x="111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1" y="49"/>
                      <a:pt x="113" y="48"/>
                    </a:cubicBezTo>
                    <a:cubicBezTo>
                      <a:pt x="112" y="48"/>
                      <a:pt x="112" y="48"/>
                      <a:pt x="111" y="48"/>
                    </a:cubicBezTo>
                    <a:cubicBezTo>
                      <a:pt x="112" y="46"/>
                      <a:pt x="112" y="46"/>
                      <a:pt x="112" y="46"/>
                    </a:cubicBezTo>
                    <a:cubicBezTo>
                      <a:pt x="112" y="47"/>
                      <a:pt x="110" y="50"/>
                      <a:pt x="110" y="49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10" y="50"/>
                      <a:pt x="106" y="46"/>
                      <a:pt x="109" y="46"/>
                    </a:cubicBezTo>
                    <a:cubicBezTo>
                      <a:pt x="110" y="47"/>
                      <a:pt x="116" y="43"/>
                      <a:pt x="116" y="44"/>
                    </a:cubicBezTo>
                    <a:cubicBezTo>
                      <a:pt x="116" y="43"/>
                      <a:pt x="116" y="43"/>
                      <a:pt x="116" y="43"/>
                    </a:cubicBezTo>
                    <a:cubicBezTo>
                      <a:pt x="115" y="43"/>
                      <a:pt x="113" y="45"/>
                      <a:pt x="112" y="43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112" y="42"/>
                      <a:pt x="113" y="43"/>
                      <a:pt x="114" y="43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2" y="42"/>
                      <a:pt x="113" y="42"/>
                      <a:pt x="113" y="41"/>
                    </a:cubicBezTo>
                    <a:cubicBezTo>
                      <a:pt x="112" y="42"/>
                      <a:pt x="112" y="42"/>
                      <a:pt x="111" y="41"/>
                    </a:cubicBezTo>
                    <a:cubicBezTo>
                      <a:pt x="111" y="41"/>
                      <a:pt x="112" y="40"/>
                      <a:pt x="111" y="39"/>
                    </a:cubicBezTo>
                    <a:close/>
                    <a:moveTo>
                      <a:pt x="115" y="49"/>
                    </a:moveTo>
                    <a:cubicBezTo>
                      <a:pt x="113" y="50"/>
                      <a:pt x="114" y="52"/>
                      <a:pt x="113" y="52"/>
                    </a:cubicBezTo>
                    <a:cubicBezTo>
                      <a:pt x="113" y="52"/>
                      <a:pt x="112" y="52"/>
                      <a:pt x="112" y="51"/>
                    </a:cubicBezTo>
                    <a:cubicBezTo>
                      <a:pt x="112" y="51"/>
                      <a:pt x="111" y="53"/>
                      <a:pt x="111" y="53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1" y="53"/>
                      <a:pt x="111" y="54"/>
                      <a:pt x="112" y="54"/>
                    </a:cubicBezTo>
                    <a:cubicBezTo>
                      <a:pt x="113" y="55"/>
                      <a:pt x="116" y="50"/>
                      <a:pt x="115" y="49"/>
                    </a:cubicBezTo>
                    <a:close/>
                    <a:moveTo>
                      <a:pt x="114" y="57"/>
                    </a:moveTo>
                    <a:cubicBezTo>
                      <a:pt x="115" y="58"/>
                      <a:pt x="115" y="59"/>
                      <a:pt x="115" y="58"/>
                    </a:cubicBezTo>
                    <a:cubicBezTo>
                      <a:pt x="115" y="58"/>
                      <a:pt x="115" y="58"/>
                      <a:pt x="114" y="57"/>
                    </a:cubicBezTo>
                    <a:close/>
                    <a:moveTo>
                      <a:pt x="130" y="31"/>
                    </a:moveTo>
                    <a:cubicBezTo>
                      <a:pt x="130" y="31"/>
                      <a:pt x="130" y="31"/>
                      <a:pt x="130" y="31"/>
                    </a:cubicBezTo>
                    <a:close/>
                    <a:moveTo>
                      <a:pt x="115" y="18"/>
                    </a:moveTo>
                    <a:cubicBezTo>
                      <a:pt x="115" y="18"/>
                      <a:pt x="115" y="17"/>
                      <a:pt x="114" y="17"/>
                    </a:cubicBezTo>
                    <a:cubicBezTo>
                      <a:pt x="114" y="18"/>
                      <a:pt x="114" y="18"/>
                      <a:pt x="114" y="18"/>
                    </a:cubicBezTo>
                    <a:cubicBezTo>
                      <a:pt x="114" y="18"/>
                      <a:pt x="115" y="18"/>
                      <a:pt x="115" y="18"/>
                    </a:cubicBezTo>
                    <a:close/>
                    <a:moveTo>
                      <a:pt x="115" y="18"/>
                    </a:moveTo>
                    <a:cubicBezTo>
                      <a:pt x="115" y="18"/>
                      <a:pt x="115" y="18"/>
                      <a:pt x="115" y="18"/>
                    </a:cubicBezTo>
                    <a:close/>
                    <a:moveTo>
                      <a:pt x="120" y="42"/>
                    </a:moveTo>
                    <a:cubicBezTo>
                      <a:pt x="121" y="42"/>
                      <a:pt x="121" y="41"/>
                      <a:pt x="122" y="41"/>
                    </a:cubicBezTo>
                    <a:cubicBezTo>
                      <a:pt x="121" y="41"/>
                      <a:pt x="121" y="41"/>
                      <a:pt x="121" y="41"/>
                    </a:cubicBezTo>
                    <a:lnTo>
                      <a:pt x="120" y="42"/>
                    </a:lnTo>
                    <a:close/>
                    <a:moveTo>
                      <a:pt x="124" y="40"/>
                    </a:moveTo>
                    <a:cubicBezTo>
                      <a:pt x="124" y="40"/>
                      <a:pt x="124" y="40"/>
                      <a:pt x="124" y="40"/>
                    </a:cubicBezTo>
                    <a:close/>
                    <a:moveTo>
                      <a:pt x="97" y="38"/>
                    </a:moveTo>
                    <a:cubicBezTo>
                      <a:pt x="96" y="38"/>
                      <a:pt x="96" y="38"/>
                      <a:pt x="97" y="38"/>
                    </a:cubicBezTo>
                    <a:cubicBezTo>
                      <a:pt x="97" y="38"/>
                      <a:pt x="97" y="38"/>
                      <a:pt x="97" y="38"/>
                    </a:cubicBezTo>
                    <a:cubicBezTo>
                      <a:pt x="98" y="39"/>
                      <a:pt x="98" y="37"/>
                      <a:pt x="99" y="37"/>
                    </a:cubicBezTo>
                    <a:cubicBezTo>
                      <a:pt x="99" y="38"/>
                      <a:pt x="96" y="42"/>
                      <a:pt x="99" y="40"/>
                    </a:cubicBezTo>
                    <a:cubicBezTo>
                      <a:pt x="99" y="42"/>
                      <a:pt x="100" y="41"/>
                      <a:pt x="100" y="40"/>
                    </a:cubicBezTo>
                    <a:cubicBezTo>
                      <a:pt x="100" y="40"/>
                      <a:pt x="100" y="40"/>
                      <a:pt x="100" y="40"/>
                    </a:cubicBezTo>
                    <a:cubicBezTo>
                      <a:pt x="101" y="41"/>
                      <a:pt x="101" y="40"/>
                      <a:pt x="100" y="40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41"/>
                      <a:pt x="103" y="42"/>
                      <a:pt x="103" y="42"/>
                    </a:cubicBezTo>
                    <a:cubicBezTo>
                      <a:pt x="103" y="42"/>
                      <a:pt x="100" y="41"/>
                      <a:pt x="100" y="42"/>
                    </a:cubicBezTo>
                    <a:cubicBezTo>
                      <a:pt x="99" y="43"/>
                      <a:pt x="101" y="45"/>
                      <a:pt x="100" y="45"/>
                    </a:cubicBezTo>
                    <a:cubicBezTo>
                      <a:pt x="101" y="45"/>
                      <a:pt x="101" y="45"/>
                      <a:pt x="102" y="46"/>
                    </a:cubicBezTo>
                    <a:cubicBezTo>
                      <a:pt x="102" y="45"/>
                      <a:pt x="100" y="48"/>
                      <a:pt x="102" y="48"/>
                    </a:cubicBezTo>
                    <a:cubicBezTo>
                      <a:pt x="102" y="49"/>
                      <a:pt x="104" y="49"/>
                      <a:pt x="104" y="48"/>
                    </a:cubicBezTo>
                    <a:cubicBezTo>
                      <a:pt x="104" y="48"/>
                      <a:pt x="104" y="48"/>
                      <a:pt x="104" y="48"/>
                    </a:cubicBezTo>
                    <a:cubicBezTo>
                      <a:pt x="105" y="48"/>
                      <a:pt x="106" y="47"/>
                      <a:pt x="107" y="47"/>
                    </a:cubicBezTo>
                    <a:cubicBezTo>
                      <a:pt x="108" y="46"/>
                      <a:pt x="107" y="44"/>
                      <a:pt x="107" y="43"/>
                    </a:cubicBezTo>
                    <a:cubicBezTo>
                      <a:pt x="108" y="45"/>
                      <a:pt x="108" y="45"/>
                      <a:pt x="108" y="45"/>
                    </a:cubicBezTo>
                    <a:cubicBezTo>
                      <a:pt x="109" y="44"/>
                      <a:pt x="109" y="43"/>
                      <a:pt x="109" y="43"/>
                    </a:cubicBezTo>
                    <a:cubicBezTo>
                      <a:pt x="109" y="43"/>
                      <a:pt x="109" y="44"/>
                      <a:pt x="109" y="43"/>
                    </a:cubicBezTo>
                    <a:cubicBezTo>
                      <a:pt x="110" y="42"/>
                      <a:pt x="110" y="42"/>
                      <a:pt x="111" y="41"/>
                    </a:cubicBezTo>
                    <a:cubicBezTo>
                      <a:pt x="109" y="41"/>
                      <a:pt x="109" y="40"/>
                      <a:pt x="111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8"/>
                      <a:pt x="110" y="40"/>
                      <a:pt x="110" y="39"/>
                    </a:cubicBezTo>
                    <a:cubicBezTo>
                      <a:pt x="109" y="37"/>
                      <a:pt x="109" y="40"/>
                      <a:pt x="108" y="39"/>
                    </a:cubicBezTo>
                    <a:cubicBezTo>
                      <a:pt x="108" y="39"/>
                      <a:pt x="109" y="36"/>
                      <a:pt x="108" y="37"/>
                    </a:cubicBezTo>
                    <a:cubicBezTo>
                      <a:pt x="108" y="37"/>
                      <a:pt x="109" y="35"/>
                      <a:pt x="108" y="35"/>
                    </a:cubicBezTo>
                    <a:cubicBezTo>
                      <a:pt x="109" y="35"/>
                      <a:pt x="105" y="32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2"/>
                      <a:pt x="105" y="32"/>
                    </a:cubicBezTo>
                    <a:cubicBezTo>
                      <a:pt x="105" y="30"/>
                      <a:pt x="101" y="29"/>
                      <a:pt x="100" y="27"/>
                    </a:cubicBezTo>
                    <a:cubicBezTo>
                      <a:pt x="99" y="27"/>
                      <a:pt x="97" y="28"/>
                      <a:pt x="98" y="28"/>
                    </a:cubicBezTo>
                    <a:cubicBezTo>
                      <a:pt x="98" y="29"/>
                      <a:pt x="98" y="29"/>
                      <a:pt x="98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1"/>
                    </a:cubicBezTo>
                    <a:cubicBezTo>
                      <a:pt x="99" y="31"/>
                      <a:pt x="99" y="31"/>
                      <a:pt x="99" y="31"/>
                    </a:cubicBezTo>
                    <a:cubicBezTo>
                      <a:pt x="99" y="31"/>
                      <a:pt x="99" y="31"/>
                      <a:pt x="99" y="31"/>
                    </a:cubicBezTo>
                    <a:cubicBezTo>
                      <a:pt x="99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6" y="32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34"/>
                      <a:pt x="96" y="34"/>
                      <a:pt x="96" y="34"/>
                    </a:cubicBezTo>
                    <a:cubicBezTo>
                      <a:pt x="97" y="34"/>
                      <a:pt x="97" y="34"/>
                      <a:pt x="97" y="34"/>
                    </a:cubicBezTo>
                    <a:cubicBezTo>
                      <a:pt x="97" y="34"/>
                      <a:pt x="97" y="35"/>
                      <a:pt x="98" y="35"/>
                    </a:cubicBezTo>
                    <a:cubicBezTo>
                      <a:pt x="98" y="34"/>
                      <a:pt x="98" y="34"/>
                      <a:pt x="98" y="34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8" y="35"/>
                      <a:pt x="98" y="35"/>
                      <a:pt x="99" y="36"/>
                    </a:cubicBezTo>
                    <a:cubicBezTo>
                      <a:pt x="99" y="35"/>
                      <a:pt x="94" y="35"/>
                      <a:pt x="96" y="35"/>
                    </a:cubicBezTo>
                    <a:cubicBezTo>
                      <a:pt x="97" y="36"/>
                      <a:pt x="95" y="37"/>
                      <a:pt x="97" y="38"/>
                    </a:cubicBezTo>
                    <a:close/>
                    <a:moveTo>
                      <a:pt x="100" y="51"/>
                    </a:moveTo>
                    <a:cubicBezTo>
                      <a:pt x="97" y="51"/>
                      <a:pt x="97" y="51"/>
                      <a:pt x="97" y="51"/>
                    </a:cubicBezTo>
                    <a:cubicBezTo>
                      <a:pt x="94" y="52"/>
                      <a:pt x="101" y="55"/>
                      <a:pt x="100" y="51"/>
                    </a:cubicBezTo>
                    <a:close/>
                    <a:moveTo>
                      <a:pt x="58" y="81"/>
                    </a:moveTo>
                    <a:cubicBezTo>
                      <a:pt x="58" y="81"/>
                      <a:pt x="58" y="81"/>
                      <a:pt x="58" y="81"/>
                    </a:cubicBezTo>
                    <a:moveTo>
                      <a:pt x="57" y="81"/>
                    </a:moveTo>
                    <a:cubicBezTo>
                      <a:pt x="58" y="81"/>
                      <a:pt x="58" y="81"/>
                      <a:pt x="58" y="81"/>
                    </a:cubicBezTo>
                    <a:cubicBezTo>
                      <a:pt x="62" y="91"/>
                      <a:pt x="69" y="72"/>
                      <a:pt x="69" y="72"/>
                    </a:cubicBezTo>
                    <a:cubicBezTo>
                      <a:pt x="69" y="72"/>
                      <a:pt x="67" y="71"/>
                      <a:pt x="67" y="71"/>
                    </a:cubicBezTo>
                    <a:cubicBezTo>
                      <a:pt x="66" y="70"/>
                      <a:pt x="65" y="72"/>
                      <a:pt x="65" y="72"/>
                    </a:cubicBezTo>
                    <a:cubicBezTo>
                      <a:pt x="65" y="72"/>
                      <a:pt x="62" y="68"/>
                      <a:pt x="63" y="70"/>
                    </a:cubicBezTo>
                    <a:cubicBezTo>
                      <a:pt x="63" y="69"/>
                      <a:pt x="60" y="69"/>
                      <a:pt x="60" y="70"/>
                    </a:cubicBezTo>
                    <a:cubicBezTo>
                      <a:pt x="59" y="68"/>
                      <a:pt x="59" y="71"/>
                      <a:pt x="59" y="71"/>
                    </a:cubicBezTo>
                    <a:cubicBezTo>
                      <a:pt x="58" y="72"/>
                      <a:pt x="60" y="74"/>
                      <a:pt x="60" y="74"/>
                    </a:cubicBezTo>
                    <a:cubicBezTo>
                      <a:pt x="58" y="75"/>
                      <a:pt x="58" y="81"/>
                      <a:pt x="57" y="81"/>
                    </a:cubicBezTo>
                    <a:close/>
                    <a:moveTo>
                      <a:pt x="85" y="43"/>
                    </a:move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4"/>
                      <a:pt x="86" y="45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5"/>
                      <a:pt x="88" y="47"/>
                      <a:pt x="88" y="48"/>
                    </a:cubicBezTo>
                    <a:cubicBezTo>
                      <a:pt x="95" y="54"/>
                      <a:pt x="90" y="47"/>
                      <a:pt x="91" y="46"/>
                    </a:cubicBezTo>
                    <a:cubicBezTo>
                      <a:pt x="91" y="46"/>
                      <a:pt x="89" y="43"/>
                      <a:pt x="88" y="43"/>
                    </a:cubicBezTo>
                    <a:cubicBezTo>
                      <a:pt x="88" y="40"/>
                      <a:pt x="84" y="39"/>
                      <a:pt x="84" y="42"/>
                    </a:cubicBezTo>
                    <a:cubicBezTo>
                      <a:pt x="83" y="43"/>
                      <a:pt x="85" y="43"/>
                      <a:pt x="85" y="43"/>
                    </a:cubicBezTo>
                    <a:close/>
                    <a:moveTo>
                      <a:pt x="74" y="53"/>
                    </a:moveTo>
                    <a:cubicBezTo>
                      <a:pt x="75" y="55"/>
                      <a:pt x="80" y="51"/>
                      <a:pt x="77" y="51"/>
                    </a:cubicBezTo>
                    <a:cubicBezTo>
                      <a:pt x="77" y="50"/>
                      <a:pt x="77" y="50"/>
                      <a:pt x="78" y="50"/>
                    </a:cubicBezTo>
                    <a:cubicBezTo>
                      <a:pt x="80" y="49"/>
                      <a:pt x="77" y="49"/>
                      <a:pt x="77" y="49"/>
                    </a:cubicBezTo>
                    <a:cubicBezTo>
                      <a:pt x="75" y="48"/>
                      <a:pt x="71" y="52"/>
                      <a:pt x="74" y="53"/>
                    </a:cubicBezTo>
                    <a:close/>
                    <a:moveTo>
                      <a:pt x="74" y="53"/>
                    </a:moveTo>
                    <a:cubicBezTo>
                      <a:pt x="74" y="53"/>
                      <a:pt x="74" y="53"/>
                      <a:pt x="74" y="53"/>
                    </a:cubicBezTo>
                    <a:moveTo>
                      <a:pt x="76" y="47"/>
                    </a:moveTo>
                    <a:cubicBezTo>
                      <a:pt x="76" y="47"/>
                      <a:pt x="76" y="47"/>
                      <a:pt x="76" y="47"/>
                    </a:cubicBezTo>
                    <a:moveTo>
                      <a:pt x="78" y="48"/>
                    </a:moveTo>
                    <a:cubicBezTo>
                      <a:pt x="79" y="48"/>
                      <a:pt x="79" y="46"/>
                      <a:pt x="79" y="46"/>
                    </a:cubicBezTo>
                    <a:cubicBezTo>
                      <a:pt x="76" y="43"/>
                      <a:pt x="75" y="47"/>
                      <a:pt x="74" y="48"/>
                    </a:cubicBezTo>
                    <a:cubicBezTo>
                      <a:pt x="74" y="47"/>
                      <a:pt x="76" y="47"/>
                      <a:pt x="76" y="47"/>
                    </a:cubicBezTo>
                    <a:cubicBezTo>
                      <a:pt x="77" y="48"/>
                      <a:pt x="77" y="48"/>
                      <a:pt x="78" y="48"/>
                    </a:cubicBezTo>
                    <a:close/>
                    <a:moveTo>
                      <a:pt x="95" y="49"/>
                    </a:moveTo>
                    <a:cubicBezTo>
                      <a:pt x="94" y="49"/>
                      <a:pt x="94" y="49"/>
                      <a:pt x="94" y="49"/>
                    </a:cubicBezTo>
                    <a:cubicBezTo>
                      <a:pt x="94" y="50"/>
                      <a:pt x="96" y="51"/>
                      <a:pt x="96" y="50"/>
                    </a:cubicBezTo>
                    <a:cubicBezTo>
                      <a:pt x="104" y="50"/>
                      <a:pt x="88" y="43"/>
                      <a:pt x="94" y="47"/>
                    </a:cubicBezTo>
                    <a:lnTo>
                      <a:pt x="95" y="49"/>
                    </a:lnTo>
                    <a:close/>
                    <a:moveTo>
                      <a:pt x="94" y="47"/>
                    </a:moveTo>
                    <a:cubicBezTo>
                      <a:pt x="94" y="47"/>
                      <a:pt x="94" y="47"/>
                      <a:pt x="94" y="47"/>
                    </a:cubicBezTo>
                    <a:moveTo>
                      <a:pt x="62" y="61"/>
                    </a:moveTo>
                    <a:cubicBezTo>
                      <a:pt x="62" y="61"/>
                      <a:pt x="62" y="61"/>
                      <a:pt x="62" y="61"/>
                    </a:cubicBezTo>
                    <a:moveTo>
                      <a:pt x="60" y="61"/>
                    </a:moveTo>
                    <a:cubicBezTo>
                      <a:pt x="61" y="59"/>
                      <a:pt x="63" y="58"/>
                      <a:pt x="64" y="57"/>
                    </a:cubicBezTo>
                    <a:cubicBezTo>
                      <a:pt x="64" y="57"/>
                      <a:pt x="65" y="55"/>
                      <a:pt x="65" y="54"/>
                    </a:cubicBezTo>
                    <a:cubicBezTo>
                      <a:pt x="66" y="54"/>
                      <a:pt x="68" y="54"/>
                      <a:pt x="68" y="54"/>
                    </a:cubicBezTo>
                    <a:cubicBezTo>
                      <a:pt x="70" y="54"/>
                      <a:pt x="69" y="54"/>
                      <a:pt x="70" y="58"/>
                    </a:cubicBezTo>
                    <a:cubicBezTo>
                      <a:pt x="70" y="58"/>
                      <a:pt x="67" y="59"/>
                      <a:pt x="66" y="58"/>
                    </a:cubicBezTo>
                    <a:cubicBezTo>
                      <a:pt x="66" y="60"/>
                      <a:pt x="65" y="60"/>
                      <a:pt x="65" y="61"/>
                    </a:cubicBezTo>
                    <a:cubicBezTo>
                      <a:pt x="65" y="61"/>
                      <a:pt x="65" y="61"/>
                      <a:pt x="65" y="62"/>
                    </a:cubicBezTo>
                    <a:cubicBezTo>
                      <a:pt x="65" y="62"/>
                      <a:pt x="65" y="63"/>
                      <a:pt x="64" y="62"/>
                    </a:cubicBezTo>
                    <a:cubicBezTo>
                      <a:pt x="63" y="63"/>
                      <a:pt x="64" y="61"/>
                      <a:pt x="63" y="60"/>
                    </a:cubicBezTo>
                    <a:cubicBezTo>
                      <a:pt x="64" y="60"/>
                      <a:pt x="63" y="62"/>
                      <a:pt x="63" y="62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0" y="62"/>
                      <a:pt x="61" y="60"/>
                      <a:pt x="60" y="61"/>
                    </a:cubicBezTo>
                    <a:close/>
                    <a:moveTo>
                      <a:pt x="65" y="60"/>
                    </a:move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9"/>
                      <a:pt x="65" y="60"/>
                      <a:pt x="65" y="60"/>
                    </a:cubicBezTo>
                    <a:close/>
                    <a:moveTo>
                      <a:pt x="71" y="63"/>
                    </a:moveTo>
                    <a:cubicBezTo>
                      <a:pt x="68" y="65"/>
                      <a:pt x="68" y="65"/>
                      <a:pt x="68" y="65"/>
                    </a:cubicBezTo>
                    <a:cubicBezTo>
                      <a:pt x="68" y="66"/>
                      <a:pt x="68" y="67"/>
                      <a:pt x="69" y="66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70" y="68"/>
                      <a:pt x="70" y="66"/>
                      <a:pt x="71" y="66"/>
                    </a:cubicBezTo>
                    <a:cubicBezTo>
                      <a:pt x="71" y="67"/>
                      <a:pt x="72" y="67"/>
                      <a:pt x="72" y="66"/>
                    </a:cubicBezTo>
                    <a:cubicBezTo>
                      <a:pt x="72" y="66"/>
                      <a:pt x="72" y="65"/>
                      <a:pt x="72" y="65"/>
                    </a:cubicBezTo>
                    <a:cubicBezTo>
                      <a:pt x="72" y="66"/>
                      <a:pt x="72" y="65"/>
                      <a:pt x="72" y="65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3" y="65"/>
                      <a:pt x="72" y="66"/>
                      <a:pt x="73" y="66"/>
                    </a:cubicBezTo>
                    <a:cubicBezTo>
                      <a:pt x="72" y="67"/>
                      <a:pt x="73" y="67"/>
                      <a:pt x="74" y="66"/>
                    </a:cubicBezTo>
                    <a:cubicBezTo>
                      <a:pt x="74" y="67"/>
                      <a:pt x="74" y="65"/>
                      <a:pt x="74" y="65"/>
                    </a:cubicBezTo>
                    <a:cubicBezTo>
                      <a:pt x="75" y="66"/>
                      <a:pt x="77" y="66"/>
                      <a:pt x="76" y="66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6" y="66"/>
                      <a:pt x="76" y="67"/>
                      <a:pt x="76" y="67"/>
                    </a:cubicBezTo>
                    <a:cubicBezTo>
                      <a:pt x="75" y="67"/>
                      <a:pt x="71" y="68"/>
                      <a:pt x="72" y="69"/>
                    </a:cubicBezTo>
                    <a:cubicBezTo>
                      <a:pt x="75" y="72"/>
                      <a:pt x="78" y="67"/>
                      <a:pt x="81" y="67"/>
                    </a:cubicBezTo>
                    <a:cubicBezTo>
                      <a:pt x="81" y="66"/>
                      <a:pt x="84" y="66"/>
                      <a:pt x="84" y="62"/>
                    </a:cubicBezTo>
                    <a:cubicBezTo>
                      <a:pt x="83" y="59"/>
                      <a:pt x="82" y="63"/>
                      <a:pt x="82" y="63"/>
                    </a:cubicBezTo>
                    <a:cubicBezTo>
                      <a:pt x="82" y="62"/>
                      <a:pt x="81" y="62"/>
                      <a:pt x="81" y="63"/>
                    </a:cubicBezTo>
                    <a:cubicBezTo>
                      <a:pt x="81" y="62"/>
                      <a:pt x="81" y="61"/>
                      <a:pt x="80" y="61"/>
                    </a:cubicBezTo>
                    <a:cubicBezTo>
                      <a:pt x="80" y="61"/>
                      <a:pt x="80" y="56"/>
                      <a:pt x="79" y="57"/>
                    </a:cubicBezTo>
                    <a:cubicBezTo>
                      <a:pt x="76" y="56"/>
                      <a:pt x="81" y="69"/>
                      <a:pt x="76" y="64"/>
                    </a:cubicBezTo>
                    <a:cubicBezTo>
                      <a:pt x="76" y="64"/>
                      <a:pt x="76" y="63"/>
                      <a:pt x="76" y="63"/>
                    </a:cubicBezTo>
                    <a:cubicBezTo>
                      <a:pt x="75" y="63"/>
                      <a:pt x="74" y="60"/>
                      <a:pt x="73" y="60"/>
                    </a:cubicBezTo>
                    <a:cubicBezTo>
                      <a:pt x="72" y="60"/>
                      <a:pt x="71" y="59"/>
                      <a:pt x="70" y="59"/>
                    </a:cubicBezTo>
                    <a:cubicBezTo>
                      <a:pt x="69" y="60"/>
                      <a:pt x="71" y="60"/>
                      <a:pt x="72" y="61"/>
                    </a:cubicBezTo>
                    <a:cubicBezTo>
                      <a:pt x="70" y="61"/>
                      <a:pt x="69" y="62"/>
                      <a:pt x="71" y="63"/>
                    </a:cubicBezTo>
                    <a:close/>
                    <a:moveTo>
                      <a:pt x="72" y="61"/>
                    </a:moveTo>
                    <a:cubicBezTo>
                      <a:pt x="72" y="61"/>
                      <a:pt x="72" y="61"/>
                      <a:pt x="72" y="61"/>
                    </a:cubicBezTo>
                    <a:moveTo>
                      <a:pt x="215" y="142"/>
                    </a:moveTo>
                    <a:cubicBezTo>
                      <a:pt x="215" y="142"/>
                      <a:pt x="215" y="142"/>
                      <a:pt x="215" y="142"/>
                    </a:cubicBezTo>
                    <a:cubicBezTo>
                      <a:pt x="216" y="142"/>
                      <a:pt x="219" y="142"/>
                      <a:pt x="219" y="141"/>
                    </a:cubicBezTo>
                    <a:cubicBezTo>
                      <a:pt x="219" y="141"/>
                      <a:pt x="220" y="138"/>
                      <a:pt x="220" y="137"/>
                    </a:cubicBezTo>
                    <a:cubicBezTo>
                      <a:pt x="220" y="137"/>
                      <a:pt x="220" y="136"/>
                      <a:pt x="221" y="137"/>
                    </a:cubicBezTo>
                    <a:cubicBezTo>
                      <a:pt x="221" y="136"/>
                      <a:pt x="221" y="136"/>
                      <a:pt x="221" y="136"/>
                    </a:cubicBezTo>
                    <a:cubicBezTo>
                      <a:pt x="221" y="136"/>
                      <a:pt x="221" y="136"/>
                      <a:pt x="221" y="136"/>
                    </a:cubicBezTo>
                    <a:cubicBezTo>
                      <a:pt x="221" y="136"/>
                      <a:pt x="221" y="136"/>
                      <a:pt x="221" y="136"/>
                    </a:cubicBezTo>
                    <a:cubicBezTo>
                      <a:pt x="220" y="136"/>
                      <a:pt x="220" y="136"/>
                      <a:pt x="220" y="136"/>
                    </a:cubicBezTo>
                    <a:cubicBezTo>
                      <a:pt x="220" y="135"/>
                      <a:pt x="220" y="135"/>
                      <a:pt x="220" y="135"/>
                    </a:cubicBezTo>
                    <a:cubicBezTo>
                      <a:pt x="219" y="134"/>
                      <a:pt x="219" y="134"/>
                      <a:pt x="219" y="134"/>
                    </a:cubicBezTo>
                    <a:cubicBezTo>
                      <a:pt x="219" y="135"/>
                      <a:pt x="219" y="135"/>
                      <a:pt x="219" y="135"/>
                    </a:cubicBezTo>
                    <a:cubicBezTo>
                      <a:pt x="218" y="135"/>
                      <a:pt x="218" y="135"/>
                      <a:pt x="218" y="135"/>
                    </a:cubicBezTo>
                    <a:cubicBezTo>
                      <a:pt x="219" y="134"/>
                      <a:pt x="218" y="134"/>
                      <a:pt x="218" y="134"/>
                    </a:cubicBezTo>
                    <a:cubicBezTo>
                      <a:pt x="219" y="134"/>
                      <a:pt x="217" y="135"/>
                      <a:pt x="217" y="135"/>
                    </a:cubicBezTo>
                    <a:cubicBezTo>
                      <a:pt x="217" y="135"/>
                      <a:pt x="217" y="135"/>
                      <a:pt x="217" y="135"/>
                    </a:cubicBezTo>
                    <a:cubicBezTo>
                      <a:pt x="216" y="135"/>
                      <a:pt x="216" y="135"/>
                      <a:pt x="216" y="135"/>
                    </a:cubicBezTo>
                    <a:cubicBezTo>
                      <a:pt x="217" y="136"/>
                      <a:pt x="217" y="136"/>
                      <a:pt x="217" y="136"/>
                    </a:cubicBezTo>
                    <a:cubicBezTo>
                      <a:pt x="216" y="137"/>
                      <a:pt x="216" y="137"/>
                      <a:pt x="216" y="137"/>
                    </a:cubicBezTo>
                    <a:cubicBezTo>
                      <a:pt x="216" y="137"/>
                      <a:pt x="215" y="136"/>
                      <a:pt x="215" y="136"/>
                    </a:cubicBezTo>
                    <a:cubicBezTo>
                      <a:pt x="215" y="136"/>
                      <a:pt x="214" y="136"/>
                      <a:pt x="215" y="137"/>
                    </a:cubicBezTo>
                    <a:cubicBezTo>
                      <a:pt x="215" y="137"/>
                      <a:pt x="215" y="138"/>
                      <a:pt x="215" y="138"/>
                    </a:cubicBezTo>
                    <a:cubicBezTo>
                      <a:pt x="215" y="138"/>
                      <a:pt x="215" y="138"/>
                      <a:pt x="214" y="138"/>
                    </a:cubicBezTo>
                    <a:cubicBezTo>
                      <a:pt x="215" y="139"/>
                      <a:pt x="215" y="139"/>
                      <a:pt x="216" y="139"/>
                    </a:cubicBezTo>
                    <a:cubicBezTo>
                      <a:pt x="215" y="140"/>
                      <a:pt x="215" y="140"/>
                      <a:pt x="215" y="140"/>
                    </a:cubicBezTo>
                    <a:cubicBezTo>
                      <a:pt x="215" y="140"/>
                      <a:pt x="216" y="140"/>
                      <a:pt x="216" y="140"/>
                    </a:cubicBezTo>
                    <a:cubicBezTo>
                      <a:pt x="215" y="140"/>
                      <a:pt x="215" y="140"/>
                      <a:pt x="215" y="141"/>
                    </a:cubicBezTo>
                    <a:cubicBezTo>
                      <a:pt x="215" y="141"/>
                      <a:pt x="215" y="141"/>
                      <a:pt x="215" y="141"/>
                    </a:cubicBezTo>
                    <a:cubicBezTo>
                      <a:pt x="214" y="141"/>
                      <a:pt x="214" y="141"/>
                      <a:pt x="215" y="141"/>
                    </a:cubicBezTo>
                    <a:cubicBezTo>
                      <a:pt x="214" y="142"/>
                      <a:pt x="214" y="142"/>
                      <a:pt x="214" y="142"/>
                    </a:cubicBezTo>
                    <a:lnTo>
                      <a:pt x="215" y="142"/>
                    </a:lnTo>
                    <a:close/>
                    <a:moveTo>
                      <a:pt x="221" y="130"/>
                    </a:moveTo>
                    <a:cubicBezTo>
                      <a:pt x="221" y="130"/>
                      <a:pt x="221" y="130"/>
                      <a:pt x="221" y="130"/>
                    </a:cubicBezTo>
                    <a:cubicBezTo>
                      <a:pt x="221" y="130"/>
                      <a:pt x="221" y="130"/>
                      <a:pt x="221" y="130"/>
                    </a:cubicBezTo>
                    <a:cubicBezTo>
                      <a:pt x="221" y="131"/>
                      <a:pt x="221" y="131"/>
                      <a:pt x="221" y="131"/>
                    </a:cubicBezTo>
                    <a:cubicBezTo>
                      <a:pt x="221" y="131"/>
                      <a:pt x="221" y="131"/>
                      <a:pt x="221" y="131"/>
                    </a:cubicBezTo>
                    <a:cubicBezTo>
                      <a:pt x="221" y="131"/>
                      <a:pt x="221" y="131"/>
                      <a:pt x="221" y="131"/>
                    </a:cubicBezTo>
                    <a:cubicBezTo>
                      <a:pt x="220" y="132"/>
                      <a:pt x="220" y="132"/>
                      <a:pt x="220" y="132"/>
                    </a:cubicBezTo>
                    <a:cubicBezTo>
                      <a:pt x="220" y="134"/>
                      <a:pt x="220" y="134"/>
                      <a:pt x="220" y="134"/>
                    </a:cubicBezTo>
                    <a:cubicBezTo>
                      <a:pt x="221" y="133"/>
                      <a:pt x="221" y="133"/>
                      <a:pt x="220" y="132"/>
                    </a:cubicBezTo>
                    <a:cubicBezTo>
                      <a:pt x="221" y="132"/>
                      <a:pt x="221" y="132"/>
                      <a:pt x="221" y="132"/>
                    </a:cubicBezTo>
                    <a:cubicBezTo>
                      <a:pt x="221" y="132"/>
                      <a:pt x="221" y="132"/>
                      <a:pt x="221" y="132"/>
                    </a:cubicBezTo>
                    <a:cubicBezTo>
                      <a:pt x="221" y="132"/>
                      <a:pt x="221" y="132"/>
                      <a:pt x="221" y="132"/>
                    </a:cubicBezTo>
                    <a:cubicBezTo>
                      <a:pt x="221" y="132"/>
                      <a:pt x="221" y="132"/>
                      <a:pt x="221" y="132"/>
                    </a:cubicBezTo>
                    <a:cubicBezTo>
                      <a:pt x="221" y="132"/>
                      <a:pt x="221" y="132"/>
                      <a:pt x="221" y="132"/>
                    </a:cubicBezTo>
                    <a:cubicBezTo>
                      <a:pt x="221" y="132"/>
                      <a:pt x="221" y="132"/>
                      <a:pt x="221" y="132"/>
                    </a:cubicBezTo>
                    <a:cubicBezTo>
                      <a:pt x="222" y="132"/>
                      <a:pt x="222" y="132"/>
                      <a:pt x="222" y="132"/>
                    </a:cubicBezTo>
                    <a:cubicBezTo>
                      <a:pt x="221" y="132"/>
                      <a:pt x="221" y="132"/>
                      <a:pt x="221" y="132"/>
                    </a:cubicBezTo>
                    <a:cubicBezTo>
                      <a:pt x="221" y="135"/>
                      <a:pt x="221" y="135"/>
                      <a:pt x="221" y="135"/>
                    </a:cubicBezTo>
                    <a:cubicBezTo>
                      <a:pt x="221" y="134"/>
                      <a:pt x="221" y="134"/>
                      <a:pt x="221" y="134"/>
                    </a:cubicBezTo>
                    <a:cubicBezTo>
                      <a:pt x="221" y="135"/>
                      <a:pt x="221" y="135"/>
                      <a:pt x="221" y="135"/>
                    </a:cubicBezTo>
                    <a:cubicBezTo>
                      <a:pt x="221" y="135"/>
                      <a:pt x="221" y="135"/>
                      <a:pt x="221" y="135"/>
                    </a:cubicBezTo>
                    <a:cubicBezTo>
                      <a:pt x="222" y="135"/>
                      <a:pt x="222" y="135"/>
                      <a:pt x="222" y="135"/>
                    </a:cubicBezTo>
                    <a:cubicBezTo>
                      <a:pt x="222" y="135"/>
                      <a:pt x="223" y="135"/>
                      <a:pt x="224" y="134"/>
                    </a:cubicBezTo>
                    <a:cubicBezTo>
                      <a:pt x="223" y="135"/>
                      <a:pt x="223" y="135"/>
                      <a:pt x="223" y="136"/>
                    </a:cubicBezTo>
                    <a:cubicBezTo>
                      <a:pt x="223" y="136"/>
                      <a:pt x="223" y="136"/>
                      <a:pt x="223" y="136"/>
                    </a:cubicBezTo>
                    <a:cubicBezTo>
                      <a:pt x="224" y="136"/>
                      <a:pt x="224" y="136"/>
                      <a:pt x="224" y="136"/>
                    </a:cubicBezTo>
                    <a:cubicBezTo>
                      <a:pt x="224" y="137"/>
                      <a:pt x="223" y="138"/>
                      <a:pt x="224" y="138"/>
                    </a:cubicBezTo>
                    <a:cubicBezTo>
                      <a:pt x="224" y="138"/>
                      <a:pt x="224" y="138"/>
                      <a:pt x="224" y="138"/>
                    </a:cubicBezTo>
                    <a:cubicBezTo>
                      <a:pt x="224" y="139"/>
                      <a:pt x="224" y="139"/>
                      <a:pt x="224" y="139"/>
                    </a:cubicBezTo>
                    <a:cubicBezTo>
                      <a:pt x="223" y="138"/>
                      <a:pt x="223" y="139"/>
                      <a:pt x="222" y="139"/>
                    </a:cubicBezTo>
                    <a:cubicBezTo>
                      <a:pt x="222" y="138"/>
                      <a:pt x="222" y="138"/>
                      <a:pt x="222" y="138"/>
                    </a:cubicBezTo>
                    <a:cubicBezTo>
                      <a:pt x="222" y="138"/>
                      <a:pt x="222" y="138"/>
                      <a:pt x="222" y="138"/>
                    </a:cubicBezTo>
                    <a:cubicBezTo>
                      <a:pt x="222" y="139"/>
                      <a:pt x="222" y="139"/>
                      <a:pt x="222" y="139"/>
                    </a:cubicBezTo>
                    <a:cubicBezTo>
                      <a:pt x="221" y="140"/>
                      <a:pt x="221" y="140"/>
                      <a:pt x="221" y="140"/>
                    </a:cubicBezTo>
                    <a:cubicBezTo>
                      <a:pt x="222" y="139"/>
                      <a:pt x="222" y="139"/>
                      <a:pt x="222" y="139"/>
                    </a:cubicBezTo>
                    <a:cubicBezTo>
                      <a:pt x="222" y="141"/>
                      <a:pt x="222" y="141"/>
                      <a:pt x="220" y="142"/>
                    </a:cubicBezTo>
                    <a:cubicBezTo>
                      <a:pt x="221" y="142"/>
                      <a:pt x="221" y="142"/>
                      <a:pt x="221" y="142"/>
                    </a:cubicBezTo>
                    <a:cubicBezTo>
                      <a:pt x="220" y="142"/>
                      <a:pt x="220" y="142"/>
                      <a:pt x="220" y="142"/>
                    </a:cubicBezTo>
                    <a:cubicBezTo>
                      <a:pt x="221" y="142"/>
                      <a:pt x="221" y="142"/>
                      <a:pt x="221" y="142"/>
                    </a:cubicBezTo>
                    <a:cubicBezTo>
                      <a:pt x="221" y="142"/>
                      <a:pt x="221" y="142"/>
                      <a:pt x="221" y="142"/>
                    </a:cubicBezTo>
                    <a:cubicBezTo>
                      <a:pt x="222" y="142"/>
                      <a:pt x="223" y="143"/>
                      <a:pt x="224" y="143"/>
                    </a:cubicBezTo>
                    <a:cubicBezTo>
                      <a:pt x="224" y="142"/>
                      <a:pt x="224" y="142"/>
                      <a:pt x="225" y="142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3" y="143"/>
                      <a:pt x="223" y="143"/>
                      <a:pt x="222" y="143"/>
                    </a:cubicBezTo>
                    <a:cubicBezTo>
                      <a:pt x="222" y="144"/>
                      <a:pt x="222" y="144"/>
                      <a:pt x="222" y="144"/>
                    </a:cubicBezTo>
                    <a:cubicBezTo>
                      <a:pt x="221" y="144"/>
                      <a:pt x="221" y="144"/>
                      <a:pt x="221" y="144"/>
                    </a:cubicBezTo>
                    <a:cubicBezTo>
                      <a:pt x="221" y="145"/>
                      <a:pt x="221" y="145"/>
                      <a:pt x="220" y="146"/>
                    </a:cubicBezTo>
                    <a:cubicBezTo>
                      <a:pt x="220" y="146"/>
                      <a:pt x="220" y="146"/>
                      <a:pt x="220" y="146"/>
                    </a:cubicBezTo>
                    <a:cubicBezTo>
                      <a:pt x="221" y="145"/>
                      <a:pt x="222" y="145"/>
                      <a:pt x="223" y="146"/>
                    </a:cubicBezTo>
                    <a:cubicBezTo>
                      <a:pt x="224" y="144"/>
                      <a:pt x="224" y="145"/>
                      <a:pt x="225" y="145"/>
                    </a:cubicBezTo>
                    <a:cubicBezTo>
                      <a:pt x="225" y="144"/>
                      <a:pt x="225" y="144"/>
                      <a:pt x="225" y="144"/>
                    </a:cubicBezTo>
                    <a:cubicBezTo>
                      <a:pt x="226" y="144"/>
                      <a:pt x="226" y="144"/>
                      <a:pt x="226" y="144"/>
                    </a:cubicBezTo>
                    <a:cubicBezTo>
                      <a:pt x="226" y="144"/>
                      <a:pt x="226" y="144"/>
                      <a:pt x="226" y="144"/>
                    </a:cubicBezTo>
                    <a:cubicBezTo>
                      <a:pt x="227" y="144"/>
                      <a:pt x="229" y="144"/>
                      <a:pt x="230" y="144"/>
                    </a:cubicBezTo>
                    <a:cubicBezTo>
                      <a:pt x="231" y="143"/>
                      <a:pt x="231" y="143"/>
                      <a:pt x="231" y="143"/>
                    </a:cubicBezTo>
                    <a:cubicBezTo>
                      <a:pt x="231" y="143"/>
                      <a:pt x="231" y="143"/>
                      <a:pt x="231" y="143"/>
                    </a:cubicBezTo>
                    <a:cubicBezTo>
                      <a:pt x="230" y="143"/>
                      <a:pt x="230" y="143"/>
                      <a:pt x="230" y="143"/>
                    </a:cubicBezTo>
                    <a:cubicBezTo>
                      <a:pt x="230" y="143"/>
                      <a:pt x="230" y="143"/>
                      <a:pt x="230" y="143"/>
                    </a:cubicBezTo>
                    <a:cubicBezTo>
                      <a:pt x="229" y="143"/>
                      <a:pt x="229" y="143"/>
                      <a:pt x="229" y="143"/>
                    </a:cubicBezTo>
                    <a:cubicBezTo>
                      <a:pt x="230" y="142"/>
                      <a:pt x="230" y="142"/>
                      <a:pt x="230" y="142"/>
                    </a:cubicBezTo>
                    <a:cubicBezTo>
                      <a:pt x="230" y="142"/>
                      <a:pt x="230" y="142"/>
                      <a:pt x="230" y="142"/>
                    </a:cubicBezTo>
                    <a:cubicBezTo>
                      <a:pt x="230" y="142"/>
                      <a:pt x="230" y="142"/>
                      <a:pt x="230" y="142"/>
                    </a:cubicBezTo>
                    <a:cubicBezTo>
                      <a:pt x="230" y="142"/>
                      <a:pt x="230" y="142"/>
                      <a:pt x="230" y="142"/>
                    </a:cubicBezTo>
                    <a:cubicBezTo>
                      <a:pt x="230" y="141"/>
                      <a:pt x="230" y="141"/>
                      <a:pt x="230" y="141"/>
                    </a:cubicBezTo>
                    <a:cubicBezTo>
                      <a:pt x="230" y="141"/>
                      <a:pt x="230" y="141"/>
                      <a:pt x="230" y="141"/>
                    </a:cubicBezTo>
                    <a:cubicBezTo>
                      <a:pt x="231" y="141"/>
                      <a:pt x="231" y="141"/>
                      <a:pt x="231" y="140"/>
                    </a:cubicBezTo>
                    <a:cubicBezTo>
                      <a:pt x="231" y="139"/>
                      <a:pt x="230" y="139"/>
                      <a:pt x="229" y="139"/>
                    </a:cubicBezTo>
                    <a:cubicBezTo>
                      <a:pt x="229" y="139"/>
                      <a:pt x="229" y="139"/>
                      <a:pt x="229" y="139"/>
                    </a:cubicBezTo>
                    <a:cubicBezTo>
                      <a:pt x="228" y="139"/>
                      <a:pt x="228" y="139"/>
                      <a:pt x="228" y="139"/>
                    </a:cubicBezTo>
                    <a:cubicBezTo>
                      <a:pt x="229" y="139"/>
                      <a:pt x="229" y="139"/>
                      <a:pt x="229" y="139"/>
                    </a:cubicBezTo>
                    <a:cubicBezTo>
                      <a:pt x="229" y="138"/>
                      <a:pt x="228" y="138"/>
                      <a:pt x="228" y="137"/>
                    </a:cubicBezTo>
                    <a:cubicBezTo>
                      <a:pt x="227" y="137"/>
                      <a:pt x="227" y="137"/>
                      <a:pt x="227" y="137"/>
                    </a:cubicBezTo>
                    <a:cubicBezTo>
                      <a:pt x="228" y="137"/>
                      <a:pt x="228" y="137"/>
                      <a:pt x="228" y="137"/>
                    </a:cubicBezTo>
                    <a:cubicBezTo>
                      <a:pt x="229" y="137"/>
                      <a:pt x="227" y="135"/>
                      <a:pt x="226" y="135"/>
                    </a:cubicBezTo>
                    <a:cubicBezTo>
                      <a:pt x="227" y="134"/>
                      <a:pt x="225" y="132"/>
                      <a:pt x="224" y="132"/>
                    </a:cubicBezTo>
                    <a:cubicBezTo>
                      <a:pt x="224" y="132"/>
                      <a:pt x="224" y="132"/>
                      <a:pt x="224" y="132"/>
                    </a:cubicBezTo>
                    <a:cubicBezTo>
                      <a:pt x="223" y="132"/>
                      <a:pt x="223" y="132"/>
                      <a:pt x="223" y="132"/>
                    </a:cubicBezTo>
                    <a:cubicBezTo>
                      <a:pt x="223" y="132"/>
                      <a:pt x="223" y="132"/>
                      <a:pt x="224" y="132"/>
                    </a:cubicBezTo>
                    <a:cubicBezTo>
                      <a:pt x="224" y="132"/>
                      <a:pt x="224" y="132"/>
                      <a:pt x="224" y="132"/>
                    </a:cubicBezTo>
                    <a:cubicBezTo>
                      <a:pt x="224" y="131"/>
                      <a:pt x="224" y="131"/>
                      <a:pt x="224" y="131"/>
                    </a:cubicBezTo>
                    <a:cubicBezTo>
                      <a:pt x="225" y="129"/>
                      <a:pt x="227" y="127"/>
                      <a:pt x="222" y="128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23" y="128"/>
                      <a:pt x="223" y="128"/>
                      <a:pt x="223" y="128"/>
                    </a:cubicBezTo>
                    <a:cubicBezTo>
                      <a:pt x="222" y="128"/>
                      <a:pt x="222" y="128"/>
                      <a:pt x="222" y="128"/>
                    </a:cubicBezTo>
                    <a:cubicBezTo>
                      <a:pt x="223" y="128"/>
                      <a:pt x="223" y="128"/>
                      <a:pt x="223" y="128"/>
                    </a:cubicBezTo>
                    <a:cubicBezTo>
                      <a:pt x="222" y="128"/>
                      <a:pt x="222" y="128"/>
                      <a:pt x="222" y="128"/>
                    </a:cubicBezTo>
                    <a:cubicBezTo>
                      <a:pt x="223" y="127"/>
                      <a:pt x="224" y="127"/>
                      <a:pt x="224" y="126"/>
                    </a:cubicBezTo>
                    <a:cubicBezTo>
                      <a:pt x="224" y="126"/>
                      <a:pt x="222" y="126"/>
                      <a:pt x="222" y="126"/>
                    </a:cubicBezTo>
                    <a:cubicBezTo>
                      <a:pt x="222" y="126"/>
                      <a:pt x="222" y="126"/>
                      <a:pt x="222" y="126"/>
                    </a:cubicBezTo>
                    <a:cubicBezTo>
                      <a:pt x="222" y="126"/>
                      <a:pt x="222" y="126"/>
                      <a:pt x="222" y="126"/>
                    </a:cubicBezTo>
                    <a:cubicBezTo>
                      <a:pt x="222" y="126"/>
                      <a:pt x="222" y="126"/>
                      <a:pt x="222" y="126"/>
                    </a:cubicBezTo>
                    <a:cubicBezTo>
                      <a:pt x="221" y="127"/>
                      <a:pt x="221" y="127"/>
                      <a:pt x="221" y="128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0" y="128"/>
                      <a:pt x="220" y="128"/>
                      <a:pt x="220" y="128"/>
                    </a:cubicBezTo>
                    <a:cubicBezTo>
                      <a:pt x="220" y="128"/>
                      <a:pt x="220" y="128"/>
                      <a:pt x="220" y="128"/>
                    </a:cubicBezTo>
                    <a:cubicBezTo>
                      <a:pt x="220" y="128"/>
                      <a:pt x="220" y="128"/>
                      <a:pt x="220" y="128"/>
                    </a:cubicBezTo>
                    <a:cubicBezTo>
                      <a:pt x="220" y="129"/>
                      <a:pt x="220" y="129"/>
                      <a:pt x="220" y="129"/>
                    </a:cubicBezTo>
                    <a:cubicBezTo>
                      <a:pt x="221" y="129"/>
                      <a:pt x="221" y="129"/>
                      <a:pt x="221" y="129"/>
                    </a:cubicBezTo>
                    <a:cubicBezTo>
                      <a:pt x="220" y="130"/>
                      <a:pt x="220" y="130"/>
                      <a:pt x="220" y="130"/>
                    </a:cubicBezTo>
                    <a:cubicBezTo>
                      <a:pt x="220" y="131"/>
                      <a:pt x="220" y="131"/>
                      <a:pt x="220" y="131"/>
                    </a:cubicBezTo>
                    <a:lnTo>
                      <a:pt x="221" y="130"/>
                    </a:lnTo>
                    <a:close/>
                    <a:moveTo>
                      <a:pt x="204" y="111"/>
                    </a:moveTo>
                    <a:cubicBezTo>
                      <a:pt x="206" y="111"/>
                      <a:pt x="206" y="111"/>
                      <a:pt x="206" y="111"/>
                    </a:cubicBezTo>
                    <a:cubicBezTo>
                      <a:pt x="206" y="111"/>
                      <a:pt x="208" y="109"/>
                      <a:pt x="209" y="109"/>
                    </a:cubicBezTo>
                    <a:cubicBezTo>
                      <a:pt x="209" y="109"/>
                      <a:pt x="209" y="109"/>
                      <a:pt x="209" y="108"/>
                    </a:cubicBezTo>
                    <a:cubicBezTo>
                      <a:pt x="209" y="108"/>
                      <a:pt x="209" y="108"/>
                      <a:pt x="209" y="108"/>
                    </a:cubicBezTo>
                    <a:cubicBezTo>
                      <a:pt x="209" y="108"/>
                      <a:pt x="209" y="108"/>
                      <a:pt x="209" y="108"/>
                    </a:cubicBezTo>
                    <a:cubicBezTo>
                      <a:pt x="209" y="108"/>
                      <a:pt x="209" y="108"/>
                      <a:pt x="209" y="108"/>
                    </a:cubicBezTo>
                    <a:cubicBezTo>
                      <a:pt x="209" y="108"/>
                      <a:pt x="209" y="108"/>
                      <a:pt x="209" y="108"/>
                    </a:cubicBezTo>
                    <a:cubicBezTo>
                      <a:pt x="210" y="108"/>
                      <a:pt x="210" y="108"/>
                      <a:pt x="210" y="108"/>
                    </a:cubicBezTo>
                    <a:cubicBezTo>
                      <a:pt x="210" y="107"/>
                      <a:pt x="210" y="107"/>
                      <a:pt x="210" y="107"/>
                    </a:cubicBezTo>
                    <a:cubicBezTo>
                      <a:pt x="210" y="107"/>
                      <a:pt x="210" y="107"/>
                      <a:pt x="210" y="107"/>
                    </a:cubicBezTo>
                    <a:cubicBezTo>
                      <a:pt x="209" y="107"/>
                      <a:pt x="209" y="107"/>
                      <a:pt x="209" y="107"/>
                    </a:cubicBezTo>
                    <a:cubicBezTo>
                      <a:pt x="210" y="107"/>
                      <a:pt x="210" y="107"/>
                      <a:pt x="210" y="107"/>
                    </a:cubicBezTo>
                    <a:cubicBezTo>
                      <a:pt x="210" y="106"/>
                      <a:pt x="210" y="106"/>
                      <a:pt x="210" y="106"/>
                    </a:cubicBezTo>
                    <a:cubicBezTo>
                      <a:pt x="210" y="107"/>
                      <a:pt x="210" y="107"/>
                      <a:pt x="210" y="107"/>
                    </a:cubicBezTo>
                    <a:cubicBezTo>
                      <a:pt x="210" y="106"/>
                      <a:pt x="210" y="106"/>
                      <a:pt x="210" y="106"/>
                    </a:cubicBezTo>
                    <a:cubicBezTo>
                      <a:pt x="210" y="106"/>
                      <a:pt x="210" y="106"/>
                      <a:pt x="210" y="106"/>
                    </a:cubicBezTo>
                    <a:cubicBezTo>
                      <a:pt x="210" y="106"/>
                      <a:pt x="210" y="106"/>
                      <a:pt x="210" y="106"/>
                    </a:cubicBezTo>
                    <a:cubicBezTo>
                      <a:pt x="210" y="106"/>
                      <a:pt x="210" y="106"/>
                      <a:pt x="210" y="106"/>
                    </a:cubicBezTo>
                    <a:cubicBezTo>
                      <a:pt x="210" y="105"/>
                      <a:pt x="210" y="105"/>
                      <a:pt x="210" y="105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8" y="105"/>
                      <a:pt x="208" y="105"/>
                      <a:pt x="208" y="105"/>
                    </a:cubicBezTo>
                    <a:cubicBezTo>
                      <a:pt x="209" y="104"/>
                      <a:pt x="209" y="104"/>
                      <a:pt x="208" y="104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03"/>
                      <a:pt x="208" y="103"/>
                      <a:pt x="208" y="103"/>
                    </a:cubicBezTo>
                    <a:cubicBezTo>
                      <a:pt x="207" y="103"/>
                      <a:pt x="207" y="103"/>
                      <a:pt x="207" y="103"/>
                    </a:cubicBezTo>
                    <a:cubicBezTo>
                      <a:pt x="207" y="103"/>
                      <a:pt x="207" y="103"/>
                      <a:pt x="207" y="103"/>
                    </a:cubicBezTo>
                    <a:cubicBezTo>
                      <a:pt x="207" y="103"/>
                      <a:pt x="206" y="103"/>
                      <a:pt x="206" y="103"/>
                    </a:cubicBezTo>
                    <a:cubicBezTo>
                      <a:pt x="206" y="104"/>
                      <a:pt x="206" y="104"/>
                      <a:pt x="206" y="104"/>
                    </a:cubicBezTo>
                    <a:cubicBezTo>
                      <a:pt x="205" y="104"/>
                      <a:pt x="205" y="104"/>
                      <a:pt x="205" y="104"/>
                    </a:cubicBezTo>
                    <a:cubicBezTo>
                      <a:pt x="205" y="105"/>
                      <a:pt x="204" y="104"/>
                      <a:pt x="204" y="104"/>
                    </a:cubicBezTo>
                    <a:cubicBezTo>
                      <a:pt x="204" y="104"/>
                      <a:pt x="204" y="104"/>
                      <a:pt x="203" y="104"/>
                    </a:cubicBezTo>
                    <a:cubicBezTo>
                      <a:pt x="204" y="105"/>
                      <a:pt x="204" y="105"/>
                      <a:pt x="204" y="105"/>
                    </a:cubicBezTo>
                    <a:cubicBezTo>
                      <a:pt x="203" y="105"/>
                      <a:pt x="204" y="104"/>
                      <a:pt x="203" y="104"/>
                    </a:cubicBezTo>
                    <a:cubicBezTo>
                      <a:pt x="203" y="104"/>
                      <a:pt x="203" y="104"/>
                      <a:pt x="203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1" y="105"/>
                      <a:pt x="201" y="104"/>
                      <a:pt x="201" y="104"/>
                    </a:cubicBezTo>
                    <a:cubicBezTo>
                      <a:pt x="201" y="104"/>
                      <a:pt x="201" y="104"/>
                      <a:pt x="200" y="104"/>
                    </a:cubicBezTo>
                    <a:cubicBezTo>
                      <a:pt x="201" y="105"/>
                      <a:pt x="201" y="105"/>
                      <a:pt x="201" y="106"/>
                    </a:cubicBezTo>
                    <a:cubicBezTo>
                      <a:pt x="200" y="106"/>
                      <a:pt x="200" y="105"/>
                      <a:pt x="200" y="105"/>
                    </a:cubicBezTo>
                    <a:cubicBezTo>
                      <a:pt x="200" y="105"/>
                      <a:pt x="200" y="106"/>
                      <a:pt x="200" y="106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5"/>
                      <a:pt x="199" y="105"/>
                      <a:pt x="199" y="105"/>
                    </a:cubicBezTo>
                    <a:cubicBezTo>
                      <a:pt x="199" y="105"/>
                      <a:pt x="199" y="105"/>
                      <a:pt x="199" y="105"/>
                    </a:cubicBezTo>
                    <a:cubicBezTo>
                      <a:pt x="199" y="105"/>
                      <a:pt x="199" y="105"/>
                      <a:pt x="199" y="105"/>
                    </a:cubicBezTo>
                    <a:cubicBezTo>
                      <a:pt x="199" y="104"/>
                      <a:pt x="199" y="104"/>
                      <a:pt x="199" y="104"/>
                    </a:cubicBezTo>
                    <a:cubicBezTo>
                      <a:pt x="199" y="104"/>
                      <a:pt x="199" y="104"/>
                      <a:pt x="199" y="104"/>
                    </a:cubicBezTo>
                    <a:cubicBezTo>
                      <a:pt x="199" y="104"/>
                      <a:pt x="199" y="104"/>
                      <a:pt x="199" y="104"/>
                    </a:cubicBezTo>
                    <a:cubicBezTo>
                      <a:pt x="199" y="103"/>
                      <a:pt x="198" y="103"/>
                      <a:pt x="197" y="103"/>
                    </a:cubicBezTo>
                    <a:cubicBezTo>
                      <a:pt x="197" y="103"/>
                      <a:pt x="197" y="103"/>
                      <a:pt x="197" y="103"/>
                    </a:cubicBezTo>
                    <a:cubicBezTo>
                      <a:pt x="197" y="103"/>
                      <a:pt x="197" y="103"/>
                      <a:pt x="197" y="103"/>
                    </a:cubicBezTo>
                    <a:cubicBezTo>
                      <a:pt x="197" y="104"/>
                      <a:pt x="197" y="104"/>
                      <a:pt x="198" y="104"/>
                    </a:cubicBezTo>
                    <a:cubicBezTo>
                      <a:pt x="198" y="104"/>
                      <a:pt x="198" y="104"/>
                      <a:pt x="198" y="104"/>
                    </a:cubicBezTo>
                    <a:cubicBezTo>
                      <a:pt x="197" y="105"/>
                      <a:pt x="197" y="105"/>
                      <a:pt x="197" y="105"/>
                    </a:cubicBezTo>
                    <a:cubicBezTo>
                      <a:pt x="197" y="104"/>
                      <a:pt x="197" y="104"/>
                      <a:pt x="197" y="104"/>
                    </a:cubicBezTo>
                    <a:cubicBezTo>
                      <a:pt x="197" y="104"/>
                      <a:pt x="197" y="104"/>
                      <a:pt x="197" y="104"/>
                    </a:cubicBezTo>
                    <a:cubicBezTo>
                      <a:pt x="197" y="104"/>
                      <a:pt x="197" y="104"/>
                      <a:pt x="197" y="104"/>
                    </a:cubicBezTo>
                    <a:cubicBezTo>
                      <a:pt x="197" y="104"/>
                      <a:pt x="197" y="104"/>
                      <a:pt x="197" y="104"/>
                    </a:cubicBezTo>
                    <a:cubicBezTo>
                      <a:pt x="197" y="104"/>
                      <a:pt x="197" y="104"/>
                      <a:pt x="197" y="104"/>
                    </a:cubicBezTo>
                    <a:cubicBezTo>
                      <a:pt x="196" y="104"/>
                      <a:pt x="196" y="104"/>
                      <a:pt x="196" y="104"/>
                    </a:cubicBezTo>
                    <a:cubicBezTo>
                      <a:pt x="196" y="104"/>
                      <a:pt x="196" y="104"/>
                      <a:pt x="196" y="104"/>
                    </a:cubicBezTo>
                    <a:cubicBezTo>
                      <a:pt x="197" y="105"/>
                      <a:pt x="195" y="104"/>
                      <a:pt x="197" y="105"/>
                    </a:cubicBezTo>
                    <a:cubicBezTo>
                      <a:pt x="196" y="104"/>
                      <a:pt x="196" y="104"/>
                      <a:pt x="196" y="104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7" y="105"/>
                      <a:pt x="197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5" y="105"/>
                      <a:pt x="195" y="105"/>
                      <a:pt x="195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5" y="105"/>
                      <a:pt x="195" y="105"/>
                      <a:pt x="195" y="105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5" y="105"/>
                      <a:pt x="195" y="105"/>
                      <a:pt x="195" y="105"/>
                    </a:cubicBezTo>
                    <a:cubicBezTo>
                      <a:pt x="195" y="106"/>
                      <a:pt x="195" y="106"/>
                      <a:pt x="195" y="106"/>
                    </a:cubicBezTo>
                    <a:cubicBezTo>
                      <a:pt x="195" y="106"/>
                      <a:pt x="196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5"/>
                      <a:pt x="197" y="105"/>
                      <a:pt x="197" y="105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8" y="105"/>
                      <a:pt x="198" y="105"/>
                      <a:pt x="198" y="105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8" y="106"/>
                      <a:pt x="198" y="106"/>
                      <a:pt x="198" y="107"/>
                    </a:cubicBezTo>
                    <a:cubicBezTo>
                      <a:pt x="198" y="107"/>
                      <a:pt x="198" y="107"/>
                      <a:pt x="199" y="107"/>
                    </a:cubicBezTo>
                    <a:cubicBezTo>
                      <a:pt x="199" y="107"/>
                      <a:pt x="199" y="107"/>
                      <a:pt x="199" y="107"/>
                    </a:cubicBezTo>
                    <a:cubicBezTo>
                      <a:pt x="195" y="108"/>
                      <a:pt x="195" y="108"/>
                      <a:pt x="195" y="108"/>
                    </a:cubicBezTo>
                    <a:cubicBezTo>
                      <a:pt x="195" y="108"/>
                      <a:pt x="195" y="108"/>
                      <a:pt x="195" y="108"/>
                    </a:cubicBezTo>
                    <a:cubicBezTo>
                      <a:pt x="196" y="108"/>
                      <a:pt x="196" y="108"/>
                      <a:pt x="196" y="108"/>
                    </a:cubicBezTo>
                    <a:cubicBezTo>
                      <a:pt x="196" y="108"/>
                      <a:pt x="196" y="108"/>
                      <a:pt x="196" y="108"/>
                    </a:cubicBezTo>
                    <a:cubicBezTo>
                      <a:pt x="198" y="108"/>
                      <a:pt x="198" y="108"/>
                      <a:pt x="198" y="108"/>
                    </a:cubicBezTo>
                    <a:cubicBezTo>
                      <a:pt x="198" y="108"/>
                      <a:pt x="198" y="108"/>
                      <a:pt x="198" y="108"/>
                    </a:cubicBezTo>
                    <a:cubicBezTo>
                      <a:pt x="198" y="109"/>
                      <a:pt x="198" y="109"/>
                      <a:pt x="198" y="109"/>
                    </a:cubicBezTo>
                    <a:cubicBezTo>
                      <a:pt x="199" y="109"/>
                      <a:pt x="199" y="109"/>
                      <a:pt x="199" y="109"/>
                    </a:cubicBezTo>
                    <a:cubicBezTo>
                      <a:pt x="198" y="109"/>
                      <a:pt x="198" y="109"/>
                      <a:pt x="198" y="109"/>
                    </a:cubicBezTo>
                    <a:cubicBezTo>
                      <a:pt x="198" y="109"/>
                      <a:pt x="198" y="109"/>
                      <a:pt x="198" y="109"/>
                    </a:cubicBezTo>
                    <a:cubicBezTo>
                      <a:pt x="198" y="110"/>
                      <a:pt x="198" y="110"/>
                      <a:pt x="198" y="110"/>
                    </a:cubicBezTo>
                    <a:cubicBezTo>
                      <a:pt x="199" y="109"/>
                      <a:pt x="199" y="109"/>
                      <a:pt x="199" y="109"/>
                    </a:cubicBezTo>
                    <a:cubicBezTo>
                      <a:pt x="198" y="110"/>
                      <a:pt x="198" y="111"/>
                      <a:pt x="197" y="110"/>
                    </a:cubicBezTo>
                    <a:cubicBezTo>
                      <a:pt x="197" y="111"/>
                      <a:pt x="197" y="111"/>
                      <a:pt x="197" y="111"/>
                    </a:cubicBezTo>
                    <a:cubicBezTo>
                      <a:pt x="198" y="111"/>
                      <a:pt x="199" y="111"/>
                      <a:pt x="200" y="111"/>
                    </a:cubicBezTo>
                    <a:cubicBezTo>
                      <a:pt x="199" y="112"/>
                      <a:pt x="200" y="111"/>
                      <a:pt x="200" y="111"/>
                    </a:cubicBezTo>
                    <a:cubicBezTo>
                      <a:pt x="200" y="111"/>
                      <a:pt x="200" y="111"/>
                      <a:pt x="200" y="111"/>
                    </a:cubicBezTo>
                    <a:cubicBezTo>
                      <a:pt x="200" y="112"/>
                      <a:pt x="200" y="112"/>
                      <a:pt x="200" y="112"/>
                    </a:cubicBezTo>
                    <a:cubicBezTo>
                      <a:pt x="201" y="111"/>
                      <a:pt x="201" y="111"/>
                      <a:pt x="201" y="111"/>
                    </a:cubicBezTo>
                    <a:cubicBezTo>
                      <a:pt x="201" y="112"/>
                      <a:pt x="201" y="112"/>
                      <a:pt x="201" y="112"/>
                    </a:cubicBezTo>
                    <a:cubicBezTo>
                      <a:pt x="200" y="112"/>
                      <a:pt x="200" y="112"/>
                      <a:pt x="200" y="112"/>
                    </a:cubicBezTo>
                    <a:cubicBezTo>
                      <a:pt x="201" y="112"/>
                      <a:pt x="205" y="113"/>
                      <a:pt x="204" y="112"/>
                    </a:cubicBezTo>
                    <a:lnTo>
                      <a:pt x="204" y="111"/>
                    </a:lnTo>
                    <a:close/>
                    <a:moveTo>
                      <a:pt x="383" y="236"/>
                    </a:moveTo>
                    <a:cubicBezTo>
                      <a:pt x="384" y="236"/>
                      <a:pt x="384" y="237"/>
                      <a:pt x="384" y="237"/>
                    </a:cubicBezTo>
                    <a:cubicBezTo>
                      <a:pt x="384" y="236"/>
                      <a:pt x="382" y="235"/>
                      <a:pt x="382" y="235"/>
                    </a:cubicBezTo>
                    <a:cubicBezTo>
                      <a:pt x="382" y="235"/>
                      <a:pt x="383" y="235"/>
                      <a:pt x="383" y="234"/>
                    </a:cubicBezTo>
                    <a:cubicBezTo>
                      <a:pt x="383" y="234"/>
                      <a:pt x="378" y="234"/>
                      <a:pt x="377" y="234"/>
                    </a:cubicBezTo>
                    <a:cubicBezTo>
                      <a:pt x="376" y="234"/>
                      <a:pt x="375" y="233"/>
                      <a:pt x="374" y="233"/>
                    </a:cubicBezTo>
                    <a:cubicBezTo>
                      <a:pt x="373" y="233"/>
                      <a:pt x="373" y="233"/>
                      <a:pt x="372" y="234"/>
                    </a:cubicBezTo>
                    <a:cubicBezTo>
                      <a:pt x="373" y="236"/>
                      <a:pt x="382" y="235"/>
                      <a:pt x="383" y="236"/>
                    </a:cubicBezTo>
                    <a:close/>
                    <a:moveTo>
                      <a:pt x="484" y="105"/>
                    </a:moveTo>
                    <a:cubicBezTo>
                      <a:pt x="485" y="104"/>
                      <a:pt x="482" y="106"/>
                      <a:pt x="482" y="106"/>
                    </a:cubicBezTo>
                    <a:cubicBezTo>
                      <a:pt x="483" y="107"/>
                      <a:pt x="483" y="107"/>
                      <a:pt x="483" y="107"/>
                    </a:cubicBezTo>
                    <a:cubicBezTo>
                      <a:pt x="483" y="107"/>
                      <a:pt x="482" y="108"/>
                      <a:pt x="482" y="108"/>
                    </a:cubicBezTo>
                    <a:cubicBezTo>
                      <a:pt x="483" y="109"/>
                      <a:pt x="483" y="109"/>
                      <a:pt x="483" y="109"/>
                    </a:cubicBezTo>
                    <a:cubicBezTo>
                      <a:pt x="483" y="109"/>
                      <a:pt x="479" y="108"/>
                      <a:pt x="478" y="108"/>
                    </a:cubicBezTo>
                    <a:cubicBezTo>
                      <a:pt x="477" y="107"/>
                      <a:pt x="475" y="104"/>
                      <a:pt x="475" y="103"/>
                    </a:cubicBezTo>
                    <a:cubicBezTo>
                      <a:pt x="472" y="103"/>
                      <a:pt x="472" y="110"/>
                      <a:pt x="470" y="109"/>
                    </a:cubicBezTo>
                    <a:cubicBezTo>
                      <a:pt x="471" y="110"/>
                      <a:pt x="470" y="111"/>
                      <a:pt x="470" y="112"/>
                    </a:cubicBezTo>
                    <a:cubicBezTo>
                      <a:pt x="471" y="112"/>
                      <a:pt x="471" y="112"/>
                      <a:pt x="471" y="112"/>
                    </a:cubicBezTo>
                    <a:cubicBezTo>
                      <a:pt x="471" y="112"/>
                      <a:pt x="473" y="115"/>
                      <a:pt x="471" y="115"/>
                    </a:cubicBezTo>
                    <a:cubicBezTo>
                      <a:pt x="471" y="115"/>
                      <a:pt x="469" y="116"/>
                      <a:pt x="469" y="115"/>
                    </a:cubicBezTo>
                    <a:cubicBezTo>
                      <a:pt x="469" y="114"/>
                      <a:pt x="469" y="114"/>
                      <a:pt x="469" y="114"/>
                    </a:cubicBezTo>
                    <a:cubicBezTo>
                      <a:pt x="469" y="115"/>
                      <a:pt x="469" y="115"/>
                      <a:pt x="469" y="115"/>
                    </a:cubicBezTo>
                    <a:cubicBezTo>
                      <a:pt x="469" y="115"/>
                      <a:pt x="469" y="115"/>
                      <a:pt x="469" y="115"/>
                    </a:cubicBezTo>
                    <a:cubicBezTo>
                      <a:pt x="468" y="115"/>
                      <a:pt x="458" y="121"/>
                      <a:pt x="459" y="122"/>
                    </a:cubicBezTo>
                    <a:cubicBezTo>
                      <a:pt x="459" y="121"/>
                      <a:pt x="459" y="121"/>
                      <a:pt x="458" y="120"/>
                    </a:cubicBezTo>
                    <a:cubicBezTo>
                      <a:pt x="456" y="120"/>
                      <a:pt x="455" y="121"/>
                      <a:pt x="454" y="122"/>
                    </a:cubicBezTo>
                    <a:cubicBezTo>
                      <a:pt x="454" y="122"/>
                      <a:pt x="454" y="121"/>
                      <a:pt x="454" y="121"/>
                    </a:cubicBezTo>
                    <a:cubicBezTo>
                      <a:pt x="453" y="121"/>
                      <a:pt x="452" y="122"/>
                      <a:pt x="452" y="122"/>
                    </a:cubicBezTo>
                    <a:cubicBezTo>
                      <a:pt x="452" y="122"/>
                      <a:pt x="452" y="122"/>
                      <a:pt x="452" y="122"/>
                    </a:cubicBezTo>
                    <a:cubicBezTo>
                      <a:pt x="451" y="122"/>
                      <a:pt x="451" y="122"/>
                      <a:pt x="450" y="122"/>
                    </a:cubicBezTo>
                    <a:cubicBezTo>
                      <a:pt x="450" y="123"/>
                      <a:pt x="448" y="128"/>
                      <a:pt x="448" y="128"/>
                    </a:cubicBezTo>
                    <a:cubicBezTo>
                      <a:pt x="449" y="127"/>
                      <a:pt x="449" y="127"/>
                      <a:pt x="449" y="127"/>
                    </a:cubicBezTo>
                    <a:cubicBezTo>
                      <a:pt x="450" y="127"/>
                      <a:pt x="449" y="130"/>
                      <a:pt x="449" y="130"/>
                    </a:cubicBezTo>
                    <a:cubicBezTo>
                      <a:pt x="450" y="130"/>
                      <a:pt x="450" y="130"/>
                      <a:pt x="450" y="130"/>
                    </a:cubicBezTo>
                    <a:cubicBezTo>
                      <a:pt x="450" y="132"/>
                      <a:pt x="450" y="132"/>
                      <a:pt x="450" y="132"/>
                    </a:cubicBezTo>
                    <a:cubicBezTo>
                      <a:pt x="450" y="132"/>
                      <a:pt x="449" y="132"/>
                      <a:pt x="449" y="132"/>
                    </a:cubicBezTo>
                    <a:cubicBezTo>
                      <a:pt x="449" y="131"/>
                      <a:pt x="449" y="131"/>
                      <a:pt x="449" y="131"/>
                    </a:cubicBezTo>
                    <a:cubicBezTo>
                      <a:pt x="447" y="132"/>
                      <a:pt x="449" y="134"/>
                      <a:pt x="448" y="135"/>
                    </a:cubicBezTo>
                    <a:cubicBezTo>
                      <a:pt x="447" y="136"/>
                      <a:pt x="445" y="136"/>
                      <a:pt x="445" y="138"/>
                    </a:cubicBezTo>
                    <a:cubicBezTo>
                      <a:pt x="445" y="138"/>
                      <a:pt x="445" y="139"/>
                      <a:pt x="445" y="139"/>
                    </a:cubicBezTo>
                    <a:cubicBezTo>
                      <a:pt x="445" y="139"/>
                      <a:pt x="443" y="139"/>
                      <a:pt x="443" y="139"/>
                    </a:cubicBezTo>
                    <a:cubicBezTo>
                      <a:pt x="443" y="140"/>
                      <a:pt x="443" y="140"/>
                      <a:pt x="443" y="140"/>
                    </a:cubicBezTo>
                    <a:cubicBezTo>
                      <a:pt x="444" y="141"/>
                      <a:pt x="442" y="142"/>
                      <a:pt x="441" y="144"/>
                    </a:cubicBezTo>
                    <a:cubicBezTo>
                      <a:pt x="440" y="141"/>
                      <a:pt x="440" y="138"/>
                      <a:pt x="439" y="136"/>
                    </a:cubicBezTo>
                    <a:cubicBezTo>
                      <a:pt x="439" y="134"/>
                      <a:pt x="439" y="133"/>
                      <a:pt x="440" y="132"/>
                    </a:cubicBezTo>
                    <a:cubicBezTo>
                      <a:pt x="440" y="131"/>
                      <a:pt x="441" y="129"/>
                      <a:pt x="441" y="128"/>
                    </a:cubicBezTo>
                    <a:cubicBezTo>
                      <a:pt x="441" y="129"/>
                      <a:pt x="448" y="122"/>
                      <a:pt x="448" y="121"/>
                    </a:cubicBezTo>
                    <a:cubicBezTo>
                      <a:pt x="449" y="121"/>
                      <a:pt x="450" y="120"/>
                      <a:pt x="450" y="119"/>
                    </a:cubicBezTo>
                    <a:cubicBezTo>
                      <a:pt x="451" y="118"/>
                      <a:pt x="450" y="116"/>
                      <a:pt x="451" y="116"/>
                    </a:cubicBezTo>
                    <a:cubicBezTo>
                      <a:pt x="451" y="115"/>
                      <a:pt x="452" y="115"/>
                      <a:pt x="452" y="115"/>
                    </a:cubicBezTo>
                    <a:cubicBezTo>
                      <a:pt x="452" y="115"/>
                      <a:pt x="452" y="115"/>
                      <a:pt x="452" y="115"/>
                    </a:cubicBezTo>
                    <a:cubicBezTo>
                      <a:pt x="451" y="115"/>
                      <a:pt x="450" y="115"/>
                      <a:pt x="450" y="116"/>
                    </a:cubicBezTo>
                    <a:cubicBezTo>
                      <a:pt x="449" y="117"/>
                      <a:pt x="449" y="117"/>
                      <a:pt x="449" y="117"/>
                    </a:cubicBezTo>
                    <a:cubicBezTo>
                      <a:pt x="450" y="117"/>
                      <a:pt x="450" y="117"/>
                      <a:pt x="450" y="117"/>
                    </a:cubicBezTo>
                    <a:cubicBezTo>
                      <a:pt x="450" y="117"/>
                      <a:pt x="450" y="117"/>
                      <a:pt x="449" y="118"/>
                    </a:cubicBezTo>
                    <a:cubicBezTo>
                      <a:pt x="449" y="117"/>
                      <a:pt x="449" y="117"/>
                      <a:pt x="449" y="117"/>
                    </a:cubicBezTo>
                    <a:cubicBezTo>
                      <a:pt x="449" y="117"/>
                      <a:pt x="446" y="120"/>
                      <a:pt x="446" y="120"/>
                    </a:cubicBezTo>
                    <a:cubicBezTo>
                      <a:pt x="445" y="119"/>
                      <a:pt x="446" y="118"/>
                      <a:pt x="445" y="117"/>
                    </a:cubicBezTo>
                    <a:cubicBezTo>
                      <a:pt x="442" y="116"/>
                      <a:pt x="437" y="121"/>
                      <a:pt x="437" y="123"/>
                    </a:cubicBezTo>
                    <a:cubicBezTo>
                      <a:pt x="438" y="123"/>
                      <a:pt x="438" y="123"/>
                      <a:pt x="439" y="123"/>
                    </a:cubicBezTo>
                    <a:cubicBezTo>
                      <a:pt x="439" y="124"/>
                      <a:pt x="437" y="125"/>
                      <a:pt x="437" y="124"/>
                    </a:cubicBezTo>
                    <a:cubicBezTo>
                      <a:pt x="436" y="124"/>
                      <a:pt x="434" y="126"/>
                      <a:pt x="434" y="125"/>
                    </a:cubicBezTo>
                    <a:cubicBezTo>
                      <a:pt x="433" y="124"/>
                      <a:pt x="433" y="124"/>
                      <a:pt x="433" y="124"/>
                    </a:cubicBezTo>
                    <a:cubicBezTo>
                      <a:pt x="434" y="124"/>
                      <a:pt x="434" y="124"/>
                      <a:pt x="435" y="124"/>
                    </a:cubicBezTo>
                    <a:cubicBezTo>
                      <a:pt x="434" y="124"/>
                      <a:pt x="434" y="124"/>
                      <a:pt x="434" y="123"/>
                    </a:cubicBezTo>
                    <a:cubicBezTo>
                      <a:pt x="433" y="123"/>
                      <a:pt x="433" y="123"/>
                      <a:pt x="433" y="123"/>
                    </a:cubicBezTo>
                    <a:cubicBezTo>
                      <a:pt x="430" y="123"/>
                      <a:pt x="430" y="123"/>
                      <a:pt x="430" y="123"/>
                    </a:cubicBezTo>
                    <a:cubicBezTo>
                      <a:pt x="430" y="124"/>
                      <a:pt x="430" y="124"/>
                      <a:pt x="430" y="124"/>
                    </a:cubicBezTo>
                    <a:cubicBezTo>
                      <a:pt x="430" y="123"/>
                      <a:pt x="428" y="124"/>
                      <a:pt x="427" y="123"/>
                    </a:cubicBezTo>
                    <a:cubicBezTo>
                      <a:pt x="426" y="124"/>
                      <a:pt x="426" y="124"/>
                      <a:pt x="426" y="124"/>
                    </a:cubicBezTo>
                    <a:cubicBezTo>
                      <a:pt x="426" y="124"/>
                      <a:pt x="426" y="124"/>
                      <a:pt x="426" y="124"/>
                    </a:cubicBezTo>
                    <a:cubicBezTo>
                      <a:pt x="422" y="123"/>
                      <a:pt x="419" y="127"/>
                      <a:pt x="417" y="130"/>
                    </a:cubicBezTo>
                    <a:cubicBezTo>
                      <a:pt x="417" y="130"/>
                      <a:pt x="412" y="137"/>
                      <a:pt x="414" y="137"/>
                    </a:cubicBezTo>
                    <a:cubicBezTo>
                      <a:pt x="414" y="137"/>
                      <a:pt x="414" y="137"/>
                      <a:pt x="414" y="137"/>
                    </a:cubicBezTo>
                    <a:cubicBezTo>
                      <a:pt x="415" y="137"/>
                      <a:pt x="414" y="137"/>
                      <a:pt x="414" y="137"/>
                    </a:cubicBezTo>
                    <a:cubicBezTo>
                      <a:pt x="415" y="136"/>
                      <a:pt x="415" y="136"/>
                      <a:pt x="415" y="136"/>
                    </a:cubicBezTo>
                    <a:cubicBezTo>
                      <a:pt x="414" y="138"/>
                      <a:pt x="414" y="138"/>
                      <a:pt x="414" y="138"/>
                    </a:cubicBezTo>
                    <a:cubicBezTo>
                      <a:pt x="415" y="139"/>
                      <a:pt x="416" y="137"/>
                      <a:pt x="416" y="137"/>
                    </a:cubicBezTo>
                    <a:cubicBezTo>
                      <a:pt x="416" y="137"/>
                      <a:pt x="416" y="138"/>
                      <a:pt x="416" y="138"/>
                    </a:cubicBezTo>
                    <a:cubicBezTo>
                      <a:pt x="417" y="138"/>
                      <a:pt x="417" y="136"/>
                      <a:pt x="417" y="136"/>
                    </a:cubicBezTo>
                    <a:cubicBezTo>
                      <a:pt x="417" y="137"/>
                      <a:pt x="420" y="137"/>
                      <a:pt x="420" y="139"/>
                    </a:cubicBezTo>
                    <a:cubicBezTo>
                      <a:pt x="419" y="139"/>
                      <a:pt x="419" y="139"/>
                      <a:pt x="419" y="139"/>
                    </a:cubicBezTo>
                    <a:cubicBezTo>
                      <a:pt x="420" y="140"/>
                      <a:pt x="419" y="141"/>
                      <a:pt x="420" y="141"/>
                    </a:cubicBezTo>
                    <a:cubicBezTo>
                      <a:pt x="420" y="147"/>
                      <a:pt x="415" y="161"/>
                      <a:pt x="407" y="159"/>
                    </a:cubicBezTo>
                    <a:cubicBezTo>
                      <a:pt x="407" y="159"/>
                      <a:pt x="407" y="159"/>
                      <a:pt x="407" y="159"/>
                    </a:cubicBezTo>
                    <a:cubicBezTo>
                      <a:pt x="407" y="159"/>
                      <a:pt x="406" y="160"/>
                      <a:pt x="405" y="161"/>
                    </a:cubicBezTo>
                    <a:cubicBezTo>
                      <a:pt x="405" y="161"/>
                      <a:pt x="405" y="161"/>
                      <a:pt x="405" y="161"/>
                    </a:cubicBezTo>
                    <a:cubicBezTo>
                      <a:pt x="405" y="161"/>
                      <a:pt x="402" y="165"/>
                      <a:pt x="401" y="166"/>
                    </a:cubicBezTo>
                    <a:cubicBezTo>
                      <a:pt x="402" y="167"/>
                      <a:pt x="403" y="171"/>
                      <a:pt x="404" y="172"/>
                    </a:cubicBezTo>
                    <a:cubicBezTo>
                      <a:pt x="403" y="174"/>
                      <a:pt x="403" y="174"/>
                      <a:pt x="403" y="174"/>
                    </a:cubicBezTo>
                    <a:cubicBezTo>
                      <a:pt x="403" y="174"/>
                      <a:pt x="403" y="174"/>
                      <a:pt x="403" y="174"/>
                    </a:cubicBezTo>
                    <a:cubicBezTo>
                      <a:pt x="403" y="174"/>
                      <a:pt x="402" y="173"/>
                      <a:pt x="402" y="174"/>
                    </a:cubicBezTo>
                    <a:cubicBezTo>
                      <a:pt x="402" y="174"/>
                      <a:pt x="402" y="174"/>
                      <a:pt x="402" y="174"/>
                    </a:cubicBezTo>
                    <a:cubicBezTo>
                      <a:pt x="401" y="174"/>
                      <a:pt x="400" y="175"/>
                      <a:pt x="399" y="175"/>
                    </a:cubicBezTo>
                    <a:cubicBezTo>
                      <a:pt x="400" y="173"/>
                      <a:pt x="400" y="172"/>
                      <a:pt x="400" y="171"/>
                    </a:cubicBezTo>
                    <a:cubicBezTo>
                      <a:pt x="400" y="171"/>
                      <a:pt x="400" y="171"/>
                      <a:pt x="400" y="171"/>
                    </a:cubicBezTo>
                    <a:cubicBezTo>
                      <a:pt x="400" y="170"/>
                      <a:pt x="400" y="170"/>
                      <a:pt x="400" y="170"/>
                    </a:cubicBezTo>
                    <a:cubicBezTo>
                      <a:pt x="400" y="169"/>
                      <a:pt x="400" y="169"/>
                      <a:pt x="400" y="169"/>
                    </a:cubicBezTo>
                    <a:cubicBezTo>
                      <a:pt x="400" y="169"/>
                      <a:pt x="400" y="169"/>
                      <a:pt x="400" y="169"/>
                    </a:cubicBezTo>
                    <a:cubicBezTo>
                      <a:pt x="399" y="169"/>
                      <a:pt x="398" y="168"/>
                      <a:pt x="398" y="168"/>
                    </a:cubicBezTo>
                    <a:cubicBezTo>
                      <a:pt x="398" y="167"/>
                      <a:pt x="398" y="167"/>
                      <a:pt x="398" y="166"/>
                    </a:cubicBezTo>
                    <a:cubicBezTo>
                      <a:pt x="397" y="165"/>
                      <a:pt x="397" y="165"/>
                      <a:pt x="397" y="165"/>
                    </a:cubicBezTo>
                    <a:cubicBezTo>
                      <a:pt x="397" y="165"/>
                      <a:pt x="393" y="167"/>
                      <a:pt x="393" y="167"/>
                    </a:cubicBezTo>
                    <a:cubicBezTo>
                      <a:pt x="393" y="167"/>
                      <a:pt x="394" y="164"/>
                      <a:pt x="394" y="164"/>
                    </a:cubicBezTo>
                    <a:cubicBezTo>
                      <a:pt x="394" y="164"/>
                      <a:pt x="393" y="163"/>
                      <a:pt x="393" y="163"/>
                    </a:cubicBezTo>
                    <a:cubicBezTo>
                      <a:pt x="392" y="163"/>
                      <a:pt x="389" y="166"/>
                      <a:pt x="389" y="167"/>
                    </a:cubicBezTo>
                    <a:cubicBezTo>
                      <a:pt x="389" y="166"/>
                      <a:pt x="389" y="166"/>
                      <a:pt x="389" y="166"/>
                    </a:cubicBezTo>
                    <a:cubicBezTo>
                      <a:pt x="388" y="167"/>
                      <a:pt x="388" y="167"/>
                      <a:pt x="388" y="167"/>
                    </a:cubicBezTo>
                    <a:cubicBezTo>
                      <a:pt x="388" y="167"/>
                      <a:pt x="388" y="168"/>
                      <a:pt x="388" y="168"/>
                    </a:cubicBezTo>
                    <a:cubicBezTo>
                      <a:pt x="389" y="169"/>
                      <a:pt x="389" y="168"/>
                      <a:pt x="390" y="169"/>
                    </a:cubicBezTo>
                    <a:cubicBezTo>
                      <a:pt x="390" y="170"/>
                      <a:pt x="390" y="170"/>
                      <a:pt x="390" y="170"/>
                    </a:cubicBezTo>
                    <a:cubicBezTo>
                      <a:pt x="390" y="170"/>
                      <a:pt x="394" y="169"/>
                      <a:pt x="395" y="170"/>
                    </a:cubicBezTo>
                    <a:cubicBezTo>
                      <a:pt x="395" y="170"/>
                      <a:pt x="395" y="170"/>
                      <a:pt x="395" y="170"/>
                    </a:cubicBezTo>
                    <a:cubicBezTo>
                      <a:pt x="394" y="171"/>
                      <a:pt x="392" y="170"/>
                      <a:pt x="392" y="172"/>
                    </a:cubicBezTo>
                    <a:cubicBezTo>
                      <a:pt x="391" y="172"/>
                      <a:pt x="391" y="172"/>
                      <a:pt x="391" y="172"/>
                    </a:cubicBezTo>
                    <a:cubicBezTo>
                      <a:pt x="390" y="174"/>
                      <a:pt x="390" y="174"/>
                      <a:pt x="390" y="174"/>
                    </a:cubicBezTo>
                    <a:cubicBezTo>
                      <a:pt x="392" y="175"/>
                      <a:pt x="392" y="177"/>
                      <a:pt x="394" y="179"/>
                    </a:cubicBezTo>
                    <a:cubicBezTo>
                      <a:pt x="394" y="179"/>
                      <a:pt x="394" y="179"/>
                      <a:pt x="394" y="179"/>
                    </a:cubicBezTo>
                    <a:cubicBezTo>
                      <a:pt x="393" y="179"/>
                      <a:pt x="393" y="179"/>
                      <a:pt x="393" y="179"/>
                    </a:cubicBezTo>
                    <a:cubicBezTo>
                      <a:pt x="394" y="180"/>
                      <a:pt x="394" y="180"/>
                      <a:pt x="394" y="180"/>
                    </a:cubicBezTo>
                    <a:cubicBezTo>
                      <a:pt x="392" y="181"/>
                      <a:pt x="392" y="181"/>
                      <a:pt x="392" y="181"/>
                    </a:cubicBezTo>
                    <a:cubicBezTo>
                      <a:pt x="393" y="181"/>
                      <a:pt x="393" y="181"/>
                      <a:pt x="393" y="181"/>
                    </a:cubicBezTo>
                    <a:cubicBezTo>
                      <a:pt x="394" y="181"/>
                      <a:pt x="394" y="183"/>
                      <a:pt x="394" y="183"/>
                    </a:cubicBezTo>
                    <a:cubicBezTo>
                      <a:pt x="393" y="184"/>
                      <a:pt x="393" y="184"/>
                      <a:pt x="393" y="184"/>
                    </a:cubicBezTo>
                    <a:cubicBezTo>
                      <a:pt x="393" y="184"/>
                      <a:pt x="393" y="184"/>
                      <a:pt x="393" y="184"/>
                    </a:cubicBezTo>
                    <a:cubicBezTo>
                      <a:pt x="393" y="185"/>
                      <a:pt x="391" y="186"/>
                      <a:pt x="391" y="187"/>
                    </a:cubicBezTo>
                    <a:cubicBezTo>
                      <a:pt x="391" y="187"/>
                      <a:pt x="391" y="187"/>
                      <a:pt x="391" y="187"/>
                    </a:cubicBezTo>
                    <a:cubicBezTo>
                      <a:pt x="391" y="187"/>
                      <a:pt x="391" y="187"/>
                      <a:pt x="391" y="187"/>
                    </a:cubicBezTo>
                    <a:cubicBezTo>
                      <a:pt x="391" y="191"/>
                      <a:pt x="384" y="192"/>
                      <a:pt x="382" y="193"/>
                    </a:cubicBezTo>
                    <a:cubicBezTo>
                      <a:pt x="382" y="195"/>
                      <a:pt x="378" y="194"/>
                      <a:pt x="378" y="195"/>
                    </a:cubicBezTo>
                    <a:cubicBezTo>
                      <a:pt x="378" y="197"/>
                      <a:pt x="377" y="196"/>
                      <a:pt x="377" y="195"/>
                    </a:cubicBezTo>
                    <a:cubicBezTo>
                      <a:pt x="377" y="194"/>
                      <a:pt x="377" y="194"/>
                      <a:pt x="377" y="194"/>
                    </a:cubicBezTo>
                    <a:cubicBezTo>
                      <a:pt x="377" y="194"/>
                      <a:pt x="376" y="195"/>
                      <a:pt x="376" y="194"/>
                    </a:cubicBezTo>
                    <a:cubicBezTo>
                      <a:pt x="376" y="194"/>
                      <a:pt x="375" y="194"/>
                      <a:pt x="375" y="195"/>
                    </a:cubicBezTo>
                    <a:cubicBezTo>
                      <a:pt x="369" y="197"/>
                      <a:pt x="375" y="205"/>
                      <a:pt x="377" y="208"/>
                    </a:cubicBezTo>
                    <a:cubicBezTo>
                      <a:pt x="377" y="209"/>
                      <a:pt x="373" y="212"/>
                      <a:pt x="372" y="213"/>
                    </a:cubicBezTo>
                    <a:cubicBezTo>
                      <a:pt x="371" y="212"/>
                      <a:pt x="372" y="211"/>
                      <a:pt x="372" y="211"/>
                    </a:cubicBezTo>
                    <a:cubicBezTo>
                      <a:pt x="367" y="207"/>
                      <a:pt x="363" y="205"/>
                      <a:pt x="365" y="213"/>
                    </a:cubicBezTo>
                    <a:cubicBezTo>
                      <a:pt x="365" y="214"/>
                      <a:pt x="366" y="214"/>
                      <a:pt x="367" y="215"/>
                    </a:cubicBezTo>
                    <a:cubicBezTo>
                      <a:pt x="367" y="215"/>
                      <a:pt x="368" y="216"/>
                      <a:pt x="367" y="216"/>
                    </a:cubicBezTo>
                    <a:cubicBezTo>
                      <a:pt x="368" y="218"/>
                      <a:pt x="368" y="219"/>
                      <a:pt x="369" y="221"/>
                    </a:cubicBezTo>
                    <a:cubicBezTo>
                      <a:pt x="368" y="220"/>
                      <a:pt x="367" y="218"/>
                      <a:pt x="364" y="215"/>
                    </a:cubicBezTo>
                    <a:cubicBezTo>
                      <a:pt x="364" y="215"/>
                      <a:pt x="362" y="210"/>
                      <a:pt x="362" y="209"/>
                    </a:cubicBezTo>
                    <a:cubicBezTo>
                      <a:pt x="362" y="206"/>
                      <a:pt x="361" y="203"/>
                      <a:pt x="359" y="201"/>
                    </a:cubicBezTo>
                    <a:cubicBezTo>
                      <a:pt x="356" y="199"/>
                      <a:pt x="354" y="197"/>
                      <a:pt x="353" y="193"/>
                    </a:cubicBezTo>
                    <a:cubicBezTo>
                      <a:pt x="352" y="193"/>
                      <a:pt x="352" y="193"/>
                      <a:pt x="352" y="193"/>
                    </a:cubicBezTo>
                    <a:cubicBezTo>
                      <a:pt x="352" y="194"/>
                      <a:pt x="352" y="194"/>
                      <a:pt x="352" y="194"/>
                    </a:cubicBezTo>
                    <a:cubicBezTo>
                      <a:pt x="352" y="194"/>
                      <a:pt x="351" y="192"/>
                      <a:pt x="351" y="192"/>
                    </a:cubicBezTo>
                    <a:cubicBezTo>
                      <a:pt x="351" y="192"/>
                      <a:pt x="351" y="194"/>
                      <a:pt x="351" y="194"/>
                    </a:cubicBezTo>
                    <a:cubicBezTo>
                      <a:pt x="351" y="194"/>
                      <a:pt x="351" y="194"/>
                      <a:pt x="351" y="194"/>
                    </a:cubicBezTo>
                    <a:cubicBezTo>
                      <a:pt x="350" y="194"/>
                      <a:pt x="350" y="194"/>
                      <a:pt x="350" y="194"/>
                    </a:cubicBezTo>
                    <a:cubicBezTo>
                      <a:pt x="350" y="194"/>
                      <a:pt x="350" y="194"/>
                      <a:pt x="350" y="194"/>
                    </a:cubicBezTo>
                    <a:cubicBezTo>
                      <a:pt x="350" y="194"/>
                      <a:pt x="350" y="194"/>
                      <a:pt x="350" y="194"/>
                    </a:cubicBezTo>
                    <a:cubicBezTo>
                      <a:pt x="350" y="194"/>
                      <a:pt x="350" y="194"/>
                      <a:pt x="350" y="194"/>
                    </a:cubicBezTo>
                    <a:cubicBezTo>
                      <a:pt x="349" y="194"/>
                      <a:pt x="350" y="194"/>
                      <a:pt x="349" y="194"/>
                    </a:cubicBezTo>
                    <a:cubicBezTo>
                      <a:pt x="349" y="194"/>
                      <a:pt x="349" y="194"/>
                      <a:pt x="349" y="194"/>
                    </a:cubicBezTo>
                    <a:cubicBezTo>
                      <a:pt x="349" y="194"/>
                      <a:pt x="349" y="194"/>
                      <a:pt x="349" y="194"/>
                    </a:cubicBezTo>
                    <a:cubicBezTo>
                      <a:pt x="349" y="194"/>
                      <a:pt x="349" y="194"/>
                      <a:pt x="349" y="194"/>
                    </a:cubicBezTo>
                    <a:cubicBezTo>
                      <a:pt x="349" y="195"/>
                      <a:pt x="349" y="195"/>
                      <a:pt x="349" y="195"/>
                    </a:cubicBezTo>
                    <a:cubicBezTo>
                      <a:pt x="349" y="194"/>
                      <a:pt x="349" y="194"/>
                      <a:pt x="349" y="194"/>
                    </a:cubicBezTo>
                    <a:cubicBezTo>
                      <a:pt x="349" y="194"/>
                      <a:pt x="348" y="194"/>
                      <a:pt x="348" y="194"/>
                    </a:cubicBezTo>
                    <a:cubicBezTo>
                      <a:pt x="348" y="194"/>
                      <a:pt x="348" y="194"/>
                      <a:pt x="348" y="194"/>
                    </a:cubicBezTo>
                    <a:cubicBezTo>
                      <a:pt x="345" y="196"/>
                      <a:pt x="343" y="199"/>
                      <a:pt x="340" y="201"/>
                    </a:cubicBezTo>
                    <a:cubicBezTo>
                      <a:pt x="340" y="201"/>
                      <a:pt x="338" y="202"/>
                      <a:pt x="337" y="203"/>
                    </a:cubicBezTo>
                    <a:cubicBezTo>
                      <a:pt x="337" y="204"/>
                      <a:pt x="337" y="214"/>
                      <a:pt x="333" y="213"/>
                    </a:cubicBezTo>
                    <a:cubicBezTo>
                      <a:pt x="330" y="212"/>
                      <a:pt x="329" y="205"/>
                      <a:pt x="328" y="202"/>
                    </a:cubicBezTo>
                    <a:cubicBezTo>
                      <a:pt x="327" y="200"/>
                      <a:pt x="328" y="195"/>
                      <a:pt x="326" y="193"/>
                    </a:cubicBezTo>
                    <a:cubicBezTo>
                      <a:pt x="326" y="195"/>
                      <a:pt x="326" y="195"/>
                      <a:pt x="326" y="195"/>
                    </a:cubicBezTo>
                    <a:cubicBezTo>
                      <a:pt x="326" y="198"/>
                      <a:pt x="321" y="191"/>
                      <a:pt x="321" y="191"/>
                    </a:cubicBezTo>
                    <a:cubicBezTo>
                      <a:pt x="320" y="190"/>
                      <a:pt x="317" y="189"/>
                      <a:pt x="315" y="188"/>
                    </a:cubicBezTo>
                    <a:cubicBezTo>
                      <a:pt x="314" y="188"/>
                      <a:pt x="312" y="190"/>
                      <a:pt x="310" y="189"/>
                    </a:cubicBezTo>
                    <a:cubicBezTo>
                      <a:pt x="308" y="189"/>
                      <a:pt x="307" y="187"/>
                      <a:pt x="305" y="186"/>
                    </a:cubicBezTo>
                    <a:cubicBezTo>
                      <a:pt x="305" y="186"/>
                      <a:pt x="304" y="187"/>
                      <a:pt x="304" y="187"/>
                    </a:cubicBezTo>
                    <a:cubicBezTo>
                      <a:pt x="302" y="186"/>
                      <a:pt x="301" y="186"/>
                      <a:pt x="300" y="185"/>
                    </a:cubicBezTo>
                    <a:cubicBezTo>
                      <a:pt x="297" y="183"/>
                      <a:pt x="296" y="182"/>
                      <a:pt x="293" y="182"/>
                    </a:cubicBezTo>
                    <a:cubicBezTo>
                      <a:pt x="293" y="183"/>
                      <a:pt x="293" y="183"/>
                      <a:pt x="293" y="183"/>
                    </a:cubicBezTo>
                    <a:cubicBezTo>
                      <a:pt x="294" y="183"/>
                      <a:pt x="296" y="187"/>
                      <a:pt x="296" y="188"/>
                    </a:cubicBezTo>
                    <a:cubicBezTo>
                      <a:pt x="297" y="189"/>
                      <a:pt x="298" y="190"/>
                      <a:pt x="299" y="191"/>
                    </a:cubicBezTo>
                    <a:cubicBezTo>
                      <a:pt x="301" y="191"/>
                      <a:pt x="303" y="190"/>
                      <a:pt x="304" y="188"/>
                    </a:cubicBezTo>
                    <a:cubicBezTo>
                      <a:pt x="305" y="186"/>
                      <a:pt x="309" y="199"/>
                      <a:pt x="307" y="196"/>
                    </a:cubicBezTo>
                    <a:cubicBezTo>
                      <a:pt x="303" y="200"/>
                      <a:pt x="297" y="206"/>
                      <a:pt x="290" y="205"/>
                    </a:cubicBezTo>
                    <a:cubicBezTo>
                      <a:pt x="280" y="203"/>
                      <a:pt x="281" y="190"/>
                      <a:pt x="275" y="185"/>
                    </a:cubicBezTo>
                    <a:cubicBezTo>
                      <a:pt x="275" y="185"/>
                      <a:pt x="275" y="185"/>
                      <a:pt x="275" y="185"/>
                    </a:cubicBezTo>
                    <a:cubicBezTo>
                      <a:pt x="275" y="184"/>
                      <a:pt x="275" y="184"/>
                      <a:pt x="275" y="183"/>
                    </a:cubicBezTo>
                    <a:cubicBezTo>
                      <a:pt x="275" y="185"/>
                      <a:pt x="273" y="185"/>
                      <a:pt x="272" y="187"/>
                    </a:cubicBezTo>
                    <a:cubicBezTo>
                      <a:pt x="272" y="190"/>
                      <a:pt x="276" y="190"/>
                      <a:pt x="277" y="191"/>
                    </a:cubicBezTo>
                    <a:cubicBezTo>
                      <a:pt x="279" y="194"/>
                      <a:pt x="280" y="199"/>
                      <a:pt x="282" y="202"/>
                    </a:cubicBezTo>
                    <a:cubicBezTo>
                      <a:pt x="283" y="204"/>
                      <a:pt x="284" y="204"/>
                      <a:pt x="286" y="206"/>
                    </a:cubicBezTo>
                    <a:cubicBezTo>
                      <a:pt x="286" y="207"/>
                      <a:pt x="287" y="209"/>
                      <a:pt x="287" y="209"/>
                    </a:cubicBezTo>
                    <a:cubicBezTo>
                      <a:pt x="288" y="210"/>
                      <a:pt x="297" y="210"/>
                      <a:pt x="298" y="209"/>
                    </a:cubicBezTo>
                    <a:cubicBezTo>
                      <a:pt x="296" y="211"/>
                      <a:pt x="296" y="214"/>
                      <a:pt x="295" y="217"/>
                    </a:cubicBezTo>
                    <a:cubicBezTo>
                      <a:pt x="293" y="220"/>
                      <a:pt x="292" y="221"/>
                      <a:pt x="289" y="223"/>
                    </a:cubicBezTo>
                    <a:cubicBezTo>
                      <a:pt x="287" y="225"/>
                      <a:pt x="284" y="227"/>
                      <a:pt x="282" y="230"/>
                    </a:cubicBezTo>
                    <a:cubicBezTo>
                      <a:pt x="280" y="233"/>
                      <a:pt x="282" y="234"/>
                      <a:pt x="282" y="237"/>
                    </a:cubicBezTo>
                    <a:cubicBezTo>
                      <a:pt x="284" y="244"/>
                      <a:pt x="284" y="246"/>
                      <a:pt x="279" y="250"/>
                    </a:cubicBezTo>
                    <a:cubicBezTo>
                      <a:pt x="278" y="250"/>
                      <a:pt x="275" y="252"/>
                      <a:pt x="275" y="253"/>
                    </a:cubicBezTo>
                    <a:cubicBezTo>
                      <a:pt x="275" y="254"/>
                      <a:pt x="277" y="258"/>
                      <a:pt x="276" y="258"/>
                    </a:cubicBezTo>
                    <a:cubicBezTo>
                      <a:pt x="276" y="260"/>
                      <a:pt x="274" y="259"/>
                      <a:pt x="273" y="261"/>
                    </a:cubicBezTo>
                    <a:cubicBezTo>
                      <a:pt x="272" y="261"/>
                      <a:pt x="272" y="264"/>
                      <a:pt x="272" y="265"/>
                    </a:cubicBezTo>
                    <a:cubicBezTo>
                      <a:pt x="270" y="268"/>
                      <a:pt x="264" y="276"/>
                      <a:pt x="259" y="274"/>
                    </a:cubicBezTo>
                    <a:cubicBezTo>
                      <a:pt x="259" y="274"/>
                      <a:pt x="253" y="276"/>
                      <a:pt x="253" y="272"/>
                    </a:cubicBezTo>
                    <a:cubicBezTo>
                      <a:pt x="254" y="263"/>
                      <a:pt x="244" y="256"/>
                      <a:pt x="244" y="248"/>
                    </a:cubicBezTo>
                    <a:cubicBezTo>
                      <a:pt x="244" y="244"/>
                      <a:pt x="247" y="240"/>
                      <a:pt x="246" y="236"/>
                    </a:cubicBezTo>
                    <a:cubicBezTo>
                      <a:pt x="246" y="234"/>
                      <a:pt x="244" y="232"/>
                      <a:pt x="242" y="230"/>
                    </a:cubicBezTo>
                    <a:cubicBezTo>
                      <a:pt x="243" y="230"/>
                      <a:pt x="243" y="230"/>
                      <a:pt x="243" y="230"/>
                    </a:cubicBezTo>
                    <a:cubicBezTo>
                      <a:pt x="242" y="229"/>
                      <a:pt x="241" y="228"/>
                      <a:pt x="240" y="226"/>
                    </a:cubicBezTo>
                    <a:cubicBezTo>
                      <a:pt x="241" y="226"/>
                      <a:pt x="241" y="226"/>
                      <a:pt x="241" y="226"/>
                    </a:cubicBezTo>
                    <a:cubicBezTo>
                      <a:pt x="240" y="225"/>
                      <a:pt x="241" y="222"/>
                      <a:pt x="241" y="220"/>
                    </a:cubicBezTo>
                    <a:cubicBezTo>
                      <a:pt x="239" y="218"/>
                      <a:pt x="240" y="219"/>
                      <a:pt x="236" y="219"/>
                    </a:cubicBezTo>
                    <a:cubicBezTo>
                      <a:pt x="236" y="219"/>
                      <a:pt x="236" y="219"/>
                      <a:pt x="236" y="219"/>
                    </a:cubicBezTo>
                    <a:cubicBezTo>
                      <a:pt x="236" y="219"/>
                      <a:pt x="236" y="219"/>
                      <a:pt x="236" y="219"/>
                    </a:cubicBezTo>
                    <a:cubicBezTo>
                      <a:pt x="235" y="217"/>
                      <a:pt x="234" y="215"/>
                      <a:pt x="231" y="216"/>
                    </a:cubicBezTo>
                    <a:cubicBezTo>
                      <a:pt x="228" y="217"/>
                      <a:pt x="227" y="218"/>
                      <a:pt x="224" y="218"/>
                    </a:cubicBezTo>
                    <a:cubicBezTo>
                      <a:pt x="222" y="218"/>
                      <a:pt x="220" y="218"/>
                      <a:pt x="218" y="219"/>
                    </a:cubicBezTo>
                    <a:cubicBezTo>
                      <a:pt x="214" y="216"/>
                      <a:pt x="210" y="214"/>
                      <a:pt x="208" y="210"/>
                    </a:cubicBezTo>
                    <a:cubicBezTo>
                      <a:pt x="207" y="210"/>
                      <a:pt x="207" y="210"/>
                      <a:pt x="207" y="210"/>
                    </a:cubicBezTo>
                    <a:cubicBezTo>
                      <a:pt x="207" y="209"/>
                      <a:pt x="206" y="207"/>
                      <a:pt x="205" y="208"/>
                    </a:cubicBezTo>
                    <a:cubicBezTo>
                      <a:pt x="205" y="206"/>
                      <a:pt x="206" y="206"/>
                      <a:pt x="204" y="204"/>
                    </a:cubicBezTo>
                    <a:cubicBezTo>
                      <a:pt x="205" y="204"/>
                      <a:pt x="206" y="196"/>
                      <a:pt x="205" y="195"/>
                    </a:cubicBezTo>
                    <a:cubicBezTo>
                      <a:pt x="205" y="196"/>
                      <a:pt x="205" y="196"/>
                      <a:pt x="205" y="196"/>
                    </a:cubicBezTo>
                    <a:cubicBezTo>
                      <a:pt x="204" y="189"/>
                      <a:pt x="212" y="187"/>
                      <a:pt x="214" y="182"/>
                    </a:cubicBezTo>
                    <a:cubicBezTo>
                      <a:pt x="215" y="181"/>
                      <a:pt x="220" y="170"/>
                      <a:pt x="221" y="173"/>
                    </a:cubicBezTo>
                    <a:cubicBezTo>
                      <a:pt x="222" y="174"/>
                      <a:pt x="223" y="174"/>
                      <a:pt x="224" y="173"/>
                    </a:cubicBezTo>
                    <a:cubicBezTo>
                      <a:pt x="224" y="174"/>
                      <a:pt x="225" y="174"/>
                      <a:pt x="225" y="174"/>
                    </a:cubicBezTo>
                    <a:cubicBezTo>
                      <a:pt x="228" y="174"/>
                      <a:pt x="231" y="171"/>
                      <a:pt x="235" y="171"/>
                    </a:cubicBezTo>
                    <a:cubicBezTo>
                      <a:pt x="236" y="171"/>
                      <a:pt x="242" y="170"/>
                      <a:pt x="242" y="171"/>
                    </a:cubicBezTo>
                    <a:cubicBezTo>
                      <a:pt x="244" y="169"/>
                      <a:pt x="242" y="172"/>
                      <a:pt x="243" y="173"/>
                    </a:cubicBezTo>
                    <a:cubicBezTo>
                      <a:pt x="240" y="181"/>
                      <a:pt x="251" y="179"/>
                      <a:pt x="256" y="179"/>
                    </a:cubicBezTo>
                    <a:cubicBezTo>
                      <a:pt x="260" y="178"/>
                      <a:pt x="263" y="177"/>
                      <a:pt x="267" y="178"/>
                    </a:cubicBezTo>
                    <a:cubicBezTo>
                      <a:pt x="270" y="178"/>
                      <a:pt x="272" y="180"/>
                      <a:pt x="274" y="180"/>
                    </a:cubicBezTo>
                    <a:cubicBezTo>
                      <a:pt x="275" y="179"/>
                      <a:pt x="276" y="177"/>
                      <a:pt x="276" y="176"/>
                    </a:cubicBezTo>
                    <a:cubicBezTo>
                      <a:pt x="276" y="174"/>
                      <a:pt x="276" y="172"/>
                      <a:pt x="277" y="171"/>
                    </a:cubicBezTo>
                    <a:cubicBezTo>
                      <a:pt x="276" y="171"/>
                      <a:pt x="276" y="171"/>
                      <a:pt x="276" y="171"/>
                    </a:cubicBezTo>
                    <a:cubicBezTo>
                      <a:pt x="276" y="171"/>
                      <a:pt x="272" y="171"/>
                      <a:pt x="271" y="171"/>
                    </a:cubicBezTo>
                    <a:cubicBezTo>
                      <a:pt x="270" y="171"/>
                      <a:pt x="267" y="170"/>
                      <a:pt x="266" y="171"/>
                    </a:cubicBezTo>
                    <a:cubicBezTo>
                      <a:pt x="266" y="170"/>
                      <a:pt x="266" y="171"/>
                      <a:pt x="266" y="170"/>
                    </a:cubicBezTo>
                    <a:cubicBezTo>
                      <a:pt x="265" y="170"/>
                      <a:pt x="264" y="169"/>
                      <a:pt x="264" y="167"/>
                    </a:cubicBezTo>
                    <a:cubicBezTo>
                      <a:pt x="264" y="168"/>
                      <a:pt x="264" y="168"/>
                      <a:pt x="264" y="168"/>
                    </a:cubicBezTo>
                    <a:cubicBezTo>
                      <a:pt x="264" y="168"/>
                      <a:pt x="265" y="167"/>
                      <a:pt x="265" y="167"/>
                    </a:cubicBezTo>
                    <a:cubicBezTo>
                      <a:pt x="264" y="167"/>
                      <a:pt x="264" y="167"/>
                      <a:pt x="264" y="167"/>
                    </a:cubicBezTo>
                    <a:cubicBezTo>
                      <a:pt x="264" y="167"/>
                      <a:pt x="264" y="167"/>
                      <a:pt x="264" y="167"/>
                    </a:cubicBezTo>
                    <a:cubicBezTo>
                      <a:pt x="263" y="166"/>
                      <a:pt x="263" y="166"/>
                      <a:pt x="263" y="166"/>
                    </a:cubicBezTo>
                    <a:cubicBezTo>
                      <a:pt x="263" y="166"/>
                      <a:pt x="264" y="165"/>
                      <a:pt x="265" y="165"/>
                    </a:cubicBezTo>
                    <a:cubicBezTo>
                      <a:pt x="265" y="165"/>
                      <a:pt x="267" y="164"/>
                      <a:pt x="267" y="164"/>
                    </a:cubicBezTo>
                    <a:cubicBezTo>
                      <a:pt x="268" y="164"/>
                      <a:pt x="268" y="164"/>
                      <a:pt x="269" y="164"/>
                    </a:cubicBezTo>
                    <a:cubicBezTo>
                      <a:pt x="268" y="164"/>
                      <a:pt x="268" y="164"/>
                      <a:pt x="268" y="164"/>
                    </a:cubicBezTo>
                    <a:cubicBezTo>
                      <a:pt x="268" y="164"/>
                      <a:pt x="273" y="162"/>
                      <a:pt x="273" y="162"/>
                    </a:cubicBezTo>
                    <a:cubicBezTo>
                      <a:pt x="276" y="161"/>
                      <a:pt x="277" y="163"/>
                      <a:pt x="280" y="163"/>
                    </a:cubicBezTo>
                    <a:cubicBezTo>
                      <a:pt x="291" y="159"/>
                      <a:pt x="276" y="159"/>
                      <a:pt x="278" y="155"/>
                    </a:cubicBezTo>
                    <a:cubicBezTo>
                      <a:pt x="279" y="155"/>
                      <a:pt x="279" y="155"/>
                      <a:pt x="279" y="155"/>
                    </a:cubicBezTo>
                    <a:cubicBezTo>
                      <a:pt x="280" y="154"/>
                      <a:pt x="280" y="154"/>
                      <a:pt x="280" y="154"/>
                    </a:cubicBezTo>
                    <a:cubicBezTo>
                      <a:pt x="280" y="154"/>
                      <a:pt x="280" y="154"/>
                      <a:pt x="280" y="154"/>
                    </a:cubicBezTo>
                    <a:cubicBezTo>
                      <a:pt x="280" y="154"/>
                      <a:pt x="280" y="154"/>
                      <a:pt x="280" y="154"/>
                    </a:cubicBezTo>
                    <a:cubicBezTo>
                      <a:pt x="281" y="154"/>
                      <a:pt x="279" y="153"/>
                      <a:pt x="279" y="153"/>
                    </a:cubicBezTo>
                    <a:cubicBezTo>
                      <a:pt x="280" y="152"/>
                      <a:pt x="280" y="152"/>
                      <a:pt x="280" y="152"/>
                    </a:cubicBezTo>
                    <a:cubicBezTo>
                      <a:pt x="281" y="152"/>
                      <a:pt x="281" y="150"/>
                      <a:pt x="280" y="152"/>
                    </a:cubicBezTo>
                    <a:cubicBezTo>
                      <a:pt x="279" y="152"/>
                      <a:pt x="276" y="153"/>
                      <a:pt x="276" y="153"/>
                    </a:cubicBezTo>
                    <a:cubicBezTo>
                      <a:pt x="275" y="154"/>
                      <a:pt x="276" y="156"/>
                      <a:pt x="276" y="155"/>
                    </a:cubicBezTo>
                    <a:cubicBezTo>
                      <a:pt x="277" y="155"/>
                      <a:pt x="277" y="155"/>
                      <a:pt x="277" y="155"/>
                    </a:cubicBezTo>
                    <a:cubicBezTo>
                      <a:pt x="278" y="155"/>
                      <a:pt x="278" y="155"/>
                      <a:pt x="278" y="155"/>
                    </a:cubicBezTo>
                    <a:cubicBezTo>
                      <a:pt x="277" y="155"/>
                      <a:pt x="277" y="156"/>
                      <a:pt x="277" y="156"/>
                    </a:cubicBezTo>
                    <a:cubicBezTo>
                      <a:pt x="277" y="156"/>
                      <a:pt x="274" y="157"/>
                      <a:pt x="273" y="157"/>
                    </a:cubicBezTo>
                    <a:cubicBezTo>
                      <a:pt x="273" y="156"/>
                      <a:pt x="274" y="156"/>
                      <a:pt x="273" y="156"/>
                    </a:cubicBezTo>
                    <a:cubicBezTo>
                      <a:pt x="273" y="155"/>
                      <a:pt x="273" y="155"/>
                      <a:pt x="273" y="155"/>
                    </a:cubicBezTo>
                    <a:cubicBezTo>
                      <a:pt x="272" y="155"/>
                      <a:pt x="272" y="154"/>
                      <a:pt x="274" y="154"/>
                    </a:cubicBezTo>
                    <a:cubicBezTo>
                      <a:pt x="274" y="153"/>
                      <a:pt x="272" y="154"/>
                      <a:pt x="271" y="153"/>
                    </a:cubicBezTo>
                    <a:cubicBezTo>
                      <a:pt x="271" y="153"/>
                      <a:pt x="271" y="153"/>
                      <a:pt x="271" y="153"/>
                    </a:cubicBezTo>
                    <a:cubicBezTo>
                      <a:pt x="272" y="153"/>
                      <a:pt x="272" y="153"/>
                      <a:pt x="272" y="153"/>
                    </a:cubicBezTo>
                    <a:cubicBezTo>
                      <a:pt x="271" y="153"/>
                      <a:pt x="271" y="152"/>
                      <a:pt x="271" y="152"/>
                    </a:cubicBezTo>
                    <a:cubicBezTo>
                      <a:pt x="271" y="153"/>
                      <a:pt x="269" y="153"/>
                      <a:pt x="269" y="154"/>
                    </a:cubicBezTo>
                    <a:cubicBezTo>
                      <a:pt x="268" y="155"/>
                      <a:pt x="269" y="156"/>
                      <a:pt x="268" y="156"/>
                    </a:cubicBezTo>
                    <a:cubicBezTo>
                      <a:pt x="268" y="156"/>
                      <a:pt x="268" y="156"/>
                      <a:pt x="268" y="156"/>
                    </a:cubicBezTo>
                    <a:cubicBezTo>
                      <a:pt x="268" y="157"/>
                      <a:pt x="265" y="160"/>
                      <a:pt x="265" y="161"/>
                    </a:cubicBezTo>
                    <a:cubicBezTo>
                      <a:pt x="266" y="161"/>
                      <a:pt x="266" y="161"/>
                      <a:pt x="266" y="161"/>
                    </a:cubicBezTo>
                    <a:cubicBezTo>
                      <a:pt x="267" y="165"/>
                      <a:pt x="263" y="163"/>
                      <a:pt x="261" y="163"/>
                    </a:cubicBezTo>
                    <a:cubicBezTo>
                      <a:pt x="261" y="163"/>
                      <a:pt x="260" y="164"/>
                      <a:pt x="260" y="164"/>
                    </a:cubicBezTo>
                    <a:cubicBezTo>
                      <a:pt x="260" y="164"/>
                      <a:pt x="260" y="164"/>
                      <a:pt x="260" y="164"/>
                    </a:cubicBezTo>
                    <a:cubicBezTo>
                      <a:pt x="260" y="164"/>
                      <a:pt x="261" y="164"/>
                      <a:pt x="261" y="165"/>
                    </a:cubicBezTo>
                    <a:cubicBezTo>
                      <a:pt x="260" y="164"/>
                      <a:pt x="260" y="164"/>
                      <a:pt x="260" y="164"/>
                    </a:cubicBezTo>
                    <a:cubicBezTo>
                      <a:pt x="260" y="165"/>
                      <a:pt x="260" y="165"/>
                      <a:pt x="260" y="165"/>
                    </a:cubicBezTo>
                    <a:cubicBezTo>
                      <a:pt x="260" y="165"/>
                      <a:pt x="259" y="163"/>
                      <a:pt x="259" y="164"/>
                    </a:cubicBezTo>
                    <a:cubicBezTo>
                      <a:pt x="259" y="165"/>
                      <a:pt x="259" y="166"/>
                      <a:pt x="259" y="166"/>
                    </a:cubicBezTo>
                    <a:cubicBezTo>
                      <a:pt x="259" y="167"/>
                      <a:pt x="260" y="167"/>
                      <a:pt x="259" y="167"/>
                    </a:cubicBezTo>
                    <a:cubicBezTo>
                      <a:pt x="260" y="167"/>
                      <a:pt x="261" y="168"/>
                      <a:pt x="261" y="169"/>
                    </a:cubicBezTo>
                    <a:cubicBezTo>
                      <a:pt x="259" y="169"/>
                      <a:pt x="259" y="169"/>
                      <a:pt x="259" y="169"/>
                    </a:cubicBezTo>
                    <a:cubicBezTo>
                      <a:pt x="260" y="169"/>
                      <a:pt x="260" y="169"/>
                      <a:pt x="260" y="169"/>
                    </a:cubicBezTo>
                    <a:cubicBezTo>
                      <a:pt x="260" y="169"/>
                      <a:pt x="260" y="169"/>
                      <a:pt x="260" y="169"/>
                    </a:cubicBezTo>
                    <a:cubicBezTo>
                      <a:pt x="260" y="170"/>
                      <a:pt x="259" y="169"/>
                      <a:pt x="259" y="169"/>
                    </a:cubicBezTo>
                    <a:cubicBezTo>
                      <a:pt x="259" y="170"/>
                      <a:pt x="259" y="171"/>
                      <a:pt x="259" y="171"/>
                    </a:cubicBezTo>
                    <a:cubicBezTo>
                      <a:pt x="259" y="171"/>
                      <a:pt x="259" y="171"/>
                      <a:pt x="259" y="171"/>
                    </a:cubicBezTo>
                    <a:cubicBezTo>
                      <a:pt x="259" y="171"/>
                      <a:pt x="259" y="171"/>
                      <a:pt x="259" y="171"/>
                    </a:cubicBezTo>
                    <a:cubicBezTo>
                      <a:pt x="258" y="170"/>
                      <a:pt x="258" y="170"/>
                      <a:pt x="258" y="170"/>
                    </a:cubicBezTo>
                    <a:cubicBezTo>
                      <a:pt x="258" y="171"/>
                      <a:pt x="258" y="171"/>
                      <a:pt x="258" y="171"/>
                    </a:cubicBezTo>
                    <a:cubicBezTo>
                      <a:pt x="258" y="170"/>
                      <a:pt x="256" y="168"/>
                      <a:pt x="257" y="168"/>
                    </a:cubicBezTo>
                    <a:cubicBezTo>
                      <a:pt x="259" y="168"/>
                      <a:pt x="259" y="168"/>
                      <a:pt x="259" y="168"/>
                    </a:cubicBezTo>
                    <a:cubicBezTo>
                      <a:pt x="259" y="167"/>
                      <a:pt x="257" y="168"/>
                      <a:pt x="257" y="167"/>
                    </a:cubicBezTo>
                    <a:cubicBezTo>
                      <a:pt x="256" y="166"/>
                      <a:pt x="255" y="165"/>
                      <a:pt x="254" y="164"/>
                    </a:cubicBezTo>
                    <a:cubicBezTo>
                      <a:pt x="254" y="162"/>
                      <a:pt x="255" y="162"/>
                      <a:pt x="253" y="160"/>
                    </a:cubicBezTo>
                    <a:cubicBezTo>
                      <a:pt x="252" y="160"/>
                      <a:pt x="249" y="159"/>
                      <a:pt x="249" y="157"/>
                    </a:cubicBezTo>
                    <a:cubicBezTo>
                      <a:pt x="249" y="157"/>
                      <a:pt x="249" y="157"/>
                      <a:pt x="249" y="157"/>
                    </a:cubicBezTo>
                    <a:cubicBezTo>
                      <a:pt x="248" y="156"/>
                      <a:pt x="248" y="156"/>
                      <a:pt x="248" y="156"/>
                    </a:cubicBezTo>
                    <a:cubicBezTo>
                      <a:pt x="248" y="156"/>
                      <a:pt x="248" y="156"/>
                      <a:pt x="248" y="156"/>
                    </a:cubicBezTo>
                    <a:cubicBezTo>
                      <a:pt x="248" y="156"/>
                      <a:pt x="248" y="155"/>
                      <a:pt x="247" y="155"/>
                    </a:cubicBezTo>
                    <a:cubicBezTo>
                      <a:pt x="247" y="156"/>
                      <a:pt x="247" y="156"/>
                      <a:pt x="247" y="156"/>
                    </a:cubicBezTo>
                    <a:cubicBezTo>
                      <a:pt x="247" y="156"/>
                      <a:pt x="247" y="156"/>
                      <a:pt x="247" y="156"/>
                    </a:cubicBezTo>
                    <a:cubicBezTo>
                      <a:pt x="246" y="154"/>
                      <a:pt x="246" y="154"/>
                      <a:pt x="246" y="154"/>
                    </a:cubicBezTo>
                    <a:cubicBezTo>
                      <a:pt x="245" y="154"/>
                      <a:pt x="245" y="155"/>
                      <a:pt x="245" y="157"/>
                    </a:cubicBezTo>
                    <a:cubicBezTo>
                      <a:pt x="245" y="158"/>
                      <a:pt x="253" y="165"/>
                      <a:pt x="253" y="165"/>
                    </a:cubicBezTo>
                    <a:cubicBezTo>
                      <a:pt x="253" y="166"/>
                      <a:pt x="252" y="164"/>
                      <a:pt x="251" y="164"/>
                    </a:cubicBezTo>
                    <a:cubicBezTo>
                      <a:pt x="251" y="164"/>
                      <a:pt x="250" y="165"/>
                      <a:pt x="250" y="165"/>
                    </a:cubicBezTo>
                    <a:cubicBezTo>
                      <a:pt x="251" y="166"/>
                      <a:pt x="251" y="166"/>
                      <a:pt x="251" y="166"/>
                    </a:cubicBezTo>
                    <a:cubicBezTo>
                      <a:pt x="251" y="167"/>
                      <a:pt x="250" y="169"/>
                      <a:pt x="250" y="169"/>
                    </a:cubicBezTo>
                    <a:cubicBezTo>
                      <a:pt x="249" y="169"/>
                      <a:pt x="249" y="168"/>
                      <a:pt x="249" y="168"/>
                    </a:cubicBezTo>
                    <a:cubicBezTo>
                      <a:pt x="249" y="168"/>
                      <a:pt x="250" y="167"/>
                      <a:pt x="250" y="167"/>
                    </a:cubicBezTo>
                    <a:cubicBezTo>
                      <a:pt x="251" y="167"/>
                      <a:pt x="240" y="157"/>
                      <a:pt x="239" y="157"/>
                    </a:cubicBezTo>
                    <a:cubicBezTo>
                      <a:pt x="239" y="158"/>
                      <a:pt x="238" y="159"/>
                      <a:pt x="237" y="160"/>
                    </a:cubicBezTo>
                    <a:cubicBezTo>
                      <a:pt x="235" y="159"/>
                      <a:pt x="235" y="159"/>
                      <a:pt x="235" y="159"/>
                    </a:cubicBezTo>
                    <a:cubicBezTo>
                      <a:pt x="235" y="159"/>
                      <a:pt x="235" y="159"/>
                      <a:pt x="235" y="159"/>
                    </a:cubicBezTo>
                    <a:cubicBezTo>
                      <a:pt x="235" y="159"/>
                      <a:pt x="235" y="159"/>
                      <a:pt x="235" y="159"/>
                    </a:cubicBezTo>
                    <a:cubicBezTo>
                      <a:pt x="234" y="159"/>
                      <a:pt x="233" y="158"/>
                      <a:pt x="232" y="159"/>
                    </a:cubicBezTo>
                    <a:cubicBezTo>
                      <a:pt x="232" y="161"/>
                      <a:pt x="232" y="161"/>
                      <a:pt x="232" y="161"/>
                    </a:cubicBezTo>
                    <a:cubicBezTo>
                      <a:pt x="232" y="161"/>
                      <a:pt x="232" y="161"/>
                      <a:pt x="232" y="161"/>
                    </a:cubicBezTo>
                    <a:cubicBezTo>
                      <a:pt x="233" y="161"/>
                      <a:pt x="233" y="161"/>
                      <a:pt x="233" y="161"/>
                    </a:cubicBezTo>
                    <a:cubicBezTo>
                      <a:pt x="232" y="161"/>
                      <a:pt x="229" y="164"/>
                      <a:pt x="228" y="164"/>
                    </a:cubicBezTo>
                    <a:cubicBezTo>
                      <a:pt x="227" y="166"/>
                      <a:pt x="228" y="170"/>
                      <a:pt x="225" y="171"/>
                    </a:cubicBezTo>
                    <a:cubicBezTo>
                      <a:pt x="225" y="170"/>
                      <a:pt x="225" y="170"/>
                      <a:pt x="225" y="170"/>
                    </a:cubicBezTo>
                    <a:cubicBezTo>
                      <a:pt x="224" y="170"/>
                      <a:pt x="220" y="172"/>
                      <a:pt x="220" y="171"/>
                    </a:cubicBezTo>
                    <a:cubicBezTo>
                      <a:pt x="220" y="171"/>
                      <a:pt x="219" y="171"/>
                      <a:pt x="219" y="170"/>
                    </a:cubicBezTo>
                    <a:cubicBezTo>
                      <a:pt x="219" y="169"/>
                      <a:pt x="217" y="170"/>
                      <a:pt x="216" y="170"/>
                    </a:cubicBezTo>
                    <a:cubicBezTo>
                      <a:pt x="216" y="170"/>
                      <a:pt x="217" y="167"/>
                      <a:pt x="216" y="168"/>
                    </a:cubicBezTo>
                    <a:cubicBezTo>
                      <a:pt x="216" y="166"/>
                      <a:pt x="216" y="163"/>
                      <a:pt x="216" y="161"/>
                    </a:cubicBezTo>
                    <a:cubicBezTo>
                      <a:pt x="216" y="161"/>
                      <a:pt x="216" y="161"/>
                      <a:pt x="216" y="161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6" y="161"/>
                      <a:pt x="216" y="161"/>
                      <a:pt x="216" y="161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8" y="158"/>
                      <a:pt x="218" y="158"/>
                      <a:pt x="218" y="158"/>
                    </a:cubicBezTo>
                    <a:cubicBezTo>
                      <a:pt x="218" y="158"/>
                      <a:pt x="224" y="158"/>
                      <a:pt x="225" y="159"/>
                    </a:cubicBezTo>
                    <a:cubicBezTo>
                      <a:pt x="226" y="159"/>
                      <a:pt x="227" y="155"/>
                      <a:pt x="227" y="155"/>
                    </a:cubicBezTo>
                    <a:cubicBezTo>
                      <a:pt x="227" y="156"/>
                      <a:pt x="227" y="156"/>
                      <a:pt x="227" y="156"/>
                    </a:cubicBezTo>
                    <a:cubicBezTo>
                      <a:pt x="227" y="156"/>
                      <a:pt x="227" y="154"/>
                      <a:pt x="226" y="154"/>
                    </a:cubicBezTo>
                    <a:cubicBezTo>
                      <a:pt x="227" y="154"/>
                      <a:pt x="227" y="154"/>
                      <a:pt x="227" y="154"/>
                    </a:cubicBezTo>
                    <a:cubicBezTo>
                      <a:pt x="227" y="154"/>
                      <a:pt x="225" y="152"/>
                      <a:pt x="225" y="151"/>
                    </a:cubicBezTo>
                    <a:cubicBezTo>
                      <a:pt x="225" y="151"/>
                      <a:pt x="225" y="151"/>
                      <a:pt x="225" y="151"/>
                    </a:cubicBezTo>
                    <a:cubicBezTo>
                      <a:pt x="225" y="151"/>
                      <a:pt x="225" y="151"/>
                      <a:pt x="225" y="151"/>
                    </a:cubicBezTo>
                    <a:cubicBezTo>
                      <a:pt x="225" y="151"/>
                      <a:pt x="223" y="150"/>
                      <a:pt x="222" y="150"/>
                    </a:cubicBezTo>
                    <a:cubicBezTo>
                      <a:pt x="222" y="150"/>
                      <a:pt x="222" y="150"/>
                      <a:pt x="222" y="149"/>
                    </a:cubicBezTo>
                    <a:cubicBezTo>
                      <a:pt x="222" y="149"/>
                      <a:pt x="222" y="149"/>
                      <a:pt x="222" y="149"/>
                    </a:cubicBezTo>
                    <a:cubicBezTo>
                      <a:pt x="222" y="149"/>
                      <a:pt x="222" y="149"/>
                      <a:pt x="222" y="149"/>
                    </a:cubicBezTo>
                    <a:cubicBezTo>
                      <a:pt x="222" y="149"/>
                      <a:pt x="222" y="149"/>
                      <a:pt x="222" y="149"/>
                    </a:cubicBezTo>
                    <a:cubicBezTo>
                      <a:pt x="222" y="149"/>
                      <a:pt x="222" y="149"/>
                      <a:pt x="222" y="149"/>
                    </a:cubicBezTo>
                    <a:cubicBezTo>
                      <a:pt x="222" y="148"/>
                      <a:pt x="226" y="149"/>
                      <a:pt x="226" y="149"/>
                    </a:cubicBezTo>
                    <a:cubicBezTo>
                      <a:pt x="226" y="149"/>
                      <a:pt x="226" y="149"/>
                      <a:pt x="226" y="149"/>
                    </a:cubicBezTo>
                    <a:cubicBezTo>
                      <a:pt x="226" y="149"/>
                      <a:pt x="226" y="149"/>
                      <a:pt x="226" y="149"/>
                    </a:cubicBezTo>
                    <a:cubicBezTo>
                      <a:pt x="226" y="148"/>
                      <a:pt x="226" y="147"/>
                      <a:pt x="226" y="146"/>
                    </a:cubicBezTo>
                    <a:cubicBezTo>
                      <a:pt x="226" y="146"/>
                      <a:pt x="226" y="146"/>
                      <a:pt x="226" y="146"/>
                    </a:cubicBezTo>
                    <a:cubicBezTo>
                      <a:pt x="227" y="147"/>
                      <a:pt x="227" y="147"/>
                      <a:pt x="227" y="147"/>
                    </a:cubicBezTo>
                    <a:cubicBezTo>
                      <a:pt x="227" y="147"/>
                      <a:pt x="229" y="148"/>
                      <a:pt x="229" y="147"/>
                    </a:cubicBezTo>
                    <a:cubicBezTo>
                      <a:pt x="228" y="147"/>
                      <a:pt x="228" y="147"/>
                      <a:pt x="228" y="147"/>
                    </a:cubicBezTo>
                    <a:cubicBezTo>
                      <a:pt x="230" y="144"/>
                      <a:pt x="230" y="144"/>
                      <a:pt x="230" y="144"/>
                    </a:cubicBezTo>
                    <a:cubicBezTo>
                      <a:pt x="232" y="143"/>
                      <a:pt x="233" y="143"/>
                      <a:pt x="234" y="143"/>
                    </a:cubicBezTo>
                    <a:cubicBezTo>
                      <a:pt x="234" y="142"/>
                      <a:pt x="234" y="142"/>
                      <a:pt x="234" y="142"/>
                    </a:cubicBezTo>
                    <a:cubicBezTo>
                      <a:pt x="234" y="141"/>
                      <a:pt x="235" y="140"/>
                      <a:pt x="236" y="139"/>
                    </a:cubicBezTo>
                    <a:cubicBezTo>
                      <a:pt x="236" y="138"/>
                      <a:pt x="237" y="139"/>
                      <a:pt x="238" y="139"/>
                    </a:cubicBezTo>
                    <a:cubicBezTo>
                      <a:pt x="238" y="138"/>
                      <a:pt x="237" y="139"/>
                      <a:pt x="238" y="138"/>
                    </a:cubicBezTo>
                    <a:cubicBezTo>
                      <a:pt x="239" y="138"/>
                      <a:pt x="239" y="138"/>
                      <a:pt x="239" y="138"/>
                    </a:cubicBezTo>
                    <a:cubicBezTo>
                      <a:pt x="239" y="138"/>
                      <a:pt x="239" y="138"/>
                      <a:pt x="239" y="138"/>
                    </a:cubicBezTo>
                    <a:cubicBezTo>
                      <a:pt x="239" y="138"/>
                      <a:pt x="239" y="138"/>
                      <a:pt x="239" y="138"/>
                    </a:cubicBezTo>
                    <a:cubicBezTo>
                      <a:pt x="239" y="138"/>
                      <a:pt x="239" y="138"/>
                      <a:pt x="239" y="138"/>
                    </a:cubicBezTo>
                    <a:cubicBezTo>
                      <a:pt x="240" y="138"/>
                      <a:pt x="240" y="138"/>
                      <a:pt x="240" y="138"/>
                    </a:cubicBezTo>
                    <a:cubicBezTo>
                      <a:pt x="240" y="137"/>
                      <a:pt x="240" y="137"/>
                      <a:pt x="240" y="137"/>
                    </a:cubicBezTo>
                    <a:cubicBezTo>
                      <a:pt x="240" y="137"/>
                      <a:pt x="240" y="137"/>
                      <a:pt x="240" y="137"/>
                    </a:cubicBezTo>
                    <a:cubicBezTo>
                      <a:pt x="240" y="136"/>
                      <a:pt x="240" y="136"/>
                      <a:pt x="240" y="136"/>
                    </a:cubicBezTo>
                    <a:cubicBezTo>
                      <a:pt x="240" y="136"/>
                      <a:pt x="240" y="136"/>
                      <a:pt x="240" y="136"/>
                    </a:cubicBezTo>
                    <a:cubicBezTo>
                      <a:pt x="240" y="135"/>
                      <a:pt x="240" y="134"/>
                      <a:pt x="239" y="133"/>
                    </a:cubicBezTo>
                    <a:cubicBezTo>
                      <a:pt x="239" y="132"/>
                      <a:pt x="239" y="132"/>
                      <a:pt x="239" y="132"/>
                    </a:cubicBezTo>
                    <a:cubicBezTo>
                      <a:pt x="239" y="133"/>
                      <a:pt x="239" y="133"/>
                      <a:pt x="239" y="133"/>
                    </a:cubicBezTo>
                    <a:cubicBezTo>
                      <a:pt x="239" y="132"/>
                      <a:pt x="239" y="132"/>
                      <a:pt x="239" y="132"/>
                    </a:cubicBezTo>
                    <a:cubicBezTo>
                      <a:pt x="239" y="132"/>
                      <a:pt x="239" y="132"/>
                      <a:pt x="239" y="132"/>
                    </a:cubicBezTo>
                    <a:cubicBezTo>
                      <a:pt x="239" y="131"/>
                      <a:pt x="239" y="131"/>
                      <a:pt x="240" y="131"/>
                    </a:cubicBezTo>
                    <a:cubicBezTo>
                      <a:pt x="240" y="131"/>
                      <a:pt x="240" y="131"/>
                      <a:pt x="240" y="131"/>
                    </a:cubicBezTo>
                    <a:cubicBezTo>
                      <a:pt x="240" y="131"/>
                      <a:pt x="240" y="131"/>
                      <a:pt x="240" y="131"/>
                    </a:cubicBezTo>
                    <a:cubicBezTo>
                      <a:pt x="240" y="130"/>
                      <a:pt x="240" y="130"/>
                      <a:pt x="240" y="130"/>
                    </a:cubicBezTo>
                    <a:cubicBezTo>
                      <a:pt x="241" y="131"/>
                      <a:pt x="241" y="131"/>
                      <a:pt x="241" y="131"/>
                    </a:cubicBezTo>
                    <a:cubicBezTo>
                      <a:pt x="241" y="130"/>
                      <a:pt x="241" y="130"/>
                      <a:pt x="241" y="130"/>
                    </a:cubicBezTo>
                    <a:cubicBezTo>
                      <a:pt x="242" y="130"/>
                      <a:pt x="242" y="130"/>
                      <a:pt x="242" y="130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41" y="131"/>
                      <a:pt x="241" y="131"/>
                      <a:pt x="241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43" y="131"/>
                      <a:pt x="243" y="131"/>
                      <a:pt x="243" y="131"/>
                    </a:cubicBezTo>
                    <a:cubicBezTo>
                      <a:pt x="244" y="131"/>
                      <a:pt x="242" y="132"/>
                      <a:pt x="242" y="132"/>
                    </a:cubicBezTo>
                    <a:cubicBezTo>
                      <a:pt x="242" y="133"/>
                      <a:pt x="241" y="133"/>
                      <a:pt x="241" y="133"/>
                    </a:cubicBezTo>
                    <a:cubicBezTo>
                      <a:pt x="241" y="134"/>
                      <a:pt x="241" y="134"/>
                      <a:pt x="241" y="134"/>
                    </a:cubicBezTo>
                    <a:cubicBezTo>
                      <a:pt x="241" y="134"/>
                      <a:pt x="241" y="134"/>
                      <a:pt x="241" y="134"/>
                    </a:cubicBezTo>
                    <a:cubicBezTo>
                      <a:pt x="241" y="134"/>
                      <a:pt x="241" y="134"/>
                      <a:pt x="241" y="134"/>
                    </a:cubicBezTo>
                    <a:cubicBezTo>
                      <a:pt x="241" y="135"/>
                      <a:pt x="241" y="135"/>
                      <a:pt x="241" y="135"/>
                    </a:cubicBezTo>
                    <a:cubicBezTo>
                      <a:pt x="241" y="135"/>
                      <a:pt x="241" y="135"/>
                      <a:pt x="241" y="135"/>
                    </a:cubicBezTo>
                    <a:cubicBezTo>
                      <a:pt x="241" y="135"/>
                      <a:pt x="242" y="136"/>
                      <a:pt x="242" y="136"/>
                    </a:cubicBezTo>
                    <a:cubicBezTo>
                      <a:pt x="242" y="136"/>
                      <a:pt x="242" y="136"/>
                      <a:pt x="242" y="136"/>
                    </a:cubicBezTo>
                    <a:cubicBezTo>
                      <a:pt x="242" y="136"/>
                      <a:pt x="242" y="136"/>
                      <a:pt x="242" y="136"/>
                    </a:cubicBezTo>
                    <a:cubicBezTo>
                      <a:pt x="243" y="136"/>
                      <a:pt x="243" y="136"/>
                      <a:pt x="243" y="136"/>
                    </a:cubicBezTo>
                    <a:cubicBezTo>
                      <a:pt x="243" y="136"/>
                      <a:pt x="243" y="136"/>
                      <a:pt x="243" y="136"/>
                    </a:cubicBezTo>
                    <a:cubicBezTo>
                      <a:pt x="244" y="136"/>
                      <a:pt x="243" y="137"/>
                      <a:pt x="243" y="137"/>
                    </a:cubicBezTo>
                    <a:cubicBezTo>
                      <a:pt x="246" y="136"/>
                      <a:pt x="246" y="136"/>
                      <a:pt x="246" y="136"/>
                    </a:cubicBezTo>
                    <a:cubicBezTo>
                      <a:pt x="246" y="136"/>
                      <a:pt x="246" y="136"/>
                      <a:pt x="246" y="136"/>
                    </a:cubicBezTo>
                    <a:cubicBezTo>
                      <a:pt x="247" y="136"/>
                      <a:pt x="247" y="136"/>
                      <a:pt x="247" y="136"/>
                    </a:cubicBezTo>
                    <a:cubicBezTo>
                      <a:pt x="246" y="137"/>
                      <a:pt x="246" y="137"/>
                      <a:pt x="246" y="137"/>
                    </a:cubicBezTo>
                    <a:cubicBezTo>
                      <a:pt x="246" y="137"/>
                      <a:pt x="246" y="137"/>
                      <a:pt x="246" y="137"/>
                    </a:cubicBezTo>
                    <a:cubicBezTo>
                      <a:pt x="247" y="137"/>
                      <a:pt x="247" y="137"/>
                      <a:pt x="247" y="137"/>
                    </a:cubicBezTo>
                    <a:cubicBezTo>
                      <a:pt x="247" y="137"/>
                      <a:pt x="247" y="137"/>
                      <a:pt x="247" y="137"/>
                    </a:cubicBezTo>
                    <a:cubicBezTo>
                      <a:pt x="247" y="137"/>
                      <a:pt x="247" y="137"/>
                      <a:pt x="247" y="137"/>
                    </a:cubicBezTo>
                    <a:cubicBezTo>
                      <a:pt x="247" y="137"/>
                      <a:pt x="247" y="137"/>
                      <a:pt x="247" y="137"/>
                    </a:cubicBezTo>
                    <a:cubicBezTo>
                      <a:pt x="248" y="137"/>
                      <a:pt x="247" y="137"/>
                      <a:pt x="247" y="137"/>
                    </a:cubicBezTo>
                    <a:cubicBezTo>
                      <a:pt x="248" y="139"/>
                      <a:pt x="251" y="135"/>
                      <a:pt x="253" y="135"/>
                    </a:cubicBezTo>
                    <a:cubicBezTo>
                      <a:pt x="254" y="136"/>
                      <a:pt x="254" y="136"/>
                      <a:pt x="254" y="136"/>
                    </a:cubicBezTo>
                    <a:cubicBezTo>
                      <a:pt x="253" y="135"/>
                      <a:pt x="253" y="136"/>
                      <a:pt x="253" y="136"/>
                    </a:cubicBezTo>
                    <a:cubicBezTo>
                      <a:pt x="254" y="137"/>
                      <a:pt x="256" y="134"/>
                      <a:pt x="257" y="134"/>
                    </a:cubicBezTo>
                    <a:cubicBezTo>
                      <a:pt x="257" y="134"/>
                      <a:pt x="256" y="134"/>
                      <a:pt x="256" y="135"/>
                    </a:cubicBezTo>
                    <a:cubicBezTo>
                      <a:pt x="257" y="136"/>
                      <a:pt x="257" y="134"/>
                      <a:pt x="257" y="134"/>
                    </a:cubicBezTo>
                    <a:cubicBezTo>
                      <a:pt x="257" y="134"/>
                      <a:pt x="258" y="126"/>
                      <a:pt x="259" y="128"/>
                    </a:cubicBezTo>
                    <a:cubicBezTo>
                      <a:pt x="259" y="129"/>
                      <a:pt x="259" y="129"/>
                      <a:pt x="260" y="130"/>
                    </a:cubicBezTo>
                    <a:cubicBezTo>
                      <a:pt x="261" y="131"/>
                      <a:pt x="261" y="127"/>
                      <a:pt x="261" y="126"/>
                    </a:cubicBezTo>
                    <a:cubicBezTo>
                      <a:pt x="261" y="126"/>
                      <a:pt x="261" y="126"/>
                      <a:pt x="261" y="126"/>
                    </a:cubicBezTo>
                    <a:cubicBezTo>
                      <a:pt x="261" y="127"/>
                      <a:pt x="261" y="127"/>
                      <a:pt x="261" y="127"/>
                    </a:cubicBezTo>
                    <a:cubicBezTo>
                      <a:pt x="261" y="127"/>
                      <a:pt x="260" y="126"/>
                      <a:pt x="260" y="126"/>
                    </a:cubicBezTo>
                    <a:cubicBezTo>
                      <a:pt x="260" y="125"/>
                      <a:pt x="260" y="125"/>
                      <a:pt x="260" y="125"/>
                    </a:cubicBezTo>
                    <a:cubicBezTo>
                      <a:pt x="260" y="125"/>
                      <a:pt x="260" y="125"/>
                      <a:pt x="260" y="125"/>
                    </a:cubicBezTo>
                    <a:cubicBezTo>
                      <a:pt x="260" y="124"/>
                      <a:pt x="260" y="124"/>
                      <a:pt x="260" y="124"/>
                    </a:cubicBezTo>
                    <a:cubicBezTo>
                      <a:pt x="261" y="124"/>
                      <a:pt x="261" y="124"/>
                      <a:pt x="261" y="124"/>
                    </a:cubicBezTo>
                    <a:cubicBezTo>
                      <a:pt x="261" y="124"/>
                      <a:pt x="261" y="124"/>
                      <a:pt x="261" y="124"/>
                    </a:cubicBezTo>
                    <a:cubicBezTo>
                      <a:pt x="261" y="123"/>
                      <a:pt x="261" y="123"/>
                      <a:pt x="261" y="123"/>
                    </a:cubicBezTo>
                    <a:cubicBezTo>
                      <a:pt x="262" y="124"/>
                      <a:pt x="262" y="123"/>
                      <a:pt x="263" y="123"/>
                    </a:cubicBezTo>
                    <a:cubicBezTo>
                      <a:pt x="263" y="123"/>
                      <a:pt x="263" y="123"/>
                      <a:pt x="263" y="123"/>
                    </a:cubicBezTo>
                    <a:cubicBezTo>
                      <a:pt x="264" y="126"/>
                      <a:pt x="268" y="121"/>
                      <a:pt x="269" y="122"/>
                    </a:cubicBezTo>
                    <a:cubicBezTo>
                      <a:pt x="268" y="121"/>
                      <a:pt x="267" y="122"/>
                      <a:pt x="267" y="120"/>
                    </a:cubicBezTo>
                    <a:cubicBezTo>
                      <a:pt x="266" y="121"/>
                      <a:pt x="266" y="121"/>
                      <a:pt x="266" y="121"/>
                    </a:cubicBezTo>
                    <a:cubicBezTo>
                      <a:pt x="268" y="117"/>
                      <a:pt x="273" y="113"/>
                      <a:pt x="269" y="110"/>
                    </a:cubicBezTo>
                    <a:cubicBezTo>
                      <a:pt x="269" y="109"/>
                      <a:pt x="269" y="109"/>
                      <a:pt x="269" y="109"/>
                    </a:cubicBezTo>
                    <a:cubicBezTo>
                      <a:pt x="268" y="113"/>
                      <a:pt x="267" y="117"/>
                      <a:pt x="266" y="121"/>
                    </a:cubicBezTo>
                    <a:cubicBezTo>
                      <a:pt x="264" y="121"/>
                      <a:pt x="264" y="121"/>
                      <a:pt x="264" y="121"/>
                    </a:cubicBezTo>
                    <a:cubicBezTo>
                      <a:pt x="263" y="121"/>
                      <a:pt x="263" y="121"/>
                      <a:pt x="263" y="121"/>
                    </a:cubicBezTo>
                    <a:cubicBezTo>
                      <a:pt x="263" y="121"/>
                      <a:pt x="263" y="121"/>
                      <a:pt x="263" y="121"/>
                    </a:cubicBezTo>
                    <a:cubicBezTo>
                      <a:pt x="263" y="121"/>
                      <a:pt x="263" y="121"/>
                      <a:pt x="263" y="121"/>
                    </a:cubicBezTo>
                    <a:cubicBezTo>
                      <a:pt x="263" y="121"/>
                      <a:pt x="263" y="121"/>
                      <a:pt x="263" y="121"/>
                    </a:cubicBezTo>
                    <a:cubicBezTo>
                      <a:pt x="261" y="122"/>
                      <a:pt x="261" y="122"/>
                      <a:pt x="261" y="122"/>
                    </a:cubicBezTo>
                    <a:cubicBezTo>
                      <a:pt x="261" y="122"/>
                      <a:pt x="261" y="122"/>
                      <a:pt x="261" y="122"/>
                    </a:cubicBezTo>
                    <a:cubicBezTo>
                      <a:pt x="259" y="122"/>
                      <a:pt x="259" y="122"/>
                      <a:pt x="259" y="122"/>
                    </a:cubicBezTo>
                    <a:cubicBezTo>
                      <a:pt x="260" y="122"/>
                      <a:pt x="260" y="122"/>
                      <a:pt x="260" y="122"/>
                    </a:cubicBezTo>
                    <a:cubicBezTo>
                      <a:pt x="259" y="122"/>
                      <a:pt x="259" y="122"/>
                      <a:pt x="259" y="122"/>
                    </a:cubicBezTo>
                    <a:cubicBezTo>
                      <a:pt x="259" y="121"/>
                      <a:pt x="259" y="121"/>
                      <a:pt x="259" y="121"/>
                    </a:cubicBezTo>
                    <a:cubicBezTo>
                      <a:pt x="259" y="121"/>
                      <a:pt x="259" y="121"/>
                      <a:pt x="259" y="121"/>
                    </a:cubicBezTo>
                    <a:cubicBezTo>
                      <a:pt x="259" y="121"/>
                      <a:pt x="259" y="121"/>
                      <a:pt x="259" y="121"/>
                    </a:cubicBezTo>
                    <a:cubicBezTo>
                      <a:pt x="256" y="120"/>
                      <a:pt x="257" y="120"/>
                      <a:pt x="257" y="118"/>
                    </a:cubicBezTo>
                    <a:cubicBezTo>
                      <a:pt x="257" y="117"/>
                      <a:pt x="256" y="115"/>
                      <a:pt x="257" y="113"/>
                    </a:cubicBezTo>
                    <a:cubicBezTo>
                      <a:pt x="257" y="114"/>
                      <a:pt x="257" y="114"/>
                      <a:pt x="257" y="114"/>
                    </a:cubicBezTo>
                    <a:cubicBezTo>
                      <a:pt x="257" y="114"/>
                      <a:pt x="262" y="107"/>
                      <a:pt x="263" y="108"/>
                    </a:cubicBezTo>
                    <a:cubicBezTo>
                      <a:pt x="263" y="106"/>
                      <a:pt x="261" y="106"/>
                      <a:pt x="262" y="104"/>
                    </a:cubicBezTo>
                    <a:cubicBezTo>
                      <a:pt x="261" y="105"/>
                      <a:pt x="259" y="105"/>
                      <a:pt x="259" y="105"/>
                    </a:cubicBezTo>
                    <a:cubicBezTo>
                      <a:pt x="259" y="104"/>
                      <a:pt x="259" y="104"/>
                      <a:pt x="259" y="104"/>
                    </a:cubicBezTo>
                    <a:cubicBezTo>
                      <a:pt x="259" y="105"/>
                      <a:pt x="259" y="105"/>
                      <a:pt x="259" y="105"/>
                    </a:cubicBezTo>
                    <a:cubicBezTo>
                      <a:pt x="258" y="105"/>
                      <a:pt x="259" y="105"/>
                      <a:pt x="258" y="105"/>
                    </a:cubicBezTo>
                    <a:cubicBezTo>
                      <a:pt x="258" y="105"/>
                      <a:pt x="258" y="105"/>
                      <a:pt x="258" y="105"/>
                    </a:cubicBezTo>
                    <a:cubicBezTo>
                      <a:pt x="258" y="106"/>
                      <a:pt x="258" y="106"/>
                      <a:pt x="258" y="106"/>
                    </a:cubicBezTo>
                    <a:cubicBezTo>
                      <a:pt x="258" y="105"/>
                      <a:pt x="258" y="105"/>
                      <a:pt x="258" y="105"/>
                    </a:cubicBezTo>
                    <a:cubicBezTo>
                      <a:pt x="258" y="106"/>
                      <a:pt x="258" y="106"/>
                      <a:pt x="258" y="106"/>
                    </a:cubicBezTo>
                    <a:cubicBezTo>
                      <a:pt x="258" y="106"/>
                      <a:pt x="258" y="106"/>
                      <a:pt x="258" y="106"/>
                    </a:cubicBezTo>
                    <a:cubicBezTo>
                      <a:pt x="258" y="106"/>
                      <a:pt x="258" y="106"/>
                      <a:pt x="258" y="106"/>
                    </a:cubicBezTo>
                    <a:cubicBezTo>
                      <a:pt x="257" y="106"/>
                      <a:pt x="257" y="106"/>
                      <a:pt x="257" y="106"/>
                    </a:cubicBezTo>
                    <a:cubicBezTo>
                      <a:pt x="258" y="106"/>
                      <a:pt x="257" y="108"/>
                      <a:pt x="257" y="108"/>
                    </a:cubicBezTo>
                    <a:cubicBezTo>
                      <a:pt x="257" y="108"/>
                      <a:pt x="257" y="108"/>
                      <a:pt x="257" y="108"/>
                    </a:cubicBezTo>
                    <a:cubicBezTo>
                      <a:pt x="257" y="108"/>
                      <a:pt x="257" y="108"/>
                      <a:pt x="257" y="108"/>
                    </a:cubicBezTo>
                    <a:cubicBezTo>
                      <a:pt x="257" y="109"/>
                      <a:pt x="257" y="109"/>
                      <a:pt x="257" y="109"/>
                    </a:cubicBezTo>
                    <a:cubicBezTo>
                      <a:pt x="257" y="109"/>
                      <a:pt x="257" y="109"/>
                      <a:pt x="257" y="109"/>
                    </a:cubicBezTo>
                    <a:cubicBezTo>
                      <a:pt x="257" y="110"/>
                      <a:pt x="255" y="112"/>
                      <a:pt x="255" y="112"/>
                    </a:cubicBezTo>
                    <a:cubicBezTo>
                      <a:pt x="254" y="112"/>
                      <a:pt x="254" y="112"/>
                      <a:pt x="254" y="112"/>
                    </a:cubicBezTo>
                    <a:cubicBezTo>
                      <a:pt x="254" y="112"/>
                      <a:pt x="253" y="113"/>
                      <a:pt x="253" y="114"/>
                    </a:cubicBezTo>
                    <a:cubicBezTo>
                      <a:pt x="253" y="114"/>
                      <a:pt x="253" y="114"/>
                      <a:pt x="253" y="114"/>
                    </a:cubicBezTo>
                    <a:cubicBezTo>
                      <a:pt x="253" y="114"/>
                      <a:pt x="253" y="114"/>
                      <a:pt x="252" y="114"/>
                    </a:cubicBezTo>
                    <a:cubicBezTo>
                      <a:pt x="251" y="115"/>
                      <a:pt x="251" y="118"/>
                      <a:pt x="251" y="120"/>
                    </a:cubicBezTo>
                    <a:cubicBezTo>
                      <a:pt x="252" y="122"/>
                      <a:pt x="254" y="121"/>
                      <a:pt x="254" y="123"/>
                    </a:cubicBezTo>
                    <a:cubicBezTo>
                      <a:pt x="253" y="122"/>
                      <a:pt x="252" y="123"/>
                      <a:pt x="251" y="124"/>
                    </a:cubicBezTo>
                    <a:cubicBezTo>
                      <a:pt x="252" y="124"/>
                      <a:pt x="253" y="124"/>
                      <a:pt x="253" y="124"/>
                    </a:cubicBezTo>
                    <a:cubicBezTo>
                      <a:pt x="252" y="124"/>
                      <a:pt x="252" y="124"/>
                      <a:pt x="252" y="124"/>
                    </a:cubicBezTo>
                    <a:cubicBezTo>
                      <a:pt x="251" y="125"/>
                      <a:pt x="251" y="126"/>
                      <a:pt x="251" y="127"/>
                    </a:cubicBezTo>
                    <a:cubicBezTo>
                      <a:pt x="250" y="127"/>
                      <a:pt x="251" y="132"/>
                      <a:pt x="249" y="132"/>
                    </a:cubicBezTo>
                    <a:cubicBezTo>
                      <a:pt x="249" y="132"/>
                      <a:pt x="248" y="132"/>
                      <a:pt x="248" y="132"/>
                    </a:cubicBezTo>
                    <a:cubicBezTo>
                      <a:pt x="248" y="132"/>
                      <a:pt x="248" y="132"/>
                      <a:pt x="248" y="132"/>
                    </a:cubicBezTo>
                    <a:cubicBezTo>
                      <a:pt x="247" y="135"/>
                      <a:pt x="246" y="134"/>
                      <a:pt x="245" y="132"/>
                    </a:cubicBezTo>
                    <a:cubicBezTo>
                      <a:pt x="245" y="132"/>
                      <a:pt x="245" y="132"/>
                      <a:pt x="245" y="132"/>
                    </a:cubicBezTo>
                    <a:cubicBezTo>
                      <a:pt x="245" y="130"/>
                      <a:pt x="242" y="126"/>
                      <a:pt x="243" y="124"/>
                    </a:cubicBezTo>
                    <a:cubicBezTo>
                      <a:pt x="243" y="124"/>
                      <a:pt x="243" y="124"/>
                      <a:pt x="243" y="124"/>
                    </a:cubicBezTo>
                    <a:cubicBezTo>
                      <a:pt x="243" y="124"/>
                      <a:pt x="243" y="124"/>
                      <a:pt x="243" y="123"/>
                    </a:cubicBezTo>
                    <a:cubicBezTo>
                      <a:pt x="242" y="123"/>
                      <a:pt x="242" y="124"/>
                      <a:pt x="242" y="125"/>
                    </a:cubicBezTo>
                    <a:cubicBezTo>
                      <a:pt x="241" y="125"/>
                      <a:pt x="242" y="125"/>
                      <a:pt x="241" y="124"/>
                    </a:cubicBezTo>
                    <a:cubicBezTo>
                      <a:pt x="242" y="125"/>
                      <a:pt x="238" y="128"/>
                      <a:pt x="237" y="127"/>
                    </a:cubicBezTo>
                    <a:cubicBezTo>
                      <a:pt x="236" y="127"/>
                      <a:pt x="235" y="125"/>
                      <a:pt x="236" y="125"/>
                    </a:cubicBezTo>
                    <a:cubicBezTo>
                      <a:pt x="236" y="125"/>
                      <a:pt x="236" y="125"/>
                      <a:pt x="236" y="125"/>
                    </a:cubicBezTo>
                    <a:cubicBezTo>
                      <a:pt x="236" y="125"/>
                      <a:pt x="236" y="125"/>
                      <a:pt x="237" y="125"/>
                    </a:cubicBezTo>
                    <a:cubicBezTo>
                      <a:pt x="236" y="125"/>
                      <a:pt x="236" y="125"/>
                      <a:pt x="236" y="125"/>
                    </a:cubicBezTo>
                    <a:cubicBezTo>
                      <a:pt x="237" y="123"/>
                      <a:pt x="237" y="123"/>
                      <a:pt x="237" y="123"/>
                    </a:cubicBezTo>
                    <a:cubicBezTo>
                      <a:pt x="237" y="123"/>
                      <a:pt x="236" y="123"/>
                      <a:pt x="236" y="123"/>
                    </a:cubicBezTo>
                    <a:cubicBezTo>
                      <a:pt x="236" y="123"/>
                      <a:pt x="236" y="123"/>
                      <a:pt x="236" y="123"/>
                    </a:cubicBezTo>
                    <a:cubicBezTo>
                      <a:pt x="236" y="123"/>
                      <a:pt x="236" y="123"/>
                      <a:pt x="236" y="123"/>
                    </a:cubicBezTo>
                    <a:cubicBezTo>
                      <a:pt x="236" y="122"/>
                      <a:pt x="236" y="122"/>
                      <a:pt x="236" y="122"/>
                    </a:cubicBezTo>
                    <a:cubicBezTo>
                      <a:pt x="236" y="121"/>
                      <a:pt x="236" y="121"/>
                      <a:pt x="236" y="121"/>
                    </a:cubicBezTo>
                    <a:cubicBezTo>
                      <a:pt x="236" y="122"/>
                      <a:pt x="236" y="122"/>
                      <a:pt x="236" y="122"/>
                    </a:cubicBezTo>
                    <a:cubicBezTo>
                      <a:pt x="236" y="122"/>
                      <a:pt x="236" y="120"/>
                      <a:pt x="235" y="120"/>
                    </a:cubicBezTo>
                    <a:cubicBezTo>
                      <a:pt x="236" y="120"/>
                      <a:pt x="236" y="120"/>
                      <a:pt x="236" y="120"/>
                    </a:cubicBezTo>
                    <a:cubicBezTo>
                      <a:pt x="235" y="120"/>
                      <a:pt x="235" y="120"/>
                      <a:pt x="235" y="120"/>
                    </a:cubicBezTo>
                    <a:cubicBezTo>
                      <a:pt x="235" y="120"/>
                      <a:pt x="235" y="120"/>
                      <a:pt x="235" y="120"/>
                    </a:cubicBezTo>
                    <a:cubicBezTo>
                      <a:pt x="235" y="119"/>
                      <a:pt x="238" y="119"/>
                      <a:pt x="238" y="120"/>
                    </a:cubicBezTo>
                    <a:cubicBezTo>
                      <a:pt x="238" y="119"/>
                      <a:pt x="238" y="119"/>
                      <a:pt x="238" y="119"/>
                    </a:cubicBezTo>
                    <a:cubicBezTo>
                      <a:pt x="238" y="117"/>
                      <a:pt x="238" y="119"/>
                      <a:pt x="238" y="119"/>
                    </a:cubicBezTo>
                    <a:cubicBezTo>
                      <a:pt x="238" y="119"/>
                      <a:pt x="238" y="119"/>
                      <a:pt x="238" y="119"/>
                    </a:cubicBezTo>
                    <a:cubicBezTo>
                      <a:pt x="235" y="118"/>
                      <a:pt x="235" y="118"/>
                      <a:pt x="235" y="118"/>
                    </a:cubicBezTo>
                    <a:cubicBezTo>
                      <a:pt x="236" y="118"/>
                      <a:pt x="236" y="118"/>
                      <a:pt x="236" y="118"/>
                    </a:cubicBezTo>
                    <a:cubicBezTo>
                      <a:pt x="235" y="118"/>
                      <a:pt x="235" y="118"/>
                      <a:pt x="235" y="118"/>
                    </a:cubicBezTo>
                    <a:cubicBezTo>
                      <a:pt x="235" y="117"/>
                      <a:pt x="235" y="117"/>
                      <a:pt x="235" y="117"/>
                    </a:cubicBezTo>
                    <a:cubicBezTo>
                      <a:pt x="235" y="117"/>
                      <a:pt x="236" y="117"/>
                      <a:pt x="236" y="117"/>
                    </a:cubicBezTo>
                    <a:cubicBezTo>
                      <a:pt x="236" y="116"/>
                      <a:pt x="235" y="115"/>
                      <a:pt x="236" y="116"/>
                    </a:cubicBezTo>
                    <a:cubicBezTo>
                      <a:pt x="236" y="116"/>
                      <a:pt x="236" y="116"/>
                      <a:pt x="236" y="116"/>
                    </a:cubicBezTo>
                    <a:cubicBezTo>
                      <a:pt x="236" y="116"/>
                      <a:pt x="236" y="116"/>
                      <a:pt x="236" y="116"/>
                    </a:cubicBezTo>
                    <a:cubicBezTo>
                      <a:pt x="237" y="116"/>
                      <a:pt x="238" y="116"/>
                      <a:pt x="238" y="116"/>
                    </a:cubicBezTo>
                    <a:cubicBezTo>
                      <a:pt x="238" y="116"/>
                      <a:pt x="236" y="115"/>
                      <a:pt x="237" y="115"/>
                    </a:cubicBezTo>
                    <a:cubicBezTo>
                      <a:pt x="238" y="115"/>
                      <a:pt x="238" y="115"/>
                      <a:pt x="238" y="115"/>
                    </a:cubicBezTo>
                    <a:cubicBezTo>
                      <a:pt x="239" y="115"/>
                      <a:pt x="239" y="115"/>
                      <a:pt x="239" y="115"/>
                    </a:cubicBezTo>
                    <a:cubicBezTo>
                      <a:pt x="239" y="114"/>
                      <a:pt x="239" y="114"/>
                      <a:pt x="239" y="114"/>
                    </a:cubicBezTo>
                    <a:cubicBezTo>
                      <a:pt x="238" y="114"/>
                      <a:pt x="237" y="114"/>
                      <a:pt x="238" y="114"/>
                    </a:cubicBezTo>
                    <a:cubicBezTo>
                      <a:pt x="238" y="114"/>
                      <a:pt x="239" y="114"/>
                      <a:pt x="239" y="114"/>
                    </a:cubicBezTo>
                    <a:cubicBezTo>
                      <a:pt x="240" y="114"/>
                      <a:pt x="240" y="114"/>
                      <a:pt x="240" y="114"/>
                    </a:cubicBezTo>
                    <a:cubicBezTo>
                      <a:pt x="239" y="114"/>
                      <a:pt x="239" y="114"/>
                      <a:pt x="239" y="113"/>
                    </a:cubicBezTo>
                    <a:cubicBezTo>
                      <a:pt x="240" y="113"/>
                      <a:pt x="240" y="113"/>
                      <a:pt x="240" y="113"/>
                    </a:cubicBezTo>
                    <a:cubicBezTo>
                      <a:pt x="240" y="113"/>
                      <a:pt x="239" y="113"/>
                      <a:pt x="240" y="113"/>
                    </a:cubicBezTo>
                    <a:cubicBezTo>
                      <a:pt x="240" y="112"/>
                      <a:pt x="240" y="112"/>
                      <a:pt x="240" y="112"/>
                    </a:cubicBezTo>
                    <a:cubicBezTo>
                      <a:pt x="241" y="113"/>
                      <a:pt x="240" y="113"/>
                      <a:pt x="241" y="112"/>
                    </a:cubicBezTo>
                    <a:cubicBezTo>
                      <a:pt x="241" y="112"/>
                      <a:pt x="241" y="112"/>
                      <a:pt x="241" y="112"/>
                    </a:cubicBezTo>
                    <a:cubicBezTo>
                      <a:pt x="242" y="112"/>
                      <a:pt x="241" y="113"/>
                      <a:pt x="242" y="112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2" y="112"/>
                      <a:pt x="244" y="111"/>
                    </a:cubicBezTo>
                    <a:cubicBezTo>
                      <a:pt x="243" y="111"/>
                      <a:pt x="243" y="111"/>
                      <a:pt x="243" y="111"/>
                    </a:cubicBezTo>
                    <a:cubicBezTo>
                      <a:pt x="243" y="111"/>
                      <a:pt x="244" y="111"/>
                      <a:pt x="243" y="110"/>
                    </a:cubicBezTo>
                    <a:cubicBezTo>
                      <a:pt x="243" y="110"/>
                      <a:pt x="242" y="113"/>
                      <a:pt x="241" y="112"/>
                    </a:cubicBez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3" y="109"/>
                      <a:pt x="243" y="109"/>
                      <a:pt x="243" y="109"/>
                    </a:cubicBezTo>
                    <a:cubicBezTo>
                      <a:pt x="242" y="109"/>
                      <a:pt x="243" y="109"/>
                      <a:pt x="243" y="109"/>
                    </a:cubicBezTo>
                    <a:cubicBezTo>
                      <a:pt x="243" y="109"/>
                      <a:pt x="243" y="109"/>
                      <a:pt x="243" y="109"/>
                    </a:cubicBezTo>
                    <a:cubicBezTo>
                      <a:pt x="243" y="109"/>
                      <a:pt x="243" y="109"/>
                      <a:pt x="243" y="109"/>
                    </a:cubicBezTo>
                    <a:cubicBezTo>
                      <a:pt x="244" y="108"/>
                      <a:pt x="244" y="108"/>
                      <a:pt x="244" y="108"/>
                    </a:cubicBezTo>
                    <a:cubicBezTo>
                      <a:pt x="244" y="108"/>
                      <a:pt x="244" y="108"/>
                      <a:pt x="244" y="108"/>
                    </a:cubicBezTo>
                    <a:cubicBezTo>
                      <a:pt x="244" y="107"/>
                      <a:pt x="245" y="107"/>
                      <a:pt x="246" y="106"/>
                    </a:cubicBezTo>
                    <a:cubicBezTo>
                      <a:pt x="245" y="107"/>
                      <a:pt x="245" y="107"/>
                      <a:pt x="245" y="107"/>
                    </a:cubicBezTo>
                    <a:cubicBezTo>
                      <a:pt x="245" y="107"/>
                      <a:pt x="245" y="104"/>
                      <a:pt x="246" y="104"/>
                    </a:cubicBezTo>
                    <a:cubicBezTo>
                      <a:pt x="246" y="105"/>
                      <a:pt x="246" y="105"/>
                      <a:pt x="246" y="105"/>
                    </a:cubicBezTo>
                    <a:cubicBezTo>
                      <a:pt x="246" y="104"/>
                      <a:pt x="246" y="104"/>
                      <a:pt x="246" y="104"/>
                    </a:cubicBezTo>
                    <a:cubicBezTo>
                      <a:pt x="245" y="103"/>
                      <a:pt x="246" y="104"/>
                      <a:pt x="247" y="104"/>
                    </a:cubicBezTo>
                    <a:cubicBezTo>
                      <a:pt x="247" y="104"/>
                      <a:pt x="248" y="103"/>
                      <a:pt x="247" y="103"/>
                    </a:cubicBezTo>
                    <a:cubicBezTo>
                      <a:pt x="246" y="103"/>
                      <a:pt x="246" y="103"/>
                      <a:pt x="246" y="103"/>
                    </a:cubicBezTo>
                    <a:cubicBezTo>
                      <a:pt x="246" y="102"/>
                      <a:pt x="246" y="102"/>
                      <a:pt x="246" y="102"/>
                    </a:cubicBezTo>
                    <a:cubicBezTo>
                      <a:pt x="247" y="102"/>
                      <a:pt x="247" y="102"/>
                      <a:pt x="247" y="102"/>
                    </a:cubicBezTo>
                    <a:cubicBezTo>
                      <a:pt x="247" y="102"/>
                      <a:pt x="247" y="102"/>
                      <a:pt x="247" y="102"/>
                    </a:cubicBezTo>
                    <a:cubicBezTo>
                      <a:pt x="246" y="102"/>
                      <a:pt x="246" y="102"/>
                      <a:pt x="246" y="102"/>
                    </a:cubicBezTo>
                    <a:cubicBezTo>
                      <a:pt x="246" y="102"/>
                      <a:pt x="247" y="102"/>
                      <a:pt x="246" y="102"/>
                    </a:cubicBezTo>
                    <a:cubicBezTo>
                      <a:pt x="247" y="102"/>
                      <a:pt x="247" y="102"/>
                      <a:pt x="247" y="102"/>
                    </a:cubicBezTo>
                    <a:cubicBezTo>
                      <a:pt x="246" y="102"/>
                      <a:pt x="246" y="102"/>
                      <a:pt x="246" y="102"/>
                    </a:cubicBezTo>
                    <a:cubicBezTo>
                      <a:pt x="246" y="101"/>
                      <a:pt x="247" y="102"/>
                      <a:pt x="246" y="101"/>
                    </a:cubicBezTo>
                    <a:cubicBezTo>
                      <a:pt x="247" y="101"/>
                      <a:pt x="247" y="101"/>
                      <a:pt x="248" y="101"/>
                    </a:cubicBezTo>
                    <a:cubicBezTo>
                      <a:pt x="248" y="100"/>
                      <a:pt x="248" y="100"/>
                      <a:pt x="248" y="100"/>
                    </a:cubicBezTo>
                    <a:cubicBezTo>
                      <a:pt x="248" y="100"/>
                      <a:pt x="248" y="100"/>
                      <a:pt x="249" y="100"/>
                    </a:cubicBezTo>
                    <a:cubicBezTo>
                      <a:pt x="249" y="101"/>
                      <a:pt x="250" y="100"/>
                      <a:pt x="249" y="100"/>
                    </a:cubicBezTo>
                    <a:cubicBezTo>
                      <a:pt x="249" y="100"/>
                      <a:pt x="249" y="100"/>
                      <a:pt x="249" y="100"/>
                    </a:cubicBezTo>
                    <a:cubicBezTo>
                      <a:pt x="248" y="100"/>
                      <a:pt x="248" y="100"/>
                      <a:pt x="248" y="100"/>
                    </a:cubicBezTo>
                    <a:cubicBezTo>
                      <a:pt x="248" y="99"/>
                      <a:pt x="250" y="99"/>
                      <a:pt x="249" y="99"/>
                    </a:cubicBezTo>
                    <a:cubicBezTo>
                      <a:pt x="249" y="99"/>
                      <a:pt x="250" y="97"/>
                      <a:pt x="248" y="98"/>
                    </a:cubicBezTo>
                    <a:cubicBezTo>
                      <a:pt x="248" y="98"/>
                      <a:pt x="249" y="98"/>
                      <a:pt x="249" y="98"/>
                    </a:cubicBezTo>
                    <a:cubicBezTo>
                      <a:pt x="249" y="98"/>
                      <a:pt x="249" y="98"/>
                      <a:pt x="249" y="98"/>
                    </a:cubicBezTo>
                    <a:cubicBezTo>
                      <a:pt x="250" y="97"/>
                      <a:pt x="250" y="97"/>
                      <a:pt x="250" y="97"/>
                    </a:cubicBezTo>
                    <a:cubicBezTo>
                      <a:pt x="250" y="98"/>
                      <a:pt x="250" y="98"/>
                      <a:pt x="250" y="98"/>
                    </a:cubicBezTo>
                    <a:cubicBezTo>
                      <a:pt x="250" y="97"/>
                      <a:pt x="250" y="97"/>
                      <a:pt x="250" y="97"/>
                    </a:cubicBezTo>
                    <a:cubicBezTo>
                      <a:pt x="250" y="98"/>
                      <a:pt x="250" y="98"/>
                      <a:pt x="250" y="98"/>
                    </a:cubicBezTo>
                    <a:cubicBezTo>
                      <a:pt x="250" y="97"/>
                      <a:pt x="250" y="97"/>
                      <a:pt x="250" y="97"/>
                    </a:cubicBezTo>
                    <a:cubicBezTo>
                      <a:pt x="251" y="97"/>
                      <a:pt x="251" y="97"/>
                      <a:pt x="251" y="97"/>
                    </a:cubicBezTo>
                    <a:cubicBezTo>
                      <a:pt x="250" y="97"/>
                      <a:pt x="250" y="97"/>
                      <a:pt x="250" y="97"/>
                    </a:cubicBezTo>
                    <a:cubicBezTo>
                      <a:pt x="251" y="97"/>
                      <a:pt x="251" y="97"/>
                      <a:pt x="251" y="97"/>
                    </a:cubicBezTo>
                    <a:cubicBezTo>
                      <a:pt x="251" y="97"/>
                      <a:pt x="251" y="95"/>
                      <a:pt x="251" y="96"/>
                    </a:cubicBezTo>
                    <a:cubicBezTo>
                      <a:pt x="251" y="96"/>
                      <a:pt x="251" y="96"/>
                      <a:pt x="251" y="96"/>
                    </a:cubicBezTo>
                    <a:cubicBezTo>
                      <a:pt x="252" y="96"/>
                      <a:pt x="251" y="96"/>
                      <a:pt x="252" y="96"/>
                    </a:cubicBezTo>
                    <a:cubicBezTo>
                      <a:pt x="252" y="95"/>
                      <a:pt x="251" y="96"/>
                      <a:pt x="251" y="96"/>
                    </a:cubicBezTo>
                    <a:cubicBezTo>
                      <a:pt x="251" y="95"/>
                      <a:pt x="253" y="92"/>
                      <a:pt x="253" y="92"/>
                    </a:cubicBezTo>
                    <a:cubicBezTo>
                      <a:pt x="253" y="92"/>
                      <a:pt x="253" y="93"/>
                      <a:pt x="253" y="93"/>
                    </a:cubicBezTo>
                    <a:cubicBezTo>
                      <a:pt x="254" y="92"/>
                      <a:pt x="254" y="92"/>
                      <a:pt x="254" y="92"/>
                    </a:cubicBezTo>
                    <a:cubicBezTo>
                      <a:pt x="255" y="91"/>
                      <a:pt x="253" y="93"/>
                      <a:pt x="254" y="91"/>
                    </a:cubicBezTo>
                    <a:cubicBezTo>
                      <a:pt x="254" y="91"/>
                      <a:pt x="255" y="89"/>
                      <a:pt x="255" y="92"/>
                    </a:cubicBezTo>
                    <a:cubicBezTo>
                      <a:pt x="255" y="91"/>
                      <a:pt x="255" y="91"/>
                      <a:pt x="255" y="91"/>
                    </a:cubicBezTo>
                    <a:cubicBezTo>
                      <a:pt x="255" y="91"/>
                      <a:pt x="255" y="91"/>
                      <a:pt x="255" y="90"/>
                    </a:cubicBezTo>
                    <a:cubicBezTo>
                      <a:pt x="255" y="91"/>
                      <a:pt x="255" y="91"/>
                      <a:pt x="255" y="91"/>
                    </a:cubicBezTo>
                    <a:cubicBezTo>
                      <a:pt x="255" y="90"/>
                      <a:pt x="255" y="90"/>
                      <a:pt x="256" y="90"/>
                    </a:cubicBezTo>
                    <a:cubicBezTo>
                      <a:pt x="257" y="92"/>
                      <a:pt x="256" y="91"/>
                      <a:pt x="256" y="92"/>
                    </a:cubicBezTo>
                    <a:cubicBezTo>
                      <a:pt x="257" y="91"/>
                      <a:pt x="256" y="91"/>
                      <a:pt x="257" y="90"/>
                    </a:cubicBezTo>
                    <a:cubicBezTo>
                      <a:pt x="257" y="90"/>
                      <a:pt x="256" y="91"/>
                      <a:pt x="257" y="90"/>
                    </a:cubicBezTo>
                    <a:cubicBezTo>
                      <a:pt x="257" y="89"/>
                      <a:pt x="258" y="91"/>
                      <a:pt x="258" y="90"/>
                    </a:cubicBezTo>
                    <a:cubicBezTo>
                      <a:pt x="257" y="89"/>
                      <a:pt x="257" y="89"/>
                      <a:pt x="257" y="89"/>
                    </a:cubicBezTo>
                    <a:cubicBezTo>
                      <a:pt x="257" y="88"/>
                      <a:pt x="257" y="88"/>
                      <a:pt x="257" y="88"/>
                    </a:cubicBezTo>
                    <a:cubicBezTo>
                      <a:pt x="257" y="89"/>
                      <a:pt x="257" y="89"/>
                      <a:pt x="257" y="89"/>
                    </a:cubicBezTo>
                    <a:cubicBezTo>
                      <a:pt x="257" y="88"/>
                      <a:pt x="257" y="88"/>
                      <a:pt x="257" y="88"/>
                    </a:cubicBezTo>
                    <a:cubicBezTo>
                      <a:pt x="258" y="89"/>
                      <a:pt x="258" y="89"/>
                      <a:pt x="258" y="89"/>
                    </a:cubicBezTo>
                    <a:cubicBezTo>
                      <a:pt x="258" y="89"/>
                      <a:pt x="258" y="89"/>
                      <a:pt x="258" y="89"/>
                    </a:cubicBezTo>
                    <a:cubicBezTo>
                      <a:pt x="259" y="89"/>
                      <a:pt x="259" y="89"/>
                      <a:pt x="259" y="89"/>
                    </a:cubicBezTo>
                    <a:cubicBezTo>
                      <a:pt x="258" y="90"/>
                      <a:pt x="258" y="90"/>
                      <a:pt x="258" y="90"/>
                    </a:cubicBezTo>
                    <a:cubicBezTo>
                      <a:pt x="259" y="89"/>
                      <a:pt x="259" y="89"/>
                      <a:pt x="259" y="89"/>
                    </a:cubicBezTo>
                    <a:cubicBezTo>
                      <a:pt x="260" y="90"/>
                      <a:pt x="260" y="89"/>
                      <a:pt x="260" y="89"/>
                    </a:cubicBezTo>
                    <a:cubicBezTo>
                      <a:pt x="260" y="88"/>
                      <a:pt x="262" y="86"/>
                      <a:pt x="262" y="86"/>
                    </a:cubicBezTo>
                    <a:cubicBezTo>
                      <a:pt x="262" y="86"/>
                      <a:pt x="262" y="86"/>
                      <a:pt x="262" y="86"/>
                    </a:cubicBezTo>
                    <a:cubicBezTo>
                      <a:pt x="262" y="86"/>
                      <a:pt x="263" y="86"/>
                      <a:pt x="263" y="86"/>
                    </a:cubicBezTo>
                    <a:cubicBezTo>
                      <a:pt x="262" y="88"/>
                      <a:pt x="262" y="88"/>
                      <a:pt x="262" y="88"/>
                    </a:cubicBezTo>
                    <a:cubicBezTo>
                      <a:pt x="263" y="87"/>
                      <a:pt x="265" y="87"/>
                      <a:pt x="265" y="87"/>
                    </a:cubicBezTo>
                    <a:cubicBezTo>
                      <a:pt x="265" y="87"/>
                      <a:pt x="265" y="87"/>
                      <a:pt x="265" y="87"/>
                    </a:cubicBezTo>
                    <a:cubicBezTo>
                      <a:pt x="265" y="86"/>
                      <a:pt x="265" y="87"/>
                      <a:pt x="265" y="86"/>
                    </a:cubicBezTo>
                    <a:cubicBezTo>
                      <a:pt x="264" y="86"/>
                      <a:pt x="266" y="86"/>
                      <a:pt x="266" y="85"/>
                    </a:cubicBezTo>
                    <a:cubicBezTo>
                      <a:pt x="267" y="86"/>
                      <a:pt x="267" y="86"/>
                      <a:pt x="267" y="86"/>
                    </a:cubicBezTo>
                    <a:cubicBezTo>
                      <a:pt x="267" y="86"/>
                      <a:pt x="266" y="86"/>
                      <a:pt x="266" y="87"/>
                    </a:cubicBezTo>
                    <a:cubicBezTo>
                      <a:pt x="266" y="87"/>
                      <a:pt x="266" y="87"/>
                      <a:pt x="266" y="87"/>
                    </a:cubicBezTo>
                    <a:cubicBezTo>
                      <a:pt x="266" y="87"/>
                      <a:pt x="266" y="87"/>
                      <a:pt x="266" y="87"/>
                    </a:cubicBezTo>
                    <a:cubicBezTo>
                      <a:pt x="266" y="88"/>
                      <a:pt x="266" y="88"/>
                      <a:pt x="266" y="88"/>
                    </a:cubicBezTo>
                    <a:cubicBezTo>
                      <a:pt x="266" y="88"/>
                      <a:pt x="266" y="88"/>
                      <a:pt x="266" y="88"/>
                    </a:cubicBezTo>
                    <a:cubicBezTo>
                      <a:pt x="267" y="88"/>
                      <a:pt x="266" y="89"/>
                      <a:pt x="266" y="89"/>
                    </a:cubicBezTo>
                    <a:cubicBezTo>
                      <a:pt x="266" y="89"/>
                      <a:pt x="267" y="86"/>
                      <a:pt x="268" y="86"/>
                    </a:cubicBezTo>
                    <a:cubicBezTo>
                      <a:pt x="268" y="87"/>
                      <a:pt x="268" y="87"/>
                      <a:pt x="268" y="87"/>
                    </a:cubicBezTo>
                    <a:cubicBezTo>
                      <a:pt x="269" y="87"/>
                      <a:pt x="269" y="87"/>
                      <a:pt x="269" y="87"/>
                    </a:cubicBezTo>
                    <a:cubicBezTo>
                      <a:pt x="269" y="88"/>
                      <a:pt x="270" y="88"/>
                      <a:pt x="270" y="89"/>
                    </a:cubicBezTo>
                    <a:cubicBezTo>
                      <a:pt x="270" y="89"/>
                      <a:pt x="267" y="89"/>
                      <a:pt x="267" y="90"/>
                    </a:cubicBezTo>
                    <a:cubicBezTo>
                      <a:pt x="268" y="90"/>
                      <a:pt x="268" y="90"/>
                      <a:pt x="268" y="90"/>
                    </a:cubicBezTo>
                    <a:cubicBezTo>
                      <a:pt x="268" y="91"/>
                      <a:pt x="268" y="91"/>
                      <a:pt x="268" y="91"/>
                    </a:cubicBezTo>
                    <a:cubicBezTo>
                      <a:pt x="269" y="91"/>
                      <a:pt x="269" y="91"/>
                      <a:pt x="269" y="91"/>
                    </a:cubicBezTo>
                    <a:cubicBezTo>
                      <a:pt x="269" y="90"/>
                      <a:pt x="269" y="90"/>
                      <a:pt x="269" y="90"/>
                    </a:cubicBezTo>
                    <a:cubicBezTo>
                      <a:pt x="269" y="90"/>
                      <a:pt x="270" y="91"/>
                      <a:pt x="270" y="91"/>
                    </a:cubicBezTo>
                    <a:cubicBezTo>
                      <a:pt x="270" y="91"/>
                      <a:pt x="270" y="91"/>
                      <a:pt x="270" y="91"/>
                    </a:cubicBezTo>
                    <a:cubicBezTo>
                      <a:pt x="270" y="90"/>
                      <a:pt x="271" y="91"/>
                      <a:pt x="271" y="91"/>
                    </a:cubicBezTo>
                    <a:cubicBezTo>
                      <a:pt x="271" y="90"/>
                      <a:pt x="273" y="91"/>
                      <a:pt x="273" y="91"/>
                    </a:cubicBezTo>
                    <a:cubicBezTo>
                      <a:pt x="273" y="91"/>
                      <a:pt x="272" y="91"/>
                      <a:pt x="271" y="91"/>
                    </a:cubicBezTo>
                    <a:cubicBezTo>
                      <a:pt x="271" y="91"/>
                      <a:pt x="271" y="91"/>
                      <a:pt x="271" y="91"/>
                    </a:cubicBezTo>
                    <a:cubicBezTo>
                      <a:pt x="272" y="91"/>
                      <a:pt x="272" y="91"/>
                      <a:pt x="272" y="91"/>
                    </a:cubicBezTo>
                    <a:cubicBezTo>
                      <a:pt x="272" y="92"/>
                      <a:pt x="272" y="92"/>
                      <a:pt x="272" y="92"/>
                    </a:cubicBezTo>
                    <a:cubicBezTo>
                      <a:pt x="272" y="92"/>
                      <a:pt x="272" y="92"/>
                      <a:pt x="272" y="92"/>
                    </a:cubicBezTo>
                    <a:cubicBezTo>
                      <a:pt x="272" y="92"/>
                      <a:pt x="272" y="92"/>
                      <a:pt x="272" y="92"/>
                    </a:cubicBezTo>
                    <a:cubicBezTo>
                      <a:pt x="272" y="92"/>
                      <a:pt x="273" y="92"/>
                      <a:pt x="273" y="92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4" y="92"/>
                      <a:pt x="275" y="93"/>
                      <a:pt x="276" y="93"/>
                    </a:cubicBezTo>
                    <a:cubicBezTo>
                      <a:pt x="276" y="93"/>
                      <a:pt x="276" y="93"/>
                      <a:pt x="276" y="93"/>
                    </a:cubicBezTo>
                    <a:cubicBezTo>
                      <a:pt x="277" y="92"/>
                      <a:pt x="280" y="96"/>
                      <a:pt x="280" y="96"/>
                    </a:cubicBezTo>
                    <a:cubicBezTo>
                      <a:pt x="280" y="96"/>
                      <a:pt x="280" y="96"/>
                      <a:pt x="280" y="96"/>
                    </a:cubicBezTo>
                    <a:cubicBezTo>
                      <a:pt x="281" y="96"/>
                      <a:pt x="281" y="97"/>
                      <a:pt x="282" y="97"/>
                    </a:cubicBezTo>
                    <a:cubicBezTo>
                      <a:pt x="282" y="97"/>
                      <a:pt x="282" y="97"/>
                      <a:pt x="282" y="97"/>
                    </a:cubicBezTo>
                    <a:cubicBezTo>
                      <a:pt x="282" y="98"/>
                      <a:pt x="284" y="100"/>
                      <a:pt x="284" y="100"/>
                    </a:cubicBezTo>
                    <a:cubicBezTo>
                      <a:pt x="282" y="101"/>
                      <a:pt x="278" y="102"/>
                      <a:pt x="276" y="102"/>
                    </a:cubicBezTo>
                    <a:cubicBezTo>
                      <a:pt x="275" y="102"/>
                      <a:pt x="272" y="100"/>
                      <a:pt x="271" y="100"/>
                    </a:cubicBezTo>
                    <a:cubicBezTo>
                      <a:pt x="272" y="100"/>
                      <a:pt x="272" y="100"/>
                      <a:pt x="272" y="100"/>
                    </a:cubicBezTo>
                    <a:cubicBezTo>
                      <a:pt x="273" y="102"/>
                      <a:pt x="273" y="102"/>
                      <a:pt x="273" y="102"/>
                    </a:cubicBezTo>
                    <a:cubicBezTo>
                      <a:pt x="273" y="102"/>
                      <a:pt x="273" y="102"/>
                      <a:pt x="273" y="102"/>
                    </a:cubicBezTo>
                    <a:cubicBezTo>
                      <a:pt x="273" y="102"/>
                      <a:pt x="273" y="102"/>
                      <a:pt x="273" y="102"/>
                    </a:cubicBezTo>
                    <a:cubicBezTo>
                      <a:pt x="273" y="102"/>
                      <a:pt x="273" y="102"/>
                      <a:pt x="273" y="102"/>
                    </a:cubicBezTo>
                    <a:cubicBezTo>
                      <a:pt x="273" y="102"/>
                      <a:pt x="274" y="102"/>
                      <a:pt x="274" y="103"/>
                    </a:cubicBezTo>
                    <a:cubicBezTo>
                      <a:pt x="273" y="103"/>
                      <a:pt x="273" y="103"/>
                      <a:pt x="273" y="103"/>
                    </a:cubicBezTo>
                    <a:cubicBezTo>
                      <a:pt x="274" y="104"/>
                      <a:pt x="275" y="104"/>
                      <a:pt x="275" y="105"/>
                    </a:cubicBezTo>
                    <a:cubicBezTo>
                      <a:pt x="275" y="106"/>
                      <a:pt x="275" y="106"/>
                      <a:pt x="275" y="106"/>
                    </a:cubicBezTo>
                    <a:cubicBezTo>
                      <a:pt x="274" y="106"/>
                      <a:pt x="274" y="106"/>
                      <a:pt x="274" y="106"/>
                    </a:cubicBezTo>
                    <a:cubicBezTo>
                      <a:pt x="275" y="107"/>
                      <a:pt x="276" y="111"/>
                      <a:pt x="278" y="111"/>
                    </a:cubicBezTo>
                    <a:cubicBezTo>
                      <a:pt x="279" y="111"/>
                      <a:pt x="280" y="109"/>
                      <a:pt x="279" y="109"/>
                    </a:cubicBezTo>
                    <a:cubicBezTo>
                      <a:pt x="279" y="110"/>
                      <a:pt x="278" y="108"/>
                      <a:pt x="278" y="108"/>
                    </a:cubicBezTo>
                    <a:cubicBezTo>
                      <a:pt x="277" y="108"/>
                      <a:pt x="277" y="108"/>
                      <a:pt x="277" y="108"/>
                    </a:cubicBezTo>
                    <a:cubicBezTo>
                      <a:pt x="279" y="107"/>
                      <a:pt x="280" y="107"/>
                      <a:pt x="280" y="109"/>
                    </a:cubicBezTo>
                    <a:cubicBezTo>
                      <a:pt x="284" y="110"/>
                      <a:pt x="284" y="103"/>
                      <a:pt x="287" y="103"/>
                    </a:cubicBezTo>
                    <a:cubicBezTo>
                      <a:pt x="287" y="103"/>
                      <a:pt x="287" y="104"/>
                      <a:pt x="287" y="104"/>
                    </a:cubicBezTo>
                    <a:cubicBezTo>
                      <a:pt x="287" y="104"/>
                      <a:pt x="287" y="104"/>
                      <a:pt x="287" y="104"/>
                    </a:cubicBezTo>
                    <a:cubicBezTo>
                      <a:pt x="287" y="104"/>
                      <a:pt x="287" y="104"/>
                      <a:pt x="288" y="105"/>
                    </a:cubicBezTo>
                    <a:cubicBezTo>
                      <a:pt x="288" y="103"/>
                      <a:pt x="287" y="101"/>
                      <a:pt x="287" y="100"/>
                    </a:cubicBezTo>
                    <a:cubicBezTo>
                      <a:pt x="287" y="99"/>
                      <a:pt x="288" y="98"/>
                      <a:pt x="288" y="97"/>
                    </a:cubicBezTo>
                    <a:cubicBezTo>
                      <a:pt x="287" y="99"/>
                      <a:pt x="290" y="90"/>
                      <a:pt x="290" y="96"/>
                    </a:cubicBezTo>
                    <a:cubicBezTo>
                      <a:pt x="291" y="100"/>
                      <a:pt x="291" y="99"/>
                      <a:pt x="292" y="101"/>
                    </a:cubicBezTo>
                    <a:cubicBezTo>
                      <a:pt x="293" y="101"/>
                      <a:pt x="293" y="99"/>
                      <a:pt x="293" y="98"/>
                    </a:cubicBezTo>
                    <a:cubicBezTo>
                      <a:pt x="293" y="98"/>
                      <a:pt x="301" y="93"/>
                      <a:pt x="302" y="93"/>
                    </a:cubicBezTo>
                    <a:cubicBezTo>
                      <a:pt x="301" y="94"/>
                      <a:pt x="302" y="95"/>
                      <a:pt x="300" y="96"/>
                    </a:cubicBezTo>
                    <a:cubicBezTo>
                      <a:pt x="300" y="97"/>
                      <a:pt x="308" y="93"/>
                      <a:pt x="309" y="93"/>
                    </a:cubicBezTo>
                    <a:cubicBezTo>
                      <a:pt x="308" y="94"/>
                      <a:pt x="308" y="94"/>
                      <a:pt x="308" y="94"/>
                    </a:cubicBezTo>
                    <a:cubicBezTo>
                      <a:pt x="311" y="94"/>
                      <a:pt x="310" y="92"/>
                      <a:pt x="319" y="94"/>
                    </a:cubicBezTo>
                    <a:cubicBezTo>
                      <a:pt x="321" y="96"/>
                      <a:pt x="321" y="96"/>
                      <a:pt x="321" y="96"/>
                    </a:cubicBezTo>
                    <a:cubicBezTo>
                      <a:pt x="322" y="94"/>
                      <a:pt x="322" y="94"/>
                      <a:pt x="322" y="94"/>
                    </a:cubicBezTo>
                    <a:cubicBezTo>
                      <a:pt x="320" y="94"/>
                      <a:pt x="321" y="91"/>
                      <a:pt x="319" y="91"/>
                    </a:cubicBezTo>
                    <a:cubicBezTo>
                      <a:pt x="319" y="87"/>
                      <a:pt x="319" y="86"/>
                      <a:pt x="321" y="83"/>
                    </a:cubicBezTo>
                    <a:cubicBezTo>
                      <a:pt x="321" y="82"/>
                      <a:pt x="322" y="76"/>
                      <a:pt x="323" y="77"/>
                    </a:cubicBezTo>
                    <a:cubicBezTo>
                      <a:pt x="323" y="78"/>
                      <a:pt x="328" y="89"/>
                      <a:pt x="328" y="96"/>
                    </a:cubicBezTo>
                    <a:cubicBezTo>
                      <a:pt x="330" y="94"/>
                      <a:pt x="332" y="93"/>
                      <a:pt x="334" y="99"/>
                    </a:cubicBezTo>
                    <a:cubicBezTo>
                      <a:pt x="334" y="98"/>
                      <a:pt x="334" y="98"/>
                      <a:pt x="334" y="98"/>
                    </a:cubicBezTo>
                    <a:cubicBezTo>
                      <a:pt x="333" y="97"/>
                      <a:pt x="334" y="96"/>
                      <a:pt x="333" y="94"/>
                    </a:cubicBezTo>
                    <a:cubicBezTo>
                      <a:pt x="333" y="93"/>
                      <a:pt x="331" y="93"/>
                      <a:pt x="330" y="92"/>
                    </a:cubicBezTo>
                    <a:cubicBezTo>
                      <a:pt x="328" y="91"/>
                      <a:pt x="329" y="90"/>
                      <a:pt x="329" y="87"/>
                    </a:cubicBezTo>
                    <a:cubicBezTo>
                      <a:pt x="329" y="86"/>
                      <a:pt x="328" y="84"/>
                      <a:pt x="328" y="82"/>
                    </a:cubicBezTo>
                    <a:cubicBezTo>
                      <a:pt x="332" y="65"/>
                      <a:pt x="329" y="90"/>
                      <a:pt x="335" y="86"/>
                    </a:cubicBezTo>
                    <a:cubicBezTo>
                      <a:pt x="330" y="83"/>
                      <a:pt x="333" y="81"/>
                      <a:pt x="334" y="80"/>
                    </a:cubicBezTo>
                    <a:cubicBezTo>
                      <a:pt x="335" y="80"/>
                      <a:pt x="339" y="81"/>
                      <a:pt x="341" y="83"/>
                    </a:cubicBezTo>
                    <a:cubicBezTo>
                      <a:pt x="340" y="79"/>
                      <a:pt x="340" y="74"/>
                      <a:pt x="341" y="71"/>
                    </a:cubicBezTo>
                    <a:cubicBezTo>
                      <a:pt x="342" y="71"/>
                      <a:pt x="342" y="71"/>
                      <a:pt x="342" y="71"/>
                    </a:cubicBezTo>
                    <a:cubicBezTo>
                      <a:pt x="341" y="71"/>
                      <a:pt x="341" y="71"/>
                      <a:pt x="341" y="71"/>
                    </a:cubicBezTo>
                    <a:cubicBezTo>
                      <a:pt x="342" y="70"/>
                      <a:pt x="342" y="69"/>
                      <a:pt x="343" y="69"/>
                    </a:cubicBezTo>
                    <a:cubicBezTo>
                      <a:pt x="343" y="70"/>
                      <a:pt x="343" y="70"/>
                      <a:pt x="343" y="70"/>
                    </a:cubicBezTo>
                    <a:cubicBezTo>
                      <a:pt x="343" y="69"/>
                      <a:pt x="343" y="69"/>
                      <a:pt x="343" y="69"/>
                    </a:cubicBezTo>
                    <a:cubicBezTo>
                      <a:pt x="344" y="70"/>
                      <a:pt x="345" y="71"/>
                      <a:pt x="346" y="71"/>
                    </a:cubicBezTo>
                    <a:cubicBezTo>
                      <a:pt x="346" y="71"/>
                      <a:pt x="346" y="71"/>
                      <a:pt x="346" y="71"/>
                    </a:cubicBezTo>
                    <a:cubicBezTo>
                      <a:pt x="346" y="71"/>
                      <a:pt x="345" y="70"/>
                      <a:pt x="345" y="70"/>
                    </a:cubicBezTo>
                    <a:cubicBezTo>
                      <a:pt x="346" y="70"/>
                      <a:pt x="346" y="70"/>
                      <a:pt x="346" y="70"/>
                    </a:cubicBezTo>
                    <a:cubicBezTo>
                      <a:pt x="345" y="68"/>
                      <a:pt x="345" y="68"/>
                      <a:pt x="345" y="68"/>
                    </a:cubicBezTo>
                    <a:cubicBezTo>
                      <a:pt x="346" y="68"/>
                      <a:pt x="346" y="68"/>
                      <a:pt x="346" y="68"/>
                    </a:cubicBezTo>
                    <a:cubicBezTo>
                      <a:pt x="345" y="67"/>
                      <a:pt x="345" y="67"/>
                      <a:pt x="345" y="67"/>
                    </a:cubicBezTo>
                    <a:cubicBezTo>
                      <a:pt x="346" y="67"/>
                      <a:pt x="345" y="67"/>
                      <a:pt x="346" y="67"/>
                    </a:cubicBezTo>
                    <a:cubicBezTo>
                      <a:pt x="346" y="67"/>
                      <a:pt x="346" y="67"/>
                      <a:pt x="347" y="67"/>
                    </a:cubicBezTo>
                    <a:cubicBezTo>
                      <a:pt x="348" y="66"/>
                      <a:pt x="349" y="65"/>
                      <a:pt x="351" y="64"/>
                    </a:cubicBezTo>
                    <a:cubicBezTo>
                      <a:pt x="352" y="63"/>
                      <a:pt x="354" y="63"/>
                      <a:pt x="356" y="62"/>
                    </a:cubicBezTo>
                    <a:cubicBezTo>
                      <a:pt x="354" y="61"/>
                      <a:pt x="355" y="61"/>
                      <a:pt x="355" y="61"/>
                    </a:cubicBezTo>
                    <a:cubicBezTo>
                      <a:pt x="357" y="61"/>
                      <a:pt x="359" y="60"/>
                      <a:pt x="359" y="62"/>
                    </a:cubicBezTo>
                    <a:cubicBezTo>
                      <a:pt x="360" y="62"/>
                      <a:pt x="360" y="62"/>
                      <a:pt x="360" y="61"/>
                    </a:cubicBezTo>
                    <a:cubicBezTo>
                      <a:pt x="359" y="61"/>
                      <a:pt x="359" y="61"/>
                      <a:pt x="359" y="61"/>
                    </a:cubicBezTo>
                    <a:cubicBezTo>
                      <a:pt x="360" y="61"/>
                      <a:pt x="361" y="61"/>
                      <a:pt x="362" y="60"/>
                    </a:cubicBezTo>
                    <a:cubicBezTo>
                      <a:pt x="362" y="60"/>
                      <a:pt x="364" y="60"/>
                      <a:pt x="364" y="61"/>
                    </a:cubicBezTo>
                    <a:cubicBezTo>
                      <a:pt x="364" y="60"/>
                      <a:pt x="362" y="59"/>
                      <a:pt x="362" y="58"/>
                    </a:cubicBezTo>
                    <a:cubicBezTo>
                      <a:pt x="365" y="58"/>
                      <a:pt x="365" y="58"/>
                      <a:pt x="365" y="58"/>
                    </a:cubicBezTo>
                    <a:cubicBezTo>
                      <a:pt x="366" y="56"/>
                      <a:pt x="366" y="56"/>
                      <a:pt x="366" y="56"/>
                    </a:cubicBezTo>
                    <a:cubicBezTo>
                      <a:pt x="367" y="55"/>
                      <a:pt x="367" y="52"/>
                      <a:pt x="369" y="51"/>
                    </a:cubicBezTo>
                    <a:cubicBezTo>
                      <a:pt x="370" y="51"/>
                      <a:pt x="373" y="53"/>
                      <a:pt x="372" y="53"/>
                    </a:cubicBezTo>
                    <a:cubicBezTo>
                      <a:pt x="371" y="54"/>
                      <a:pt x="371" y="54"/>
                      <a:pt x="370" y="55"/>
                    </a:cubicBezTo>
                    <a:cubicBezTo>
                      <a:pt x="370" y="55"/>
                      <a:pt x="372" y="55"/>
                      <a:pt x="372" y="55"/>
                    </a:cubicBezTo>
                    <a:cubicBezTo>
                      <a:pt x="371" y="55"/>
                      <a:pt x="371" y="55"/>
                      <a:pt x="371" y="55"/>
                    </a:cubicBezTo>
                    <a:cubicBezTo>
                      <a:pt x="372" y="56"/>
                      <a:pt x="372" y="56"/>
                      <a:pt x="372" y="56"/>
                    </a:cubicBezTo>
                    <a:cubicBezTo>
                      <a:pt x="372" y="56"/>
                      <a:pt x="372" y="56"/>
                      <a:pt x="372" y="56"/>
                    </a:cubicBezTo>
                    <a:cubicBezTo>
                      <a:pt x="373" y="54"/>
                      <a:pt x="376" y="56"/>
                      <a:pt x="373" y="58"/>
                    </a:cubicBezTo>
                    <a:cubicBezTo>
                      <a:pt x="373" y="58"/>
                      <a:pt x="373" y="58"/>
                      <a:pt x="373" y="58"/>
                    </a:cubicBezTo>
                    <a:cubicBezTo>
                      <a:pt x="372" y="58"/>
                      <a:pt x="374" y="58"/>
                      <a:pt x="375" y="58"/>
                    </a:cubicBezTo>
                    <a:cubicBezTo>
                      <a:pt x="375" y="58"/>
                      <a:pt x="374" y="57"/>
                      <a:pt x="375" y="57"/>
                    </a:cubicBezTo>
                    <a:cubicBezTo>
                      <a:pt x="377" y="57"/>
                      <a:pt x="382" y="59"/>
                      <a:pt x="382" y="60"/>
                    </a:cubicBezTo>
                    <a:cubicBezTo>
                      <a:pt x="383" y="60"/>
                      <a:pt x="383" y="63"/>
                      <a:pt x="382" y="64"/>
                    </a:cubicBezTo>
                    <a:cubicBezTo>
                      <a:pt x="381" y="62"/>
                      <a:pt x="381" y="62"/>
                      <a:pt x="381" y="62"/>
                    </a:cubicBezTo>
                    <a:cubicBezTo>
                      <a:pt x="382" y="64"/>
                      <a:pt x="382" y="64"/>
                      <a:pt x="382" y="64"/>
                    </a:cubicBezTo>
                    <a:cubicBezTo>
                      <a:pt x="382" y="63"/>
                      <a:pt x="382" y="63"/>
                      <a:pt x="382" y="63"/>
                    </a:cubicBezTo>
                    <a:cubicBezTo>
                      <a:pt x="382" y="66"/>
                      <a:pt x="379" y="68"/>
                      <a:pt x="378" y="70"/>
                    </a:cubicBezTo>
                    <a:cubicBezTo>
                      <a:pt x="377" y="71"/>
                      <a:pt x="376" y="72"/>
                      <a:pt x="375" y="73"/>
                    </a:cubicBezTo>
                    <a:cubicBezTo>
                      <a:pt x="375" y="73"/>
                      <a:pt x="374" y="73"/>
                      <a:pt x="373" y="74"/>
                    </a:cubicBezTo>
                    <a:cubicBezTo>
                      <a:pt x="373" y="74"/>
                      <a:pt x="374" y="75"/>
                      <a:pt x="373" y="75"/>
                    </a:cubicBezTo>
                    <a:cubicBezTo>
                      <a:pt x="372" y="75"/>
                      <a:pt x="372" y="75"/>
                      <a:pt x="372" y="75"/>
                    </a:cubicBezTo>
                    <a:cubicBezTo>
                      <a:pt x="371" y="77"/>
                      <a:pt x="371" y="77"/>
                      <a:pt x="369" y="78"/>
                    </a:cubicBezTo>
                    <a:cubicBezTo>
                      <a:pt x="369" y="79"/>
                      <a:pt x="370" y="79"/>
                      <a:pt x="370" y="79"/>
                    </a:cubicBezTo>
                    <a:cubicBezTo>
                      <a:pt x="370" y="79"/>
                      <a:pt x="370" y="79"/>
                      <a:pt x="370" y="79"/>
                    </a:cubicBezTo>
                    <a:cubicBezTo>
                      <a:pt x="370" y="79"/>
                      <a:pt x="369" y="79"/>
                      <a:pt x="370" y="78"/>
                    </a:cubicBezTo>
                    <a:cubicBezTo>
                      <a:pt x="370" y="79"/>
                      <a:pt x="370" y="79"/>
                      <a:pt x="370" y="79"/>
                    </a:cubicBezTo>
                    <a:cubicBezTo>
                      <a:pt x="371" y="78"/>
                      <a:pt x="371" y="77"/>
                      <a:pt x="372" y="77"/>
                    </a:cubicBezTo>
                    <a:cubicBezTo>
                      <a:pt x="373" y="77"/>
                      <a:pt x="373" y="77"/>
                      <a:pt x="373" y="77"/>
                    </a:cubicBezTo>
                    <a:cubicBezTo>
                      <a:pt x="373" y="77"/>
                      <a:pt x="373" y="76"/>
                      <a:pt x="372" y="76"/>
                    </a:cubicBezTo>
                    <a:cubicBezTo>
                      <a:pt x="373" y="75"/>
                      <a:pt x="375" y="76"/>
                      <a:pt x="375" y="75"/>
                    </a:cubicBezTo>
                    <a:cubicBezTo>
                      <a:pt x="375" y="75"/>
                      <a:pt x="375" y="75"/>
                      <a:pt x="375" y="75"/>
                    </a:cubicBezTo>
                    <a:cubicBezTo>
                      <a:pt x="375" y="75"/>
                      <a:pt x="376" y="75"/>
                      <a:pt x="376" y="74"/>
                    </a:cubicBezTo>
                    <a:cubicBezTo>
                      <a:pt x="376" y="74"/>
                      <a:pt x="376" y="74"/>
                      <a:pt x="376" y="74"/>
                    </a:cubicBezTo>
                    <a:cubicBezTo>
                      <a:pt x="377" y="74"/>
                      <a:pt x="377" y="74"/>
                      <a:pt x="377" y="74"/>
                    </a:cubicBezTo>
                    <a:cubicBezTo>
                      <a:pt x="378" y="74"/>
                      <a:pt x="378" y="74"/>
                      <a:pt x="379" y="73"/>
                    </a:cubicBezTo>
                    <a:cubicBezTo>
                      <a:pt x="379" y="73"/>
                      <a:pt x="377" y="73"/>
                      <a:pt x="377" y="73"/>
                    </a:cubicBezTo>
                    <a:cubicBezTo>
                      <a:pt x="377" y="71"/>
                      <a:pt x="379" y="72"/>
                      <a:pt x="379" y="72"/>
                    </a:cubicBezTo>
                    <a:cubicBezTo>
                      <a:pt x="379" y="72"/>
                      <a:pt x="379" y="72"/>
                      <a:pt x="380" y="72"/>
                    </a:cubicBezTo>
                    <a:cubicBezTo>
                      <a:pt x="379" y="72"/>
                      <a:pt x="379" y="72"/>
                      <a:pt x="379" y="72"/>
                    </a:cubicBezTo>
                    <a:cubicBezTo>
                      <a:pt x="379" y="72"/>
                      <a:pt x="381" y="74"/>
                      <a:pt x="381" y="73"/>
                    </a:cubicBezTo>
                    <a:cubicBezTo>
                      <a:pt x="381" y="72"/>
                      <a:pt x="381" y="72"/>
                      <a:pt x="381" y="72"/>
                    </a:cubicBezTo>
                    <a:cubicBezTo>
                      <a:pt x="382" y="75"/>
                      <a:pt x="382" y="75"/>
                      <a:pt x="382" y="75"/>
                    </a:cubicBezTo>
                    <a:cubicBezTo>
                      <a:pt x="382" y="75"/>
                      <a:pt x="382" y="75"/>
                      <a:pt x="382" y="75"/>
                    </a:cubicBezTo>
                    <a:cubicBezTo>
                      <a:pt x="382" y="76"/>
                      <a:pt x="382" y="76"/>
                      <a:pt x="382" y="76"/>
                    </a:cubicBezTo>
                    <a:cubicBezTo>
                      <a:pt x="382" y="75"/>
                      <a:pt x="383" y="75"/>
                      <a:pt x="383" y="75"/>
                    </a:cubicBezTo>
                    <a:cubicBezTo>
                      <a:pt x="383" y="75"/>
                      <a:pt x="382" y="75"/>
                      <a:pt x="383" y="74"/>
                    </a:cubicBezTo>
                    <a:cubicBezTo>
                      <a:pt x="384" y="73"/>
                      <a:pt x="387" y="74"/>
                      <a:pt x="388" y="74"/>
                    </a:cubicBezTo>
                    <a:cubicBezTo>
                      <a:pt x="389" y="74"/>
                      <a:pt x="390" y="76"/>
                      <a:pt x="391" y="76"/>
                    </a:cubicBezTo>
                    <a:cubicBezTo>
                      <a:pt x="391" y="76"/>
                      <a:pt x="391" y="76"/>
                      <a:pt x="391" y="76"/>
                    </a:cubicBezTo>
                    <a:cubicBezTo>
                      <a:pt x="391" y="76"/>
                      <a:pt x="392" y="76"/>
                      <a:pt x="391" y="76"/>
                    </a:cubicBezTo>
                    <a:cubicBezTo>
                      <a:pt x="391" y="76"/>
                      <a:pt x="391" y="76"/>
                      <a:pt x="391" y="76"/>
                    </a:cubicBezTo>
                    <a:cubicBezTo>
                      <a:pt x="391" y="76"/>
                      <a:pt x="396" y="78"/>
                      <a:pt x="397" y="78"/>
                    </a:cubicBezTo>
                    <a:cubicBezTo>
                      <a:pt x="397" y="77"/>
                      <a:pt x="396" y="78"/>
                      <a:pt x="396" y="78"/>
                    </a:cubicBezTo>
                    <a:cubicBezTo>
                      <a:pt x="396" y="73"/>
                      <a:pt x="396" y="73"/>
                      <a:pt x="396" y="73"/>
                    </a:cubicBezTo>
                    <a:cubicBezTo>
                      <a:pt x="396" y="74"/>
                      <a:pt x="396" y="74"/>
                      <a:pt x="396" y="74"/>
                    </a:cubicBezTo>
                    <a:cubicBezTo>
                      <a:pt x="397" y="73"/>
                      <a:pt x="397" y="73"/>
                      <a:pt x="397" y="73"/>
                    </a:cubicBezTo>
                    <a:cubicBezTo>
                      <a:pt x="399" y="74"/>
                      <a:pt x="399" y="74"/>
                      <a:pt x="399" y="74"/>
                    </a:cubicBezTo>
                    <a:cubicBezTo>
                      <a:pt x="399" y="74"/>
                      <a:pt x="399" y="74"/>
                      <a:pt x="399" y="74"/>
                    </a:cubicBezTo>
                    <a:cubicBezTo>
                      <a:pt x="400" y="76"/>
                      <a:pt x="400" y="76"/>
                      <a:pt x="400" y="76"/>
                    </a:cubicBezTo>
                    <a:cubicBezTo>
                      <a:pt x="400" y="75"/>
                      <a:pt x="400" y="75"/>
                      <a:pt x="400" y="74"/>
                    </a:cubicBezTo>
                    <a:cubicBezTo>
                      <a:pt x="400" y="75"/>
                      <a:pt x="400" y="75"/>
                      <a:pt x="400" y="75"/>
                    </a:cubicBezTo>
                    <a:cubicBezTo>
                      <a:pt x="400" y="74"/>
                      <a:pt x="400" y="74"/>
                      <a:pt x="400" y="74"/>
                    </a:cubicBezTo>
                    <a:cubicBezTo>
                      <a:pt x="402" y="75"/>
                      <a:pt x="402" y="75"/>
                      <a:pt x="402" y="75"/>
                    </a:cubicBezTo>
                    <a:cubicBezTo>
                      <a:pt x="402" y="75"/>
                      <a:pt x="402" y="75"/>
                      <a:pt x="402" y="75"/>
                    </a:cubicBezTo>
                    <a:cubicBezTo>
                      <a:pt x="402" y="75"/>
                      <a:pt x="402" y="75"/>
                      <a:pt x="402" y="75"/>
                    </a:cubicBezTo>
                    <a:cubicBezTo>
                      <a:pt x="402" y="76"/>
                      <a:pt x="402" y="76"/>
                      <a:pt x="402" y="76"/>
                    </a:cubicBezTo>
                    <a:cubicBezTo>
                      <a:pt x="402" y="76"/>
                      <a:pt x="402" y="76"/>
                      <a:pt x="402" y="76"/>
                    </a:cubicBezTo>
                    <a:cubicBezTo>
                      <a:pt x="402" y="75"/>
                      <a:pt x="402" y="75"/>
                      <a:pt x="403" y="75"/>
                    </a:cubicBezTo>
                    <a:cubicBezTo>
                      <a:pt x="403" y="76"/>
                      <a:pt x="402" y="77"/>
                      <a:pt x="402" y="77"/>
                    </a:cubicBezTo>
                    <a:cubicBezTo>
                      <a:pt x="402" y="77"/>
                      <a:pt x="402" y="77"/>
                      <a:pt x="402" y="77"/>
                    </a:cubicBezTo>
                    <a:cubicBezTo>
                      <a:pt x="402" y="78"/>
                      <a:pt x="402" y="78"/>
                      <a:pt x="402" y="78"/>
                    </a:cubicBezTo>
                    <a:cubicBezTo>
                      <a:pt x="402" y="77"/>
                      <a:pt x="401" y="77"/>
                      <a:pt x="401" y="77"/>
                    </a:cubicBezTo>
                    <a:cubicBezTo>
                      <a:pt x="401" y="77"/>
                      <a:pt x="401" y="77"/>
                      <a:pt x="401" y="77"/>
                    </a:cubicBezTo>
                    <a:cubicBezTo>
                      <a:pt x="401" y="77"/>
                      <a:pt x="401" y="77"/>
                      <a:pt x="401" y="77"/>
                    </a:cubicBezTo>
                    <a:cubicBezTo>
                      <a:pt x="400" y="77"/>
                      <a:pt x="400" y="77"/>
                      <a:pt x="400" y="77"/>
                    </a:cubicBezTo>
                    <a:cubicBezTo>
                      <a:pt x="400" y="77"/>
                      <a:pt x="400" y="77"/>
                      <a:pt x="400" y="77"/>
                    </a:cubicBezTo>
                    <a:cubicBezTo>
                      <a:pt x="400" y="78"/>
                      <a:pt x="400" y="78"/>
                      <a:pt x="400" y="78"/>
                    </a:cubicBezTo>
                    <a:cubicBezTo>
                      <a:pt x="400" y="77"/>
                      <a:pt x="400" y="77"/>
                      <a:pt x="400" y="77"/>
                    </a:cubicBezTo>
                    <a:cubicBezTo>
                      <a:pt x="400" y="78"/>
                      <a:pt x="399" y="78"/>
                      <a:pt x="399" y="78"/>
                    </a:cubicBezTo>
                    <a:cubicBezTo>
                      <a:pt x="399" y="79"/>
                      <a:pt x="399" y="79"/>
                      <a:pt x="399" y="79"/>
                    </a:cubicBezTo>
                    <a:cubicBezTo>
                      <a:pt x="400" y="80"/>
                      <a:pt x="400" y="81"/>
                      <a:pt x="401" y="83"/>
                    </a:cubicBezTo>
                    <a:cubicBezTo>
                      <a:pt x="401" y="82"/>
                      <a:pt x="400" y="79"/>
                      <a:pt x="400" y="79"/>
                    </a:cubicBezTo>
                    <a:cubicBezTo>
                      <a:pt x="401" y="79"/>
                      <a:pt x="403" y="81"/>
                      <a:pt x="403" y="81"/>
                    </a:cubicBezTo>
                    <a:cubicBezTo>
                      <a:pt x="403" y="81"/>
                      <a:pt x="403" y="81"/>
                      <a:pt x="403" y="81"/>
                    </a:cubicBezTo>
                    <a:cubicBezTo>
                      <a:pt x="403" y="83"/>
                      <a:pt x="403" y="81"/>
                      <a:pt x="404" y="82"/>
                    </a:cubicBezTo>
                    <a:cubicBezTo>
                      <a:pt x="403" y="82"/>
                      <a:pt x="403" y="82"/>
                      <a:pt x="403" y="82"/>
                    </a:cubicBezTo>
                    <a:cubicBezTo>
                      <a:pt x="403" y="83"/>
                      <a:pt x="403" y="83"/>
                      <a:pt x="403" y="83"/>
                    </a:cubicBezTo>
                    <a:cubicBezTo>
                      <a:pt x="404" y="83"/>
                      <a:pt x="405" y="86"/>
                      <a:pt x="406" y="86"/>
                    </a:cubicBezTo>
                    <a:cubicBezTo>
                      <a:pt x="408" y="85"/>
                      <a:pt x="407" y="82"/>
                      <a:pt x="408" y="81"/>
                    </a:cubicBezTo>
                    <a:cubicBezTo>
                      <a:pt x="408" y="84"/>
                      <a:pt x="413" y="83"/>
                      <a:pt x="415" y="84"/>
                    </a:cubicBezTo>
                    <a:cubicBezTo>
                      <a:pt x="414" y="83"/>
                      <a:pt x="415" y="82"/>
                      <a:pt x="416" y="83"/>
                    </a:cubicBezTo>
                    <a:cubicBezTo>
                      <a:pt x="416" y="83"/>
                      <a:pt x="416" y="83"/>
                      <a:pt x="416" y="84"/>
                    </a:cubicBezTo>
                    <a:cubicBezTo>
                      <a:pt x="417" y="83"/>
                      <a:pt x="417" y="84"/>
                      <a:pt x="418" y="83"/>
                    </a:cubicBezTo>
                    <a:cubicBezTo>
                      <a:pt x="418" y="83"/>
                      <a:pt x="418" y="81"/>
                      <a:pt x="418" y="81"/>
                    </a:cubicBezTo>
                    <a:cubicBezTo>
                      <a:pt x="419" y="81"/>
                      <a:pt x="424" y="81"/>
                      <a:pt x="426" y="80"/>
                    </a:cubicBezTo>
                    <a:cubicBezTo>
                      <a:pt x="425" y="83"/>
                      <a:pt x="433" y="82"/>
                      <a:pt x="433" y="84"/>
                    </a:cubicBezTo>
                    <a:cubicBezTo>
                      <a:pt x="433" y="83"/>
                      <a:pt x="433" y="83"/>
                      <a:pt x="433" y="83"/>
                    </a:cubicBezTo>
                    <a:cubicBezTo>
                      <a:pt x="434" y="84"/>
                      <a:pt x="434" y="86"/>
                      <a:pt x="435" y="86"/>
                    </a:cubicBezTo>
                    <a:cubicBezTo>
                      <a:pt x="436" y="86"/>
                      <a:pt x="439" y="86"/>
                      <a:pt x="439" y="86"/>
                    </a:cubicBezTo>
                    <a:cubicBezTo>
                      <a:pt x="442" y="85"/>
                      <a:pt x="442" y="85"/>
                      <a:pt x="445" y="88"/>
                    </a:cubicBezTo>
                    <a:cubicBezTo>
                      <a:pt x="445" y="88"/>
                      <a:pt x="447" y="91"/>
                      <a:pt x="447" y="91"/>
                    </a:cubicBezTo>
                    <a:cubicBezTo>
                      <a:pt x="448" y="92"/>
                      <a:pt x="451" y="90"/>
                      <a:pt x="453" y="90"/>
                    </a:cubicBezTo>
                    <a:cubicBezTo>
                      <a:pt x="455" y="90"/>
                      <a:pt x="460" y="93"/>
                      <a:pt x="459" y="91"/>
                    </a:cubicBezTo>
                    <a:cubicBezTo>
                      <a:pt x="460" y="90"/>
                      <a:pt x="460" y="89"/>
                      <a:pt x="460" y="89"/>
                    </a:cubicBezTo>
                    <a:cubicBezTo>
                      <a:pt x="460" y="89"/>
                      <a:pt x="467" y="90"/>
                      <a:pt x="467" y="90"/>
                    </a:cubicBezTo>
                    <a:cubicBezTo>
                      <a:pt x="467" y="90"/>
                      <a:pt x="467" y="90"/>
                      <a:pt x="467" y="90"/>
                    </a:cubicBezTo>
                    <a:cubicBezTo>
                      <a:pt x="469" y="93"/>
                      <a:pt x="476" y="93"/>
                      <a:pt x="476" y="97"/>
                    </a:cubicBezTo>
                    <a:cubicBezTo>
                      <a:pt x="476" y="97"/>
                      <a:pt x="476" y="97"/>
                      <a:pt x="476" y="96"/>
                    </a:cubicBezTo>
                    <a:cubicBezTo>
                      <a:pt x="477" y="97"/>
                      <a:pt x="477" y="97"/>
                      <a:pt x="477" y="97"/>
                    </a:cubicBezTo>
                    <a:cubicBezTo>
                      <a:pt x="477" y="97"/>
                      <a:pt x="477" y="97"/>
                      <a:pt x="477" y="97"/>
                    </a:cubicBezTo>
                    <a:cubicBezTo>
                      <a:pt x="477" y="97"/>
                      <a:pt x="478" y="98"/>
                      <a:pt x="478" y="98"/>
                    </a:cubicBezTo>
                    <a:cubicBezTo>
                      <a:pt x="479" y="97"/>
                      <a:pt x="479" y="97"/>
                      <a:pt x="479" y="97"/>
                    </a:cubicBezTo>
                    <a:cubicBezTo>
                      <a:pt x="479" y="98"/>
                      <a:pt x="479" y="99"/>
                      <a:pt x="479" y="99"/>
                    </a:cubicBezTo>
                    <a:cubicBezTo>
                      <a:pt x="479" y="99"/>
                      <a:pt x="479" y="99"/>
                      <a:pt x="479" y="99"/>
                    </a:cubicBezTo>
                    <a:cubicBezTo>
                      <a:pt x="480" y="98"/>
                      <a:pt x="479" y="103"/>
                      <a:pt x="480" y="103"/>
                    </a:cubicBezTo>
                    <a:cubicBezTo>
                      <a:pt x="480" y="104"/>
                      <a:pt x="481" y="101"/>
                      <a:pt x="480" y="100"/>
                    </a:cubicBezTo>
                    <a:cubicBezTo>
                      <a:pt x="481" y="101"/>
                      <a:pt x="484" y="101"/>
                      <a:pt x="484" y="101"/>
                    </a:cubicBezTo>
                    <a:cubicBezTo>
                      <a:pt x="483" y="100"/>
                      <a:pt x="488" y="107"/>
                      <a:pt x="484" y="105"/>
                    </a:cubicBezTo>
                    <a:close/>
                    <a:moveTo>
                      <a:pt x="240" y="114"/>
                    </a:moveTo>
                    <a:cubicBezTo>
                      <a:pt x="240" y="114"/>
                      <a:pt x="240" y="114"/>
                      <a:pt x="240" y="114"/>
                    </a:cubicBezTo>
                    <a:cubicBezTo>
                      <a:pt x="239" y="114"/>
                      <a:pt x="239" y="114"/>
                      <a:pt x="239" y="114"/>
                    </a:cubicBezTo>
                    <a:cubicBezTo>
                      <a:pt x="240" y="115"/>
                      <a:pt x="240" y="115"/>
                      <a:pt x="240" y="115"/>
                    </a:cubicBezTo>
                    <a:cubicBezTo>
                      <a:pt x="240" y="113"/>
                      <a:pt x="240" y="114"/>
                      <a:pt x="240" y="114"/>
                    </a:cubicBezTo>
                    <a:close/>
                    <a:moveTo>
                      <a:pt x="262" y="89"/>
                    </a:moveTo>
                    <a:cubicBezTo>
                      <a:pt x="262" y="89"/>
                      <a:pt x="262" y="89"/>
                      <a:pt x="262" y="89"/>
                    </a:cubicBezTo>
                    <a:close/>
                    <a:moveTo>
                      <a:pt x="265" y="88"/>
                    </a:moveTo>
                    <a:cubicBezTo>
                      <a:pt x="265" y="88"/>
                      <a:pt x="265" y="88"/>
                      <a:pt x="265" y="88"/>
                    </a:cubicBezTo>
                    <a:cubicBezTo>
                      <a:pt x="264" y="88"/>
                      <a:pt x="264" y="88"/>
                      <a:pt x="264" y="88"/>
                    </a:cubicBezTo>
                    <a:lnTo>
                      <a:pt x="265" y="88"/>
                    </a:lnTo>
                    <a:close/>
                    <a:moveTo>
                      <a:pt x="266" y="124"/>
                    </a:moveTo>
                    <a:cubicBezTo>
                      <a:pt x="265" y="125"/>
                      <a:pt x="265" y="126"/>
                      <a:pt x="265" y="127"/>
                    </a:cubicBezTo>
                    <a:cubicBezTo>
                      <a:pt x="266" y="126"/>
                      <a:pt x="266" y="125"/>
                      <a:pt x="266" y="124"/>
                    </a:cubicBezTo>
                    <a:close/>
                    <a:moveTo>
                      <a:pt x="282" y="108"/>
                    </a:move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2" y="109"/>
                      <a:pt x="283" y="109"/>
                      <a:pt x="282" y="108"/>
                    </a:cubicBezTo>
                    <a:close/>
                    <a:moveTo>
                      <a:pt x="302" y="156"/>
                    </a:moveTo>
                    <a:cubicBezTo>
                      <a:pt x="303" y="155"/>
                      <a:pt x="301" y="154"/>
                      <a:pt x="301" y="155"/>
                    </a:cubicBezTo>
                    <a:cubicBezTo>
                      <a:pt x="300" y="154"/>
                      <a:pt x="300" y="153"/>
                      <a:pt x="299" y="152"/>
                    </a:cubicBezTo>
                    <a:cubicBezTo>
                      <a:pt x="298" y="152"/>
                      <a:pt x="293" y="154"/>
                      <a:pt x="293" y="155"/>
                    </a:cubicBezTo>
                    <a:cubicBezTo>
                      <a:pt x="292" y="157"/>
                      <a:pt x="293" y="164"/>
                      <a:pt x="296" y="165"/>
                    </a:cubicBezTo>
                    <a:cubicBezTo>
                      <a:pt x="295" y="165"/>
                      <a:pt x="294" y="167"/>
                      <a:pt x="294" y="167"/>
                    </a:cubicBezTo>
                    <a:cubicBezTo>
                      <a:pt x="295" y="168"/>
                      <a:pt x="299" y="174"/>
                      <a:pt x="301" y="170"/>
                    </a:cubicBezTo>
                    <a:cubicBezTo>
                      <a:pt x="302" y="170"/>
                      <a:pt x="302" y="166"/>
                      <a:pt x="300" y="166"/>
                    </a:cubicBezTo>
                    <a:cubicBezTo>
                      <a:pt x="301" y="166"/>
                      <a:pt x="301" y="166"/>
                      <a:pt x="301" y="165"/>
                    </a:cubicBezTo>
                    <a:cubicBezTo>
                      <a:pt x="299" y="165"/>
                      <a:pt x="300" y="164"/>
                      <a:pt x="301" y="164"/>
                    </a:cubicBezTo>
                    <a:cubicBezTo>
                      <a:pt x="301" y="164"/>
                      <a:pt x="302" y="164"/>
                      <a:pt x="302" y="164"/>
                    </a:cubicBezTo>
                    <a:cubicBezTo>
                      <a:pt x="302" y="163"/>
                      <a:pt x="301" y="160"/>
                      <a:pt x="300" y="162"/>
                    </a:cubicBezTo>
                    <a:cubicBezTo>
                      <a:pt x="300" y="161"/>
                      <a:pt x="299" y="159"/>
                      <a:pt x="298" y="159"/>
                    </a:cubicBezTo>
                    <a:cubicBezTo>
                      <a:pt x="295" y="154"/>
                      <a:pt x="300" y="157"/>
                      <a:pt x="302" y="156"/>
                    </a:cubicBezTo>
                    <a:cubicBezTo>
                      <a:pt x="302" y="156"/>
                      <a:pt x="302" y="156"/>
                      <a:pt x="302" y="156"/>
                    </a:cubicBezTo>
                    <a:cubicBezTo>
                      <a:pt x="302" y="156"/>
                      <a:pt x="302" y="156"/>
                      <a:pt x="302" y="156"/>
                    </a:cubicBezTo>
                    <a:close/>
                    <a:moveTo>
                      <a:pt x="342" y="87"/>
                    </a:moveTo>
                    <a:cubicBezTo>
                      <a:pt x="341" y="86"/>
                      <a:pt x="341" y="85"/>
                      <a:pt x="341" y="84"/>
                    </a:cubicBezTo>
                    <a:cubicBezTo>
                      <a:pt x="341" y="84"/>
                      <a:pt x="341" y="85"/>
                      <a:pt x="340" y="85"/>
                    </a:cubicBezTo>
                    <a:cubicBezTo>
                      <a:pt x="340" y="86"/>
                      <a:pt x="340" y="87"/>
                      <a:pt x="340" y="87"/>
                    </a:cubicBezTo>
                    <a:cubicBezTo>
                      <a:pt x="341" y="87"/>
                      <a:pt x="340" y="86"/>
                      <a:pt x="340" y="85"/>
                    </a:cubicBezTo>
                    <a:cubicBezTo>
                      <a:pt x="341" y="86"/>
                      <a:pt x="341" y="87"/>
                      <a:pt x="340" y="88"/>
                    </a:cubicBezTo>
                    <a:cubicBezTo>
                      <a:pt x="341" y="89"/>
                      <a:pt x="341" y="89"/>
                      <a:pt x="341" y="89"/>
                    </a:cubicBezTo>
                    <a:cubicBezTo>
                      <a:pt x="341" y="88"/>
                      <a:pt x="341" y="88"/>
                      <a:pt x="341" y="88"/>
                    </a:cubicBezTo>
                    <a:cubicBezTo>
                      <a:pt x="342" y="88"/>
                      <a:pt x="342" y="88"/>
                      <a:pt x="342" y="88"/>
                    </a:cubicBezTo>
                    <a:cubicBezTo>
                      <a:pt x="341" y="88"/>
                      <a:pt x="341" y="88"/>
                      <a:pt x="341" y="88"/>
                    </a:cubicBezTo>
                    <a:cubicBezTo>
                      <a:pt x="341" y="87"/>
                      <a:pt x="341" y="87"/>
                      <a:pt x="342" y="87"/>
                    </a:cubicBezTo>
                    <a:close/>
                    <a:moveTo>
                      <a:pt x="343" y="72"/>
                    </a:moveTo>
                    <a:cubicBezTo>
                      <a:pt x="342" y="72"/>
                      <a:pt x="342" y="72"/>
                      <a:pt x="342" y="72"/>
                    </a:cubicBezTo>
                    <a:lnTo>
                      <a:pt x="343" y="72"/>
                    </a:lnTo>
                    <a:close/>
                    <a:moveTo>
                      <a:pt x="345" y="72"/>
                    </a:moveTo>
                    <a:cubicBezTo>
                      <a:pt x="345" y="72"/>
                      <a:pt x="345" y="72"/>
                      <a:pt x="345" y="72"/>
                    </a:cubicBezTo>
                    <a:close/>
                    <a:moveTo>
                      <a:pt x="346" y="71"/>
                    </a:moveTo>
                    <a:cubicBezTo>
                      <a:pt x="345" y="72"/>
                      <a:pt x="345" y="72"/>
                      <a:pt x="345" y="72"/>
                    </a:cubicBezTo>
                    <a:lnTo>
                      <a:pt x="346" y="71"/>
                    </a:lnTo>
                    <a:close/>
                    <a:moveTo>
                      <a:pt x="346" y="72"/>
                    </a:moveTo>
                    <a:cubicBezTo>
                      <a:pt x="346" y="72"/>
                      <a:pt x="346" y="72"/>
                      <a:pt x="346" y="72"/>
                    </a:cubicBezTo>
                    <a:close/>
                    <a:moveTo>
                      <a:pt x="367" y="216"/>
                    </a:moveTo>
                    <a:cubicBezTo>
                      <a:pt x="366" y="216"/>
                      <a:pt x="366" y="216"/>
                      <a:pt x="366" y="216"/>
                    </a:cubicBezTo>
                    <a:cubicBezTo>
                      <a:pt x="365" y="216"/>
                      <a:pt x="366" y="216"/>
                      <a:pt x="367" y="216"/>
                    </a:cubicBezTo>
                    <a:close/>
                    <a:moveTo>
                      <a:pt x="415" y="83"/>
                    </a:moveTo>
                    <a:cubicBezTo>
                      <a:pt x="415" y="84"/>
                      <a:pt x="415" y="84"/>
                      <a:pt x="415" y="84"/>
                    </a:cubicBezTo>
                    <a:cubicBezTo>
                      <a:pt x="415" y="84"/>
                      <a:pt x="415" y="84"/>
                      <a:pt x="415" y="84"/>
                    </a:cubicBezTo>
                    <a:lnTo>
                      <a:pt x="415" y="83"/>
                    </a:lnTo>
                    <a:close/>
                    <a:moveTo>
                      <a:pt x="470" y="109"/>
                    </a:moveTo>
                    <a:cubicBezTo>
                      <a:pt x="470" y="109"/>
                      <a:pt x="469" y="108"/>
                      <a:pt x="469" y="107"/>
                    </a:cubicBezTo>
                    <a:cubicBezTo>
                      <a:pt x="467" y="108"/>
                      <a:pt x="467" y="108"/>
                      <a:pt x="467" y="108"/>
                    </a:cubicBezTo>
                    <a:cubicBezTo>
                      <a:pt x="467" y="108"/>
                      <a:pt x="467" y="108"/>
                      <a:pt x="467" y="108"/>
                    </a:cubicBezTo>
                    <a:cubicBezTo>
                      <a:pt x="468" y="108"/>
                      <a:pt x="469" y="108"/>
                      <a:pt x="470" y="109"/>
                    </a:cubicBezTo>
                    <a:close/>
                    <a:moveTo>
                      <a:pt x="341" y="88"/>
                    </a:moveTo>
                    <a:cubicBezTo>
                      <a:pt x="341" y="88"/>
                      <a:pt x="341" y="88"/>
                      <a:pt x="341" y="88"/>
                    </a:cubicBezTo>
                    <a:cubicBezTo>
                      <a:pt x="342" y="88"/>
                      <a:pt x="342" y="88"/>
                      <a:pt x="342" y="88"/>
                    </a:cubicBezTo>
                    <a:lnTo>
                      <a:pt x="341" y="88"/>
                    </a:lnTo>
                    <a:close/>
                    <a:moveTo>
                      <a:pt x="454" y="122"/>
                    </a:moveTo>
                    <a:cubicBezTo>
                      <a:pt x="454" y="122"/>
                      <a:pt x="454" y="122"/>
                      <a:pt x="454" y="122"/>
                    </a:cubicBezTo>
                    <a:close/>
                    <a:moveTo>
                      <a:pt x="467" y="108"/>
                    </a:moveTo>
                    <a:cubicBezTo>
                      <a:pt x="467" y="108"/>
                      <a:pt x="467" y="108"/>
                      <a:pt x="467" y="108"/>
                    </a:cubicBezTo>
                    <a:close/>
                    <a:moveTo>
                      <a:pt x="302" y="156"/>
                    </a:moveTo>
                    <a:cubicBezTo>
                      <a:pt x="302" y="156"/>
                      <a:pt x="302" y="156"/>
                      <a:pt x="302" y="156"/>
                    </a:cubicBezTo>
                    <a:cubicBezTo>
                      <a:pt x="302" y="156"/>
                      <a:pt x="302" y="156"/>
                      <a:pt x="302" y="156"/>
                    </a:cubicBezTo>
                    <a:close/>
                    <a:moveTo>
                      <a:pt x="349" y="195"/>
                    </a:moveTo>
                    <a:cubicBezTo>
                      <a:pt x="349" y="195"/>
                      <a:pt x="349" y="195"/>
                      <a:pt x="349" y="195"/>
                    </a:cubicBezTo>
                    <a:close/>
                    <a:moveTo>
                      <a:pt x="349" y="194"/>
                    </a:moveTo>
                    <a:cubicBezTo>
                      <a:pt x="349" y="194"/>
                      <a:pt x="349" y="194"/>
                      <a:pt x="349" y="194"/>
                    </a:cubicBezTo>
                    <a:close/>
                    <a:moveTo>
                      <a:pt x="268" y="90"/>
                    </a:moveTo>
                    <a:cubicBezTo>
                      <a:pt x="268" y="90"/>
                      <a:pt x="268" y="90"/>
                      <a:pt x="268" y="90"/>
                    </a:cubicBezTo>
                    <a:moveTo>
                      <a:pt x="484" y="101"/>
                    </a:moveTo>
                    <a:cubicBezTo>
                      <a:pt x="484" y="101"/>
                      <a:pt x="484" y="101"/>
                      <a:pt x="484" y="101"/>
                    </a:cubicBezTo>
                    <a:moveTo>
                      <a:pt x="275" y="106"/>
                    </a:moveTo>
                    <a:cubicBezTo>
                      <a:pt x="275" y="106"/>
                      <a:pt x="275" y="106"/>
                      <a:pt x="275" y="106"/>
                    </a:cubicBezTo>
                    <a:cubicBezTo>
                      <a:pt x="275" y="106"/>
                      <a:pt x="275" y="106"/>
                      <a:pt x="275" y="106"/>
                    </a:cubicBezTo>
                    <a:close/>
                    <a:moveTo>
                      <a:pt x="426" y="80"/>
                    </a:moveTo>
                    <a:cubicBezTo>
                      <a:pt x="426" y="80"/>
                      <a:pt x="426" y="80"/>
                      <a:pt x="426" y="80"/>
                    </a:cubicBezTo>
                    <a:cubicBezTo>
                      <a:pt x="426" y="80"/>
                      <a:pt x="426" y="80"/>
                      <a:pt x="426" y="80"/>
                    </a:cubicBezTo>
                    <a:close/>
                    <a:moveTo>
                      <a:pt x="235" y="118"/>
                    </a:moveTo>
                    <a:cubicBezTo>
                      <a:pt x="235" y="118"/>
                      <a:pt x="235" y="118"/>
                      <a:pt x="235" y="118"/>
                    </a:cubicBezTo>
                    <a:close/>
                    <a:moveTo>
                      <a:pt x="427" y="80"/>
                    </a:moveTo>
                    <a:cubicBezTo>
                      <a:pt x="427" y="80"/>
                      <a:pt x="427" y="80"/>
                      <a:pt x="426" y="80"/>
                    </a:cubicBezTo>
                    <a:cubicBezTo>
                      <a:pt x="426" y="81"/>
                      <a:pt x="426" y="81"/>
                      <a:pt x="426" y="81"/>
                    </a:cubicBezTo>
                    <a:lnTo>
                      <a:pt x="427" y="80"/>
                    </a:lnTo>
                    <a:close/>
                    <a:moveTo>
                      <a:pt x="390" y="202"/>
                    </a:moveTo>
                    <a:cubicBezTo>
                      <a:pt x="390" y="202"/>
                      <a:pt x="390" y="202"/>
                      <a:pt x="390" y="202"/>
                    </a:cubicBezTo>
                    <a:cubicBezTo>
                      <a:pt x="390" y="202"/>
                      <a:pt x="391" y="205"/>
                      <a:pt x="391" y="204"/>
                    </a:cubicBezTo>
                    <a:cubicBezTo>
                      <a:pt x="391" y="204"/>
                      <a:pt x="391" y="203"/>
                      <a:pt x="392" y="204"/>
                    </a:cubicBezTo>
                    <a:cubicBezTo>
                      <a:pt x="392" y="205"/>
                      <a:pt x="391" y="205"/>
                      <a:pt x="392" y="205"/>
                    </a:cubicBezTo>
                    <a:cubicBezTo>
                      <a:pt x="392" y="205"/>
                      <a:pt x="392" y="205"/>
                      <a:pt x="392" y="205"/>
                    </a:cubicBezTo>
                    <a:cubicBezTo>
                      <a:pt x="393" y="206"/>
                      <a:pt x="392" y="205"/>
                      <a:pt x="393" y="205"/>
                    </a:cubicBezTo>
                    <a:cubicBezTo>
                      <a:pt x="393" y="205"/>
                      <a:pt x="395" y="206"/>
                      <a:pt x="395" y="206"/>
                    </a:cubicBezTo>
                    <a:cubicBezTo>
                      <a:pt x="394" y="205"/>
                      <a:pt x="394" y="205"/>
                      <a:pt x="394" y="205"/>
                    </a:cubicBezTo>
                    <a:cubicBezTo>
                      <a:pt x="395" y="206"/>
                      <a:pt x="396" y="206"/>
                      <a:pt x="397" y="207"/>
                    </a:cubicBezTo>
                    <a:cubicBezTo>
                      <a:pt x="397" y="206"/>
                      <a:pt x="396" y="206"/>
                      <a:pt x="396" y="206"/>
                    </a:cubicBezTo>
                    <a:cubicBezTo>
                      <a:pt x="396" y="206"/>
                      <a:pt x="396" y="206"/>
                      <a:pt x="396" y="205"/>
                    </a:cubicBezTo>
                    <a:cubicBezTo>
                      <a:pt x="396" y="205"/>
                      <a:pt x="397" y="205"/>
                      <a:pt x="396" y="205"/>
                    </a:cubicBezTo>
                    <a:cubicBezTo>
                      <a:pt x="396" y="205"/>
                      <a:pt x="395" y="205"/>
                      <a:pt x="395" y="205"/>
                    </a:cubicBezTo>
                    <a:cubicBezTo>
                      <a:pt x="395" y="205"/>
                      <a:pt x="395" y="205"/>
                      <a:pt x="395" y="205"/>
                    </a:cubicBezTo>
                    <a:cubicBezTo>
                      <a:pt x="395" y="205"/>
                      <a:pt x="395" y="205"/>
                      <a:pt x="394" y="204"/>
                    </a:cubicBezTo>
                    <a:cubicBezTo>
                      <a:pt x="394" y="204"/>
                      <a:pt x="394" y="205"/>
                      <a:pt x="394" y="205"/>
                    </a:cubicBezTo>
                    <a:cubicBezTo>
                      <a:pt x="393" y="205"/>
                      <a:pt x="393" y="203"/>
                      <a:pt x="393" y="203"/>
                    </a:cubicBezTo>
                    <a:cubicBezTo>
                      <a:pt x="394" y="203"/>
                      <a:pt x="394" y="199"/>
                      <a:pt x="393" y="198"/>
                    </a:cubicBezTo>
                    <a:cubicBezTo>
                      <a:pt x="393" y="199"/>
                      <a:pt x="393" y="199"/>
                      <a:pt x="393" y="199"/>
                    </a:cubicBezTo>
                    <a:cubicBezTo>
                      <a:pt x="393" y="199"/>
                      <a:pt x="392" y="198"/>
                      <a:pt x="391" y="198"/>
                    </a:cubicBezTo>
                    <a:cubicBezTo>
                      <a:pt x="391" y="198"/>
                      <a:pt x="391" y="201"/>
                      <a:pt x="391" y="202"/>
                    </a:cubicBezTo>
                    <a:cubicBezTo>
                      <a:pt x="391" y="202"/>
                      <a:pt x="391" y="202"/>
                      <a:pt x="390" y="202"/>
                    </a:cubicBezTo>
                    <a:close/>
                    <a:moveTo>
                      <a:pt x="377" y="224"/>
                    </a:moveTo>
                    <a:cubicBezTo>
                      <a:pt x="377" y="224"/>
                      <a:pt x="377" y="224"/>
                      <a:pt x="377" y="224"/>
                    </a:cubicBezTo>
                    <a:moveTo>
                      <a:pt x="377" y="224"/>
                    </a:moveTo>
                    <a:cubicBezTo>
                      <a:pt x="376" y="224"/>
                      <a:pt x="378" y="229"/>
                      <a:pt x="379" y="229"/>
                    </a:cubicBezTo>
                    <a:cubicBezTo>
                      <a:pt x="381" y="229"/>
                      <a:pt x="381" y="229"/>
                      <a:pt x="381" y="229"/>
                    </a:cubicBezTo>
                    <a:cubicBezTo>
                      <a:pt x="381" y="230"/>
                      <a:pt x="381" y="230"/>
                      <a:pt x="381" y="230"/>
                    </a:cubicBezTo>
                    <a:cubicBezTo>
                      <a:pt x="382" y="230"/>
                      <a:pt x="382" y="229"/>
                      <a:pt x="382" y="229"/>
                    </a:cubicBezTo>
                    <a:cubicBezTo>
                      <a:pt x="383" y="230"/>
                      <a:pt x="383" y="230"/>
                      <a:pt x="383" y="230"/>
                    </a:cubicBezTo>
                    <a:cubicBezTo>
                      <a:pt x="384" y="229"/>
                      <a:pt x="384" y="229"/>
                      <a:pt x="384" y="229"/>
                    </a:cubicBezTo>
                    <a:cubicBezTo>
                      <a:pt x="384" y="229"/>
                      <a:pt x="384" y="229"/>
                      <a:pt x="384" y="229"/>
                    </a:cubicBezTo>
                    <a:cubicBezTo>
                      <a:pt x="385" y="230"/>
                      <a:pt x="385" y="230"/>
                      <a:pt x="385" y="230"/>
                    </a:cubicBezTo>
                    <a:cubicBezTo>
                      <a:pt x="386" y="231"/>
                      <a:pt x="387" y="228"/>
                      <a:pt x="387" y="228"/>
                    </a:cubicBezTo>
                    <a:cubicBezTo>
                      <a:pt x="387" y="228"/>
                      <a:pt x="387" y="228"/>
                      <a:pt x="387" y="228"/>
                    </a:cubicBezTo>
                    <a:cubicBezTo>
                      <a:pt x="387" y="227"/>
                      <a:pt x="387" y="227"/>
                      <a:pt x="387" y="227"/>
                    </a:cubicBezTo>
                    <a:cubicBezTo>
                      <a:pt x="387" y="227"/>
                      <a:pt x="387" y="227"/>
                      <a:pt x="387" y="227"/>
                    </a:cubicBezTo>
                    <a:cubicBezTo>
                      <a:pt x="387" y="226"/>
                      <a:pt x="387" y="226"/>
                      <a:pt x="387" y="226"/>
                    </a:cubicBezTo>
                    <a:cubicBezTo>
                      <a:pt x="387" y="226"/>
                      <a:pt x="387" y="226"/>
                      <a:pt x="387" y="226"/>
                    </a:cubicBezTo>
                    <a:cubicBezTo>
                      <a:pt x="388" y="226"/>
                      <a:pt x="388" y="226"/>
                      <a:pt x="388" y="226"/>
                    </a:cubicBezTo>
                    <a:cubicBezTo>
                      <a:pt x="389" y="223"/>
                      <a:pt x="389" y="223"/>
                      <a:pt x="389" y="223"/>
                    </a:cubicBezTo>
                    <a:cubicBezTo>
                      <a:pt x="389" y="224"/>
                      <a:pt x="389" y="224"/>
                      <a:pt x="390" y="224"/>
                    </a:cubicBezTo>
                    <a:cubicBezTo>
                      <a:pt x="390" y="223"/>
                      <a:pt x="389" y="222"/>
                      <a:pt x="388" y="222"/>
                    </a:cubicBezTo>
                    <a:cubicBezTo>
                      <a:pt x="389" y="222"/>
                      <a:pt x="389" y="222"/>
                      <a:pt x="389" y="222"/>
                    </a:cubicBezTo>
                    <a:cubicBezTo>
                      <a:pt x="388" y="220"/>
                      <a:pt x="388" y="220"/>
                      <a:pt x="388" y="220"/>
                    </a:cubicBezTo>
                    <a:cubicBezTo>
                      <a:pt x="388" y="220"/>
                      <a:pt x="388" y="220"/>
                      <a:pt x="388" y="220"/>
                    </a:cubicBezTo>
                    <a:cubicBezTo>
                      <a:pt x="387" y="220"/>
                      <a:pt x="387" y="220"/>
                      <a:pt x="387" y="220"/>
                    </a:cubicBezTo>
                    <a:cubicBezTo>
                      <a:pt x="388" y="220"/>
                      <a:pt x="388" y="220"/>
                      <a:pt x="388" y="220"/>
                    </a:cubicBezTo>
                    <a:cubicBezTo>
                      <a:pt x="388" y="220"/>
                      <a:pt x="388" y="219"/>
                      <a:pt x="388" y="219"/>
                    </a:cubicBezTo>
                    <a:cubicBezTo>
                      <a:pt x="389" y="219"/>
                      <a:pt x="389" y="219"/>
                      <a:pt x="389" y="219"/>
                    </a:cubicBezTo>
                    <a:cubicBezTo>
                      <a:pt x="389" y="218"/>
                      <a:pt x="389" y="218"/>
                      <a:pt x="389" y="218"/>
                    </a:cubicBezTo>
                    <a:cubicBezTo>
                      <a:pt x="390" y="218"/>
                      <a:pt x="390" y="217"/>
                      <a:pt x="390" y="218"/>
                    </a:cubicBezTo>
                    <a:cubicBezTo>
                      <a:pt x="389" y="217"/>
                      <a:pt x="389" y="217"/>
                      <a:pt x="389" y="217"/>
                    </a:cubicBezTo>
                    <a:cubicBezTo>
                      <a:pt x="389" y="217"/>
                      <a:pt x="389" y="217"/>
                      <a:pt x="389" y="217"/>
                    </a:cubicBezTo>
                    <a:cubicBezTo>
                      <a:pt x="389" y="216"/>
                      <a:pt x="388" y="217"/>
                      <a:pt x="388" y="217"/>
                    </a:cubicBezTo>
                    <a:cubicBezTo>
                      <a:pt x="388" y="217"/>
                      <a:pt x="388" y="217"/>
                      <a:pt x="388" y="217"/>
                    </a:cubicBezTo>
                    <a:cubicBezTo>
                      <a:pt x="388" y="216"/>
                      <a:pt x="388" y="216"/>
                      <a:pt x="388" y="216"/>
                    </a:cubicBezTo>
                    <a:cubicBezTo>
                      <a:pt x="388" y="216"/>
                      <a:pt x="387" y="215"/>
                      <a:pt x="387" y="216"/>
                    </a:cubicBezTo>
                    <a:cubicBezTo>
                      <a:pt x="387" y="216"/>
                      <a:pt x="387" y="216"/>
                      <a:pt x="387" y="216"/>
                    </a:cubicBezTo>
                    <a:cubicBezTo>
                      <a:pt x="386" y="216"/>
                      <a:pt x="382" y="222"/>
                      <a:pt x="380" y="222"/>
                    </a:cubicBezTo>
                    <a:cubicBezTo>
                      <a:pt x="380" y="223"/>
                      <a:pt x="380" y="223"/>
                      <a:pt x="380" y="223"/>
                    </a:cubicBezTo>
                    <a:cubicBezTo>
                      <a:pt x="379" y="223"/>
                      <a:pt x="379" y="223"/>
                      <a:pt x="379" y="223"/>
                    </a:cubicBezTo>
                    <a:cubicBezTo>
                      <a:pt x="379" y="223"/>
                      <a:pt x="379" y="223"/>
                      <a:pt x="379" y="223"/>
                    </a:cubicBezTo>
                    <a:cubicBezTo>
                      <a:pt x="378" y="223"/>
                      <a:pt x="378" y="223"/>
                      <a:pt x="378" y="223"/>
                    </a:cubicBezTo>
                    <a:cubicBezTo>
                      <a:pt x="378" y="222"/>
                      <a:pt x="378" y="222"/>
                      <a:pt x="378" y="222"/>
                    </a:cubicBezTo>
                    <a:cubicBezTo>
                      <a:pt x="377" y="223"/>
                      <a:pt x="377" y="223"/>
                      <a:pt x="377" y="224"/>
                    </a:cubicBezTo>
                    <a:close/>
                    <a:moveTo>
                      <a:pt x="372" y="231"/>
                    </a:moveTo>
                    <a:cubicBezTo>
                      <a:pt x="372" y="231"/>
                      <a:pt x="372" y="231"/>
                      <a:pt x="372" y="231"/>
                    </a:cubicBezTo>
                    <a:moveTo>
                      <a:pt x="369" y="226"/>
                    </a:moveTo>
                    <a:cubicBezTo>
                      <a:pt x="370" y="226"/>
                      <a:pt x="370" y="226"/>
                      <a:pt x="370" y="226"/>
                    </a:cubicBezTo>
                    <a:lnTo>
                      <a:pt x="369" y="226"/>
                    </a:lnTo>
                    <a:close/>
                    <a:moveTo>
                      <a:pt x="372" y="231"/>
                    </a:moveTo>
                    <a:cubicBezTo>
                      <a:pt x="373" y="229"/>
                      <a:pt x="372" y="229"/>
                      <a:pt x="372" y="228"/>
                    </a:cubicBezTo>
                    <a:cubicBezTo>
                      <a:pt x="373" y="229"/>
                      <a:pt x="374" y="229"/>
                      <a:pt x="374" y="228"/>
                    </a:cubicBezTo>
                    <a:cubicBezTo>
                      <a:pt x="374" y="228"/>
                      <a:pt x="372" y="227"/>
                      <a:pt x="372" y="227"/>
                    </a:cubicBezTo>
                    <a:cubicBezTo>
                      <a:pt x="372" y="227"/>
                      <a:pt x="371" y="228"/>
                      <a:pt x="372" y="228"/>
                    </a:cubicBezTo>
                    <a:cubicBezTo>
                      <a:pt x="371" y="228"/>
                      <a:pt x="370" y="226"/>
                      <a:pt x="369" y="226"/>
                    </a:cubicBezTo>
                    <a:cubicBezTo>
                      <a:pt x="369" y="226"/>
                      <a:pt x="369" y="226"/>
                      <a:pt x="369" y="226"/>
                    </a:cubicBezTo>
                    <a:cubicBezTo>
                      <a:pt x="369" y="226"/>
                      <a:pt x="369" y="226"/>
                      <a:pt x="369" y="226"/>
                    </a:cubicBezTo>
                    <a:cubicBezTo>
                      <a:pt x="369" y="225"/>
                      <a:pt x="369" y="225"/>
                      <a:pt x="369" y="225"/>
                    </a:cubicBezTo>
                    <a:cubicBezTo>
                      <a:pt x="369" y="225"/>
                      <a:pt x="369" y="225"/>
                      <a:pt x="369" y="225"/>
                    </a:cubicBezTo>
                    <a:cubicBezTo>
                      <a:pt x="370" y="225"/>
                      <a:pt x="369" y="225"/>
                      <a:pt x="369" y="225"/>
                    </a:cubicBezTo>
                    <a:cubicBezTo>
                      <a:pt x="370" y="225"/>
                      <a:pt x="370" y="225"/>
                      <a:pt x="370" y="225"/>
                    </a:cubicBezTo>
                    <a:cubicBezTo>
                      <a:pt x="368" y="225"/>
                      <a:pt x="368" y="225"/>
                      <a:pt x="368" y="224"/>
                    </a:cubicBezTo>
                    <a:cubicBezTo>
                      <a:pt x="368" y="224"/>
                      <a:pt x="368" y="224"/>
                      <a:pt x="368" y="224"/>
                    </a:cubicBezTo>
                    <a:cubicBezTo>
                      <a:pt x="368" y="223"/>
                      <a:pt x="368" y="223"/>
                      <a:pt x="368" y="223"/>
                    </a:cubicBezTo>
                    <a:cubicBezTo>
                      <a:pt x="368" y="223"/>
                      <a:pt x="368" y="223"/>
                      <a:pt x="367" y="223"/>
                    </a:cubicBezTo>
                    <a:cubicBezTo>
                      <a:pt x="368" y="223"/>
                      <a:pt x="368" y="223"/>
                      <a:pt x="368" y="223"/>
                    </a:cubicBezTo>
                    <a:cubicBezTo>
                      <a:pt x="368" y="224"/>
                      <a:pt x="368" y="224"/>
                      <a:pt x="368" y="224"/>
                    </a:cubicBezTo>
                    <a:cubicBezTo>
                      <a:pt x="367" y="223"/>
                      <a:pt x="367" y="222"/>
                      <a:pt x="366" y="222"/>
                    </a:cubicBezTo>
                    <a:cubicBezTo>
                      <a:pt x="366" y="223"/>
                      <a:pt x="366" y="223"/>
                      <a:pt x="366" y="223"/>
                    </a:cubicBezTo>
                    <a:cubicBezTo>
                      <a:pt x="364" y="220"/>
                      <a:pt x="361" y="219"/>
                      <a:pt x="359" y="217"/>
                    </a:cubicBezTo>
                    <a:cubicBezTo>
                      <a:pt x="358" y="218"/>
                      <a:pt x="358" y="218"/>
                      <a:pt x="358" y="218"/>
                    </a:cubicBezTo>
                    <a:cubicBezTo>
                      <a:pt x="358" y="219"/>
                      <a:pt x="360" y="220"/>
                      <a:pt x="361" y="221"/>
                    </a:cubicBezTo>
                    <a:cubicBezTo>
                      <a:pt x="363" y="223"/>
                      <a:pt x="363" y="223"/>
                      <a:pt x="365" y="226"/>
                    </a:cubicBezTo>
                    <a:cubicBezTo>
                      <a:pt x="366" y="229"/>
                      <a:pt x="369" y="230"/>
                      <a:pt x="371" y="233"/>
                    </a:cubicBezTo>
                    <a:cubicBezTo>
                      <a:pt x="371" y="233"/>
                      <a:pt x="371" y="233"/>
                      <a:pt x="371" y="233"/>
                    </a:cubicBezTo>
                    <a:cubicBezTo>
                      <a:pt x="371" y="232"/>
                      <a:pt x="371" y="232"/>
                      <a:pt x="372" y="233"/>
                    </a:cubicBezTo>
                    <a:cubicBezTo>
                      <a:pt x="372" y="233"/>
                      <a:pt x="373" y="232"/>
                      <a:pt x="372" y="231"/>
                    </a:cubicBezTo>
                    <a:close/>
                    <a:moveTo>
                      <a:pt x="392" y="193"/>
                    </a:moveTo>
                    <a:cubicBezTo>
                      <a:pt x="392" y="192"/>
                      <a:pt x="394" y="190"/>
                      <a:pt x="394" y="189"/>
                    </a:cubicBezTo>
                    <a:cubicBezTo>
                      <a:pt x="393" y="189"/>
                      <a:pt x="393" y="189"/>
                      <a:pt x="393" y="189"/>
                    </a:cubicBezTo>
                    <a:cubicBezTo>
                      <a:pt x="392" y="189"/>
                      <a:pt x="390" y="193"/>
                      <a:pt x="392" y="193"/>
                    </a:cubicBezTo>
                    <a:cubicBezTo>
                      <a:pt x="392" y="194"/>
                      <a:pt x="392" y="194"/>
                      <a:pt x="392" y="193"/>
                    </a:cubicBezTo>
                    <a:close/>
                    <a:moveTo>
                      <a:pt x="392" y="193"/>
                    </a:moveTo>
                    <a:cubicBezTo>
                      <a:pt x="392" y="193"/>
                      <a:pt x="392" y="193"/>
                      <a:pt x="392" y="193"/>
                    </a:cubicBezTo>
                    <a:moveTo>
                      <a:pt x="376" y="198"/>
                    </a:moveTo>
                    <a:cubicBezTo>
                      <a:pt x="376" y="199"/>
                      <a:pt x="376" y="199"/>
                      <a:pt x="376" y="199"/>
                    </a:cubicBezTo>
                    <a:cubicBezTo>
                      <a:pt x="380" y="203"/>
                      <a:pt x="377" y="191"/>
                      <a:pt x="376" y="198"/>
                    </a:cubicBezTo>
                    <a:close/>
                    <a:moveTo>
                      <a:pt x="352" y="37"/>
                    </a:moveTo>
                    <a:cubicBezTo>
                      <a:pt x="353" y="38"/>
                      <a:pt x="353" y="38"/>
                      <a:pt x="353" y="38"/>
                    </a:cubicBezTo>
                    <a:cubicBezTo>
                      <a:pt x="354" y="38"/>
                      <a:pt x="356" y="36"/>
                      <a:pt x="356" y="35"/>
                    </a:cubicBezTo>
                    <a:cubicBezTo>
                      <a:pt x="355" y="35"/>
                      <a:pt x="355" y="35"/>
                      <a:pt x="355" y="35"/>
                    </a:cubicBezTo>
                    <a:cubicBezTo>
                      <a:pt x="354" y="35"/>
                      <a:pt x="352" y="34"/>
                      <a:pt x="352" y="35"/>
                    </a:cubicBezTo>
                    <a:lnTo>
                      <a:pt x="352" y="37"/>
                    </a:lnTo>
                    <a:close/>
                    <a:moveTo>
                      <a:pt x="358" y="34"/>
                    </a:moveTo>
                    <a:cubicBezTo>
                      <a:pt x="357" y="34"/>
                      <a:pt x="357" y="34"/>
                      <a:pt x="357" y="34"/>
                    </a:cubicBezTo>
                    <a:cubicBezTo>
                      <a:pt x="357" y="35"/>
                      <a:pt x="355" y="38"/>
                      <a:pt x="355" y="39"/>
                    </a:cubicBezTo>
                    <a:cubicBezTo>
                      <a:pt x="355" y="39"/>
                      <a:pt x="356" y="39"/>
                      <a:pt x="356" y="39"/>
                    </a:cubicBezTo>
                    <a:cubicBezTo>
                      <a:pt x="355" y="39"/>
                      <a:pt x="359" y="42"/>
                      <a:pt x="359" y="42"/>
                    </a:cubicBezTo>
                    <a:cubicBezTo>
                      <a:pt x="360" y="43"/>
                      <a:pt x="363" y="45"/>
                      <a:pt x="364" y="43"/>
                    </a:cubicBezTo>
                    <a:cubicBezTo>
                      <a:pt x="364" y="42"/>
                      <a:pt x="364" y="37"/>
                      <a:pt x="364" y="36"/>
                    </a:cubicBezTo>
                    <a:cubicBezTo>
                      <a:pt x="362" y="34"/>
                      <a:pt x="362" y="34"/>
                      <a:pt x="362" y="34"/>
                    </a:cubicBezTo>
                    <a:cubicBezTo>
                      <a:pt x="361" y="35"/>
                      <a:pt x="361" y="37"/>
                      <a:pt x="360" y="37"/>
                    </a:cubicBezTo>
                    <a:cubicBezTo>
                      <a:pt x="360" y="36"/>
                      <a:pt x="360" y="37"/>
                      <a:pt x="360" y="36"/>
                    </a:cubicBezTo>
                    <a:cubicBezTo>
                      <a:pt x="361" y="36"/>
                      <a:pt x="361" y="36"/>
                      <a:pt x="361" y="36"/>
                    </a:cubicBezTo>
                    <a:cubicBezTo>
                      <a:pt x="361" y="34"/>
                      <a:pt x="361" y="34"/>
                      <a:pt x="361" y="34"/>
                    </a:cubicBezTo>
                    <a:cubicBezTo>
                      <a:pt x="360" y="33"/>
                      <a:pt x="358" y="34"/>
                      <a:pt x="358" y="34"/>
                    </a:cubicBezTo>
                    <a:close/>
                    <a:moveTo>
                      <a:pt x="358" y="34"/>
                    </a:moveTo>
                    <a:cubicBezTo>
                      <a:pt x="358" y="34"/>
                      <a:pt x="358" y="34"/>
                      <a:pt x="358" y="34"/>
                    </a:cubicBezTo>
                    <a:moveTo>
                      <a:pt x="363" y="49"/>
                    </a:moveTo>
                    <a:cubicBezTo>
                      <a:pt x="363" y="50"/>
                      <a:pt x="363" y="50"/>
                      <a:pt x="363" y="50"/>
                    </a:cubicBezTo>
                    <a:cubicBezTo>
                      <a:pt x="364" y="48"/>
                      <a:pt x="366" y="48"/>
                      <a:pt x="368" y="48"/>
                    </a:cubicBezTo>
                    <a:cubicBezTo>
                      <a:pt x="368" y="48"/>
                      <a:pt x="368" y="48"/>
                      <a:pt x="368" y="48"/>
                    </a:cubicBezTo>
                    <a:cubicBezTo>
                      <a:pt x="368" y="48"/>
                      <a:pt x="368" y="48"/>
                      <a:pt x="368" y="48"/>
                    </a:cubicBezTo>
                    <a:cubicBezTo>
                      <a:pt x="370" y="48"/>
                      <a:pt x="372" y="45"/>
                      <a:pt x="371" y="44"/>
                    </a:cubicBezTo>
                    <a:cubicBezTo>
                      <a:pt x="371" y="43"/>
                      <a:pt x="370" y="43"/>
                      <a:pt x="370" y="44"/>
                    </a:cubicBezTo>
                    <a:cubicBezTo>
                      <a:pt x="370" y="43"/>
                      <a:pt x="370" y="42"/>
                      <a:pt x="370" y="42"/>
                    </a:cubicBezTo>
                    <a:cubicBezTo>
                      <a:pt x="370" y="42"/>
                      <a:pt x="370" y="42"/>
                      <a:pt x="370" y="42"/>
                    </a:cubicBezTo>
                    <a:cubicBezTo>
                      <a:pt x="370" y="42"/>
                      <a:pt x="370" y="42"/>
                      <a:pt x="370" y="42"/>
                    </a:cubicBezTo>
                    <a:cubicBezTo>
                      <a:pt x="370" y="42"/>
                      <a:pt x="369" y="41"/>
                      <a:pt x="369" y="41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69" y="41"/>
                      <a:pt x="367" y="43"/>
                      <a:pt x="367" y="43"/>
                    </a:cubicBezTo>
                    <a:cubicBezTo>
                      <a:pt x="368" y="43"/>
                      <a:pt x="368" y="42"/>
                      <a:pt x="368" y="41"/>
                    </a:cubicBezTo>
                    <a:cubicBezTo>
                      <a:pt x="368" y="39"/>
                      <a:pt x="367" y="40"/>
                      <a:pt x="367" y="40"/>
                    </a:cubicBezTo>
                    <a:cubicBezTo>
                      <a:pt x="366" y="40"/>
                      <a:pt x="365" y="41"/>
                      <a:pt x="366" y="42"/>
                    </a:cubicBezTo>
                    <a:cubicBezTo>
                      <a:pt x="365" y="42"/>
                      <a:pt x="364" y="44"/>
                      <a:pt x="365" y="44"/>
                    </a:cubicBezTo>
                    <a:cubicBezTo>
                      <a:pt x="364" y="44"/>
                      <a:pt x="365" y="43"/>
                      <a:pt x="364" y="44"/>
                    </a:cubicBezTo>
                    <a:cubicBezTo>
                      <a:pt x="365" y="46"/>
                      <a:pt x="363" y="48"/>
                      <a:pt x="363" y="49"/>
                    </a:cubicBezTo>
                    <a:close/>
                    <a:moveTo>
                      <a:pt x="354" y="32"/>
                    </a:moveTo>
                    <a:cubicBezTo>
                      <a:pt x="355" y="33"/>
                      <a:pt x="355" y="32"/>
                      <a:pt x="354" y="32"/>
                    </a:cubicBezTo>
                    <a:cubicBezTo>
                      <a:pt x="355" y="33"/>
                      <a:pt x="355" y="33"/>
                      <a:pt x="355" y="33"/>
                    </a:cubicBezTo>
                    <a:cubicBezTo>
                      <a:pt x="354" y="32"/>
                      <a:pt x="353" y="33"/>
                      <a:pt x="354" y="33"/>
                    </a:cubicBezTo>
                    <a:cubicBezTo>
                      <a:pt x="355" y="35"/>
                      <a:pt x="355" y="35"/>
                      <a:pt x="355" y="35"/>
                    </a:cubicBezTo>
                    <a:cubicBezTo>
                      <a:pt x="356" y="34"/>
                      <a:pt x="359" y="33"/>
                      <a:pt x="360" y="33"/>
                    </a:cubicBezTo>
                    <a:cubicBezTo>
                      <a:pt x="360" y="32"/>
                      <a:pt x="361" y="29"/>
                      <a:pt x="361" y="29"/>
                    </a:cubicBezTo>
                    <a:cubicBezTo>
                      <a:pt x="361" y="28"/>
                      <a:pt x="359" y="25"/>
                      <a:pt x="358" y="24"/>
                    </a:cubicBezTo>
                    <a:cubicBezTo>
                      <a:pt x="358" y="24"/>
                      <a:pt x="358" y="24"/>
                      <a:pt x="357" y="24"/>
                    </a:cubicBezTo>
                    <a:cubicBezTo>
                      <a:pt x="357" y="25"/>
                      <a:pt x="357" y="25"/>
                      <a:pt x="357" y="25"/>
                    </a:cubicBezTo>
                    <a:cubicBezTo>
                      <a:pt x="356" y="25"/>
                      <a:pt x="355" y="27"/>
                      <a:pt x="354" y="29"/>
                    </a:cubicBezTo>
                    <a:cubicBezTo>
                      <a:pt x="354" y="29"/>
                      <a:pt x="355" y="29"/>
                      <a:pt x="355" y="28"/>
                    </a:cubicBezTo>
                    <a:cubicBezTo>
                      <a:pt x="355" y="29"/>
                      <a:pt x="354" y="31"/>
                      <a:pt x="353" y="32"/>
                    </a:cubicBezTo>
                    <a:cubicBezTo>
                      <a:pt x="354" y="32"/>
                      <a:pt x="354" y="32"/>
                      <a:pt x="354" y="32"/>
                    </a:cubicBezTo>
                    <a:cubicBezTo>
                      <a:pt x="354" y="32"/>
                      <a:pt x="353" y="32"/>
                      <a:pt x="353" y="32"/>
                    </a:cubicBezTo>
                    <a:lnTo>
                      <a:pt x="354" y="32"/>
                    </a:lnTo>
                    <a:close/>
                    <a:moveTo>
                      <a:pt x="421" y="64"/>
                    </a:moveTo>
                    <a:cubicBezTo>
                      <a:pt x="421" y="63"/>
                      <a:pt x="421" y="63"/>
                      <a:pt x="422" y="63"/>
                    </a:cubicBezTo>
                    <a:cubicBezTo>
                      <a:pt x="421" y="63"/>
                      <a:pt x="423" y="68"/>
                      <a:pt x="424" y="66"/>
                    </a:cubicBezTo>
                    <a:cubicBezTo>
                      <a:pt x="427" y="64"/>
                      <a:pt x="422" y="61"/>
                      <a:pt x="420" y="60"/>
                    </a:cubicBezTo>
                    <a:cubicBezTo>
                      <a:pt x="420" y="60"/>
                      <a:pt x="419" y="63"/>
                      <a:pt x="419" y="63"/>
                    </a:cubicBezTo>
                    <a:cubicBezTo>
                      <a:pt x="418" y="61"/>
                      <a:pt x="415" y="59"/>
                      <a:pt x="415" y="62"/>
                    </a:cubicBezTo>
                    <a:cubicBezTo>
                      <a:pt x="415" y="62"/>
                      <a:pt x="414" y="66"/>
                      <a:pt x="415" y="65"/>
                    </a:cubicBezTo>
                    <a:cubicBezTo>
                      <a:pt x="415" y="65"/>
                      <a:pt x="423" y="73"/>
                      <a:pt x="421" y="64"/>
                    </a:cubicBezTo>
                    <a:close/>
                    <a:moveTo>
                      <a:pt x="415" y="65"/>
                    </a:moveTo>
                    <a:cubicBezTo>
                      <a:pt x="415" y="65"/>
                      <a:pt x="415" y="65"/>
                      <a:pt x="415" y="65"/>
                    </a:cubicBezTo>
                    <a:moveTo>
                      <a:pt x="427" y="65"/>
                    </a:moveTo>
                    <a:cubicBezTo>
                      <a:pt x="427" y="65"/>
                      <a:pt x="427" y="65"/>
                      <a:pt x="427" y="65"/>
                    </a:cubicBezTo>
                    <a:moveTo>
                      <a:pt x="473" y="83"/>
                    </a:moveTo>
                    <a:cubicBezTo>
                      <a:pt x="473" y="82"/>
                      <a:pt x="470" y="85"/>
                      <a:pt x="471" y="86"/>
                    </a:cubicBezTo>
                    <a:cubicBezTo>
                      <a:pt x="471" y="86"/>
                      <a:pt x="480" y="85"/>
                      <a:pt x="473" y="83"/>
                    </a:cubicBezTo>
                    <a:close/>
                    <a:moveTo>
                      <a:pt x="308" y="62"/>
                    </a:moveTo>
                    <a:cubicBezTo>
                      <a:pt x="308" y="62"/>
                      <a:pt x="308" y="62"/>
                      <a:pt x="308" y="62"/>
                    </a:cubicBezTo>
                    <a:close/>
                    <a:moveTo>
                      <a:pt x="300" y="83"/>
                    </a:moveTo>
                    <a:cubicBezTo>
                      <a:pt x="300" y="83"/>
                      <a:pt x="300" y="83"/>
                      <a:pt x="300" y="83"/>
                    </a:cubicBezTo>
                    <a:moveTo>
                      <a:pt x="300" y="79"/>
                    </a:moveTo>
                    <a:cubicBezTo>
                      <a:pt x="300" y="78"/>
                      <a:pt x="300" y="78"/>
                      <a:pt x="300" y="78"/>
                    </a:cubicBezTo>
                    <a:cubicBezTo>
                      <a:pt x="300" y="79"/>
                      <a:pt x="297" y="82"/>
                      <a:pt x="298" y="83"/>
                    </a:cubicBezTo>
                    <a:cubicBezTo>
                      <a:pt x="300" y="83"/>
                      <a:pt x="300" y="83"/>
                      <a:pt x="300" y="83"/>
                    </a:cubicBezTo>
                    <a:cubicBezTo>
                      <a:pt x="300" y="83"/>
                      <a:pt x="301" y="85"/>
                      <a:pt x="302" y="84"/>
                    </a:cubicBezTo>
                    <a:cubicBezTo>
                      <a:pt x="301" y="86"/>
                      <a:pt x="301" y="86"/>
                      <a:pt x="301" y="86"/>
                    </a:cubicBezTo>
                    <a:cubicBezTo>
                      <a:pt x="301" y="86"/>
                      <a:pt x="304" y="88"/>
                      <a:pt x="305" y="87"/>
                    </a:cubicBezTo>
                    <a:cubicBezTo>
                      <a:pt x="305" y="86"/>
                      <a:pt x="305" y="86"/>
                      <a:pt x="305" y="86"/>
                    </a:cubicBezTo>
                    <a:cubicBezTo>
                      <a:pt x="306" y="87"/>
                      <a:pt x="306" y="87"/>
                      <a:pt x="306" y="87"/>
                    </a:cubicBezTo>
                    <a:cubicBezTo>
                      <a:pt x="305" y="87"/>
                      <a:pt x="303" y="81"/>
                      <a:pt x="303" y="80"/>
                    </a:cubicBezTo>
                    <a:cubicBezTo>
                      <a:pt x="303" y="78"/>
                      <a:pt x="305" y="77"/>
                      <a:pt x="304" y="75"/>
                    </a:cubicBezTo>
                    <a:cubicBezTo>
                      <a:pt x="305" y="74"/>
                      <a:pt x="304" y="76"/>
                      <a:pt x="305" y="75"/>
                    </a:cubicBezTo>
                    <a:cubicBezTo>
                      <a:pt x="306" y="75"/>
                      <a:pt x="306" y="74"/>
                      <a:pt x="305" y="74"/>
                    </a:cubicBezTo>
                    <a:cubicBezTo>
                      <a:pt x="306" y="74"/>
                      <a:pt x="307" y="70"/>
                      <a:pt x="308" y="69"/>
                    </a:cubicBezTo>
                    <a:cubicBezTo>
                      <a:pt x="308" y="69"/>
                      <a:pt x="309" y="70"/>
                      <a:pt x="309" y="68"/>
                    </a:cubicBezTo>
                    <a:cubicBezTo>
                      <a:pt x="309" y="69"/>
                      <a:pt x="309" y="69"/>
                      <a:pt x="309" y="68"/>
                    </a:cubicBezTo>
                    <a:cubicBezTo>
                      <a:pt x="310" y="68"/>
                      <a:pt x="310" y="67"/>
                      <a:pt x="310" y="66"/>
                    </a:cubicBezTo>
                    <a:cubicBezTo>
                      <a:pt x="311" y="66"/>
                      <a:pt x="311" y="67"/>
                      <a:pt x="311" y="66"/>
                    </a:cubicBezTo>
                    <a:cubicBezTo>
                      <a:pt x="311" y="65"/>
                      <a:pt x="312" y="65"/>
                      <a:pt x="312" y="65"/>
                    </a:cubicBezTo>
                    <a:cubicBezTo>
                      <a:pt x="313" y="65"/>
                      <a:pt x="315" y="63"/>
                      <a:pt x="316" y="62"/>
                    </a:cubicBezTo>
                    <a:cubicBezTo>
                      <a:pt x="320" y="61"/>
                      <a:pt x="321" y="60"/>
                      <a:pt x="321" y="56"/>
                    </a:cubicBezTo>
                    <a:cubicBezTo>
                      <a:pt x="319" y="55"/>
                      <a:pt x="317" y="58"/>
                      <a:pt x="316" y="59"/>
                    </a:cubicBezTo>
                    <a:cubicBezTo>
                      <a:pt x="315" y="60"/>
                      <a:pt x="314" y="60"/>
                      <a:pt x="313" y="60"/>
                    </a:cubicBezTo>
                    <a:cubicBezTo>
                      <a:pt x="313" y="60"/>
                      <a:pt x="312" y="60"/>
                      <a:pt x="312" y="60"/>
                    </a:cubicBezTo>
                    <a:cubicBezTo>
                      <a:pt x="311" y="60"/>
                      <a:pt x="312" y="61"/>
                      <a:pt x="311" y="61"/>
                    </a:cubicBezTo>
                    <a:cubicBezTo>
                      <a:pt x="310" y="61"/>
                      <a:pt x="310" y="61"/>
                      <a:pt x="310" y="61"/>
                    </a:cubicBezTo>
                    <a:cubicBezTo>
                      <a:pt x="311" y="61"/>
                      <a:pt x="309" y="62"/>
                      <a:pt x="308" y="62"/>
                    </a:cubicBezTo>
                    <a:cubicBezTo>
                      <a:pt x="308" y="62"/>
                      <a:pt x="308" y="62"/>
                      <a:pt x="308" y="62"/>
                    </a:cubicBezTo>
                    <a:cubicBezTo>
                      <a:pt x="307" y="62"/>
                      <a:pt x="306" y="66"/>
                      <a:pt x="305" y="66"/>
                    </a:cubicBezTo>
                    <a:cubicBezTo>
                      <a:pt x="304" y="66"/>
                      <a:pt x="304" y="66"/>
                      <a:pt x="304" y="66"/>
                    </a:cubicBezTo>
                    <a:cubicBezTo>
                      <a:pt x="304" y="66"/>
                      <a:pt x="304" y="67"/>
                      <a:pt x="304" y="67"/>
                    </a:cubicBezTo>
                    <a:cubicBezTo>
                      <a:pt x="304" y="67"/>
                      <a:pt x="305" y="67"/>
                      <a:pt x="305" y="67"/>
                    </a:cubicBezTo>
                    <a:cubicBezTo>
                      <a:pt x="303" y="67"/>
                      <a:pt x="305" y="68"/>
                      <a:pt x="306" y="68"/>
                    </a:cubicBezTo>
                    <a:cubicBezTo>
                      <a:pt x="304" y="68"/>
                      <a:pt x="305" y="71"/>
                      <a:pt x="303" y="70"/>
                    </a:cubicBezTo>
                    <a:cubicBezTo>
                      <a:pt x="305" y="72"/>
                      <a:pt x="305" y="72"/>
                      <a:pt x="305" y="72"/>
                    </a:cubicBezTo>
                    <a:cubicBezTo>
                      <a:pt x="304" y="72"/>
                      <a:pt x="304" y="71"/>
                      <a:pt x="303" y="71"/>
                    </a:cubicBezTo>
                    <a:cubicBezTo>
                      <a:pt x="302" y="71"/>
                      <a:pt x="303" y="72"/>
                      <a:pt x="302" y="72"/>
                    </a:cubicBezTo>
                    <a:cubicBezTo>
                      <a:pt x="301" y="73"/>
                      <a:pt x="301" y="73"/>
                      <a:pt x="301" y="73"/>
                    </a:cubicBezTo>
                    <a:cubicBezTo>
                      <a:pt x="301" y="73"/>
                      <a:pt x="303" y="73"/>
                      <a:pt x="303" y="74"/>
                    </a:cubicBezTo>
                    <a:cubicBezTo>
                      <a:pt x="302" y="73"/>
                      <a:pt x="300" y="79"/>
                      <a:pt x="300" y="79"/>
                    </a:cubicBezTo>
                    <a:close/>
                    <a:moveTo>
                      <a:pt x="294" y="31"/>
                    </a:moveTo>
                    <a:cubicBezTo>
                      <a:pt x="293" y="30"/>
                      <a:pt x="294" y="30"/>
                      <a:pt x="294" y="31"/>
                    </a:cubicBezTo>
                    <a:cubicBezTo>
                      <a:pt x="293" y="30"/>
                      <a:pt x="292" y="32"/>
                      <a:pt x="292" y="33"/>
                    </a:cubicBezTo>
                    <a:cubicBezTo>
                      <a:pt x="293" y="33"/>
                      <a:pt x="293" y="33"/>
                      <a:pt x="293" y="33"/>
                    </a:cubicBezTo>
                    <a:cubicBezTo>
                      <a:pt x="291" y="34"/>
                      <a:pt x="293" y="34"/>
                      <a:pt x="294" y="34"/>
                    </a:cubicBezTo>
                    <a:cubicBezTo>
                      <a:pt x="294" y="33"/>
                      <a:pt x="294" y="33"/>
                      <a:pt x="294" y="32"/>
                    </a:cubicBezTo>
                    <a:cubicBezTo>
                      <a:pt x="295" y="32"/>
                      <a:pt x="298" y="30"/>
                      <a:pt x="298" y="29"/>
                    </a:cubicBezTo>
                    <a:cubicBezTo>
                      <a:pt x="298" y="29"/>
                      <a:pt x="297" y="28"/>
                      <a:pt x="297" y="28"/>
                    </a:cubicBezTo>
                    <a:cubicBezTo>
                      <a:pt x="297" y="28"/>
                      <a:pt x="297" y="27"/>
                      <a:pt x="297" y="27"/>
                    </a:cubicBezTo>
                    <a:cubicBezTo>
                      <a:pt x="297" y="27"/>
                      <a:pt x="295" y="28"/>
                      <a:pt x="296" y="27"/>
                    </a:cubicBezTo>
                    <a:cubicBezTo>
                      <a:pt x="295" y="27"/>
                      <a:pt x="294" y="31"/>
                      <a:pt x="294" y="31"/>
                    </a:cubicBezTo>
                    <a:close/>
                    <a:moveTo>
                      <a:pt x="337" y="211"/>
                    </a:moveTo>
                    <a:cubicBezTo>
                      <a:pt x="337" y="211"/>
                      <a:pt x="337" y="211"/>
                      <a:pt x="337" y="211"/>
                    </a:cubicBezTo>
                    <a:cubicBezTo>
                      <a:pt x="337" y="212"/>
                      <a:pt x="338" y="219"/>
                      <a:pt x="339" y="215"/>
                    </a:cubicBezTo>
                    <a:cubicBezTo>
                      <a:pt x="340" y="214"/>
                      <a:pt x="337" y="212"/>
                      <a:pt x="337" y="211"/>
                    </a:cubicBezTo>
                    <a:close/>
                    <a:moveTo>
                      <a:pt x="337" y="211"/>
                    </a:moveTo>
                    <a:cubicBezTo>
                      <a:pt x="337" y="211"/>
                      <a:pt x="337" y="211"/>
                      <a:pt x="337" y="211"/>
                    </a:cubicBezTo>
                    <a:close/>
                    <a:moveTo>
                      <a:pt x="290" y="30"/>
                    </a:moveTo>
                    <a:cubicBezTo>
                      <a:pt x="292" y="30"/>
                      <a:pt x="292" y="29"/>
                      <a:pt x="293" y="28"/>
                    </a:cubicBezTo>
                    <a:cubicBezTo>
                      <a:pt x="293" y="29"/>
                      <a:pt x="293" y="29"/>
                      <a:pt x="293" y="29"/>
                    </a:cubicBezTo>
                    <a:cubicBezTo>
                      <a:pt x="292" y="29"/>
                      <a:pt x="296" y="29"/>
                      <a:pt x="294" y="28"/>
                    </a:cubicBezTo>
                    <a:cubicBezTo>
                      <a:pt x="293" y="28"/>
                      <a:pt x="293" y="28"/>
                      <a:pt x="292" y="28"/>
                    </a:cubicBezTo>
                    <a:cubicBezTo>
                      <a:pt x="289" y="30"/>
                      <a:pt x="289" y="30"/>
                      <a:pt x="289" y="30"/>
                    </a:cubicBezTo>
                    <a:cubicBezTo>
                      <a:pt x="289" y="30"/>
                      <a:pt x="290" y="30"/>
                      <a:pt x="290" y="30"/>
                    </a:cubicBezTo>
                    <a:close/>
                    <a:moveTo>
                      <a:pt x="310" y="27"/>
                    </a:moveTo>
                    <a:cubicBezTo>
                      <a:pt x="311" y="27"/>
                      <a:pt x="311" y="27"/>
                      <a:pt x="311" y="27"/>
                    </a:cubicBezTo>
                    <a:cubicBezTo>
                      <a:pt x="311" y="27"/>
                      <a:pt x="311" y="27"/>
                      <a:pt x="311" y="27"/>
                    </a:cubicBezTo>
                    <a:cubicBezTo>
                      <a:pt x="311" y="27"/>
                      <a:pt x="311" y="27"/>
                      <a:pt x="312" y="26"/>
                    </a:cubicBezTo>
                    <a:cubicBezTo>
                      <a:pt x="312" y="25"/>
                      <a:pt x="309" y="25"/>
                      <a:pt x="309" y="27"/>
                    </a:cubicBezTo>
                    <a:lnTo>
                      <a:pt x="310" y="27"/>
                    </a:lnTo>
                    <a:close/>
                    <a:moveTo>
                      <a:pt x="312" y="29"/>
                    </a:moveTo>
                    <a:cubicBezTo>
                      <a:pt x="312" y="30"/>
                      <a:pt x="310" y="33"/>
                      <a:pt x="312" y="29"/>
                    </a:cubicBezTo>
                    <a:cubicBezTo>
                      <a:pt x="312" y="28"/>
                      <a:pt x="312" y="28"/>
                      <a:pt x="312" y="28"/>
                    </a:cubicBezTo>
                    <a:cubicBezTo>
                      <a:pt x="309" y="28"/>
                      <a:pt x="309" y="28"/>
                      <a:pt x="309" y="28"/>
                    </a:cubicBezTo>
                    <a:cubicBezTo>
                      <a:pt x="308" y="30"/>
                      <a:pt x="310" y="33"/>
                      <a:pt x="312" y="29"/>
                    </a:cubicBezTo>
                    <a:close/>
                    <a:moveTo>
                      <a:pt x="315" y="20"/>
                    </a:moveTo>
                    <a:cubicBezTo>
                      <a:pt x="314" y="19"/>
                      <a:pt x="312" y="20"/>
                      <a:pt x="313" y="21"/>
                    </a:cubicBezTo>
                    <a:cubicBezTo>
                      <a:pt x="313" y="21"/>
                      <a:pt x="314" y="21"/>
                      <a:pt x="314" y="21"/>
                    </a:cubicBezTo>
                    <a:lnTo>
                      <a:pt x="315" y="20"/>
                    </a:lnTo>
                    <a:close/>
                    <a:moveTo>
                      <a:pt x="315" y="29"/>
                    </a:moveTo>
                    <a:cubicBezTo>
                      <a:pt x="315" y="29"/>
                      <a:pt x="315" y="29"/>
                      <a:pt x="315" y="29"/>
                    </a:cubicBezTo>
                    <a:moveTo>
                      <a:pt x="315" y="29"/>
                    </a:moveTo>
                    <a:cubicBezTo>
                      <a:pt x="315" y="29"/>
                      <a:pt x="315" y="29"/>
                      <a:pt x="315" y="29"/>
                    </a:cubicBezTo>
                    <a:cubicBezTo>
                      <a:pt x="316" y="28"/>
                      <a:pt x="316" y="27"/>
                      <a:pt x="317" y="26"/>
                    </a:cubicBezTo>
                    <a:cubicBezTo>
                      <a:pt x="317" y="26"/>
                      <a:pt x="317" y="26"/>
                      <a:pt x="317" y="26"/>
                    </a:cubicBezTo>
                    <a:cubicBezTo>
                      <a:pt x="316" y="25"/>
                      <a:pt x="315" y="24"/>
                      <a:pt x="315" y="26"/>
                    </a:cubicBezTo>
                    <a:cubicBezTo>
                      <a:pt x="315" y="25"/>
                      <a:pt x="312" y="33"/>
                      <a:pt x="315" y="29"/>
                    </a:cubicBezTo>
                    <a:close/>
                    <a:moveTo>
                      <a:pt x="305" y="29"/>
                    </a:moveTo>
                    <a:cubicBezTo>
                      <a:pt x="305" y="29"/>
                      <a:pt x="305" y="29"/>
                      <a:pt x="305" y="29"/>
                    </a:cubicBezTo>
                    <a:close/>
                    <a:moveTo>
                      <a:pt x="305" y="29"/>
                    </a:moveTo>
                    <a:cubicBezTo>
                      <a:pt x="305" y="29"/>
                      <a:pt x="305" y="29"/>
                      <a:pt x="305" y="29"/>
                    </a:cubicBezTo>
                    <a:cubicBezTo>
                      <a:pt x="305" y="29"/>
                      <a:pt x="303" y="28"/>
                      <a:pt x="303" y="29"/>
                    </a:cubicBezTo>
                    <a:cubicBezTo>
                      <a:pt x="303" y="30"/>
                      <a:pt x="305" y="30"/>
                      <a:pt x="305" y="30"/>
                    </a:cubicBezTo>
                    <a:cubicBezTo>
                      <a:pt x="306" y="29"/>
                      <a:pt x="307" y="28"/>
                      <a:pt x="307" y="27"/>
                    </a:cubicBezTo>
                    <a:cubicBezTo>
                      <a:pt x="306" y="26"/>
                      <a:pt x="305" y="26"/>
                      <a:pt x="304" y="26"/>
                    </a:cubicBezTo>
                    <a:cubicBezTo>
                      <a:pt x="306" y="28"/>
                      <a:pt x="306" y="28"/>
                      <a:pt x="306" y="28"/>
                    </a:cubicBezTo>
                    <a:cubicBezTo>
                      <a:pt x="305" y="28"/>
                      <a:pt x="303" y="25"/>
                      <a:pt x="302" y="26"/>
                    </a:cubicBezTo>
                    <a:cubicBezTo>
                      <a:pt x="302" y="27"/>
                      <a:pt x="304" y="28"/>
                      <a:pt x="305" y="29"/>
                    </a:cubicBezTo>
                    <a:close/>
                    <a:moveTo>
                      <a:pt x="306" y="26"/>
                    </a:moveTo>
                    <a:cubicBezTo>
                      <a:pt x="306" y="26"/>
                      <a:pt x="306" y="26"/>
                      <a:pt x="306" y="26"/>
                    </a:cubicBezTo>
                    <a:cubicBezTo>
                      <a:pt x="307" y="25"/>
                      <a:pt x="307" y="25"/>
                      <a:pt x="307" y="25"/>
                    </a:cubicBezTo>
                    <a:cubicBezTo>
                      <a:pt x="307" y="24"/>
                      <a:pt x="304" y="25"/>
                      <a:pt x="306" y="26"/>
                    </a:cubicBezTo>
                    <a:cubicBezTo>
                      <a:pt x="305" y="25"/>
                      <a:pt x="305" y="25"/>
                      <a:pt x="306" y="26"/>
                    </a:cubicBezTo>
                    <a:close/>
                    <a:moveTo>
                      <a:pt x="305" y="34"/>
                    </a:moveTo>
                    <a:cubicBezTo>
                      <a:pt x="306" y="33"/>
                      <a:pt x="306" y="33"/>
                      <a:pt x="306" y="32"/>
                    </a:cubicBezTo>
                    <a:cubicBezTo>
                      <a:pt x="304" y="32"/>
                      <a:pt x="303" y="33"/>
                      <a:pt x="304" y="34"/>
                    </a:cubicBezTo>
                    <a:lnTo>
                      <a:pt x="305" y="34"/>
                    </a:lnTo>
                    <a:close/>
                    <a:moveTo>
                      <a:pt x="304" y="34"/>
                    </a:moveTo>
                    <a:cubicBezTo>
                      <a:pt x="304" y="34"/>
                      <a:pt x="304" y="34"/>
                      <a:pt x="304" y="34"/>
                    </a:cubicBezTo>
                    <a:moveTo>
                      <a:pt x="307" y="24"/>
                    </a:moveTo>
                    <a:cubicBezTo>
                      <a:pt x="305" y="23"/>
                      <a:pt x="305" y="23"/>
                      <a:pt x="303" y="24"/>
                    </a:cubicBezTo>
                    <a:cubicBezTo>
                      <a:pt x="304" y="25"/>
                      <a:pt x="305" y="25"/>
                      <a:pt x="307" y="24"/>
                    </a:cubicBezTo>
                    <a:close/>
                    <a:moveTo>
                      <a:pt x="308" y="23"/>
                    </a:moveTo>
                    <a:cubicBezTo>
                      <a:pt x="308" y="23"/>
                      <a:pt x="308" y="23"/>
                      <a:pt x="308" y="23"/>
                    </a:cubicBezTo>
                    <a:cubicBezTo>
                      <a:pt x="308" y="23"/>
                      <a:pt x="308" y="23"/>
                      <a:pt x="308" y="23"/>
                    </a:cubicBezTo>
                    <a:cubicBezTo>
                      <a:pt x="307" y="24"/>
                      <a:pt x="309" y="24"/>
                      <a:pt x="308" y="23"/>
                    </a:cubicBezTo>
                    <a:close/>
                    <a:moveTo>
                      <a:pt x="308" y="23"/>
                    </a:moveTo>
                    <a:cubicBezTo>
                      <a:pt x="308" y="23"/>
                      <a:pt x="308" y="23"/>
                      <a:pt x="308" y="23"/>
                    </a:cubicBezTo>
                    <a:moveTo>
                      <a:pt x="307" y="20"/>
                    </a:moveTo>
                    <a:cubicBezTo>
                      <a:pt x="307" y="20"/>
                      <a:pt x="307" y="20"/>
                      <a:pt x="307" y="20"/>
                    </a:cubicBezTo>
                    <a:moveTo>
                      <a:pt x="307" y="20"/>
                    </a:moveTo>
                    <a:cubicBezTo>
                      <a:pt x="308" y="20"/>
                      <a:pt x="308" y="20"/>
                      <a:pt x="308" y="20"/>
                    </a:cubicBezTo>
                    <a:cubicBezTo>
                      <a:pt x="308" y="19"/>
                      <a:pt x="308" y="19"/>
                      <a:pt x="308" y="19"/>
                    </a:cubicBezTo>
                    <a:cubicBezTo>
                      <a:pt x="306" y="17"/>
                      <a:pt x="307" y="21"/>
                      <a:pt x="307" y="20"/>
                    </a:cubicBezTo>
                    <a:close/>
                    <a:moveTo>
                      <a:pt x="306" y="23"/>
                    </a:moveTo>
                    <a:cubicBezTo>
                      <a:pt x="307" y="23"/>
                      <a:pt x="307" y="23"/>
                      <a:pt x="307" y="23"/>
                    </a:cubicBezTo>
                    <a:cubicBezTo>
                      <a:pt x="307" y="22"/>
                      <a:pt x="307" y="22"/>
                      <a:pt x="307" y="22"/>
                    </a:cubicBezTo>
                    <a:cubicBezTo>
                      <a:pt x="307" y="22"/>
                      <a:pt x="306" y="22"/>
                      <a:pt x="306" y="21"/>
                    </a:cubicBezTo>
                    <a:cubicBezTo>
                      <a:pt x="306" y="21"/>
                      <a:pt x="305" y="22"/>
                      <a:pt x="305" y="22"/>
                    </a:cubicBezTo>
                    <a:cubicBezTo>
                      <a:pt x="305" y="22"/>
                      <a:pt x="307" y="23"/>
                      <a:pt x="306" y="23"/>
                    </a:cubicBezTo>
                    <a:close/>
                    <a:moveTo>
                      <a:pt x="393" y="208"/>
                    </a:moveTo>
                    <a:cubicBezTo>
                      <a:pt x="393" y="206"/>
                      <a:pt x="393" y="206"/>
                      <a:pt x="393" y="206"/>
                    </a:cubicBezTo>
                    <a:cubicBezTo>
                      <a:pt x="392" y="206"/>
                      <a:pt x="392" y="206"/>
                      <a:pt x="391" y="206"/>
                    </a:cubicBezTo>
                    <a:cubicBezTo>
                      <a:pt x="391" y="206"/>
                      <a:pt x="392" y="207"/>
                      <a:pt x="392" y="207"/>
                    </a:cubicBezTo>
                    <a:lnTo>
                      <a:pt x="393" y="208"/>
                    </a:lnTo>
                    <a:close/>
                    <a:moveTo>
                      <a:pt x="408" y="176"/>
                    </a:moveTo>
                    <a:cubicBezTo>
                      <a:pt x="408" y="177"/>
                      <a:pt x="408" y="177"/>
                      <a:pt x="408" y="177"/>
                    </a:cubicBezTo>
                    <a:cubicBezTo>
                      <a:pt x="409" y="177"/>
                      <a:pt x="409" y="177"/>
                      <a:pt x="409" y="177"/>
                    </a:cubicBezTo>
                    <a:cubicBezTo>
                      <a:pt x="409" y="177"/>
                      <a:pt x="409" y="177"/>
                      <a:pt x="410" y="176"/>
                    </a:cubicBezTo>
                    <a:cubicBezTo>
                      <a:pt x="410" y="176"/>
                      <a:pt x="410" y="176"/>
                      <a:pt x="410" y="177"/>
                    </a:cubicBezTo>
                    <a:cubicBezTo>
                      <a:pt x="411" y="176"/>
                      <a:pt x="411" y="176"/>
                      <a:pt x="411" y="176"/>
                    </a:cubicBezTo>
                    <a:cubicBezTo>
                      <a:pt x="411" y="175"/>
                      <a:pt x="411" y="175"/>
                      <a:pt x="411" y="175"/>
                    </a:cubicBezTo>
                    <a:cubicBezTo>
                      <a:pt x="410" y="175"/>
                      <a:pt x="410" y="175"/>
                      <a:pt x="410" y="175"/>
                    </a:cubicBezTo>
                    <a:cubicBezTo>
                      <a:pt x="410" y="175"/>
                      <a:pt x="410" y="175"/>
                      <a:pt x="410" y="175"/>
                    </a:cubicBezTo>
                    <a:cubicBezTo>
                      <a:pt x="410" y="175"/>
                      <a:pt x="410" y="175"/>
                      <a:pt x="410" y="175"/>
                    </a:cubicBezTo>
                    <a:cubicBezTo>
                      <a:pt x="409" y="175"/>
                      <a:pt x="409" y="175"/>
                      <a:pt x="409" y="175"/>
                    </a:cubicBezTo>
                    <a:cubicBezTo>
                      <a:pt x="409" y="175"/>
                      <a:pt x="409" y="175"/>
                      <a:pt x="409" y="175"/>
                    </a:cubicBezTo>
                    <a:cubicBezTo>
                      <a:pt x="409" y="175"/>
                      <a:pt x="407" y="176"/>
                      <a:pt x="408" y="176"/>
                    </a:cubicBezTo>
                    <a:close/>
                    <a:moveTo>
                      <a:pt x="404" y="178"/>
                    </a:moveTo>
                    <a:cubicBezTo>
                      <a:pt x="405" y="177"/>
                      <a:pt x="405" y="177"/>
                      <a:pt x="405" y="177"/>
                    </a:cubicBezTo>
                    <a:cubicBezTo>
                      <a:pt x="405" y="177"/>
                      <a:pt x="405" y="177"/>
                      <a:pt x="405" y="177"/>
                    </a:cubicBezTo>
                    <a:cubicBezTo>
                      <a:pt x="405" y="177"/>
                      <a:pt x="405" y="177"/>
                      <a:pt x="405" y="177"/>
                    </a:cubicBezTo>
                    <a:cubicBezTo>
                      <a:pt x="406" y="177"/>
                      <a:pt x="405" y="179"/>
                      <a:pt x="405" y="179"/>
                    </a:cubicBezTo>
                    <a:cubicBezTo>
                      <a:pt x="405" y="180"/>
                      <a:pt x="405" y="179"/>
                      <a:pt x="405" y="179"/>
                    </a:cubicBezTo>
                    <a:cubicBezTo>
                      <a:pt x="406" y="179"/>
                      <a:pt x="406" y="179"/>
                      <a:pt x="406" y="179"/>
                    </a:cubicBezTo>
                    <a:cubicBezTo>
                      <a:pt x="406" y="179"/>
                      <a:pt x="405" y="181"/>
                      <a:pt x="406" y="180"/>
                    </a:cubicBezTo>
                    <a:cubicBezTo>
                      <a:pt x="406" y="180"/>
                      <a:pt x="406" y="179"/>
                      <a:pt x="407" y="180"/>
                    </a:cubicBezTo>
                    <a:cubicBezTo>
                      <a:pt x="406" y="179"/>
                      <a:pt x="407" y="177"/>
                      <a:pt x="408" y="177"/>
                    </a:cubicBezTo>
                    <a:cubicBezTo>
                      <a:pt x="407" y="177"/>
                      <a:pt x="407" y="177"/>
                      <a:pt x="407" y="177"/>
                    </a:cubicBezTo>
                    <a:cubicBezTo>
                      <a:pt x="406" y="176"/>
                      <a:pt x="406" y="176"/>
                      <a:pt x="406" y="176"/>
                    </a:cubicBezTo>
                    <a:cubicBezTo>
                      <a:pt x="406" y="176"/>
                      <a:pt x="408" y="175"/>
                      <a:pt x="408" y="176"/>
                    </a:cubicBezTo>
                    <a:cubicBezTo>
                      <a:pt x="408" y="175"/>
                      <a:pt x="408" y="175"/>
                      <a:pt x="408" y="175"/>
                    </a:cubicBezTo>
                    <a:cubicBezTo>
                      <a:pt x="408" y="175"/>
                      <a:pt x="408" y="175"/>
                      <a:pt x="408" y="175"/>
                    </a:cubicBezTo>
                    <a:cubicBezTo>
                      <a:pt x="408" y="175"/>
                      <a:pt x="412" y="174"/>
                      <a:pt x="412" y="174"/>
                    </a:cubicBezTo>
                    <a:cubicBezTo>
                      <a:pt x="412" y="174"/>
                      <a:pt x="411" y="175"/>
                      <a:pt x="412" y="175"/>
                    </a:cubicBezTo>
                    <a:cubicBezTo>
                      <a:pt x="412" y="176"/>
                      <a:pt x="412" y="176"/>
                      <a:pt x="413" y="176"/>
                    </a:cubicBezTo>
                    <a:cubicBezTo>
                      <a:pt x="414" y="175"/>
                      <a:pt x="414" y="175"/>
                      <a:pt x="414" y="175"/>
                    </a:cubicBezTo>
                    <a:cubicBezTo>
                      <a:pt x="414" y="174"/>
                      <a:pt x="413" y="174"/>
                      <a:pt x="414" y="174"/>
                    </a:cubicBezTo>
                    <a:cubicBezTo>
                      <a:pt x="414" y="174"/>
                      <a:pt x="414" y="174"/>
                      <a:pt x="414" y="174"/>
                    </a:cubicBezTo>
                    <a:cubicBezTo>
                      <a:pt x="414" y="174"/>
                      <a:pt x="414" y="174"/>
                      <a:pt x="414" y="174"/>
                    </a:cubicBezTo>
                    <a:cubicBezTo>
                      <a:pt x="415" y="174"/>
                      <a:pt x="415" y="174"/>
                      <a:pt x="415" y="174"/>
                    </a:cubicBezTo>
                    <a:cubicBezTo>
                      <a:pt x="414" y="174"/>
                      <a:pt x="414" y="174"/>
                      <a:pt x="414" y="174"/>
                    </a:cubicBezTo>
                    <a:cubicBezTo>
                      <a:pt x="415" y="174"/>
                      <a:pt x="415" y="174"/>
                      <a:pt x="416" y="174"/>
                    </a:cubicBezTo>
                    <a:cubicBezTo>
                      <a:pt x="417" y="173"/>
                      <a:pt x="417" y="173"/>
                      <a:pt x="417" y="173"/>
                    </a:cubicBezTo>
                    <a:cubicBezTo>
                      <a:pt x="417" y="174"/>
                      <a:pt x="417" y="174"/>
                      <a:pt x="417" y="174"/>
                    </a:cubicBezTo>
                    <a:cubicBezTo>
                      <a:pt x="417" y="174"/>
                      <a:pt x="417" y="174"/>
                      <a:pt x="417" y="173"/>
                    </a:cubicBezTo>
                    <a:cubicBezTo>
                      <a:pt x="418" y="173"/>
                      <a:pt x="418" y="173"/>
                      <a:pt x="418" y="173"/>
                    </a:cubicBezTo>
                    <a:cubicBezTo>
                      <a:pt x="418" y="173"/>
                      <a:pt x="418" y="173"/>
                      <a:pt x="418" y="173"/>
                    </a:cubicBezTo>
                    <a:cubicBezTo>
                      <a:pt x="418" y="173"/>
                      <a:pt x="418" y="173"/>
                      <a:pt x="418" y="174"/>
                    </a:cubicBezTo>
                    <a:cubicBezTo>
                      <a:pt x="418" y="174"/>
                      <a:pt x="419" y="172"/>
                      <a:pt x="419" y="172"/>
                    </a:cubicBezTo>
                    <a:cubicBezTo>
                      <a:pt x="419" y="171"/>
                      <a:pt x="420" y="170"/>
                      <a:pt x="420" y="168"/>
                    </a:cubicBezTo>
                    <a:cubicBezTo>
                      <a:pt x="421" y="168"/>
                      <a:pt x="421" y="168"/>
                      <a:pt x="421" y="168"/>
                    </a:cubicBezTo>
                    <a:cubicBezTo>
                      <a:pt x="420" y="168"/>
                      <a:pt x="422" y="164"/>
                      <a:pt x="420" y="164"/>
                    </a:cubicBezTo>
                    <a:cubicBezTo>
                      <a:pt x="420" y="164"/>
                      <a:pt x="420" y="163"/>
                      <a:pt x="420" y="162"/>
                    </a:cubicBezTo>
                    <a:cubicBezTo>
                      <a:pt x="419" y="164"/>
                      <a:pt x="419" y="164"/>
                      <a:pt x="419" y="164"/>
                    </a:cubicBezTo>
                    <a:cubicBezTo>
                      <a:pt x="418" y="163"/>
                      <a:pt x="419" y="163"/>
                      <a:pt x="419" y="163"/>
                    </a:cubicBezTo>
                    <a:cubicBezTo>
                      <a:pt x="419" y="163"/>
                      <a:pt x="419" y="163"/>
                      <a:pt x="419" y="163"/>
                    </a:cubicBezTo>
                    <a:cubicBezTo>
                      <a:pt x="418" y="165"/>
                      <a:pt x="418" y="167"/>
                      <a:pt x="417" y="168"/>
                    </a:cubicBezTo>
                    <a:cubicBezTo>
                      <a:pt x="417" y="168"/>
                      <a:pt x="415" y="172"/>
                      <a:pt x="414" y="170"/>
                    </a:cubicBezTo>
                    <a:cubicBezTo>
                      <a:pt x="414" y="170"/>
                      <a:pt x="414" y="170"/>
                      <a:pt x="414" y="170"/>
                    </a:cubicBezTo>
                    <a:cubicBezTo>
                      <a:pt x="414" y="169"/>
                      <a:pt x="413" y="172"/>
                      <a:pt x="413" y="173"/>
                    </a:cubicBezTo>
                    <a:cubicBezTo>
                      <a:pt x="412" y="173"/>
                      <a:pt x="411" y="172"/>
                      <a:pt x="410" y="173"/>
                    </a:cubicBezTo>
                    <a:cubicBezTo>
                      <a:pt x="409" y="173"/>
                      <a:pt x="408" y="174"/>
                      <a:pt x="406" y="175"/>
                    </a:cubicBezTo>
                    <a:cubicBezTo>
                      <a:pt x="406" y="175"/>
                      <a:pt x="406" y="175"/>
                      <a:pt x="406" y="175"/>
                    </a:cubicBezTo>
                    <a:cubicBezTo>
                      <a:pt x="405" y="176"/>
                      <a:pt x="405" y="176"/>
                      <a:pt x="405" y="176"/>
                    </a:cubicBezTo>
                    <a:cubicBezTo>
                      <a:pt x="404" y="177"/>
                      <a:pt x="404" y="176"/>
                      <a:pt x="404" y="178"/>
                    </a:cubicBezTo>
                    <a:close/>
                    <a:moveTo>
                      <a:pt x="423" y="154"/>
                    </a:moveTo>
                    <a:cubicBezTo>
                      <a:pt x="423" y="147"/>
                      <a:pt x="423" y="147"/>
                      <a:pt x="423" y="147"/>
                    </a:cubicBezTo>
                    <a:cubicBezTo>
                      <a:pt x="424" y="148"/>
                      <a:pt x="424" y="148"/>
                      <a:pt x="424" y="148"/>
                    </a:cubicBezTo>
                    <a:cubicBezTo>
                      <a:pt x="424" y="146"/>
                      <a:pt x="423" y="144"/>
                      <a:pt x="423" y="141"/>
                    </a:cubicBezTo>
                    <a:cubicBezTo>
                      <a:pt x="422" y="140"/>
                      <a:pt x="423" y="137"/>
                      <a:pt x="422" y="136"/>
                    </a:cubicBezTo>
                    <a:cubicBezTo>
                      <a:pt x="421" y="136"/>
                      <a:pt x="421" y="136"/>
                      <a:pt x="421" y="136"/>
                    </a:cubicBezTo>
                    <a:cubicBezTo>
                      <a:pt x="421" y="137"/>
                      <a:pt x="422" y="138"/>
                      <a:pt x="422" y="138"/>
                    </a:cubicBezTo>
                    <a:cubicBezTo>
                      <a:pt x="421" y="139"/>
                      <a:pt x="421" y="138"/>
                      <a:pt x="421" y="140"/>
                    </a:cubicBezTo>
                    <a:cubicBezTo>
                      <a:pt x="420" y="146"/>
                      <a:pt x="423" y="153"/>
                      <a:pt x="423" y="154"/>
                    </a:cubicBezTo>
                    <a:close/>
                    <a:moveTo>
                      <a:pt x="421" y="140"/>
                    </a:moveTo>
                    <a:cubicBezTo>
                      <a:pt x="421" y="140"/>
                      <a:pt x="421" y="140"/>
                      <a:pt x="421" y="140"/>
                    </a:cubicBezTo>
                    <a:moveTo>
                      <a:pt x="426" y="159"/>
                    </a:moveTo>
                    <a:cubicBezTo>
                      <a:pt x="426" y="159"/>
                      <a:pt x="426" y="159"/>
                      <a:pt x="426" y="159"/>
                    </a:cubicBezTo>
                    <a:cubicBezTo>
                      <a:pt x="426" y="159"/>
                      <a:pt x="426" y="159"/>
                      <a:pt x="426" y="159"/>
                    </a:cubicBezTo>
                    <a:close/>
                    <a:moveTo>
                      <a:pt x="419" y="161"/>
                    </a:moveTo>
                    <a:cubicBezTo>
                      <a:pt x="419" y="160"/>
                      <a:pt x="419" y="160"/>
                      <a:pt x="419" y="160"/>
                    </a:cubicBezTo>
                    <a:cubicBezTo>
                      <a:pt x="420" y="161"/>
                      <a:pt x="420" y="161"/>
                      <a:pt x="420" y="161"/>
                    </a:cubicBezTo>
                    <a:cubicBezTo>
                      <a:pt x="420" y="160"/>
                      <a:pt x="420" y="160"/>
                      <a:pt x="420" y="160"/>
                    </a:cubicBezTo>
                    <a:cubicBezTo>
                      <a:pt x="421" y="161"/>
                      <a:pt x="422" y="161"/>
                      <a:pt x="423" y="162"/>
                    </a:cubicBezTo>
                    <a:cubicBezTo>
                      <a:pt x="423" y="161"/>
                      <a:pt x="425" y="159"/>
                      <a:pt x="426" y="159"/>
                    </a:cubicBezTo>
                    <a:cubicBezTo>
                      <a:pt x="426" y="159"/>
                      <a:pt x="425" y="157"/>
                      <a:pt x="425" y="157"/>
                    </a:cubicBezTo>
                    <a:cubicBezTo>
                      <a:pt x="425" y="158"/>
                      <a:pt x="425" y="158"/>
                      <a:pt x="424" y="158"/>
                    </a:cubicBezTo>
                    <a:cubicBezTo>
                      <a:pt x="424" y="157"/>
                      <a:pt x="421" y="155"/>
                      <a:pt x="421" y="155"/>
                    </a:cubicBezTo>
                    <a:cubicBezTo>
                      <a:pt x="421" y="155"/>
                      <a:pt x="420" y="159"/>
                      <a:pt x="420" y="159"/>
                    </a:cubicBezTo>
                    <a:cubicBezTo>
                      <a:pt x="419" y="159"/>
                      <a:pt x="419" y="159"/>
                      <a:pt x="419" y="159"/>
                    </a:cubicBezTo>
                    <a:cubicBezTo>
                      <a:pt x="419" y="158"/>
                      <a:pt x="419" y="159"/>
                      <a:pt x="419" y="161"/>
                    </a:cubicBezTo>
                    <a:close/>
                    <a:moveTo>
                      <a:pt x="419" y="159"/>
                    </a:moveTo>
                    <a:cubicBezTo>
                      <a:pt x="419" y="159"/>
                      <a:pt x="419" y="159"/>
                      <a:pt x="419" y="159"/>
                    </a:cubicBezTo>
                    <a:moveTo>
                      <a:pt x="396" y="213"/>
                    </a:moveTo>
                    <a:cubicBezTo>
                      <a:pt x="395" y="213"/>
                      <a:pt x="394" y="214"/>
                      <a:pt x="394" y="215"/>
                    </a:cubicBezTo>
                    <a:cubicBezTo>
                      <a:pt x="394" y="215"/>
                      <a:pt x="394" y="215"/>
                      <a:pt x="394" y="215"/>
                    </a:cubicBezTo>
                    <a:cubicBezTo>
                      <a:pt x="395" y="215"/>
                      <a:pt x="395" y="214"/>
                      <a:pt x="395" y="214"/>
                    </a:cubicBezTo>
                    <a:cubicBezTo>
                      <a:pt x="395" y="215"/>
                      <a:pt x="395" y="215"/>
                      <a:pt x="395" y="215"/>
                    </a:cubicBezTo>
                    <a:cubicBezTo>
                      <a:pt x="396" y="214"/>
                      <a:pt x="396" y="214"/>
                      <a:pt x="396" y="214"/>
                    </a:cubicBezTo>
                    <a:cubicBezTo>
                      <a:pt x="396" y="214"/>
                      <a:pt x="396" y="215"/>
                      <a:pt x="396" y="214"/>
                    </a:cubicBezTo>
                    <a:cubicBezTo>
                      <a:pt x="396" y="214"/>
                      <a:pt x="396" y="214"/>
                      <a:pt x="396" y="214"/>
                    </a:cubicBezTo>
                    <a:cubicBezTo>
                      <a:pt x="397" y="215"/>
                      <a:pt x="397" y="215"/>
                      <a:pt x="397" y="215"/>
                    </a:cubicBezTo>
                    <a:cubicBezTo>
                      <a:pt x="397" y="215"/>
                      <a:pt x="397" y="215"/>
                      <a:pt x="397" y="215"/>
                    </a:cubicBezTo>
                    <a:cubicBezTo>
                      <a:pt x="397" y="215"/>
                      <a:pt x="398" y="218"/>
                      <a:pt x="399" y="217"/>
                    </a:cubicBezTo>
                    <a:cubicBezTo>
                      <a:pt x="399" y="216"/>
                      <a:pt x="400" y="218"/>
                      <a:pt x="400" y="217"/>
                    </a:cubicBezTo>
                    <a:cubicBezTo>
                      <a:pt x="400" y="216"/>
                      <a:pt x="398" y="215"/>
                      <a:pt x="400" y="21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1" y="216"/>
                      <a:pt x="401" y="213"/>
                      <a:pt x="400" y="213"/>
                    </a:cubicBezTo>
                    <a:cubicBezTo>
                      <a:pt x="400" y="212"/>
                      <a:pt x="400" y="212"/>
                      <a:pt x="399" y="211"/>
                    </a:cubicBezTo>
                    <a:cubicBezTo>
                      <a:pt x="399" y="212"/>
                      <a:pt x="399" y="212"/>
                      <a:pt x="399" y="212"/>
                    </a:cubicBezTo>
                    <a:cubicBezTo>
                      <a:pt x="399" y="212"/>
                      <a:pt x="399" y="212"/>
                      <a:pt x="399" y="212"/>
                    </a:cubicBezTo>
                    <a:cubicBezTo>
                      <a:pt x="399" y="212"/>
                      <a:pt x="399" y="212"/>
                      <a:pt x="399" y="212"/>
                    </a:cubicBezTo>
                    <a:cubicBezTo>
                      <a:pt x="398" y="212"/>
                      <a:pt x="398" y="212"/>
                      <a:pt x="398" y="212"/>
                    </a:cubicBezTo>
                    <a:cubicBezTo>
                      <a:pt x="398" y="213"/>
                      <a:pt x="398" y="213"/>
                      <a:pt x="398" y="213"/>
                    </a:cubicBezTo>
                    <a:cubicBezTo>
                      <a:pt x="398" y="213"/>
                      <a:pt x="398" y="213"/>
                      <a:pt x="397" y="213"/>
                    </a:cubicBezTo>
                    <a:cubicBezTo>
                      <a:pt x="397" y="213"/>
                      <a:pt x="397" y="213"/>
                      <a:pt x="397" y="213"/>
                    </a:cubicBezTo>
                    <a:cubicBezTo>
                      <a:pt x="397" y="214"/>
                      <a:pt x="397" y="214"/>
                      <a:pt x="397" y="214"/>
                    </a:cubicBezTo>
                    <a:lnTo>
                      <a:pt x="396" y="213"/>
                    </a:lnTo>
                    <a:close/>
                    <a:moveTo>
                      <a:pt x="414" y="227"/>
                    </a:moveTo>
                    <a:cubicBezTo>
                      <a:pt x="414" y="228"/>
                      <a:pt x="414" y="228"/>
                      <a:pt x="414" y="228"/>
                    </a:cubicBezTo>
                    <a:cubicBezTo>
                      <a:pt x="414" y="228"/>
                      <a:pt x="412" y="229"/>
                      <a:pt x="411" y="229"/>
                    </a:cubicBezTo>
                    <a:cubicBezTo>
                      <a:pt x="411" y="229"/>
                      <a:pt x="410" y="227"/>
                      <a:pt x="410" y="226"/>
                    </a:cubicBezTo>
                    <a:cubicBezTo>
                      <a:pt x="410" y="226"/>
                      <a:pt x="407" y="225"/>
                      <a:pt x="406" y="226"/>
                    </a:cubicBezTo>
                    <a:cubicBezTo>
                      <a:pt x="406" y="226"/>
                      <a:pt x="406" y="227"/>
                      <a:pt x="406" y="227"/>
                    </a:cubicBezTo>
                    <a:cubicBezTo>
                      <a:pt x="407" y="227"/>
                      <a:pt x="407" y="227"/>
                      <a:pt x="407" y="227"/>
                    </a:cubicBezTo>
                    <a:cubicBezTo>
                      <a:pt x="407" y="228"/>
                      <a:pt x="407" y="228"/>
                      <a:pt x="407" y="228"/>
                    </a:cubicBezTo>
                    <a:cubicBezTo>
                      <a:pt x="407" y="228"/>
                      <a:pt x="409" y="228"/>
                      <a:pt x="410" y="228"/>
                    </a:cubicBezTo>
                    <a:cubicBezTo>
                      <a:pt x="410" y="229"/>
                      <a:pt x="410" y="229"/>
                      <a:pt x="410" y="229"/>
                    </a:cubicBezTo>
                    <a:cubicBezTo>
                      <a:pt x="407" y="229"/>
                      <a:pt x="407" y="229"/>
                      <a:pt x="407" y="229"/>
                    </a:cubicBezTo>
                    <a:cubicBezTo>
                      <a:pt x="408" y="229"/>
                      <a:pt x="409" y="230"/>
                      <a:pt x="408" y="230"/>
                    </a:cubicBezTo>
                    <a:cubicBezTo>
                      <a:pt x="409" y="230"/>
                      <a:pt x="409" y="231"/>
                      <a:pt x="409" y="230"/>
                    </a:cubicBezTo>
                    <a:cubicBezTo>
                      <a:pt x="409" y="230"/>
                      <a:pt x="409" y="230"/>
                      <a:pt x="409" y="230"/>
                    </a:cubicBezTo>
                    <a:cubicBezTo>
                      <a:pt x="410" y="229"/>
                      <a:pt x="410" y="229"/>
                      <a:pt x="410" y="229"/>
                    </a:cubicBezTo>
                    <a:cubicBezTo>
                      <a:pt x="410" y="230"/>
                      <a:pt x="410" y="230"/>
                      <a:pt x="410" y="230"/>
                    </a:cubicBezTo>
                    <a:cubicBezTo>
                      <a:pt x="410" y="230"/>
                      <a:pt x="411" y="230"/>
                      <a:pt x="411" y="230"/>
                    </a:cubicBezTo>
                    <a:cubicBezTo>
                      <a:pt x="411" y="230"/>
                      <a:pt x="411" y="230"/>
                      <a:pt x="411" y="230"/>
                    </a:cubicBezTo>
                    <a:cubicBezTo>
                      <a:pt x="411" y="231"/>
                      <a:pt x="414" y="231"/>
                      <a:pt x="415" y="232"/>
                    </a:cubicBezTo>
                    <a:cubicBezTo>
                      <a:pt x="415" y="232"/>
                      <a:pt x="415" y="232"/>
                      <a:pt x="415" y="232"/>
                    </a:cubicBezTo>
                    <a:cubicBezTo>
                      <a:pt x="415" y="232"/>
                      <a:pt x="415" y="232"/>
                      <a:pt x="415" y="232"/>
                    </a:cubicBezTo>
                    <a:cubicBezTo>
                      <a:pt x="415" y="232"/>
                      <a:pt x="415" y="232"/>
                      <a:pt x="415" y="232"/>
                    </a:cubicBezTo>
                    <a:cubicBezTo>
                      <a:pt x="416" y="232"/>
                      <a:pt x="416" y="232"/>
                      <a:pt x="416" y="232"/>
                    </a:cubicBezTo>
                    <a:cubicBezTo>
                      <a:pt x="416" y="232"/>
                      <a:pt x="415" y="232"/>
                      <a:pt x="416" y="232"/>
                    </a:cubicBezTo>
                    <a:cubicBezTo>
                      <a:pt x="416" y="232"/>
                      <a:pt x="416" y="232"/>
                      <a:pt x="416" y="232"/>
                    </a:cubicBezTo>
                    <a:cubicBezTo>
                      <a:pt x="416" y="233"/>
                      <a:pt x="416" y="233"/>
                      <a:pt x="416" y="233"/>
                    </a:cubicBezTo>
                    <a:cubicBezTo>
                      <a:pt x="416" y="233"/>
                      <a:pt x="416" y="233"/>
                      <a:pt x="416" y="233"/>
                    </a:cubicBezTo>
                    <a:cubicBezTo>
                      <a:pt x="415" y="233"/>
                      <a:pt x="417" y="235"/>
                      <a:pt x="417" y="235"/>
                    </a:cubicBezTo>
                    <a:cubicBezTo>
                      <a:pt x="416" y="234"/>
                      <a:pt x="417" y="236"/>
                      <a:pt x="417" y="236"/>
                    </a:cubicBezTo>
                    <a:cubicBezTo>
                      <a:pt x="417" y="236"/>
                      <a:pt x="420" y="237"/>
                      <a:pt x="420" y="237"/>
                    </a:cubicBezTo>
                    <a:cubicBezTo>
                      <a:pt x="421" y="238"/>
                      <a:pt x="423" y="237"/>
                      <a:pt x="423" y="237"/>
                    </a:cubicBezTo>
                    <a:cubicBezTo>
                      <a:pt x="423" y="236"/>
                      <a:pt x="421" y="237"/>
                      <a:pt x="421" y="236"/>
                    </a:cubicBezTo>
                    <a:cubicBezTo>
                      <a:pt x="422" y="236"/>
                      <a:pt x="423" y="236"/>
                      <a:pt x="423" y="236"/>
                    </a:cubicBezTo>
                    <a:cubicBezTo>
                      <a:pt x="423" y="236"/>
                      <a:pt x="423" y="236"/>
                      <a:pt x="423" y="236"/>
                    </a:cubicBezTo>
                    <a:cubicBezTo>
                      <a:pt x="423" y="236"/>
                      <a:pt x="423" y="236"/>
                      <a:pt x="423" y="236"/>
                    </a:cubicBezTo>
                    <a:cubicBezTo>
                      <a:pt x="423" y="235"/>
                      <a:pt x="423" y="235"/>
                      <a:pt x="423" y="235"/>
                    </a:cubicBezTo>
                    <a:cubicBezTo>
                      <a:pt x="424" y="236"/>
                      <a:pt x="424" y="236"/>
                      <a:pt x="424" y="236"/>
                    </a:cubicBezTo>
                    <a:cubicBezTo>
                      <a:pt x="424" y="235"/>
                      <a:pt x="424" y="235"/>
                      <a:pt x="424" y="235"/>
                    </a:cubicBezTo>
                    <a:cubicBezTo>
                      <a:pt x="424" y="235"/>
                      <a:pt x="424" y="235"/>
                      <a:pt x="424" y="235"/>
                    </a:cubicBezTo>
                    <a:cubicBezTo>
                      <a:pt x="425" y="235"/>
                      <a:pt x="425" y="235"/>
                      <a:pt x="425" y="235"/>
                    </a:cubicBezTo>
                    <a:cubicBezTo>
                      <a:pt x="426" y="236"/>
                      <a:pt x="431" y="241"/>
                      <a:pt x="432" y="239"/>
                    </a:cubicBezTo>
                    <a:cubicBezTo>
                      <a:pt x="432" y="239"/>
                      <a:pt x="432" y="239"/>
                      <a:pt x="432" y="239"/>
                    </a:cubicBezTo>
                    <a:cubicBezTo>
                      <a:pt x="432" y="239"/>
                      <a:pt x="432" y="239"/>
                      <a:pt x="432" y="239"/>
                    </a:cubicBezTo>
                    <a:cubicBezTo>
                      <a:pt x="433" y="239"/>
                      <a:pt x="433" y="239"/>
                      <a:pt x="433" y="239"/>
                    </a:cubicBezTo>
                    <a:cubicBezTo>
                      <a:pt x="432" y="239"/>
                      <a:pt x="432" y="239"/>
                      <a:pt x="432" y="238"/>
                    </a:cubicBezTo>
                    <a:cubicBezTo>
                      <a:pt x="431" y="238"/>
                      <a:pt x="431" y="238"/>
                      <a:pt x="430" y="237"/>
                    </a:cubicBezTo>
                    <a:cubicBezTo>
                      <a:pt x="428" y="235"/>
                      <a:pt x="428" y="234"/>
                      <a:pt x="426" y="232"/>
                    </a:cubicBezTo>
                    <a:cubicBezTo>
                      <a:pt x="425" y="231"/>
                      <a:pt x="415" y="225"/>
                      <a:pt x="414" y="227"/>
                    </a:cubicBezTo>
                    <a:close/>
                    <a:moveTo>
                      <a:pt x="426" y="232"/>
                    </a:moveTo>
                    <a:cubicBezTo>
                      <a:pt x="426" y="232"/>
                      <a:pt x="426" y="232"/>
                      <a:pt x="426" y="232"/>
                    </a:cubicBezTo>
                    <a:moveTo>
                      <a:pt x="393" y="224"/>
                    </a:moveTo>
                    <a:cubicBezTo>
                      <a:pt x="393" y="224"/>
                      <a:pt x="393" y="224"/>
                      <a:pt x="394" y="224"/>
                    </a:cubicBezTo>
                    <a:cubicBezTo>
                      <a:pt x="394" y="225"/>
                      <a:pt x="400" y="225"/>
                      <a:pt x="399" y="223"/>
                    </a:cubicBezTo>
                    <a:cubicBezTo>
                      <a:pt x="397" y="223"/>
                      <a:pt x="396" y="223"/>
                      <a:pt x="395" y="224"/>
                    </a:cubicBezTo>
                    <a:cubicBezTo>
                      <a:pt x="394" y="224"/>
                      <a:pt x="394" y="223"/>
                      <a:pt x="393" y="223"/>
                    </a:cubicBezTo>
                    <a:cubicBezTo>
                      <a:pt x="392" y="224"/>
                      <a:pt x="391" y="225"/>
                      <a:pt x="391" y="226"/>
                    </a:cubicBezTo>
                    <a:cubicBezTo>
                      <a:pt x="391" y="227"/>
                      <a:pt x="391" y="232"/>
                      <a:pt x="391" y="232"/>
                    </a:cubicBezTo>
                    <a:cubicBezTo>
                      <a:pt x="393" y="234"/>
                      <a:pt x="392" y="229"/>
                      <a:pt x="392" y="229"/>
                    </a:cubicBezTo>
                    <a:cubicBezTo>
                      <a:pt x="393" y="229"/>
                      <a:pt x="394" y="231"/>
                      <a:pt x="395" y="231"/>
                    </a:cubicBezTo>
                    <a:cubicBezTo>
                      <a:pt x="396" y="230"/>
                      <a:pt x="396" y="230"/>
                      <a:pt x="396" y="230"/>
                    </a:cubicBezTo>
                    <a:cubicBezTo>
                      <a:pt x="394" y="230"/>
                      <a:pt x="395" y="226"/>
                      <a:pt x="395" y="226"/>
                    </a:cubicBezTo>
                    <a:cubicBezTo>
                      <a:pt x="395" y="226"/>
                      <a:pt x="393" y="227"/>
                      <a:pt x="393" y="227"/>
                    </a:cubicBezTo>
                    <a:cubicBezTo>
                      <a:pt x="391" y="226"/>
                      <a:pt x="392" y="225"/>
                      <a:pt x="393" y="224"/>
                    </a:cubicBezTo>
                    <a:close/>
                    <a:moveTo>
                      <a:pt x="394" y="224"/>
                    </a:moveTo>
                    <a:cubicBezTo>
                      <a:pt x="393" y="224"/>
                      <a:pt x="393" y="224"/>
                      <a:pt x="393" y="224"/>
                    </a:cubicBezTo>
                    <a:lnTo>
                      <a:pt x="394" y="224"/>
                    </a:lnTo>
                    <a:close/>
                    <a:moveTo>
                      <a:pt x="294" y="243"/>
                    </a:moveTo>
                    <a:cubicBezTo>
                      <a:pt x="294" y="243"/>
                      <a:pt x="294" y="243"/>
                      <a:pt x="294" y="243"/>
                    </a:cubicBezTo>
                    <a:moveTo>
                      <a:pt x="294" y="243"/>
                    </a:moveTo>
                    <a:cubicBezTo>
                      <a:pt x="293" y="243"/>
                      <a:pt x="293" y="244"/>
                      <a:pt x="293" y="245"/>
                    </a:cubicBezTo>
                    <a:cubicBezTo>
                      <a:pt x="293" y="245"/>
                      <a:pt x="293" y="245"/>
                      <a:pt x="293" y="245"/>
                    </a:cubicBezTo>
                    <a:cubicBezTo>
                      <a:pt x="291" y="249"/>
                      <a:pt x="285" y="254"/>
                      <a:pt x="287" y="259"/>
                    </a:cubicBezTo>
                    <a:cubicBezTo>
                      <a:pt x="290" y="264"/>
                      <a:pt x="293" y="257"/>
                      <a:pt x="294" y="255"/>
                    </a:cubicBezTo>
                    <a:cubicBezTo>
                      <a:pt x="295" y="251"/>
                      <a:pt x="297" y="246"/>
                      <a:pt x="296" y="242"/>
                    </a:cubicBezTo>
                    <a:cubicBezTo>
                      <a:pt x="295" y="242"/>
                      <a:pt x="294" y="240"/>
                      <a:pt x="294" y="243"/>
                    </a:cubicBezTo>
                    <a:close/>
                  </a:path>
                </a:pathLst>
              </a:cu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3" name="Woman"/>
            <p:cNvGrpSpPr/>
            <p:nvPr/>
          </p:nvGrpSpPr>
          <p:grpSpPr>
            <a:xfrm>
              <a:off x="7446963" y="3971925"/>
              <a:ext cx="912813" cy="2505076"/>
              <a:chOff x="7446963" y="3971925"/>
              <a:chExt cx="912813" cy="2505076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7561263" y="5670550"/>
                <a:ext cx="417513" cy="806451"/>
                <a:chOff x="7561263" y="5670550"/>
                <a:chExt cx="417513" cy="806451"/>
              </a:xfrm>
            </p:grpSpPr>
            <p:sp>
              <p:nvSpPr>
                <p:cNvPr id="81" name="Freeform 191"/>
                <p:cNvSpPr>
                  <a:spLocks/>
                </p:cNvSpPr>
                <p:nvPr/>
              </p:nvSpPr>
              <p:spPr bwMode="auto">
                <a:xfrm>
                  <a:off x="7561263" y="6221413"/>
                  <a:ext cx="147638" cy="209550"/>
                </a:xfrm>
                <a:custGeom>
                  <a:avLst/>
                  <a:gdLst>
                    <a:gd name="T0" fmla="*/ 1 w 39"/>
                    <a:gd name="T1" fmla="*/ 28 h 55"/>
                    <a:gd name="T2" fmla="*/ 5 w 39"/>
                    <a:gd name="T3" fmla="*/ 52 h 55"/>
                    <a:gd name="T4" fmla="*/ 25 w 39"/>
                    <a:gd name="T5" fmla="*/ 50 h 55"/>
                    <a:gd name="T6" fmla="*/ 31 w 39"/>
                    <a:gd name="T7" fmla="*/ 34 h 55"/>
                    <a:gd name="T8" fmla="*/ 38 w 39"/>
                    <a:gd name="T9" fmla="*/ 14 h 55"/>
                    <a:gd name="T10" fmla="*/ 32 w 39"/>
                    <a:gd name="T11" fmla="*/ 2 h 55"/>
                    <a:gd name="T12" fmla="*/ 28 w 39"/>
                    <a:gd name="T13" fmla="*/ 1 h 55"/>
                    <a:gd name="T14" fmla="*/ 1 w 39"/>
                    <a:gd name="T15" fmla="*/ 2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55">
                      <a:moveTo>
                        <a:pt x="1" y="28"/>
                      </a:moveTo>
                      <a:cubicBezTo>
                        <a:pt x="1" y="33"/>
                        <a:pt x="0" y="49"/>
                        <a:pt x="5" y="52"/>
                      </a:cubicBezTo>
                      <a:cubicBezTo>
                        <a:pt x="13" y="55"/>
                        <a:pt x="22" y="53"/>
                        <a:pt x="25" y="50"/>
                      </a:cubicBezTo>
                      <a:cubicBezTo>
                        <a:pt x="28" y="48"/>
                        <a:pt x="30" y="36"/>
                        <a:pt x="31" y="34"/>
                      </a:cubicBezTo>
                      <a:cubicBezTo>
                        <a:pt x="32" y="31"/>
                        <a:pt x="39" y="16"/>
                        <a:pt x="38" y="14"/>
                      </a:cubicBezTo>
                      <a:cubicBezTo>
                        <a:pt x="38" y="12"/>
                        <a:pt x="35" y="5"/>
                        <a:pt x="32" y="2"/>
                      </a:cubicBezTo>
                      <a:cubicBezTo>
                        <a:pt x="31" y="1"/>
                        <a:pt x="30" y="0"/>
                        <a:pt x="28" y="1"/>
                      </a:cubicBezTo>
                      <a:cubicBezTo>
                        <a:pt x="21" y="6"/>
                        <a:pt x="1" y="28"/>
                        <a:pt x="1" y="28"/>
                      </a:cubicBezTo>
                      <a:close/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2" name="Freeform 192"/>
                <p:cNvSpPr>
                  <a:spLocks/>
                </p:cNvSpPr>
                <p:nvPr/>
              </p:nvSpPr>
              <p:spPr bwMode="auto">
                <a:xfrm>
                  <a:off x="7670800" y="6259513"/>
                  <a:ext cx="30163" cy="61913"/>
                </a:xfrm>
                <a:custGeom>
                  <a:avLst/>
                  <a:gdLst>
                    <a:gd name="T0" fmla="*/ 0 w 8"/>
                    <a:gd name="T1" fmla="*/ 16 h 16"/>
                    <a:gd name="T2" fmla="*/ 5 w 8"/>
                    <a:gd name="T3" fmla="*/ 9 h 16"/>
                    <a:gd name="T4" fmla="*/ 7 w 8"/>
                    <a:gd name="T5" fmla="*/ 2 h 16"/>
                    <a:gd name="T6" fmla="*/ 0 w 8"/>
                    <a:gd name="T7" fmla="*/ 0 h 16"/>
                    <a:gd name="T8" fmla="*/ 0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0" y="16"/>
                      </a:moveTo>
                      <a:cubicBezTo>
                        <a:pt x="2" y="14"/>
                        <a:pt x="4" y="12"/>
                        <a:pt x="5" y="9"/>
                      </a:cubicBezTo>
                      <a:cubicBezTo>
                        <a:pt x="7" y="7"/>
                        <a:pt x="8" y="4"/>
                        <a:pt x="7" y="2"/>
                      </a:cubicBezTo>
                      <a:cubicBezTo>
                        <a:pt x="6" y="0"/>
                        <a:pt x="2" y="0"/>
                        <a:pt x="0" y="0"/>
                      </a:cubicBezTo>
                      <a:cubicBezTo>
                        <a:pt x="0" y="5"/>
                        <a:pt x="0" y="11"/>
                        <a:pt x="0" y="16"/>
                      </a:cubicBezTo>
                      <a:close/>
                    </a:path>
                  </a:pathLst>
                </a:custGeom>
                <a:solidFill>
                  <a:srgbClr val="F09E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3" name="Freeform 193"/>
                <p:cNvSpPr>
                  <a:spLocks/>
                </p:cNvSpPr>
                <p:nvPr/>
              </p:nvSpPr>
              <p:spPr bwMode="auto">
                <a:xfrm>
                  <a:off x="7561263" y="5670550"/>
                  <a:ext cx="193675" cy="658813"/>
                </a:xfrm>
                <a:custGeom>
                  <a:avLst/>
                  <a:gdLst>
                    <a:gd name="T0" fmla="*/ 17 w 51"/>
                    <a:gd name="T1" fmla="*/ 0 h 173"/>
                    <a:gd name="T2" fmla="*/ 7 w 51"/>
                    <a:gd name="T3" fmla="*/ 80 h 173"/>
                    <a:gd name="T4" fmla="*/ 8 w 51"/>
                    <a:gd name="T5" fmla="*/ 131 h 173"/>
                    <a:gd name="T6" fmla="*/ 3 w 51"/>
                    <a:gd name="T7" fmla="*/ 152 h 173"/>
                    <a:gd name="T8" fmla="*/ 1 w 51"/>
                    <a:gd name="T9" fmla="*/ 173 h 173"/>
                    <a:gd name="T10" fmla="*/ 18 w 51"/>
                    <a:gd name="T11" fmla="*/ 173 h 173"/>
                    <a:gd name="T12" fmla="*/ 27 w 51"/>
                    <a:gd name="T13" fmla="*/ 171 h 173"/>
                    <a:gd name="T14" fmla="*/ 29 w 51"/>
                    <a:gd name="T15" fmla="*/ 171 h 173"/>
                    <a:gd name="T16" fmla="*/ 29 w 51"/>
                    <a:gd name="T17" fmla="*/ 155 h 173"/>
                    <a:gd name="T18" fmla="*/ 29 w 51"/>
                    <a:gd name="T19" fmla="*/ 141 h 173"/>
                    <a:gd name="T20" fmla="*/ 30 w 51"/>
                    <a:gd name="T21" fmla="*/ 126 h 173"/>
                    <a:gd name="T22" fmla="*/ 37 w 51"/>
                    <a:gd name="T23" fmla="*/ 98 h 173"/>
                    <a:gd name="T24" fmla="*/ 41 w 51"/>
                    <a:gd name="T25" fmla="*/ 88 h 173"/>
                    <a:gd name="T26" fmla="*/ 43 w 51"/>
                    <a:gd name="T27" fmla="*/ 77 h 173"/>
                    <a:gd name="T28" fmla="*/ 45 w 51"/>
                    <a:gd name="T29" fmla="*/ 55 h 173"/>
                    <a:gd name="T30" fmla="*/ 51 w 51"/>
                    <a:gd name="T31" fmla="*/ 13 h 173"/>
                    <a:gd name="T32" fmla="*/ 17 w 51"/>
                    <a:gd name="T33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173">
                      <a:moveTo>
                        <a:pt x="17" y="0"/>
                      </a:moveTo>
                      <a:cubicBezTo>
                        <a:pt x="11" y="26"/>
                        <a:pt x="6" y="53"/>
                        <a:pt x="7" y="80"/>
                      </a:cubicBezTo>
                      <a:cubicBezTo>
                        <a:pt x="7" y="97"/>
                        <a:pt x="11" y="114"/>
                        <a:pt x="8" y="131"/>
                      </a:cubicBezTo>
                      <a:cubicBezTo>
                        <a:pt x="7" y="138"/>
                        <a:pt x="5" y="145"/>
                        <a:pt x="3" y="152"/>
                      </a:cubicBezTo>
                      <a:cubicBezTo>
                        <a:pt x="1" y="159"/>
                        <a:pt x="0" y="166"/>
                        <a:pt x="1" y="173"/>
                      </a:cubicBezTo>
                      <a:cubicBezTo>
                        <a:pt x="7" y="173"/>
                        <a:pt x="12" y="173"/>
                        <a:pt x="18" y="173"/>
                      </a:cubicBezTo>
                      <a:cubicBezTo>
                        <a:pt x="21" y="173"/>
                        <a:pt x="24" y="173"/>
                        <a:pt x="27" y="171"/>
                      </a:cubicBezTo>
                      <a:cubicBezTo>
                        <a:pt x="28" y="171"/>
                        <a:pt x="28" y="171"/>
                        <a:pt x="29" y="171"/>
                      </a:cubicBezTo>
                      <a:cubicBezTo>
                        <a:pt x="29" y="166"/>
                        <a:pt x="29" y="160"/>
                        <a:pt x="29" y="155"/>
                      </a:cubicBezTo>
                      <a:cubicBezTo>
                        <a:pt x="29" y="155"/>
                        <a:pt x="29" y="142"/>
                        <a:pt x="29" y="141"/>
                      </a:cubicBezTo>
                      <a:cubicBezTo>
                        <a:pt x="29" y="136"/>
                        <a:pt x="30" y="131"/>
                        <a:pt x="30" y="126"/>
                      </a:cubicBezTo>
                      <a:cubicBezTo>
                        <a:pt x="32" y="117"/>
                        <a:pt x="34" y="107"/>
                        <a:pt x="37" y="98"/>
                      </a:cubicBezTo>
                      <a:cubicBezTo>
                        <a:pt x="38" y="95"/>
                        <a:pt x="40" y="91"/>
                        <a:pt x="41" y="88"/>
                      </a:cubicBezTo>
                      <a:cubicBezTo>
                        <a:pt x="42" y="84"/>
                        <a:pt x="43" y="81"/>
                        <a:pt x="43" y="77"/>
                      </a:cubicBezTo>
                      <a:cubicBezTo>
                        <a:pt x="44" y="70"/>
                        <a:pt x="45" y="62"/>
                        <a:pt x="45" y="55"/>
                      </a:cubicBezTo>
                      <a:cubicBezTo>
                        <a:pt x="45" y="40"/>
                        <a:pt x="45" y="26"/>
                        <a:pt x="51" y="13"/>
                      </a:cubicBezTo>
                      <a:cubicBezTo>
                        <a:pt x="39" y="9"/>
                        <a:pt x="28" y="5"/>
                        <a:pt x="17" y="0"/>
                      </a:cubicBezTo>
                      <a:close/>
                    </a:path>
                  </a:pathLst>
                </a:custGeom>
                <a:solidFill>
                  <a:srgbClr val="F5AA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4" name="Freeform 194"/>
                <p:cNvSpPr>
                  <a:spLocks/>
                </p:cNvSpPr>
                <p:nvPr/>
              </p:nvSpPr>
              <p:spPr bwMode="auto">
                <a:xfrm>
                  <a:off x="7662863" y="6310313"/>
                  <a:ext cx="315913" cy="166688"/>
                </a:xfrm>
                <a:custGeom>
                  <a:avLst/>
                  <a:gdLst>
                    <a:gd name="T0" fmla="*/ 7 w 83"/>
                    <a:gd name="T1" fmla="*/ 16 h 44"/>
                    <a:gd name="T2" fmla="*/ 3 w 83"/>
                    <a:gd name="T3" fmla="*/ 38 h 44"/>
                    <a:gd name="T4" fmla="*/ 9 w 83"/>
                    <a:gd name="T5" fmla="*/ 43 h 44"/>
                    <a:gd name="T6" fmla="*/ 27 w 83"/>
                    <a:gd name="T7" fmla="*/ 42 h 44"/>
                    <a:gd name="T8" fmla="*/ 50 w 83"/>
                    <a:gd name="T9" fmla="*/ 36 h 44"/>
                    <a:gd name="T10" fmla="*/ 73 w 83"/>
                    <a:gd name="T11" fmla="*/ 28 h 44"/>
                    <a:gd name="T12" fmla="*/ 82 w 83"/>
                    <a:gd name="T13" fmla="*/ 7 h 44"/>
                    <a:gd name="T14" fmla="*/ 78 w 83"/>
                    <a:gd name="T15" fmla="*/ 2 h 44"/>
                    <a:gd name="T16" fmla="*/ 25 w 83"/>
                    <a:gd name="T17" fmla="*/ 7 h 44"/>
                    <a:gd name="T18" fmla="*/ 7 w 83"/>
                    <a:gd name="T19" fmla="*/ 16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3" h="44">
                      <a:moveTo>
                        <a:pt x="7" y="16"/>
                      </a:moveTo>
                      <a:cubicBezTo>
                        <a:pt x="6" y="19"/>
                        <a:pt x="0" y="26"/>
                        <a:pt x="3" y="38"/>
                      </a:cubicBezTo>
                      <a:cubicBezTo>
                        <a:pt x="4" y="41"/>
                        <a:pt x="6" y="43"/>
                        <a:pt x="9" y="43"/>
                      </a:cubicBezTo>
                      <a:cubicBezTo>
                        <a:pt x="20" y="44"/>
                        <a:pt x="25" y="43"/>
                        <a:pt x="27" y="42"/>
                      </a:cubicBezTo>
                      <a:cubicBezTo>
                        <a:pt x="30" y="41"/>
                        <a:pt x="44" y="36"/>
                        <a:pt x="50" y="36"/>
                      </a:cubicBezTo>
                      <a:cubicBezTo>
                        <a:pt x="56" y="36"/>
                        <a:pt x="70" y="31"/>
                        <a:pt x="73" y="28"/>
                      </a:cubicBezTo>
                      <a:cubicBezTo>
                        <a:pt x="75" y="24"/>
                        <a:pt x="82" y="17"/>
                        <a:pt x="82" y="7"/>
                      </a:cubicBezTo>
                      <a:cubicBezTo>
                        <a:pt x="83" y="4"/>
                        <a:pt x="81" y="2"/>
                        <a:pt x="78" y="2"/>
                      </a:cubicBezTo>
                      <a:cubicBezTo>
                        <a:pt x="61" y="0"/>
                        <a:pt x="32" y="5"/>
                        <a:pt x="25" y="7"/>
                      </a:cubicBezTo>
                      <a:cubicBezTo>
                        <a:pt x="18" y="9"/>
                        <a:pt x="7" y="16"/>
                        <a:pt x="7" y="16"/>
                      </a:cubicBezTo>
                      <a:close/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5" name="Freeform 195"/>
                <p:cNvSpPr>
                  <a:spLocks/>
                </p:cNvSpPr>
                <p:nvPr/>
              </p:nvSpPr>
              <p:spPr bwMode="auto">
                <a:xfrm>
                  <a:off x="7681913" y="5692775"/>
                  <a:ext cx="247650" cy="727075"/>
                </a:xfrm>
                <a:custGeom>
                  <a:avLst/>
                  <a:gdLst>
                    <a:gd name="T0" fmla="*/ 11 w 65"/>
                    <a:gd name="T1" fmla="*/ 57 h 191"/>
                    <a:gd name="T2" fmla="*/ 2 w 65"/>
                    <a:gd name="T3" fmla="*/ 178 h 191"/>
                    <a:gd name="T4" fmla="*/ 55 w 65"/>
                    <a:gd name="T5" fmla="*/ 184 h 191"/>
                    <a:gd name="T6" fmla="*/ 60 w 65"/>
                    <a:gd name="T7" fmla="*/ 180 h 191"/>
                    <a:gd name="T8" fmla="*/ 56 w 65"/>
                    <a:gd name="T9" fmla="*/ 169 h 191"/>
                    <a:gd name="T10" fmla="*/ 44 w 65"/>
                    <a:gd name="T11" fmla="*/ 166 h 191"/>
                    <a:gd name="T12" fmla="*/ 32 w 65"/>
                    <a:gd name="T13" fmla="*/ 161 h 191"/>
                    <a:gd name="T14" fmla="*/ 28 w 65"/>
                    <a:gd name="T15" fmla="*/ 149 h 191"/>
                    <a:gd name="T16" fmla="*/ 45 w 65"/>
                    <a:gd name="T17" fmla="*/ 79 h 191"/>
                    <a:gd name="T18" fmla="*/ 49 w 65"/>
                    <a:gd name="T19" fmla="*/ 62 h 191"/>
                    <a:gd name="T20" fmla="*/ 52 w 65"/>
                    <a:gd name="T21" fmla="*/ 44 h 191"/>
                    <a:gd name="T22" fmla="*/ 65 w 65"/>
                    <a:gd name="T23" fmla="*/ 4 h 191"/>
                    <a:gd name="T24" fmla="*/ 65 w 65"/>
                    <a:gd name="T25" fmla="*/ 3 h 191"/>
                    <a:gd name="T26" fmla="*/ 52 w 65"/>
                    <a:gd name="T27" fmla="*/ 7 h 191"/>
                    <a:gd name="T28" fmla="*/ 42 w 65"/>
                    <a:gd name="T29" fmla="*/ 7 h 191"/>
                    <a:gd name="T30" fmla="*/ 32 w 65"/>
                    <a:gd name="T31" fmla="*/ 7 h 191"/>
                    <a:gd name="T32" fmla="*/ 24 w 65"/>
                    <a:gd name="T33" fmla="*/ 3 h 191"/>
                    <a:gd name="T34" fmla="*/ 15 w 65"/>
                    <a:gd name="T35" fmla="*/ 45 h 191"/>
                    <a:gd name="T36" fmla="*/ 11 w 65"/>
                    <a:gd name="T37" fmla="*/ 57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5" h="191">
                      <a:moveTo>
                        <a:pt x="11" y="57"/>
                      </a:moveTo>
                      <a:cubicBezTo>
                        <a:pt x="0" y="96"/>
                        <a:pt x="11" y="139"/>
                        <a:pt x="2" y="178"/>
                      </a:cubicBezTo>
                      <a:cubicBezTo>
                        <a:pt x="17" y="189"/>
                        <a:pt x="37" y="191"/>
                        <a:pt x="55" y="184"/>
                      </a:cubicBezTo>
                      <a:cubicBezTo>
                        <a:pt x="57" y="183"/>
                        <a:pt x="59" y="182"/>
                        <a:pt x="60" y="180"/>
                      </a:cubicBezTo>
                      <a:cubicBezTo>
                        <a:pt x="62" y="176"/>
                        <a:pt x="60" y="171"/>
                        <a:pt x="56" y="169"/>
                      </a:cubicBezTo>
                      <a:cubicBezTo>
                        <a:pt x="52" y="167"/>
                        <a:pt x="48" y="166"/>
                        <a:pt x="44" y="166"/>
                      </a:cubicBezTo>
                      <a:cubicBezTo>
                        <a:pt x="39" y="165"/>
                        <a:pt x="35" y="164"/>
                        <a:pt x="32" y="161"/>
                      </a:cubicBezTo>
                      <a:cubicBezTo>
                        <a:pt x="29" y="158"/>
                        <a:pt x="28" y="153"/>
                        <a:pt x="28" y="149"/>
                      </a:cubicBezTo>
                      <a:cubicBezTo>
                        <a:pt x="28" y="125"/>
                        <a:pt x="38" y="102"/>
                        <a:pt x="45" y="79"/>
                      </a:cubicBezTo>
                      <a:cubicBezTo>
                        <a:pt x="47" y="74"/>
                        <a:pt x="48" y="68"/>
                        <a:pt x="49" y="62"/>
                      </a:cubicBezTo>
                      <a:cubicBezTo>
                        <a:pt x="50" y="56"/>
                        <a:pt x="51" y="50"/>
                        <a:pt x="52" y="44"/>
                      </a:cubicBezTo>
                      <a:cubicBezTo>
                        <a:pt x="54" y="31"/>
                        <a:pt x="60" y="16"/>
                        <a:pt x="65" y="4"/>
                      </a:cubicBezTo>
                      <a:cubicBezTo>
                        <a:pt x="65" y="3"/>
                        <a:pt x="65" y="3"/>
                        <a:pt x="65" y="3"/>
                      </a:cubicBezTo>
                      <a:cubicBezTo>
                        <a:pt x="64" y="4"/>
                        <a:pt x="53" y="7"/>
                        <a:pt x="52" y="7"/>
                      </a:cubicBezTo>
                      <a:cubicBezTo>
                        <a:pt x="49" y="7"/>
                        <a:pt x="46" y="8"/>
                        <a:pt x="42" y="7"/>
                      </a:cubicBezTo>
                      <a:cubicBezTo>
                        <a:pt x="39" y="7"/>
                        <a:pt x="36" y="7"/>
                        <a:pt x="32" y="7"/>
                      </a:cubicBezTo>
                      <a:cubicBezTo>
                        <a:pt x="29" y="6"/>
                        <a:pt x="25" y="0"/>
                        <a:pt x="24" y="3"/>
                      </a:cubicBezTo>
                      <a:cubicBezTo>
                        <a:pt x="21" y="15"/>
                        <a:pt x="19" y="33"/>
                        <a:pt x="15" y="45"/>
                      </a:cubicBezTo>
                      <a:cubicBezTo>
                        <a:pt x="14" y="49"/>
                        <a:pt x="12" y="53"/>
                        <a:pt x="11" y="57"/>
                      </a:cubicBezTo>
                      <a:close/>
                    </a:path>
                  </a:pathLst>
                </a:custGeom>
                <a:solidFill>
                  <a:srgbClr val="FDB9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58" name="Freeform 196"/>
              <p:cNvSpPr>
                <a:spLocks/>
              </p:cNvSpPr>
              <p:nvPr/>
            </p:nvSpPr>
            <p:spPr bwMode="auto">
              <a:xfrm>
                <a:off x="7477125" y="4344988"/>
                <a:ext cx="547688" cy="781050"/>
              </a:xfrm>
              <a:custGeom>
                <a:avLst/>
                <a:gdLst>
                  <a:gd name="T0" fmla="*/ 144 w 144"/>
                  <a:gd name="T1" fmla="*/ 185 h 205"/>
                  <a:gd name="T2" fmla="*/ 142 w 144"/>
                  <a:gd name="T3" fmla="*/ 173 h 205"/>
                  <a:gd name="T4" fmla="*/ 100 w 144"/>
                  <a:gd name="T5" fmla="*/ 16 h 205"/>
                  <a:gd name="T6" fmla="*/ 31 w 144"/>
                  <a:gd name="T7" fmla="*/ 0 h 205"/>
                  <a:gd name="T8" fmla="*/ 19 w 144"/>
                  <a:gd name="T9" fmla="*/ 8 h 205"/>
                  <a:gd name="T10" fmla="*/ 4 w 144"/>
                  <a:gd name="T11" fmla="*/ 47 h 205"/>
                  <a:gd name="T12" fmla="*/ 27 w 144"/>
                  <a:gd name="T13" fmla="*/ 141 h 205"/>
                  <a:gd name="T14" fmla="*/ 15 w 144"/>
                  <a:gd name="T15" fmla="*/ 186 h 205"/>
                  <a:gd name="T16" fmla="*/ 144 w 144"/>
                  <a:gd name="T17" fmla="*/ 18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205">
                    <a:moveTo>
                      <a:pt x="144" y="185"/>
                    </a:moveTo>
                    <a:cubicBezTo>
                      <a:pt x="143" y="180"/>
                      <a:pt x="142" y="176"/>
                      <a:pt x="142" y="173"/>
                    </a:cubicBezTo>
                    <a:cubicBezTo>
                      <a:pt x="136" y="153"/>
                      <a:pt x="105" y="18"/>
                      <a:pt x="100" y="16"/>
                    </a:cubicBezTo>
                    <a:cubicBezTo>
                      <a:pt x="95" y="13"/>
                      <a:pt x="31" y="0"/>
                      <a:pt x="31" y="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6" y="16"/>
                      <a:pt x="0" y="32"/>
                      <a:pt x="4" y="47"/>
                    </a:cubicBezTo>
                    <a:cubicBezTo>
                      <a:pt x="27" y="141"/>
                      <a:pt x="27" y="141"/>
                      <a:pt x="27" y="141"/>
                    </a:cubicBezTo>
                    <a:cubicBezTo>
                      <a:pt x="15" y="186"/>
                      <a:pt x="15" y="186"/>
                      <a:pt x="15" y="186"/>
                    </a:cubicBezTo>
                    <a:cubicBezTo>
                      <a:pt x="40" y="193"/>
                      <a:pt x="84" y="205"/>
                      <a:pt x="144" y="185"/>
                    </a:cubicBezTo>
                    <a:close/>
                  </a:path>
                </a:pathLst>
              </a:custGeom>
              <a:solidFill>
                <a:srgbClr val="05C4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9" name="Freeform 198"/>
              <p:cNvSpPr>
                <a:spLocks/>
              </p:cNvSpPr>
              <p:nvPr/>
            </p:nvSpPr>
            <p:spPr bwMode="auto">
              <a:xfrm>
                <a:off x="7534275" y="5049838"/>
                <a:ext cx="525463" cy="708025"/>
              </a:xfrm>
              <a:custGeom>
                <a:avLst/>
                <a:gdLst>
                  <a:gd name="T0" fmla="*/ 133 w 138"/>
                  <a:gd name="T1" fmla="*/ 24 h 186"/>
                  <a:gd name="T2" fmla="*/ 129 w 138"/>
                  <a:gd name="T3" fmla="*/ 0 h 186"/>
                  <a:gd name="T4" fmla="*/ 0 w 138"/>
                  <a:gd name="T5" fmla="*/ 1 h 186"/>
                  <a:gd name="T6" fmla="*/ 18 w 138"/>
                  <a:gd name="T7" fmla="*/ 163 h 186"/>
                  <a:gd name="T8" fmla="*/ 119 w 138"/>
                  <a:gd name="T9" fmla="*/ 172 h 186"/>
                  <a:gd name="T10" fmla="*/ 131 w 138"/>
                  <a:gd name="T11" fmla="*/ 113 h 186"/>
                  <a:gd name="T12" fmla="*/ 133 w 138"/>
                  <a:gd name="T13" fmla="*/ 2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186">
                    <a:moveTo>
                      <a:pt x="133" y="24"/>
                    </a:moveTo>
                    <a:cubicBezTo>
                      <a:pt x="132" y="15"/>
                      <a:pt x="131" y="7"/>
                      <a:pt x="129" y="0"/>
                    </a:cubicBezTo>
                    <a:cubicBezTo>
                      <a:pt x="69" y="20"/>
                      <a:pt x="25" y="8"/>
                      <a:pt x="0" y="1"/>
                    </a:cubicBezTo>
                    <a:cubicBezTo>
                      <a:pt x="0" y="1"/>
                      <a:pt x="1" y="115"/>
                      <a:pt x="18" y="163"/>
                    </a:cubicBezTo>
                    <a:cubicBezTo>
                      <a:pt x="64" y="186"/>
                      <a:pt x="90" y="182"/>
                      <a:pt x="119" y="172"/>
                    </a:cubicBezTo>
                    <a:cubicBezTo>
                      <a:pt x="123" y="152"/>
                      <a:pt x="127" y="131"/>
                      <a:pt x="131" y="113"/>
                    </a:cubicBezTo>
                    <a:cubicBezTo>
                      <a:pt x="137" y="84"/>
                      <a:pt x="138" y="54"/>
                      <a:pt x="133" y="24"/>
                    </a:cubicBezTo>
                    <a:close/>
                  </a:path>
                </a:pathLst>
              </a:custGeom>
              <a:solidFill>
                <a:srgbClr val="05B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0" name="Freeform 199"/>
              <p:cNvSpPr>
                <a:spLocks/>
              </p:cNvSpPr>
              <p:nvPr/>
            </p:nvSpPr>
            <p:spPr bwMode="auto">
              <a:xfrm>
                <a:off x="8043863" y="4511675"/>
                <a:ext cx="147638" cy="182563"/>
              </a:xfrm>
              <a:custGeom>
                <a:avLst/>
                <a:gdLst>
                  <a:gd name="T0" fmla="*/ 33 w 39"/>
                  <a:gd name="T1" fmla="*/ 31 h 48"/>
                  <a:gd name="T2" fmla="*/ 33 w 39"/>
                  <a:gd name="T3" fmla="*/ 30 h 48"/>
                  <a:gd name="T4" fmla="*/ 33 w 39"/>
                  <a:gd name="T5" fmla="*/ 29 h 48"/>
                  <a:gd name="T6" fmla="*/ 36 w 39"/>
                  <a:gd name="T7" fmla="*/ 20 h 48"/>
                  <a:gd name="T8" fmla="*/ 38 w 39"/>
                  <a:gd name="T9" fmla="*/ 13 h 48"/>
                  <a:gd name="T10" fmla="*/ 35 w 39"/>
                  <a:gd name="T11" fmla="*/ 6 h 48"/>
                  <a:gd name="T12" fmla="*/ 28 w 39"/>
                  <a:gd name="T13" fmla="*/ 1 h 48"/>
                  <a:gd name="T14" fmla="*/ 28 w 39"/>
                  <a:gd name="T15" fmla="*/ 1 h 48"/>
                  <a:gd name="T16" fmla="*/ 16 w 39"/>
                  <a:gd name="T17" fmla="*/ 5 h 48"/>
                  <a:gd name="T18" fmla="*/ 10 w 39"/>
                  <a:gd name="T19" fmla="*/ 12 h 48"/>
                  <a:gd name="T20" fmla="*/ 0 w 39"/>
                  <a:gd name="T21" fmla="*/ 41 h 48"/>
                  <a:gd name="T22" fmla="*/ 0 w 39"/>
                  <a:gd name="T23" fmla="*/ 41 h 48"/>
                  <a:gd name="T24" fmla="*/ 20 w 39"/>
                  <a:gd name="T25" fmla="*/ 48 h 48"/>
                  <a:gd name="T26" fmla="*/ 28 w 39"/>
                  <a:gd name="T27" fmla="*/ 44 h 48"/>
                  <a:gd name="T28" fmla="*/ 33 w 39"/>
                  <a:gd name="T29" fmla="*/ 3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48">
                    <a:moveTo>
                      <a:pt x="33" y="31"/>
                    </a:move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4" y="26"/>
                      <a:pt x="35" y="23"/>
                      <a:pt x="36" y="20"/>
                    </a:cubicBezTo>
                    <a:cubicBezTo>
                      <a:pt x="37" y="18"/>
                      <a:pt x="38" y="16"/>
                      <a:pt x="38" y="13"/>
                    </a:cubicBezTo>
                    <a:cubicBezTo>
                      <a:pt x="39" y="11"/>
                      <a:pt x="38" y="8"/>
                      <a:pt x="35" y="6"/>
                    </a:cubicBezTo>
                    <a:cubicBezTo>
                      <a:pt x="32" y="5"/>
                      <a:pt x="32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4" y="0"/>
                      <a:pt x="20" y="4"/>
                      <a:pt x="16" y="5"/>
                    </a:cubicBezTo>
                    <a:cubicBezTo>
                      <a:pt x="13" y="6"/>
                      <a:pt x="10" y="9"/>
                      <a:pt x="10" y="1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1" y="38"/>
                      <a:pt x="28" y="32"/>
                      <a:pt x="33" y="31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7758113" y="4397375"/>
                <a:ext cx="369887" cy="563563"/>
                <a:chOff x="7758113" y="4397375"/>
                <a:chExt cx="369887" cy="563563"/>
              </a:xfrm>
            </p:grpSpPr>
            <p:sp>
              <p:nvSpPr>
                <p:cNvPr id="79" name="Freeform 197"/>
                <p:cNvSpPr>
                  <a:spLocks/>
                </p:cNvSpPr>
                <p:nvPr/>
              </p:nvSpPr>
              <p:spPr bwMode="auto">
                <a:xfrm>
                  <a:off x="7758113" y="4424363"/>
                  <a:ext cx="244475" cy="525463"/>
                </a:xfrm>
                <a:custGeom>
                  <a:avLst/>
                  <a:gdLst>
                    <a:gd name="T0" fmla="*/ 24 w 64"/>
                    <a:gd name="T1" fmla="*/ 1 h 138"/>
                    <a:gd name="T2" fmla="*/ 11 w 64"/>
                    <a:gd name="T3" fmla="*/ 13 h 138"/>
                    <a:gd name="T4" fmla="*/ 15 w 64"/>
                    <a:gd name="T5" fmla="*/ 73 h 138"/>
                    <a:gd name="T6" fmla="*/ 48 w 64"/>
                    <a:gd name="T7" fmla="*/ 133 h 138"/>
                    <a:gd name="T8" fmla="*/ 64 w 64"/>
                    <a:gd name="T9" fmla="*/ 137 h 138"/>
                    <a:gd name="T10" fmla="*/ 30 w 64"/>
                    <a:gd name="T11" fmla="*/ 6 h 138"/>
                    <a:gd name="T12" fmla="*/ 24 w 64"/>
                    <a:gd name="T13" fmla="*/ 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38">
                      <a:moveTo>
                        <a:pt x="24" y="1"/>
                      </a:moveTo>
                      <a:cubicBezTo>
                        <a:pt x="24" y="1"/>
                        <a:pt x="23" y="0"/>
                        <a:pt x="11" y="13"/>
                      </a:cubicBezTo>
                      <a:cubicBezTo>
                        <a:pt x="0" y="25"/>
                        <a:pt x="13" y="65"/>
                        <a:pt x="15" y="73"/>
                      </a:cubicBezTo>
                      <a:cubicBezTo>
                        <a:pt x="17" y="80"/>
                        <a:pt x="30" y="113"/>
                        <a:pt x="48" y="133"/>
                      </a:cubicBezTo>
                      <a:cubicBezTo>
                        <a:pt x="54" y="138"/>
                        <a:pt x="59" y="138"/>
                        <a:pt x="64" y="137"/>
                      </a:cubicBezTo>
                      <a:cubicBezTo>
                        <a:pt x="55" y="103"/>
                        <a:pt x="39" y="33"/>
                        <a:pt x="30" y="6"/>
                      </a:cubicBezTo>
                      <a:cubicBezTo>
                        <a:pt x="28" y="5"/>
                        <a:pt x="26" y="3"/>
                        <a:pt x="24" y="1"/>
                      </a:cubicBezTo>
                      <a:close/>
                    </a:path>
                  </a:pathLst>
                </a:custGeom>
                <a:solidFill>
                  <a:srgbClr val="05A1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0" name="Freeform 200"/>
                <p:cNvSpPr>
                  <a:spLocks/>
                </p:cNvSpPr>
                <p:nvPr/>
              </p:nvSpPr>
              <p:spPr bwMode="auto">
                <a:xfrm>
                  <a:off x="7762875" y="4397375"/>
                  <a:ext cx="365125" cy="563563"/>
                </a:xfrm>
                <a:custGeom>
                  <a:avLst/>
                  <a:gdLst>
                    <a:gd name="T0" fmla="*/ 25 w 96"/>
                    <a:gd name="T1" fmla="*/ 2 h 148"/>
                    <a:gd name="T2" fmla="*/ 53 w 96"/>
                    <a:gd name="T3" fmla="*/ 44 h 148"/>
                    <a:gd name="T4" fmla="*/ 60 w 96"/>
                    <a:gd name="T5" fmla="*/ 72 h 148"/>
                    <a:gd name="T6" fmla="*/ 63 w 96"/>
                    <a:gd name="T7" fmla="*/ 81 h 148"/>
                    <a:gd name="T8" fmla="*/ 64 w 96"/>
                    <a:gd name="T9" fmla="*/ 85 h 148"/>
                    <a:gd name="T10" fmla="*/ 73 w 96"/>
                    <a:gd name="T11" fmla="*/ 71 h 148"/>
                    <a:gd name="T12" fmla="*/ 75 w 96"/>
                    <a:gd name="T13" fmla="*/ 65 h 148"/>
                    <a:gd name="T14" fmla="*/ 84 w 96"/>
                    <a:gd name="T15" fmla="*/ 69 h 148"/>
                    <a:gd name="T16" fmla="*/ 96 w 96"/>
                    <a:gd name="T17" fmla="*/ 80 h 148"/>
                    <a:gd name="T18" fmla="*/ 84 w 96"/>
                    <a:gd name="T19" fmla="*/ 114 h 148"/>
                    <a:gd name="T20" fmla="*/ 49 w 96"/>
                    <a:gd name="T21" fmla="*/ 134 h 148"/>
                    <a:gd name="T22" fmla="*/ 15 w 96"/>
                    <a:gd name="T23" fmla="*/ 73 h 148"/>
                    <a:gd name="T24" fmla="*/ 12 w 96"/>
                    <a:gd name="T25" fmla="*/ 13 h 148"/>
                    <a:gd name="T26" fmla="*/ 25 w 96"/>
                    <a:gd name="T27" fmla="*/ 2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6" h="148">
                      <a:moveTo>
                        <a:pt x="25" y="2"/>
                      </a:moveTo>
                      <a:cubicBezTo>
                        <a:pt x="40" y="14"/>
                        <a:pt x="47" y="19"/>
                        <a:pt x="53" y="44"/>
                      </a:cubicBezTo>
                      <a:cubicBezTo>
                        <a:pt x="55" y="53"/>
                        <a:pt x="57" y="63"/>
                        <a:pt x="60" y="72"/>
                      </a:cubicBezTo>
                      <a:cubicBezTo>
                        <a:pt x="61" y="75"/>
                        <a:pt x="62" y="78"/>
                        <a:pt x="63" y="81"/>
                      </a:cubicBezTo>
                      <a:cubicBezTo>
                        <a:pt x="63" y="82"/>
                        <a:pt x="63" y="84"/>
                        <a:pt x="64" y="85"/>
                      </a:cubicBezTo>
                      <a:cubicBezTo>
                        <a:pt x="67" y="83"/>
                        <a:pt x="72" y="72"/>
                        <a:pt x="73" y="71"/>
                      </a:cubicBezTo>
                      <a:cubicBezTo>
                        <a:pt x="73" y="69"/>
                        <a:pt x="74" y="66"/>
                        <a:pt x="75" y="65"/>
                      </a:cubicBezTo>
                      <a:cubicBezTo>
                        <a:pt x="76" y="64"/>
                        <a:pt x="83" y="68"/>
                        <a:pt x="84" y="69"/>
                      </a:cubicBezTo>
                      <a:cubicBezTo>
                        <a:pt x="89" y="72"/>
                        <a:pt x="92" y="76"/>
                        <a:pt x="96" y="80"/>
                      </a:cubicBezTo>
                      <a:cubicBezTo>
                        <a:pt x="92" y="88"/>
                        <a:pt x="85" y="108"/>
                        <a:pt x="84" y="114"/>
                      </a:cubicBezTo>
                      <a:cubicBezTo>
                        <a:pt x="82" y="120"/>
                        <a:pt x="67" y="148"/>
                        <a:pt x="49" y="134"/>
                      </a:cubicBezTo>
                      <a:cubicBezTo>
                        <a:pt x="31" y="113"/>
                        <a:pt x="17" y="81"/>
                        <a:pt x="15" y="73"/>
                      </a:cubicBezTo>
                      <a:cubicBezTo>
                        <a:pt x="13" y="65"/>
                        <a:pt x="0" y="26"/>
                        <a:pt x="12" y="13"/>
                      </a:cubicBezTo>
                      <a:cubicBezTo>
                        <a:pt x="23" y="0"/>
                        <a:pt x="25" y="2"/>
                        <a:pt x="25" y="2"/>
                      </a:cubicBezTo>
                      <a:close/>
                    </a:path>
                  </a:pathLst>
                </a:custGeom>
                <a:solidFill>
                  <a:srgbClr val="05B3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62" name="Freeform 201"/>
              <p:cNvSpPr>
                <a:spLocks/>
              </p:cNvSpPr>
              <p:nvPr/>
            </p:nvSpPr>
            <p:spPr bwMode="auto">
              <a:xfrm>
                <a:off x="7831138" y="4173538"/>
                <a:ext cx="120650" cy="201613"/>
              </a:xfrm>
              <a:custGeom>
                <a:avLst/>
                <a:gdLst>
                  <a:gd name="T0" fmla="*/ 32 w 32"/>
                  <a:gd name="T1" fmla="*/ 0 h 53"/>
                  <a:gd name="T2" fmla="*/ 27 w 32"/>
                  <a:gd name="T3" fmla="*/ 18 h 53"/>
                  <a:gd name="T4" fmla="*/ 13 w 32"/>
                  <a:gd name="T5" fmla="*/ 50 h 53"/>
                  <a:gd name="T6" fmla="*/ 0 w 32"/>
                  <a:gd name="T7" fmla="*/ 38 h 53"/>
                  <a:gd name="T8" fmla="*/ 12 w 32"/>
                  <a:gd name="T9" fmla="*/ 9 h 53"/>
                  <a:gd name="T10" fmla="*/ 32 w 32"/>
                  <a:gd name="T1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53">
                    <a:moveTo>
                      <a:pt x="32" y="0"/>
                    </a:moveTo>
                    <a:cubicBezTo>
                      <a:pt x="30" y="13"/>
                      <a:pt x="27" y="15"/>
                      <a:pt x="27" y="18"/>
                    </a:cubicBezTo>
                    <a:cubicBezTo>
                      <a:pt x="27" y="21"/>
                      <a:pt x="16" y="48"/>
                      <a:pt x="13" y="50"/>
                    </a:cubicBezTo>
                    <a:cubicBezTo>
                      <a:pt x="10" y="53"/>
                      <a:pt x="0" y="38"/>
                      <a:pt x="0" y="38"/>
                    </a:cubicBezTo>
                    <a:cubicBezTo>
                      <a:pt x="0" y="37"/>
                      <a:pt x="11" y="10"/>
                      <a:pt x="12" y="9"/>
                    </a:cubicBezTo>
                    <a:cubicBezTo>
                      <a:pt x="13" y="7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3" name="Freeform 202"/>
              <p:cNvSpPr>
                <a:spLocks/>
              </p:cNvSpPr>
              <p:nvPr/>
            </p:nvSpPr>
            <p:spPr bwMode="auto">
              <a:xfrm>
                <a:off x="7523163" y="3971925"/>
                <a:ext cx="455613" cy="539750"/>
              </a:xfrm>
              <a:custGeom>
                <a:avLst/>
                <a:gdLst>
                  <a:gd name="T0" fmla="*/ 34 w 120"/>
                  <a:gd name="T1" fmla="*/ 40 h 142"/>
                  <a:gd name="T2" fmla="*/ 73 w 120"/>
                  <a:gd name="T3" fmla="*/ 3 h 142"/>
                  <a:gd name="T4" fmla="*/ 112 w 120"/>
                  <a:gd name="T5" fmla="*/ 28 h 142"/>
                  <a:gd name="T6" fmla="*/ 119 w 120"/>
                  <a:gd name="T7" fmla="*/ 42 h 142"/>
                  <a:gd name="T8" fmla="*/ 113 w 120"/>
                  <a:gd name="T9" fmla="*/ 61 h 142"/>
                  <a:gd name="T10" fmla="*/ 100 w 120"/>
                  <a:gd name="T11" fmla="*/ 73 h 142"/>
                  <a:gd name="T12" fmla="*/ 94 w 120"/>
                  <a:gd name="T13" fmla="*/ 85 h 142"/>
                  <a:gd name="T14" fmla="*/ 95 w 120"/>
                  <a:gd name="T15" fmla="*/ 93 h 142"/>
                  <a:gd name="T16" fmla="*/ 96 w 120"/>
                  <a:gd name="T17" fmla="*/ 95 h 142"/>
                  <a:gd name="T18" fmla="*/ 101 w 120"/>
                  <a:gd name="T19" fmla="*/ 97 h 142"/>
                  <a:gd name="T20" fmla="*/ 103 w 120"/>
                  <a:gd name="T21" fmla="*/ 100 h 142"/>
                  <a:gd name="T22" fmla="*/ 102 w 120"/>
                  <a:gd name="T23" fmla="*/ 103 h 142"/>
                  <a:gd name="T24" fmla="*/ 103 w 120"/>
                  <a:gd name="T25" fmla="*/ 108 h 142"/>
                  <a:gd name="T26" fmla="*/ 99 w 120"/>
                  <a:gd name="T27" fmla="*/ 112 h 142"/>
                  <a:gd name="T28" fmla="*/ 100 w 120"/>
                  <a:gd name="T29" fmla="*/ 116 h 142"/>
                  <a:gd name="T30" fmla="*/ 97 w 120"/>
                  <a:gd name="T31" fmla="*/ 123 h 142"/>
                  <a:gd name="T32" fmla="*/ 76 w 120"/>
                  <a:gd name="T33" fmla="*/ 133 h 142"/>
                  <a:gd name="T34" fmla="*/ 66 w 120"/>
                  <a:gd name="T35" fmla="*/ 137 h 142"/>
                  <a:gd name="T36" fmla="*/ 58 w 120"/>
                  <a:gd name="T37" fmla="*/ 141 h 142"/>
                  <a:gd name="T38" fmla="*/ 46 w 120"/>
                  <a:gd name="T39" fmla="*/ 142 h 142"/>
                  <a:gd name="T40" fmla="*/ 25 w 120"/>
                  <a:gd name="T41" fmla="*/ 136 h 142"/>
                  <a:gd name="T42" fmla="*/ 8 w 120"/>
                  <a:gd name="T43" fmla="*/ 109 h 142"/>
                  <a:gd name="T44" fmla="*/ 13 w 120"/>
                  <a:gd name="T45" fmla="*/ 102 h 142"/>
                  <a:gd name="T46" fmla="*/ 11 w 120"/>
                  <a:gd name="T47" fmla="*/ 94 h 142"/>
                  <a:gd name="T48" fmla="*/ 15 w 120"/>
                  <a:gd name="T49" fmla="*/ 90 h 142"/>
                  <a:gd name="T50" fmla="*/ 10 w 120"/>
                  <a:gd name="T51" fmla="*/ 85 h 142"/>
                  <a:gd name="T52" fmla="*/ 12 w 120"/>
                  <a:gd name="T53" fmla="*/ 82 h 142"/>
                  <a:gd name="T54" fmla="*/ 26 w 120"/>
                  <a:gd name="T55" fmla="*/ 73 h 142"/>
                  <a:gd name="T56" fmla="*/ 31 w 120"/>
                  <a:gd name="T57" fmla="*/ 59 h 142"/>
                  <a:gd name="T58" fmla="*/ 33 w 120"/>
                  <a:gd name="T59" fmla="*/ 44 h 142"/>
                  <a:gd name="T60" fmla="*/ 33 w 120"/>
                  <a:gd name="T61" fmla="*/ 44 h 142"/>
                  <a:gd name="T62" fmla="*/ 34 w 120"/>
                  <a:gd name="T63" fmla="*/ 4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0" h="142">
                    <a:moveTo>
                      <a:pt x="34" y="40"/>
                    </a:moveTo>
                    <a:cubicBezTo>
                      <a:pt x="38" y="21"/>
                      <a:pt x="53" y="5"/>
                      <a:pt x="73" y="3"/>
                    </a:cubicBezTo>
                    <a:cubicBezTo>
                      <a:pt x="99" y="0"/>
                      <a:pt x="111" y="26"/>
                      <a:pt x="112" y="28"/>
                    </a:cubicBezTo>
                    <a:cubicBezTo>
                      <a:pt x="113" y="29"/>
                      <a:pt x="120" y="37"/>
                      <a:pt x="119" y="42"/>
                    </a:cubicBezTo>
                    <a:cubicBezTo>
                      <a:pt x="117" y="47"/>
                      <a:pt x="119" y="56"/>
                      <a:pt x="113" y="61"/>
                    </a:cubicBezTo>
                    <a:cubicBezTo>
                      <a:pt x="107" y="67"/>
                      <a:pt x="104" y="65"/>
                      <a:pt x="100" y="73"/>
                    </a:cubicBezTo>
                    <a:cubicBezTo>
                      <a:pt x="95" y="80"/>
                      <a:pt x="95" y="78"/>
                      <a:pt x="94" y="85"/>
                    </a:cubicBezTo>
                    <a:cubicBezTo>
                      <a:pt x="94" y="87"/>
                      <a:pt x="94" y="90"/>
                      <a:pt x="95" y="93"/>
                    </a:cubicBezTo>
                    <a:cubicBezTo>
                      <a:pt x="95" y="94"/>
                      <a:pt x="95" y="95"/>
                      <a:pt x="96" y="95"/>
                    </a:cubicBezTo>
                    <a:cubicBezTo>
                      <a:pt x="97" y="96"/>
                      <a:pt x="99" y="96"/>
                      <a:pt x="101" y="97"/>
                    </a:cubicBezTo>
                    <a:cubicBezTo>
                      <a:pt x="102" y="97"/>
                      <a:pt x="103" y="99"/>
                      <a:pt x="103" y="100"/>
                    </a:cubicBezTo>
                    <a:cubicBezTo>
                      <a:pt x="102" y="101"/>
                      <a:pt x="102" y="102"/>
                      <a:pt x="102" y="103"/>
                    </a:cubicBezTo>
                    <a:cubicBezTo>
                      <a:pt x="102" y="105"/>
                      <a:pt x="103" y="106"/>
                      <a:pt x="103" y="108"/>
                    </a:cubicBezTo>
                    <a:cubicBezTo>
                      <a:pt x="103" y="110"/>
                      <a:pt x="100" y="110"/>
                      <a:pt x="99" y="112"/>
                    </a:cubicBezTo>
                    <a:cubicBezTo>
                      <a:pt x="99" y="113"/>
                      <a:pt x="100" y="115"/>
                      <a:pt x="100" y="116"/>
                    </a:cubicBezTo>
                    <a:cubicBezTo>
                      <a:pt x="101" y="118"/>
                      <a:pt x="99" y="121"/>
                      <a:pt x="97" y="123"/>
                    </a:cubicBezTo>
                    <a:cubicBezTo>
                      <a:pt x="90" y="127"/>
                      <a:pt x="83" y="130"/>
                      <a:pt x="76" y="133"/>
                    </a:cubicBezTo>
                    <a:cubicBezTo>
                      <a:pt x="73" y="134"/>
                      <a:pt x="70" y="135"/>
                      <a:pt x="66" y="137"/>
                    </a:cubicBezTo>
                    <a:cubicBezTo>
                      <a:pt x="63" y="139"/>
                      <a:pt x="61" y="140"/>
                      <a:pt x="58" y="141"/>
                    </a:cubicBezTo>
                    <a:cubicBezTo>
                      <a:pt x="54" y="142"/>
                      <a:pt x="50" y="142"/>
                      <a:pt x="46" y="142"/>
                    </a:cubicBezTo>
                    <a:cubicBezTo>
                      <a:pt x="39" y="141"/>
                      <a:pt x="32" y="140"/>
                      <a:pt x="25" y="136"/>
                    </a:cubicBezTo>
                    <a:cubicBezTo>
                      <a:pt x="16" y="132"/>
                      <a:pt x="0" y="121"/>
                      <a:pt x="8" y="109"/>
                    </a:cubicBezTo>
                    <a:cubicBezTo>
                      <a:pt x="9" y="107"/>
                      <a:pt x="12" y="105"/>
                      <a:pt x="13" y="102"/>
                    </a:cubicBezTo>
                    <a:cubicBezTo>
                      <a:pt x="14" y="99"/>
                      <a:pt x="10" y="97"/>
                      <a:pt x="11" y="94"/>
                    </a:cubicBezTo>
                    <a:cubicBezTo>
                      <a:pt x="12" y="92"/>
                      <a:pt x="15" y="92"/>
                      <a:pt x="15" y="90"/>
                    </a:cubicBezTo>
                    <a:cubicBezTo>
                      <a:pt x="15" y="88"/>
                      <a:pt x="10" y="88"/>
                      <a:pt x="10" y="85"/>
                    </a:cubicBezTo>
                    <a:cubicBezTo>
                      <a:pt x="10" y="84"/>
                      <a:pt x="11" y="83"/>
                      <a:pt x="12" y="82"/>
                    </a:cubicBezTo>
                    <a:cubicBezTo>
                      <a:pt x="17" y="80"/>
                      <a:pt x="23" y="78"/>
                      <a:pt x="26" y="73"/>
                    </a:cubicBezTo>
                    <a:cubicBezTo>
                      <a:pt x="29" y="69"/>
                      <a:pt x="31" y="64"/>
                      <a:pt x="31" y="59"/>
                    </a:cubicBezTo>
                    <a:cubicBezTo>
                      <a:pt x="32" y="54"/>
                      <a:pt x="32" y="49"/>
                      <a:pt x="33" y="44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3"/>
                      <a:pt x="33" y="41"/>
                      <a:pt x="34" y="40"/>
                    </a:cubicBezTo>
                    <a:close/>
                  </a:path>
                </a:pathLst>
              </a:custGeom>
              <a:solidFill>
                <a:srgbClr val="1D11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7446963" y="4397375"/>
                <a:ext cx="133350" cy="487363"/>
                <a:chOff x="7446963" y="4397375"/>
                <a:chExt cx="133350" cy="487363"/>
              </a:xfrm>
            </p:grpSpPr>
            <p:sp>
              <p:nvSpPr>
                <p:cNvPr id="77" name="Freeform 203"/>
                <p:cNvSpPr>
                  <a:spLocks/>
                </p:cNvSpPr>
                <p:nvPr/>
              </p:nvSpPr>
              <p:spPr bwMode="auto">
                <a:xfrm>
                  <a:off x="7446963" y="4397375"/>
                  <a:ext cx="133350" cy="487363"/>
                </a:xfrm>
                <a:custGeom>
                  <a:avLst/>
                  <a:gdLst>
                    <a:gd name="T0" fmla="*/ 35 w 35"/>
                    <a:gd name="T1" fmla="*/ 127 h 128"/>
                    <a:gd name="T2" fmla="*/ 12 w 35"/>
                    <a:gd name="T3" fmla="*/ 33 h 128"/>
                    <a:gd name="T4" fmla="*/ 20 w 35"/>
                    <a:gd name="T5" fmla="*/ 0 h 128"/>
                    <a:gd name="T6" fmla="*/ 20 w 35"/>
                    <a:gd name="T7" fmla="*/ 0 h 128"/>
                    <a:gd name="T8" fmla="*/ 12 w 35"/>
                    <a:gd name="T9" fmla="*/ 12 h 128"/>
                    <a:gd name="T10" fmla="*/ 5 w 35"/>
                    <a:gd name="T11" fmla="*/ 31 h 128"/>
                    <a:gd name="T12" fmla="*/ 1 w 35"/>
                    <a:gd name="T13" fmla="*/ 52 h 128"/>
                    <a:gd name="T14" fmla="*/ 6 w 35"/>
                    <a:gd name="T15" fmla="*/ 114 h 128"/>
                    <a:gd name="T16" fmla="*/ 35 w 35"/>
                    <a:gd name="T17" fmla="*/ 128 h 128"/>
                    <a:gd name="T18" fmla="*/ 35 w 35"/>
                    <a:gd name="T19" fmla="*/ 1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128">
                      <a:moveTo>
                        <a:pt x="35" y="127"/>
                      </a:moveTo>
                      <a:cubicBezTo>
                        <a:pt x="12" y="33"/>
                        <a:pt x="12" y="33"/>
                        <a:pt x="12" y="33"/>
                      </a:cubicBezTo>
                      <a:cubicBezTo>
                        <a:pt x="9" y="21"/>
                        <a:pt x="12" y="9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15" y="5"/>
                        <a:pt x="12" y="12"/>
                      </a:cubicBezTo>
                      <a:cubicBezTo>
                        <a:pt x="9" y="18"/>
                        <a:pt x="7" y="24"/>
                        <a:pt x="5" y="31"/>
                      </a:cubicBezTo>
                      <a:cubicBezTo>
                        <a:pt x="3" y="38"/>
                        <a:pt x="2" y="45"/>
                        <a:pt x="1" y="52"/>
                      </a:cubicBezTo>
                      <a:cubicBezTo>
                        <a:pt x="0" y="75"/>
                        <a:pt x="0" y="101"/>
                        <a:pt x="6" y="114"/>
                      </a:cubicBezTo>
                      <a:cubicBezTo>
                        <a:pt x="15" y="125"/>
                        <a:pt x="27" y="128"/>
                        <a:pt x="35" y="128"/>
                      </a:cubicBezTo>
                      <a:lnTo>
                        <a:pt x="35" y="127"/>
                      </a:lnTo>
                      <a:close/>
                    </a:path>
                  </a:pathLst>
                </a:custGeom>
                <a:solidFill>
                  <a:srgbClr val="05B3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8" name="Freeform 204"/>
                <p:cNvSpPr>
                  <a:spLocks/>
                </p:cNvSpPr>
                <p:nvPr/>
              </p:nvSpPr>
              <p:spPr bwMode="auto">
                <a:xfrm>
                  <a:off x="7477125" y="4397375"/>
                  <a:ext cx="103188" cy="487363"/>
                </a:xfrm>
                <a:custGeom>
                  <a:avLst/>
                  <a:gdLst>
                    <a:gd name="T0" fmla="*/ 27 w 27"/>
                    <a:gd name="T1" fmla="*/ 127 h 128"/>
                    <a:gd name="T2" fmla="*/ 4 w 27"/>
                    <a:gd name="T3" fmla="*/ 33 h 128"/>
                    <a:gd name="T4" fmla="*/ 12 w 27"/>
                    <a:gd name="T5" fmla="*/ 0 h 128"/>
                    <a:gd name="T6" fmla="*/ 12 w 27"/>
                    <a:gd name="T7" fmla="*/ 0 h 128"/>
                    <a:gd name="T8" fmla="*/ 4 w 27"/>
                    <a:gd name="T9" fmla="*/ 12 h 128"/>
                    <a:gd name="T10" fmla="*/ 3 w 27"/>
                    <a:gd name="T11" fmla="*/ 15 h 128"/>
                    <a:gd name="T12" fmla="*/ 7 w 27"/>
                    <a:gd name="T13" fmla="*/ 66 h 128"/>
                    <a:gd name="T14" fmla="*/ 22 w 27"/>
                    <a:gd name="T15" fmla="*/ 128 h 128"/>
                    <a:gd name="T16" fmla="*/ 27 w 27"/>
                    <a:gd name="T17" fmla="*/ 128 h 128"/>
                    <a:gd name="T18" fmla="*/ 27 w 27"/>
                    <a:gd name="T19" fmla="*/ 1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128">
                      <a:moveTo>
                        <a:pt x="27" y="127"/>
                      </a:moveTo>
                      <a:cubicBezTo>
                        <a:pt x="4" y="33"/>
                        <a:pt x="4" y="33"/>
                        <a:pt x="4" y="33"/>
                      </a:cubicBezTo>
                      <a:cubicBezTo>
                        <a:pt x="1" y="21"/>
                        <a:pt x="4" y="9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7" y="5"/>
                        <a:pt x="4" y="12"/>
                      </a:cubicBezTo>
                      <a:cubicBezTo>
                        <a:pt x="3" y="13"/>
                        <a:pt x="3" y="14"/>
                        <a:pt x="3" y="15"/>
                      </a:cubicBezTo>
                      <a:cubicBezTo>
                        <a:pt x="0" y="30"/>
                        <a:pt x="6" y="48"/>
                        <a:pt x="7" y="66"/>
                      </a:cubicBezTo>
                      <a:cubicBezTo>
                        <a:pt x="10" y="93"/>
                        <a:pt x="17" y="116"/>
                        <a:pt x="22" y="128"/>
                      </a:cubicBezTo>
                      <a:cubicBezTo>
                        <a:pt x="24" y="128"/>
                        <a:pt x="25" y="128"/>
                        <a:pt x="27" y="128"/>
                      </a:cubicBezTo>
                      <a:lnTo>
                        <a:pt x="27" y="127"/>
                      </a:lnTo>
                      <a:close/>
                    </a:path>
                  </a:pathLst>
                </a:custGeom>
                <a:solidFill>
                  <a:srgbClr val="05A1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65" name="Freeform 206"/>
              <p:cNvSpPr>
                <a:spLocks/>
              </p:cNvSpPr>
              <p:nvPr/>
            </p:nvSpPr>
            <p:spPr bwMode="auto">
              <a:xfrm>
                <a:off x="8059738" y="4454525"/>
                <a:ext cx="57150" cy="92075"/>
              </a:xfrm>
              <a:custGeom>
                <a:avLst/>
                <a:gdLst>
                  <a:gd name="T0" fmla="*/ 16 w 36"/>
                  <a:gd name="T1" fmla="*/ 0 h 58"/>
                  <a:gd name="T2" fmla="*/ 36 w 36"/>
                  <a:gd name="T3" fmla="*/ 10 h 58"/>
                  <a:gd name="T4" fmla="*/ 19 w 36"/>
                  <a:gd name="T5" fmla="*/ 58 h 58"/>
                  <a:gd name="T6" fmla="*/ 0 w 36"/>
                  <a:gd name="T7" fmla="*/ 48 h 58"/>
                  <a:gd name="T8" fmla="*/ 16 w 36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8">
                    <a:moveTo>
                      <a:pt x="16" y="0"/>
                    </a:moveTo>
                    <a:lnTo>
                      <a:pt x="36" y="10"/>
                    </a:lnTo>
                    <a:lnTo>
                      <a:pt x="19" y="58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5F7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6" name="Freeform 207"/>
              <p:cNvSpPr>
                <a:spLocks/>
              </p:cNvSpPr>
              <p:nvPr/>
            </p:nvSpPr>
            <p:spPr bwMode="auto">
              <a:xfrm>
                <a:off x="8188325" y="4448175"/>
                <a:ext cx="79375" cy="155575"/>
              </a:xfrm>
              <a:custGeom>
                <a:avLst/>
                <a:gdLst>
                  <a:gd name="T0" fmla="*/ 31 w 50"/>
                  <a:gd name="T1" fmla="*/ 0 h 98"/>
                  <a:gd name="T2" fmla="*/ 50 w 50"/>
                  <a:gd name="T3" fmla="*/ 7 h 98"/>
                  <a:gd name="T4" fmla="*/ 19 w 50"/>
                  <a:gd name="T5" fmla="*/ 98 h 98"/>
                  <a:gd name="T6" fmla="*/ 0 w 50"/>
                  <a:gd name="T7" fmla="*/ 91 h 98"/>
                  <a:gd name="T8" fmla="*/ 31 w 50"/>
                  <a:gd name="T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8">
                    <a:moveTo>
                      <a:pt x="31" y="0"/>
                    </a:moveTo>
                    <a:lnTo>
                      <a:pt x="50" y="7"/>
                    </a:lnTo>
                    <a:lnTo>
                      <a:pt x="19" y="98"/>
                    </a:lnTo>
                    <a:lnTo>
                      <a:pt x="0" y="9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5F7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7" name="Freeform 208"/>
              <p:cNvSpPr>
                <a:spLocks/>
              </p:cNvSpPr>
              <p:nvPr/>
            </p:nvSpPr>
            <p:spPr bwMode="auto">
              <a:xfrm>
                <a:off x="8147050" y="4473575"/>
                <a:ext cx="60325" cy="111125"/>
              </a:xfrm>
              <a:custGeom>
                <a:avLst/>
                <a:gdLst>
                  <a:gd name="T0" fmla="*/ 19 w 38"/>
                  <a:gd name="T1" fmla="*/ 0 h 70"/>
                  <a:gd name="T2" fmla="*/ 38 w 38"/>
                  <a:gd name="T3" fmla="*/ 10 h 70"/>
                  <a:gd name="T4" fmla="*/ 19 w 38"/>
                  <a:gd name="T5" fmla="*/ 70 h 70"/>
                  <a:gd name="T6" fmla="*/ 0 w 38"/>
                  <a:gd name="T7" fmla="*/ 60 h 70"/>
                  <a:gd name="T8" fmla="*/ 19 w 3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19" y="0"/>
                    </a:moveTo>
                    <a:lnTo>
                      <a:pt x="38" y="10"/>
                    </a:lnTo>
                    <a:lnTo>
                      <a:pt x="19" y="70"/>
                    </a:lnTo>
                    <a:lnTo>
                      <a:pt x="0" y="6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F7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8" name="Freeform 209"/>
              <p:cNvSpPr>
                <a:spLocks/>
              </p:cNvSpPr>
              <p:nvPr/>
            </p:nvSpPr>
            <p:spPr bwMode="auto">
              <a:xfrm>
                <a:off x="8101013" y="4432300"/>
                <a:ext cx="71438" cy="133350"/>
              </a:xfrm>
              <a:custGeom>
                <a:avLst/>
                <a:gdLst>
                  <a:gd name="T0" fmla="*/ 26 w 45"/>
                  <a:gd name="T1" fmla="*/ 0 h 84"/>
                  <a:gd name="T2" fmla="*/ 45 w 45"/>
                  <a:gd name="T3" fmla="*/ 10 h 84"/>
                  <a:gd name="T4" fmla="*/ 21 w 45"/>
                  <a:gd name="T5" fmla="*/ 84 h 84"/>
                  <a:gd name="T6" fmla="*/ 0 w 45"/>
                  <a:gd name="T7" fmla="*/ 74 h 84"/>
                  <a:gd name="T8" fmla="*/ 26 w 45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84">
                    <a:moveTo>
                      <a:pt x="26" y="0"/>
                    </a:moveTo>
                    <a:lnTo>
                      <a:pt x="45" y="10"/>
                    </a:lnTo>
                    <a:lnTo>
                      <a:pt x="21" y="84"/>
                    </a:lnTo>
                    <a:lnTo>
                      <a:pt x="0" y="74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5F7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9" name="Freeform 210"/>
              <p:cNvSpPr>
                <a:spLocks/>
              </p:cNvSpPr>
              <p:nvPr/>
            </p:nvSpPr>
            <p:spPr bwMode="auto">
              <a:xfrm>
                <a:off x="8120063" y="4318000"/>
                <a:ext cx="174625" cy="84138"/>
              </a:xfrm>
              <a:custGeom>
                <a:avLst/>
                <a:gdLst>
                  <a:gd name="T0" fmla="*/ 2 w 110"/>
                  <a:gd name="T1" fmla="*/ 0 h 53"/>
                  <a:gd name="T2" fmla="*/ 110 w 110"/>
                  <a:gd name="T3" fmla="*/ 50 h 53"/>
                  <a:gd name="T4" fmla="*/ 108 w 110"/>
                  <a:gd name="T5" fmla="*/ 53 h 53"/>
                  <a:gd name="T6" fmla="*/ 0 w 110"/>
                  <a:gd name="T7" fmla="*/ 5 h 53"/>
                  <a:gd name="T8" fmla="*/ 2 w 110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3">
                    <a:moveTo>
                      <a:pt x="2" y="0"/>
                    </a:moveTo>
                    <a:lnTo>
                      <a:pt x="110" y="50"/>
                    </a:lnTo>
                    <a:lnTo>
                      <a:pt x="108" y="53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0" name="Freeform 211"/>
              <p:cNvSpPr>
                <a:spLocks noEditPoints="1"/>
              </p:cNvSpPr>
              <p:nvPr/>
            </p:nvSpPr>
            <p:spPr bwMode="auto">
              <a:xfrm>
                <a:off x="8204200" y="4206875"/>
                <a:ext cx="82550" cy="80963"/>
              </a:xfrm>
              <a:custGeom>
                <a:avLst/>
                <a:gdLst>
                  <a:gd name="T0" fmla="*/ 21 w 22"/>
                  <a:gd name="T1" fmla="*/ 14 h 21"/>
                  <a:gd name="T2" fmla="*/ 21 w 22"/>
                  <a:gd name="T3" fmla="*/ 17 h 21"/>
                  <a:gd name="T4" fmla="*/ 21 w 22"/>
                  <a:gd name="T5" fmla="*/ 19 h 21"/>
                  <a:gd name="T6" fmla="*/ 20 w 22"/>
                  <a:gd name="T7" fmla="*/ 21 h 21"/>
                  <a:gd name="T8" fmla="*/ 0 w 22"/>
                  <a:gd name="T9" fmla="*/ 12 h 21"/>
                  <a:gd name="T10" fmla="*/ 1 w 22"/>
                  <a:gd name="T11" fmla="*/ 10 h 21"/>
                  <a:gd name="T12" fmla="*/ 1 w 22"/>
                  <a:gd name="T13" fmla="*/ 8 h 21"/>
                  <a:gd name="T14" fmla="*/ 4 w 22"/>
                  <a:gd name="T15" fmla="*/ 6 h 21"/>
                  <a:gd name="T16" fmla="*/ 4 w 22"/>
                  <a:gd name="T17" fmla="*/ 6 h 21"/>
                  <a:gd name="T18" fmla="*/ 5 w 22"/>
                  <a:gd name="T19" fmla="*/ 6 h 21"/>
                  <a:gd name="T20" fmla="*/ 10 w 22"/>
                  <a:gd name="T21" fmla="*/ 8 h 21"/>
                  <a:gd name="T22" fmla="*/ 11 w 22"/>
                  <a:gd name="T23" fmla="*/ 3 h 21"/>
                  <a:gd name="T24" fmla="*/ 14 w 22"/>
                  <a:gd name="T25" fmla="*/ 0 h 21"/>
                  <a:gd name="T26" fmla="*/ 15 w 22"/>
                  <a:gd name="T27" fmla="*/ 0 h 21"/>
                  <a:gd name="T28" fmla="*/ 17 w 22"/>
                  <a:gd name="T29" fmla="*/ 5 h 21"/>
                  <a:gd name="T30" fmla="*/ 15 w 22"/>
                  <a:gd name="T31" fmla="*/ 10 h 21"/>
                  <a:gd name="T32" fmla="*/ 20 w 22"/>
                  <a:gd name="T33" fmla="*/ 12 h 21"/>
                  <a:gd name="T34" fmla="*/ 21 w 22"/>
                  <a:gd name="T35" fmla="*/ 14 h 21"/>
                  <a:gd name="T36" fmla="*/ 14 w 22"/>
                  <a:gd name="T37" fmla="*/ 6 h 21"/>
                  <a:gd name="T38" fmla="*/ 14 w 22"/>
                  <a:gd name="T39" fmla="*/ 6 h 21"/>
                  <a:gd name="T40" fmla="*/ 16 w 22"/>
                  <a:gd name="T41" fmla="*/ 4 h 21"/>
                  <a:gd name="T42" fmla="*/ 15 w 22"/>
                  <a:gd name="T43" fmla="*/ 2 h 21"/>
                  <a:gd name="T44" fmla="*/ 14 w 22"/>
                  <a:gd name="T45" fmla="*/ 2 h 21"/>
                  <a:gd name="T46" fmla="*/ 13 w 22"/>
                  <a:gd name="T47" fmla="*/ 3 h 21"/>
                  <a:gd name="T48" fmla="*/ 14 w 22"/>
                  <a:gd name="T4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21">
                    <a:moveTo>
                      <a:pt x="21" y="14"/>
                    </a:moveTo>
                    <a:cubicBezTo>
                      <a:pt x="21" y="14"/>
                      <a:pt x="22" y="16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7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1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1"/>
                      <a:pt x="17" y="3"/>
                      <a:pt x="17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3"/>
                      <a:pt x="21" y="13"/>
                      <a:pt x="21" y="14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5" y="6"/>
                      <a:pt x="15" y="5"/>
                      <a:pt x="16" y="4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3"/>
                    </a:cubicBezTo>
                    <a:cubicBezTo>
                      <a:pt x="12" y="4"/>
                      <a:pt x="13" y="5"/>
                      <a:pt x="14" y="6"/>
                    </a:cubicBezTo>
                    <a:close/>
                  </a:path>
                </a:pathLst>
              </a:custGeom>
              <a:solidFill>
                <a:srgbClr val="FFA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1" name="Freeform 212"/>
              <p:cNvSpPr>
                <a:spLocks/>
              </p:cNvSpPr>
              <p:nvPr/>
            </p:nvSpPr>
            <p:spPr bwMode="auto">
              <a:xfrm>
                <a:off x="8112125" y="4348163"/>
                <a:ext cx="171450" cy="84138"/>
              </a:xfrm>
              <a:custGeom>
                <a:avLst/>
                <a:gdLst>
                  <a:gd name="T0" fmla="*/ 0 w 108"/>
                  <a:gd name="T1" fmla="*/ 0 h 53"/>
                  <a:gd name="T2" fmla="*/ 108 w 108"/>
                  <a:gd name="T3" fmla="*/ 51 h 53"/>
                  <a:gd name="T4" fmla="*/ 106 w 108"/>
                  <a:gd name="T5" fmla="*/ 53 h 53"/>
                  <a:gd name="T6" fmla="*/ 0 w 108"/>
                  <a:gd name="T7" fmla="*/ 5 h 53"/>
                  <a:gd name="T8" fmla="*/ 0 w 108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53">
                    <a:moveTo>
                      <a:pt x="0" y="0"/>
                    </a:moveTo>
                    <a:lnTo>
                      <a:pt x="108" y="51"/>
                    </a:lnTo>
                    <a:lnTo>
                      <a:pt x="106" y="53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2" name="Freeform 213"/>
              <p:cNvSpPr>
                <a:spLocks/>
              </p:cNvSpPr>
              <p:nvPr/>
            </p:nvSpPr>
            <p:spPr bwMode="auto">
              <a:xfrm>
                <a:off x="8131175" y="4287838"/>
                <a:ext cx="174625" cy="84138"/>
              </a:xfrm>
              <a:custGeom>
                <a:avLst/>
                <a:gdLst>
                  <a:gd name="T0" fmla="*/ 2 w 110"/>
                  <a:gd name="T1" fmla="*/ 0 h 53"/>
                  <a:gd name="T2" fmla="*/ 110 w 110"/>
                  <a:gd name="T3" fmla="*/ 50 h 53"/>
                  <a:gd name="T4" fmla="*/ 108 w 110"/>
                  <a:gd name="T5" fmla="*/ 53 h 53"/>
                  <a:gd name="T6" fmla="*/ 0 w 110"/>
                  <a:gd name="T7" fmla="*/ 5 h 53"/>
                  <a:gd name="T8" fmla="*/ 2 w 110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3">
                    <a:moveTo>
                      <a:pt x="2" y="0"/>
                    </a:moveTo>
                    <a:lnTo>
                      <a:pt x="110" y="50"/>
                    </a:lnTo>
                    <a:lnTo>
                      <a:pt x="108" y="53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3" name="Freeform 214"/>
              <p:cNvSpPr>
                <a:spLocks/>
              </p:cNvSpPr>
              <p:nvPr/>
            </p:nvSpPr>
            <p:spPr bwMode="auto">
              <a:xfrm>
                <a:off x="8142288" y="4257675"/>
                <a:ext cx="171450" cy="82550"/>
              </a:xfrm>
              <a:custGeom>
                <a:avLst/>
                <a:gdLst>
                  <a:gd name="T0" fmla="*/ 3 w 108"/>
                  <a:gd name="T1" fmla="*/ 0 h 52"/>
                  <a:gd name="T2" fmla="*/ 108 w 108"/>
                  <a:gd name="T3" fmla="*/ 50 h 52"/>
                  <a:gd name="T4" fmla="*/ 108 w 108"/>
                  <a:gd name="T5" fmla="*/ 52 h 52"/>
                  <a:gd name="T6" fmla="*/ 0 w 108"/>
                  <a:gd name="T7" fmla="*/ 4 h 52"/>
                  <a:gd name="T8" fmla="*/ 3 w 10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52">
                    <a:moveTo>
                      <a:pt x="3" y="0"/>
                    </a:moveTo>
                    <a:lnTo>
                      <a:pt x="108" y="50"/>
                    </a:lnTo>
                    <a:lnTo>
                      <a:pt x="108" y="52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4" name="Freeform 215"/>
              <p:cNvSpPr>
                <a:spLocks noEditPoints="1"/>
              </p:cNvSpPr>
              <p:nvPr/>
            </p:nvSpPr>
            <p:spPr bwMode="auto">
              <a:xfrm>
                <a:off x="8027988" y="4214813"/>
                <a:ext cx="315913" cy="422275"/>
              </a:xfrm>
              <a:custGeom>
                <a:avLst/>
                <a:gdLst>
                  <a:gd name="T0" fmla="*/ 161 w 199"/>
                  <a:gd name="T1" fmla="*/ 41 h 266"/>
                  <a:gd name="T2" fmla="*/ 199 w 199"/>
                  <a:gd name="T3" fmla="*/ 60 h 266"/>
                  <a:gd name="T4" fmla="*/ 132 w 199"/>
                  <a:gd name="T5" fmla="*/ 266 h 266"/>
                  <a:gd name="T6" fmla="*/ 0 w 199"/>
                  <a:gd name="T7" fmla="*/ 207 h 266"/>
                  <a:gd name="T8" fmla="*/ 67 w 199"/>
                  <a:gd name="T9" fmla="*/ 0 h 266"/>
                  <a:gd name="T10" fmla="*/ 113 w 199"/>
                  <a:gd name="T11" fmla="*/ 19 h 266"/>
                  <a:gd name="T12" fmla="*/ 111 w 199"/>
                  <a:gd name="T13" fmla="*/ 24 h 266"/>
                  <a:gd name="T14" fmla="*/ 159 w 199"/>
                  <a:gd name="T15" fmla="*/ 46 h 266"/>
                  <a:gd name="T16" fmla="*/ 161 w 199"/>
                  <a:gd name="T17" fmla="*/ 41 h 266"/>
                  <a:gd name="T18" fmla="*/ 166 w 199"/>
                  <a:gd name="T19" fmla="*/ 118 h 266"/>
                  <a:gd name="T20" fmla="*/ 168 w 199"/>
                  <a:gd name="T21" fmla="*/ 115 h 266"/>
                  <a:gd name="T22" fmla="*/ 60 w 199"/>
                  <a:gd name="T23" fmla="*/ 65 h 266"/>
                  <a:gd name="T24" fmla="*/ 58 w 199"/>
                  <a:gd name="T25" fmla="*/ 70 h 266"/>
                  <a:gd name="T26" fmla="*/ 166 w 199"/>
                  <a:gd name="T27" fmla="*/ 118 h 266"/>
                  <a:gd name="T28" fmla="*/ 159 w 199"/>
                  <a:gd name="T29" fmla="*/ 137 h 266"/>
                  <a:gd name="T30" fmla="*/ 161 w 199"/>
                  <a:gd name="T31" fmla="*/ 135 h 266"/>
                  <a:gd name="T32" fmla="*/ 53 w 199"/>
                  <a:gd name="T33" fmla="*/ 84 h 266"/>
                  <a:gd name="T34" fmla="*/ 53 w 199"/>
                  <a:gd name="T35" fmla="*/ 89 h 266"/>
                  <a:gd name="T36" fmla="*/ 159 w 199"/>
                  <a:gd name="T37" fmla="*/ 137 h 266"/>
                  <a:gd name="T38" fmla="*/ 72 w 199"/>
                  <a:gd name="T39" fmla="*/ 31 h 266"/>
                  <a:gd name="T40" fmla="*/ 180 w 199"/>
                  <a:gd name="T41" fmla="*/ 79 h 266"/>
                  <a:gd name="T42" fmla="*/ 180 w 199"/>
                  <a:gd name="T43" fmla="*/ 77 h 266"/>
                  <a:gd name="T44" fmla="*/ 75 w 199"/>
                  <a:gd name="T45" fmla="*/ 27 h 266"/>
                  <a:gd name="T46" fmla="*/ 72 w 199"/>
                  <a:gd name="T47" fmla="*/ 31 h 266"/>
                  <a:gd name="T48" fmla="*/ 173 w 199"/>
                  <a:gd name="T49" fmla="*/ 99 h 266"/>
                  <a:gd name="T50" fmla="*/ 175 w 199"/>
                  <a:gd name="T51" fmla="*/ 96 h 266"/>
                  <a:gd name="T52" fmla="*/ 67 w 199"/>
                  <a:gd name="T53" fmla="*/ 46 h 266"/>
                  <a:gd name="T54" fmla="*/ 65 w 199"/>
                  <a:gd name="T55" fmla="*/ 51 h 266"/>
                  <a:gd name="T56" fmla="*/ 173 w 199"/>
                  <a:gd name="T57" fmla="*/ 99 h 266"/>
                  <a:gd name="T58" fmla="*/ 120 w 199"/>
                  <a:gd name="T59" fmla="*/ 245 h 266"/>
                  <a:gd name="T60" fmla="*/ 151 w 199"/>
                  <a:gd name="T61" fmla="*/ 154 h 266"/>
                  <a:gd name="T62" fmla="*/ 132 w 199"/>
                  <a:gd name="T63" fmla="*/ 147 h 266"/>
                  <a:gd name="T64" fmla="*/ 101 w 199"/>
                  <a:gd name="T65" fmla="*/ 238 h 266"/>
                  <a:gd name="T66" fmla="*/ 120 w 199"/>
                  <a:gd name="T67" fmla="*/ 245 h 266"/>
                  <a:gd name="T68" fmla="*/ 46 w 199"/>
                  <a:gd name="T69" fmla="*/ 211 h 266"/>
                  <a:gd name="T70" fmla="*/ 67 w 199"/>
                  <a:gd name="T71" fmla="*/ 221 h 266"/>
                  <a:gd name="T72" fmla="*/ 91 w 199"/>
                  <a:gd name="T73" fmla="*/ 147 h 266"/>
                  <a:gd name="T74" fmla="*/ 72 w 199"/>
                  <a:gd name="T75" fmla="*/ 137 h 266"/>
                  <a:gd name="T76" fmla="*/ 46 w 199"/>
                  <a:gd name="T77" fmla="*/ 211 h 266"/>
                  <a:gd name="T78" fmla="*/ 75 w 199"/>
                  <a:gd name="T79" fmla="*/ 223 h 266"/>
                  <a:gd name="T80" fmla="*/ 94 w 199"/>
                  <a:gd name="T81" fmla="*/ 233 h 266"/>
                  <a:gd name="T82" fmla="*/ 113 w 199"/>
                  <a:gd name="T83" fmla="*/ 173 h 266"/>
                  <a:gd name="T84" fmla="*/ 94 w 199"/>
                  <a:gd name="T85" fmla="*/ 163 h 266"/>
                  <a:gd name="T86" fmla="*/ 75 w 199"/>
                  <a:gd name="T87" fmla="*/ 223 h 266"/>
                  <a:gd name="T88" fmla="*/ 20 w 199"/>
                  <a:gd name="T89" fmla="*/ 199 h 266"/>
                  <a:gd name="T90" fmla="*/ 39 w 199"/>
                  <a:gd name="T91" fmla="*/ 209 h 266"/>
                  <a:gd name="T92" fmla="*/ 56 w 199"/>
                  <a:gd name="T93" fmla="*/ 161 h 266"/>
                  <a:gd name="T94" fmla="*/ 36 w 199"/>
                  <a:gd name="T95" fmla="*/ 151 h 266"/>
                  <a:gd name="T96" fmla="*/ 20 w 199"/>
                  <a:gd name="T97" fmla="*/ 199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66">
                    <a:moveTo>
                      <a:pt x="161" y="41"/>
                    </a:moveTo>
                    <a:lnTo>
                      <a:pt x="199" y="60"/>
                    </a:lnTo>
                    <a:lnTo>
                      <a:pt x="132" y="266"/>
                    </a:lnTo>
                    <a:lnTo>
                      <a:pt x="0" y="207"/>
                    </a:lnTo>
                    <a:lnTo>
                      <a:pt x="67" y="0"/>
                    </a:lnTo>
                    <a:lnTo>
                      <a:pt x="113" y="19"/>
                    </a:lnTo>
                    <a:lnTo>
                      <a:pt x="111" y="24"/>
                    </a:lnTo>
                    <a:lnTo>
                      <a:pt x="159" y="46"/>
                    </a:lnTo>
                    <a:lnTo>
                      <a:pt x="161" y="41"/>
                    </a:lnTo>
                    <a:close/>
                    <a:moveTo>
                      <a:pt x="166" y="118"/>
                    </a:moveTo>
                    <a:lnTo>
                      <a:pt x="168" y="115"/>
                    </a:lnTo>
                    <a:lnTo>
                      <a:pt x="60" y="65"/>
                    </a:lnTo>
                    <a:lnTo>
                      <a:pt x="58" y="70"/>
                    </a:lnTo>
                    <a:lnTo>
                      <a:pt x="166" y="118"/>
                    </a:lnTo>
                    <a:close/>
                    <a:moveTo>
                      <a:pt x="159" y="137"/>
                    </a:moveTo>
                    <a:lnTo>
                      <a:pt x="161" y="135"/>
                    </a:lnTo>
                    <a:lnTo>
                      <a:pt x="53" y="84"/>
                    </a:lnTo>
                    <a:lnTo>
                      <a:pt x="53" y="89"/>
                    </a:lnTo>
                    <a:lnTo>
                      <a:pt x="159" y="137"/>
                    </a:lnTo>
                    <a:close/>
                    <a:moveTo>
                      <a:pt x="72" y="31"/>
                    </a:moveTo>
                    <a:lnTo>
                      <a:pt x="180" y="79"/>
                    </a:lnTo>
                    <a:lnTo>
                      <a:pt x="180" y="77"/>
                    </a:lnTo>
                    <a:lnTo>
                      <a:pt x="75" y="27"/>
                    </a:lnTo>
                    <a:lnTo>
                      <a:pt x="72" y="31"/>
                    </a:lnTo>
                    <a:close/>
                    <a:moveTo>
                      <a:pt x="173" y="99"/>
                    </a:moveTo>
                    <a:lnTo>
                      <a:pt x="175" y="96"/>
                    </a:lnTo>
                    <a:lnTo>
                      <a:pt x="67" y="46"/>
                    </a:lnTo>
                    <a:lnTo>
                      <a:pt x="65" y="51"/>
                    </a:lnTo>
                    <a:lnTo>
                      <a:pt x="173" y="99"/>
                    </a:lnTo>
                    <a:close/>
                    <a:moveTo>
                      <a:pt x="120" y="245"/>
                    </a:moveTo>
                    <a:lnTo>
                      <a:pt x="151" y="154"/>
                    </a:lnTo>
                    <a:lnTo>
                      <a:pt x="132" y="147"/>
                    </a:lnTo>
                    <a:lnTo>
                      <a:pt x="101" y="238"/>
                    </a:lnTo>
                    <a:lnTo>
                      <a:pt x="120" y="245"/>
                    </a:lnTo>
                    <a:close/>
                    <a:moveTo>
                      <a:pt x="46" y="211"/>
                    </a:moveTo>
                    <a:lnTo>
                      <a:pt x="67" y="221"/>
                    </a:lnTo>
                    <a:lnTo>
                      <a:pt x="91" y="147"/>
                    </a:lnTo>
                    <a:lnTo>
                      <a:pt x="72" y="137"/>
                    </a:lnTo>
                    <a:lnTo>
                      <a:pt x="46" y="211"/>
                    </a:lnTo>
                    <a:close/>
                    <a:moveTo>
                      <a:pt x="75" y="223"/>
                    </a:moveTo>
                    <a:lnTo>
                      <a:pt x="94" y="233"/>
                    </a:lnTo>
                    <a:lnTo>
                      <a:pt x="113" y="173"/>
                    </a:lnTo>
                    <a:lnTo>
                      <a:pt x="94" y="163"/>
                    </a:lnTo>
                    <a:lnTo>
                      <a:pt x="75" y="223"/>
                    </a:lnTo>
                    <a:close/>
                    <a:moveTo>
                      <a:pt x="20" y="199"/>
                    </a:moveTo>
                    <a:lnTo>
                      <a:pt x="39" y="209"/>
                    </a:lnTo>
                    <a:lnTo>
                      <a:pt x="56" y="161"/>
                    </a:lnTo>
                    <a:lnTo>
                      <a:pt x="36" y="151"/>
                    </a:lnTo>
                    <a:lnTo>
                      <a:pt x="20" y="1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5" name="Freeform 216"/>
              <p:cNvSpPr>
                <a:spLocks/>
              </p:cNvSpPr>
              <p:nvPr/>
            </p:nvSpPr>
            <p:spPr bwMode="auto">
              <a:xfrm>
                <a:off x="8008938" y="4192588"/>
                <a:ext cx="350838" cy="463550"/>
              </a:xfrm>
              <a:custGeom>
                <a:avLst/>
                <a:gdLst>
                  <a:gd name="T0" fmla="*/ 33 w 92"/>
                  <a:gd name="T1" fmla="*/ 0 h 122"/>
                  <a:gd name="T2" fmla="*/ 34 w 92"/>
                  <a:gd name="T3" fmla="*/ 1 h 122"/>
                  <a:gd name="T4" fmla="*/ 55 w 92"/>
                  <a:gd name="T5" fmla="*/ 10 h 122"/>
                  <a:gd name="T6" fmla="*/ 52 w 92"/>
                  <a:gd name="T7" fmla="*/ 12 h 122"/>
                  <a:gd name="T8" fmla="*/ 52 w 92"/>
                  <a:gd name="T9" fmla="*/ 14 h 122"/>
                  <a:gd name="T10" fmla="*/ 33 w 92"/>
                  <a:gd name="T11" fmla="*/ 6 h 122"/>
                  <a:gd name="T12" fmla="*/ 5 w 92"/>
                  <a:gd name="T13" fmla="*/ 92 h 122"/>
                  <a:gd name="T14" fmla="*/ 60 w 92"/>
                  <a:gd name="T15" fmla="*/ 117 h 122"/>
                  <a:gd name="T16" fmla="*/ 88 w 92"/>
                  <a:gd name="T17" fmla="*/ 31 h 122"/>
                  <a:gd name="T18" fmla="*/ 72 w 92"/>
                  <a:gd name="T19" fmla="*/ 23 h 122"/>
                  <a:gd name="T20" fmla="*/ 72 w 92"/>
                  <a:gd name="T21" fmla="*/ 21 h 122"/>
                  <a:gd name="T22" fmla="*/ 72 w 92"/>
                  <a:gd name="T23" fmla="*/ 18 h 122"/>
                  <a:gd name="T24" fmla="*/ 90 w 92"/>
                  <a:gd name="T25" fmla="*/ 26 h 122"/>
                  <a:gd name="T26" fmla="*/ 92 w 92"/>
                  <a:gd name="T27" fmla="*/ 30 h 122"/>
                  <a:gd name="T28" fmla="*/ 62 w 92"/>
                  <a:gd name="T29" fmla="*/ 120 h 122"/>
                  <a:gd name="T30" fmla="*/ 59 w 92"/>
                  <a:gd name="T31" fmla="*/ 122 h 122"/>
                  <a:gd name="T32" fmla="*/ 58 w 92"/>
                  <a:gd name="T33" fmla="*/ 122 h 122"/>
                  <a:gd name="T34" fmla="*/ 3 w 92"/>
                  <a:gd name="T35" fmla="*/ 97 h 122"/>
                  <a:gd name="T36" fmla="*/ 1 w 92"/>
                  <a:gd name="T37" fmla="*/ 92 h 122"/>
                  <a:gd name="T38" fmla="*/ 31 w 92"/>
                  <a:gd name="T39" fmla="*/ 3 h 122"/>
                  <a:gd name="T40" fmla="*/ 33 w 92"/>
                  <a:gd name="T41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2" h="122">
                    <a:moveTo>
                      <a:pt x="33" y="0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3" y="11"/>
                      <a:pt x="52" y="12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60" y="117"/>
                      <a:pt x="60" y="117"/>
                      <a:pt x="60" y="117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3" y="20"/>
                      <a:pt x="72" y="18"/>
                      <a:pt x="72" y="18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2" y="27"/>
                      <a:pt x="92" y="29"/>
                      <a:pt x="92" y="30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62" y="121"/>
                      <a:pt x="61" y="122"/>
                      <a:pt x="59" y="122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3" y="97"/>
                      <a:pt x="3" y="97"/>
                      <a:pt x="3" y="97"/>
                    </a:cubicBezTo>
                    <a:cubicBezTo>
                      <a:pt x="1" y="96"/>
                      <a:pt x="0" y="94"/>
                      <a:pt x="1" y="92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1"/>
                      <a:pt x="32" y="0"/>
                      <a:pt x="33" y="0"/>
                    </a:cubicBezTo>
                    <a:close/>
                  </a:path>
                </a:pathLst>
              </a:custGeom>
              <a:solidFill>
                <a:srgbClr val="2E1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6" name="Freeform 217"/>
              <p:cNvSpPr>
                <a:spLocks/>
              </p:cNvSpPr>
              <p:nvPr/>
            </p:nvSpPr>
            <p:spPr bwMode="auto">
              <a:xfrm>
                <a:off x="8123238" y="4576763"/>
                <a:ext cx="95250" cy="103188"/>
              </a:xfrm>
              <a:custGeom>
                <a:avLst/>
                <a:gdLst>
                  <a:gd name="T0" fmla="*/ 24 w 25"/>
                  <a:gd name="T1" fmla="*/ 3 h 27"/>
                  <a:gd name="T2" fmla="*/ 19 w 25"/>
                  <a:gd name="T3" fmla="*/ 9 h 27"/>
                  <a:gd name="T4" fmla="*/ 17 w 25"/>
                  <a:gd name="T5" fmla="*/ 11 h 27"/>
                  <a:gd name="T6" fmla="*/ 14 w 25"/>
                  <a:gd name="T7" fmla="*/ 14 h 27"/>
                  <a:gd name="T8" fmla="*/ 12 w 25"/>
                  <a:gd name="T9" fmla="*/ 14 h 27"/>
                  <a:gd name="T10" fmla="*/ 7 w 25"/>
                  <a:gd name="T11" fmla="*/ 27 h 27"/>
                  <a:gd name="T12" fmla="*/ 13 w 25"/>
                  <a:gd name="T13" fmla="*/ 24 h 27"/>
                  <a:gd name="T14" fmla="*/ 20 w 25"/>
                  <a:gd name="T15" fmla="*/ 19 h 27"/>
                  <a:gd name="T16" fmla="*/ 24 w 25"/>
                  <a:gd name="T17" fmla="*/ 13 h 27"/>
                  <a:gd name="T18" fmla="*/ 24 w 25"/>
                  <a:gd name="T19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7">
                    <a:moveTo>
                      <a:pt x="24" y="3"/>
                    </a:moveTo>
                    <a:cubicBezTo>
                      <a:pt x="21" y="0"/>
                      <a:pt x="19" y="9"/>
                      <a:pt x="19" y="9"/>
                    </a:cubicBezTo>
                    <a:cubicBezTo>
                      <a:pt x="18" y="10"/>
                      <a:pt x="17" y="11"/>
                      <a:pt x="17" y="11"/>
                    </a:cubicBezTo>
                    <a:cubicBezTo>
                      <a:pt x="16" y="12"/>
                      <a:pt x="15" y="14"/>
                      <a:pt x="14" y="14"/>
                    </a:cubicBezTo>
                    <a:cubicBezTo>
                      <a:pt x="13" y="14"/>
                      <a:pt x="12" y="14"/>
                      <a:pt x="12" y="14"/>
                    </a:cubicBezTo>
                    <a:cubicBezTo>
                      <a:pt x="7" y="15"/>
                      <a:pt x="0" y="21"/>
                      <a:pt x="7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3"/>
                      <a:pt x="18" y="21"/>
                      <a:pt x="20" y="19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5" y="4"/>
                      <a:pt x="24" y="3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4" name="Chart 04"/>
            <p:cNvSpPr>
              <a:spLocks/>
            </p:cNvSpPr>
            <p:nvPr/>
          </p:nvSpPr>
          <p:spPr bwMode="auto">
            <a:xfrm>
              <a:off x="10718800" y="5284788"/>
              <a:ext cx="509588" cy="1112838"/>
            </a:xfrm>
            <a:custGeom>
              <a:avLst/>
              <a:gdLst>
                <a:gd name="T0" fmla="*/ 134 w 134"/>
                <a:gd name="T1" fmla="*/ 292 h 292"/>
                <a:gd name="T2" fmla="*/ 0 w 134"/>
                <a:gd name="T3" fmla="*/ 292 h 292"/>
                <a:gd name="T4" fmla="*/ 0 w 134"/>
                <a:gd name="T5" fmla="*/ 28 h 292"/>
                <a:gd name="T6" fmla="*/ 27 w 134"/>
                <a:gd name="T7" fmla="*/ 0 h 292"/>
                <a:gd name="T8" fmla="*/ 107 w 134"/>
                <a:gd name="T9" fmla="*/ 0 h 292"/>
                <a:gd name="T10" fmla="*/ 134 w 134"/>
                <a:gd name="T11" fmla="*/ 28 h 292"/>
                <a:gd name="T12" fmla="*/ 134 w 134"/>
                <a:gd name="T13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92">
                  <a:moveTo>
                    <a:pt x="134" y="292"/>
                  </a:moveTo>
                  <a:cubicBezTo>
                    <a:pt x="0" y="292"/>
                    <a:pt x="0" y="292"/>
                    <a:pt x="0" y="29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22" y="0"/>
                    <a:pt x="134" y="13"/>
                    <a:pt x="134" y="28"/>
                  </a:cubicBezTo>
                  <a:lnTo>
                    <a:pt x="134" y="292"/>
                  </a:lnTo>
                  <a:close/>
                </a:path>
              </a:pathLst>
            </a:custGeom>
            <a:solidFill>
              <a:srgbClr val="05C4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Chart 03"/>
            <p:cNvSpPr>
              <a:spLocks/>
            </p:cNvSpPr>
            <p:nvPr/>
          </p:nvSpPr>
          <p:spPr bwMode="auto">
            <a:xfrm>
              <a:off x="10094913" y="4405313"/>
              <a:ext cx="509588" cy="1992313"/>
            </a:xfrm>
            <a:custGeom>
              <a:avLst/>
              <a:gdLst>
                <a:gd name="T0" fmla="*/ 134 w 134"/>
                <a:gd name="T1" fmla="*/ 523 h 523"/>
                <a:gd name="T2" fmla="*/ 0 w 134"/>
                <a:gd name="T3" fmla="*/ 523 h 523"/>
                <a:gd name="T4" fmla="*/ 0 w 134"/>
                <a:gd name="T5" fmla="*/ 27 h 523"/>
                <a:gd name="T6" fmla="*/ 27 w 134"/>
                <a:gd name="T7" fmla="*/ 0 h 523"/>
                <a:gd name="T8" fmla="*/ 107 w 134"/>
                <a:gd name="T9" fmla="*/ 0 h 523"/>
                <a:gd name="T10" fmla="*/ 134 w 134"/>
                <a:gd name="T11" fmla="*/ 27 h 523"/>
                <a:gd name="T12" fmla="*/ 134 w 134"/>
                <a:gd name="T13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523">
                  <a:moveTo>
                    <a:pt x="134" y="523"/>
                  </a:moveTo>
                  <a:cubicBezTo>
                    <a:pt x="0" y="523"/>
                    <a:pt x="0" y="523"/>
                    <a:pt x="0" y="5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22" y="0"/>
                    <a:pt x="134" y="12"/>
                    <a:pt x="134" y="27"/>
                  </a:cubicBezTo>
                  <a:lnTo>
                    <a:pt x="134" y="523"/>
                  </a:lnTo>
                  <a:close/>
                </a:path>
              </a:pathLst>
            </a:custGeom>
            <a:solidFill>
              <a:srgbClr val="404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Chart 02"/>
            <p:cNvSpPr>
              <a:spLocks/>
            </p:cNvSpPr>
            <p:nvPr/>
          </p:nvSpPr>
          <p:spPr bwMode="auto">
            <a:xfrm>
              <a:off x="9471025" y="5464175"/>
              <a:ext cx="509588" cy="933450"/>
            </a:xfrm>
            <a:custGeom>
              <a:avLst/>
              <a:gdLst>
                <a:gd name="T0" fmla="*/ 134 w 134"/>
                <a:gd name="T1" fmla="*/ 245 h 245"/>
                <a:gd name="T2" fmla="*/ 0 w 134"/>
                <a:gd name="T3" fmla="*/ 245 h 245"/>
                <a:gd name="T4" fmla="*/ 0 w 134"/>
                <a:gd name="T5" fmla="*/ 28 h 245"/>
                <a:gd name="T6" fmla="*/ 27 w 134"/>
                <a:gd name="T7" fmla="*/ 0 h 245"/>
                <a:gd name="T8" fmla="*/ 106 w 134"/>
                <a:gd name="T9" fmla="*/ 0 h 245"/>
                <a:gd name="T10" fmla="*/ 134 w 134"/>
                <a:gd name="T11" fmla="*/ 28 h 245"/>
                <a:gd name="T12" fmla="*/ 134 w 134"/>
                <a:gd name="T13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45">
                  <a:moveTo>
                    <a:pt x="134" y="245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21" y="0"/>
                    <a:pt x="134" y="12"/>
                    <a:pt x="134" y="28"/>
                  </a:cubicBezTo>
                  <a:lnTo>
                    <a:pt x="134" y="245"/>
                  </a:lnTo>
                  <a:close/>
                </a:path>
              </a:pathLst>
            </a:custGeom>
            <a:solidFill>
              <a:srgbClr val="FFA3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Chart 01"/>
            <p:cNvSpPr>
              <a:spLocks/>
            </p:cNvSpPr>
            <p:nvPr/>
          </p:nvSpPr>
          <p:spPr bwMode="auto">
            <a:xfrm>
              <a:off x="8869363" y="5045075"/>
              <a:ext cx="509588" cy="1352550"/>
            </a:xfrm>
            <a:custGeom>
              <a:avLst/>
              <a:gdLst>
                <a:gd name="T0" fmla="*/ 134 w 134"/>
                <a:gd name="T1" fmla="*/ 355 h 355"/>
                <a:gd name="T2" fmla="*/ 0 w 134"/>
                <a:gd name="T3" fmla="*/ 355 h 355"/>
                <a:gd name="T4" fmla="*/ 0 w 134"/>
                <a:gd name="T5" fmla="*/ 27 h 355"/>
                <a:gd name="T6" fmla="*/ 27 w 134"/>
                <a:gd name="T7" fmla="*/ 0 h 355"/>
                <a:gd name="T8" fmla="*/ 107 w 134"/>
                <a:gd name="T9" fmla="*/ 0 h 355"/>
                <a:gd name="T10" fmla="*/ 134 w 134"/>
                <a:gd name="T11" fmla="*/ 27 h 355"/>
                <a:gd name="T12" fmla="*/ 134 w 134"/>
                <a:gd name="T13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355">
                  <a:moveTo>
                    <a:pt x="134" y="355"/>
                  </a:moveTo>
                  <a:cubicBezTo>
                    <a:pt x="0" y="355"/>
                    <a:pt x="0" y="355"/>
                    <a:pt x="0" y="35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22" y="0"/>
                    <a:pt x="134" y="12"/>
                    <a:pt x="134" y="27"/>
                  </a:cubicBezTo>
                  <a:lnTo>
                    <a:pt x="134" y="355"/>
                  </a:lnTo>
                  <a:close/>
                </a:path>
              </a:pathLst>
            </a:custGeom>
            <a:solidFill>
              <a:srgbClr val="FF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Chart"/>
            <p:cNvSpPr>
              <a:spLocks/>
            </p:cNvSpPr>
            <p:nvPr/>
          </p:nvSpPr>
          <p:spPr bwMode="auto">
            <a:xfrm>
              <a:off x="8670925" y="6370638"/>
              <a:ext cx="2763838" cy="49213"/>
            </a:xfrm>
            <a:custGeom>
              <a:avLst/>
              <a:gdLst>
                <a:gd name="T0" fmla="*/ 720 w 726"/>
                <a:gd name="T1" fmla="*/ 0 h 13"/>
                <a:gd name="T2" fmla="*/ 6 w 726"/>
                <a:gd name="T3" fmla="*/ 0 h 13"/>
                <a:gd name="T4" fmla="*/ 0 w 726"/>
                <a:gd name="T5" fmla="*/ 7 h 13"/>
                <a:gd name="T6" fmla="*/ 6 w 726"/>
                <a:gd name="T7" fmla="*/ 13 h 13"/>
                <a:gd name="T8" fmla="*/ 720 w 726"/>
                <a:gd name="T9" fmla="*/ 13 h 13"/>
                <a:gd name="T10" fmla="*/ 726 w 726"/>
                <a:gd name="T11" fmla="*/ 7 h 13"/>
                <a:gd name="T12" fmla="*/ 720 w 726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6" h="13">
                  <a:moveTo>
                    <a:pt x="72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720" y="13"/>
                    <a:pt x="720" y="13"/>
                    <a:pt x="720" y="13"/>
                  </a:cubicBezTo>
                  <a:cubicBezTo>
                    <a:pt x="724" y="13"/>
                    <a:pt x="726" y="10"/>
                    <a:pt x="726" y="7"/>
                  </a:cubicBezTo>
                  <a:cubicBezTo>
                    <a:pt x="726" y="3"/>
                    <a:pt x="724" y="0"/>
                    <a:pt x="720" y="0"/>
                  </a:cubicBezTo>
                </a:path>
              </a:pathLst>
            </a:custGeom>
            <a:solidFill>
              <a:srgbClr val="B8B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9" name="Sitting man"/>
            <p:cNvGrpSpPr/>
            <p:nvPr/>
          </p:nvGrpSpPr>
          <p:grpSpPr>
            <a:xfrm>
              <a:off x="10509250" y="3887788"/>
              <a:ext cx="1187451" cy="2170113"/>
              <a:chOff x="10509250" y="3887788"/>
              <a:chExt cx="1187451" cy="2170113"/>
            </a:xfrm>
          </p:grpSpPr>
          <p:sp>
            <p:nvSpPr>
              <p:cNvPr id="41" name="Freeform 223"/>
              <p:cNvSpPr>
                <a:spLocks/>
              </p:cNvSpPr>
              <p:nvPr/>
            </p:nvSpPr>
            <p:spPr bwMode="auto">
              <a:xfrm>
                <a:off x="10741025" y="3887788"/>
                <a:ext cx="358775" cy="274638"/>
              </a:xfrm>
              <a:custGeom>
                <a:avLst/>
                <a:gdLst>
                  <a:gd name="T0" fmla="*/ 35 w 94"/>
                  <a:gd name="T1" fmla="*/ 66 h 72"/>
                  <a:gd name="T2" fmla="*/ 49 w 94"/>
                  <a:gd name="T3" fmla="*/ 57 h 72"/>
                  <a:gd name="T4" fmla="*/ 52 w 94"/>
                  <a:gd name="T5" fmla="*/ 70 h 72"/>
                  <a:gd name="T6" fmla="*/ 73 w 94"/>
                  <a:gd name="T7" fmla="*/ 56 h 72"/>
                  <a:gd name="T8" fmla="*/ 85 w 94"/>
                  <a:gd name="T9" fmla="*/ 48 h 72"/>
                  <a:gd name="T10" fmla="*/ 92 w 94"/>
                  <a:gd name="T11" fmla="*/ 32 h 72"/>
                  <a:gd name="T12" fmla="*/ 33 w 94"/>
                  <a:gd name="T13" fmla="*/ 5 h 72"/>
                  <a:gd name="T14" fmla="*/ 1 w 94"/>
                  <a:gd name="T15" fmla="*/ 64 h 72"/>
                  <a:gd name="T16" fmla="*/ 1 w 94"/>
                  <a:gd name="T17" fmla="*/ 71 h 72"/>
                  <a:gd name="T18" fmla="*/ 35 w 94"/>
                  <a:gd name="T19" fmla="*/ 6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72">
                    <a:moveTo>
                      <a:pt x="35" y="66"/>
                    </a:moveTo>
                    <a:cubicBezTo>
                      <a:pt x="38" y="60"/>
                      <a:pt x="42" y="43"/>
                      <a:pt x="49" y="57"/>
                    </a:cubicBezTo>
                    <a:cubicBezTo>
                      <a:pt x="49" y="68"/>
                      <a:pt x="50" y="69"/>
                      <a:pt x="52" y="70"/>
                    </a:cubicBezTo>
                    <a:cubicBezTo>
                      <a:pt x="54" y="70"/>
                      <a:pt x="70" y="61"/>
                      <a:pt x="73" y="56"/>
                    </a:cubicBezTo>
                    <a:cubicBezTo>
                      <a:pt x="76" y="51"/>
                      <a:pt x="78" y="43"/>
                      <a:pt x="85" y="48"/>
                    </a:cubicBezTo>
                    <a:cubicBezTo>
                      <a:pt x="94" y="45"/>
                      <a:pt x="93" y="36"/>
                      <a:pt x="92" y="32"/>
                    </a:cubicBezTo>
                    <a:cubicBezTo>
                      <a:pt x="91" y="27"/>
                      <a:pt x="75" y="0"/>
                      <a:pt x="33" y="5"/>
                    </a:cubicBezTo>
                    <a:cubicBezTo>
                      <a:pt x="0" y="8"/>
                      <a:pt x="0" y="48"/>
                      <a:pt x="1" y="64"/>
                    </a:cubicBezTo>
                    <a:cubicBezTo>
                      <a:pt x="2" y="66"/>
                      <a:pt x="1" y="69"/>
                      <a:pt x="1" y="71"/>
                    </a:cubicBezTo>
                    <a:cubicBezTo>
                      <a:pt x="15" y="72"/>
                      <a:pt x="33" y="72"/>
                      <a:pt x="35" y="66"/>
                    </a:cubicBezTo>
                    <a:close/>
                  </a:path>
                </a:pathLst>
              </a:custGeom>
              <a:solidFill>
                <a:srgbClr val="1D11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2" name="Freeform 224"/>
              <p:cNvSpPr>
                <a:spLocks/>
              </p:cNvSpPr>
              <p:nvPr/>
            </p:nvSpPr>
            <p:spPr bwMode="auto">
              <a:xfrm>
                <a:off x="10688638" y="4051300"/>
                <a:ext cx="381000" cy="331788"/>
              </a:xfrm>
              <a:custGeom>
                <a:avLst/>
                <a:gdLst>
                  <a:gd name="T0" fmla="*/ 0 w 100"/>
                  <a:gd name="T1" fmla="*/ 51 h 87"/>
                  <a:gd name="T2" fmla="*/ 8 w 100"/>
                  <a:gd name="T3" fmla="*/ 42 h 87"/>
                  <a:gd name="T4" fmla="*/ 15 w 100"/>
                  <a:gd name="T5" fmla="*/ 28 h 87"/>
                  <a:gd name="T6" fmla="*/ 49 w 100"/>
                  <a:gd name="T7" fmla="*/ 23 h 87"/>
                  <a:gd name="T8" fmla="*/ 63 w 100"/>
                  <a:gd name="T9" fmla="*/ 14 h 87"/>
                  <a:gd name="T10" fmla="*/ 66 w 100"/>
                  <a:gd name="T11" fmla="*/ 27 h 87"/>
                  <a:gd name="T12" fmla="*/ 87 w 100"/>
                  <a:gd name="T13" fmla="*/ 13 h 87"/>
                  <a:gd name="T14" fmla="*/ 100 w 100"/>
                  <a:gd name="T15" fmla="*/ 5 h 87"/>
                  <a:gd name="T16" fmla="*/ 98 w 100"/>
                  <a:gd name="T17" fmla="*/ 16 h 87"/>
                  <a:gd name="T18" fmla="*/ 91 w 100"/>
                  <a:gd name="T19" fmla="*/ 28 h 87"/>
                  <a:gd name="T20" fmla="*/ 94 w 100"/>
                  <a:gd name="T21" fmla="*/ 39 h 87"/>
                  <a:gd name="T22" fmla="*/ 87 w 100"/>
                  <a:gd name="T23" fmla="*/ 48 h 87"/>
                  <a:gd name="T24" fmla="*/ 86 w 100"/>
                  <a:gd name="T25" fmla="*/ 48 h 87"/>
                  <a:gd name="T26" fmla="*/ 74 w 100"/>
                  <a:gd name="T27" fmla="*/ 63 h 87"/>
                  <a:gd name="T28" fmla="*/ 67 w 100"/>
                  <a:gd name="T29" fmla="*/ 68 h 87"/>
                  <a:gd name="T30" fmla="*/ 56 w 100"/>
                  <a:gd name="T31" fmla="*/ 66 h 87"/>
                  <a:gd name="T32" fmla="*/ 51 w 100"/>
                  <a:gd name="T33" fmla="*/ 65 h 87"/>
                  <a:gd name="T34" fmla="*/ 43 w 100"/>
                  <a:gd name="T35" fmla="*/ 73 h 87"/>
                  <a:gd name="T36" fmla="*/ 40 w 100"/>
                  <a:gd name="T37" fmla="*/ 87 h 87"/>
                  <a:gd name="T38" fmla="*/ 0 w 100"/>
                  <a:gd name="T39" fmla="*/ 5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" h="87">
                    <a:moveTo>
                      <a:pt x="0" y="51"/>
                    </a:moveTo>
                    <a:cubicBezTo>
                      <a:pt x="8" y="42"/>
                      <a:pt x="8" y="42"/>
                      <a:pt x="8" y="42"/>
                    </a:cubicBezTo>
                    <a:cubicBezTo>
                      <a:pt x="8" y="42"/>
                      <a:pt x="14" y="30"/>
                      <a:pt x="15" y="28"/>
                    </a:cubicBezTo>
                    <a:cubicBezTo>
                      <a:pt x="29" y="29"/>
                      <a:pt x="47" y="29"/>
                      <a:pt x="49" y="23"/>
                    </a:cubicBezTo>
                    <a:cubicBezTo>
                      <a:pt x="52" y="17"/>
                      <a:pt x="56" y="0"/>
                      <a:pt x="63" y="14"/>
                    </a:cubicBezTo>
                    <a:cubicBezTo>
                      <a:pt x="63" y="25"/>
                      <a:pt x="64" y="26"/>
                      <a:pt x="66" y="27"/>
                    </a:cubicBezTo>
                    <a:cubicBezTo>
                      <a:pt x="68" y="27"/>
                      <a:pt x="84" y="18"/>
                      <a:pt x="87" y="13"/>
                    </a:cubicBezTo>
                    <a:cubicBezTo>
                      <a:pt x="90" y="8"/>
                      <a:pt x="92" y="0"/>
                      <a:pt x="100" y="5"/>
                    </a:cubicBezTo>
                    <a:cubicBezTo>
                      <a:pt x="98" y="16"/>
                      <a:pt x="98" y="16"/>
                      <a:pt x="98" y="16"/>
                    </a:cubicBezTo>
                    <a:cubicBezTo>
                      <a:pt x="97" y="20"/>
                      <a:pt x="95" y="25"/>
                      <a:pt x="91" y="28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5" y="43"/>
                      <a:pt x="92" y="48"/>
                      <a:pt x="87" y="4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3" y="66"/>
                      <a:pt x="70" y="67"/>
                      <a:pt x="67" y="68"/>
                    </a:cubicBezTo>
                    <a:cubicBezTo>
                      <a:pt x="63" y="69"/>
                      <a:pt x="59" y="68"/>
                      <a:pt x="56" y="66"/>
                    </a:cubicBezTo>
                    <a:cubicBezTo>
                      <a:pt x="55" y="65"/>
                      <a:pt x="53" y="65"/>
                      <a:pt x="51" y="65"/>
                    </a:cubicBezTo>
                    <a:cubicBezTo>
                      <a:pt x="47" y="66"/>
                      <a:pt x="44" y="69"/>
                      <a:pt x="43" y="73"/>
                    </a:cubicBezTo>
                    <a:cubicBezTo>
                      <a:pt x="42" y="75"/>
                      <a:pt x="40" y="87"/>
                      <a:pt x="40" y="87"/>
                    </a:cubicBez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FDB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3" name="Freeform 225"/>
              <p:cNvSpPr>
                <a:spLocks/>
              </p:cNvSpPr>
              <p:nvPr/>
            </p:nvSpPr>
            <p:spPr bwMode="auto">
              <a:xfrm>
                <a:off x="11118850" y="4954588"/>
                <a:ext cx="223838" cy="109538"/>
              </a:xfrm>
              <a:custGeom>
                <a:avLst/>
                <a:gdLst>
                  <a:gd name="T0" fmla="*/ 7 w 59"/>
                  <a:gd name="T1" fmla="*/ 0 h 29"/>
                  <a:gd name="T2" fmla="*/ 27 w 59"/>
                  <a:gd name="T3" fmla="*/ 5 h 29"/>
                  <a:gd name="T4" fmla="*/ 36 w 59"/>
                  <a:gd name="T5" fmla="*/ 9 h 29"/>
                  <a:gd name="T6" fmla="*/ 56 w 59"/>
                  <a:gd name="T7" fmla="*/ 23 h 29"/>
                  <a:gd name="T8" fmla="*/ 55 w 59"/>
                  <a:gd name="T9" fmla="*/ 29 h 29"/>
                  <a:gd name="T10" fmla="*/ 30 w 59"/>
                  <a:gd name="T11" fmla="*/ 25 h 29"/>
                  <a:gd name="T12" fmla="*/ 8 w 59"/>
                  <a:gd name="T13" fmla="*/ 18 h 29"/>
                  <a:gd name="T14" fmla="*/ 0 w 59"/>
                  <a:gd name="T15" fmla="*/ 15 h 29"/>
                  <a:gd name="T16" fmla="*/ 7 w 59"/>
                  <a:gd name="T1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29">
                    <a:moveTo>
                      <a:pt x="7" y="0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30" y="5"/>
                      <a:pt x="33" y="7"/>
                      <a:pt x="36" y="9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9" y="25"/>
                      <a:pt x="58" y="29"/>
                      <a:pt x="55" y="29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2" y="24"/>
                      <a:pt x="15" y="22"/>
                      <a:pt x="8" y="18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5AA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4" name="Freeform 226"/>
              <p:cNvSpPr>
                <a:spLocks/>
              </p:cNvSpPr>
              <p:nvPr/>
            </p:nvSpPr>
            <p:spPr bwMode="auto">
              <a:xfrm>
                <a:off x="10577513" y="4378325"/>
                <a:ext cx="590550" cy="647700"/>
              </a:xfrm>
              <a:custGeom>
                <a:avLst/>
                <a:gdLst>
                  <a:gd name="T0" fmla="*/ 20 w 155"/>
                  <a:gd name="T1" fmla="*/ 2 h 170"/>
                  <a:gd name="T2" fmla="*/ 62 w 155"/>
                  <a:gd name="T3" fmla="*/ 43 h 170"/>
                  <a:gd name="T4" fmla="*/ 67 w 155"/>
                  <a:gd name="T5" fmla="*/ 70 h 170"/>
                  <a:gd name="T6" fmla="*/ 155 w 155"/>
                  <a:gd name="T7" fmla="*/ 150 h 170"/>
                  <a:gd name="T8" fmla="*/ 148 w 155"/>
                  <a:gd name="T9" fmla="*/ 170 h 170"/>
                  <a:gd name="T10" fmla="*/ 44 w 155"/>
                  <a:gd name="T11" fmla="*/ 107 h 170"/>
                  <a:gd name="T12" fmla="*/ 5 w 155"/>
                  <a:gd name="T13" fmla="*/ 23 h 170"/>
                  <a:gd name="T14" fmla="*/ 20 w 155"/>
                  <a:gd name="T15" fmla="*/ 2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70">
                    <a:moveTo>
                      <a:pt x="20" y="2"/>
                    </a:moveTo>
                    <a:cubicBezTo>
                      <a:pt x="42" y="4"/>
                      <a:pt x="59" y="21"/>
                      <a:pt x="62" y="43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0" y="86"/>
                      <a:pt x="155" y="150"/>
                      <a:pt x="155" y="150"/>
                    </a:cubicBezTo>
                    <a:cubicBezTo>
                      <a:pt x="148" y="170"/>
                      <a:pt x="148" y="170"/>
                      <a:pt x="148" y="170"/>
                    </a:cubicBezTo>
                    <a:cubicBezTo>
                      <a:pt x="148" y="170"/>
                      <a:pt x="49" y="117"/>
                      <a:pt x="44" y="10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12"/>
                      <a:pt x="9" y="0"/>
                      <a:pt x="20" y="2"/>
                    </a:cubicBezTo>
                    <a:close/>
                  </a:path>
                </a:pathLst>
              </a:custGeom>
              <a:solidFill>
                <a:srgbClr val="FF8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5" name="Freeform 227"/>
              <p:cNvSpPr>
                <a:spLocks/>
              </p:cNvSpPr>
              <p:nvPr/>
            </p:nvSpPr>
            <p:spPr bwMode="auto">
              <a:xfrm>
                <a:off x="11366500" y="5853113"/>
                <a:ext cx="90488" cy="95250"/>
              </a:xfrm>
              <a:custGeom>
                <a:avLst/>
                <a:gdLst>
                  <a:gd name="T0" fmla="*/ 57 w 57"/>
                  <a:gd name="T1" fmla="*/ 60 h 60"/>
                  <a:gd name="T2" fmla="*/ 2 w 57"/>
                  <a:gd name="T3" fmla="*/ 60 h 60"/>
                  <a:gd name="T4" fmla="*/ 0 w 57"/>
                  <a:gd name="T5" fmla="*/ 2 h 60"/>
                  <a:gd name="T6" fmla="*/ 55 w 57"/>
                  <a:gd name="T7" fmla="*/ 0 h 60"/>
                  <a:gd name="T8" fmla="*/ 57 w 5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60">
                    <a:moveTo>
                      <a:pt x="57" y="60"/>
                    </a:moveTo>
                    <a:lnTo>
                      <a:pt x="2" y="60"/>
                    </a:lnTo>
                    <a:lnTo>
                      <a:pt x="0" y="2"/>
                    </a:lnTo>
                    <a:lnTo>
                      <a:pt x="55" y="0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DB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6" name="Freeform 228"/>
              <p:cNvSpPr>
                <a:spLocks/>
              </p:cNvSpPr>
              <p:nvPr/>
            </p:nvSpPr>
            <p:spPr bwMode="auto">
              <a:xfrm>
                <a:off x="11095038" y="5822950"/>
                <a:ext cx="103188" cy="106363"/>
              </a:xfrm>
              <a:custGeom>
                <a:avLst/>
                <a:gdLst>
                  <a:gd name="T0" fmla="*/ 56 w 65"/>
                  <a:gd name="T1" fmla="*/ 67 h 67"/>
                  <a:gd name="T2" fmla="*/ 0 w 65"/>
                  <a:gd name="T3" fmla="*/ 57 h 67"/>
                  <a:gd name="T4" fmla="*/ 12 w 65"/>
                  <a:gd name="T5" fmla="*/ 0 h 67"/>
                  <a:gd name="T6" fmla="*/ 65 w 65"/>
                  <a:gd name="T7" fmla="*/ 9 h 67"/>
                  <a:gd name="T8" fmla="*/ 56 w 65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7">
                    <a:moveTo>
                      <a:pt x="56" y="67"/>
                    </a:moveTo>
                    <a:lnTo>
                      <a:pt x="0" y="57"/>
                    </a:lnTo>
                    <a:lnTo>
                      <a:pt x="12" y="0"/>
                    </a:lnTo>
                    <a:lnTo>
                      <a:pt x="65" y="9"/>
                    </a:lnTo>
                    <a:lnTo>
                      <a:pt x="56" y="67"/>
                    </a:lnTo>
                    <a:close/>
                  </a:path>
                </a:pathLst>
              </a:custGeom>
              <a:solidFill>
                <a:srgbClr val="FDB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7" name="Freeform 229"/>
              <p:cNvSpPr>
                <a:spLocks/>
              </p:cNvSpPr>
              <p:nvPr/>
            </p:nvSpPr>
            <p:spPr bwMode="auto">
              <a:xfrm>
                <a:off x="10653713" y="5049838"/>
                <a:ext cx="857250" cy="849313"/>
              </a:xfrm>
              <a:custGeom>
                <a:avLst/>
                <a:gdLst>
                  <a:gd name="T0" fmla="*/ 213 w 225"/>
                  <a:gd name="T1" fmla="*/ 154 h 223"/>
                  <a:gd name="T2" fmla="*/ 212 w 225"/>
                  <a:gd name="T3" fmla="*/ 177 h 223"/>
                  <a:gd name="T4" fmla="*/ 213 w 225"/>
                  <a:gd name="T5" fmla="*/ 223 h 223"/>
                  <a:gd name="T6" fmla="*/ 186 w 225"/>
                  <a:gd name="T7" fmla="*/ 223 h 223"/>
                  <a:gd name="T8" fmla="*/ 178 w 225"/>
                  <a:gd name="T9" fmla="*/ 180 h 223"/>
                  <a:gd name="T10" fmla="*/ 175 w 225"/>
                  <a:gd name="T11" fmla="*/ 153 h 223"/>
                  <a:gd name="T12" fmla="*/ 174 w 225"/>
                  <a:gd name="T13" fmla="*/ 121 h 223"/>
                  <a:gd name="T14" fmla="*/ 175 w 225"/>
                  <a:gd name="T15" fmla="*/ 79 h 223"/>
                  <a:gd name="T16" fmla="*/ 160 w 225"/>
                  <a:gd name="T17" fmla="*/ 64 h 223"/>
                  <a:gd name="T18" fmla="*/ 39 w 225"/>
                  <a:gd name="T19" fmla="*/ 62 h 223"/>
                  <a:gd name="T20" fmla="*/ 25 w 225"/>
                  <a:gd name="T21" fmla="*/ 54 h 223"/>
                  <a:gd name="T22" fmla="*/ 4 w 225"/>
                  <a:gd name="T23" fmla="*/ 28 h 223"/>
                  <a:gd name="T24" fmla="*/ 2 w 225"/>
                  <a:gd name="T25" fmla="*/ 24 h 223"/>
                  <a:gd name="T26" fmla="*/ 0 w 225"/>
                  <a:gd name="T27" fmla="*/ 10 h 223"/>
                  <a:gd name="T28" fmla="*/ 37 w 225"/>
                  <a:gd name="T29" fmla="*/ 6 h 223"/>
                  <a:gd name="T30" fmla="*/ 85 w 225"/>
                  <a:gd name="T31" fmla="*/ 0 h 223"/>
                  <a:gd name="T32" fmla="*/ 85 w 225"/>
                  <a:gd name="T33" fmla="*/ 0 h 223"/>
                  <a:gd name="T34" fmla="*/ 98 w 225"/>
                  <a:gd name="T35" fmla="*/ 1 h 223"/>
                  <a:gd name="T36" fmla="*/ 115 w 225"/>
                  <a:gd name="T37" fmla="*/ 3 h 223"/>
                  <a:gd name="T38" fmla="*/ 130 w 225"/>
                  <a:gd name="T39" fmla="*/ 5 h 223"/>
                  <a:gd name="T40" fmla="*/ 178 w 225"/>
                  <a:gd name="T41" fmla="*/ 11 h 223"/>
                  <a:gd name="T42" fmla="*/ 191 w 225"/>
                  <a:gd name="T43" fmla="*/ 16 h 223"/>
                  <a:gd name="T44" fmla="*/ 223 w 225"/>
                  <a:gd name="T45" fmla="*/ 67 h 223"/>
                  <a:gd name="T46" fmla="*/ 213 w 225"/>
                  <a:gd name="T47" fmla="*/ 154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5" h="223">
                    <a:moveTo>
                      <a:pt x="213" y="154"/>
                    </a:moveTo>
                    <a:cubicBezTo>
                      <a:pt x="213" y="162"/>
                      <a:pt x="212" y="169"/>
                      <a:pt x="212" y="177"/>
                    </a:cubicBezTo>
                    <a:cubicBezTo>
                      <a:pt x="213" y="223"/>
                      <a:pt x="213" y="223"/>
                      <a:pt x="213" y="223"/>
                    </a:cubicBezTo>
                    <a:cubicBezTo>
                      <a:pt x="186" y="223"/>
                      <a:pt x="186" y="223"/>
                      <a:pt x="186" y="223"/>
                    </a:cubicBezTo>
                    <a:cubicBezTo>
                      <a:pt x="186" y="223"/>
                      <a:pt x="182" y="200"/>
                      <a:pt x="178" y="180"/>
                    </a:cubicBezTo>
                    <a:cubicBezTo>
                      <a:pt x="177" y="171"/>
                      <a:pt x="176" y="162"/>
                      <a:pt x="175" y="153"/>
                    </a:cubicBezTo>
                    <a:cubicBezTo>
                      <a:pt x="174" y="142"/>
                      <a:pt x="174" y="131"/>
                      <a:pt x="174" y="121"/>
                    </a:cubicBezTo>
                    <a:cubicBezTo>
                      <a:pt x="175" y="79"/>
                      <a:pt x="175" y="79"/>
                      <a:pt x="175" y="79"/>
                    </a:cubicBezTo>
                    <a:cubicBezTo>
                      <a:pt x="175" y="70"/>
                      <a:pt x="168" y="64"/>
                      <a:pt x="160" y="64"/>
                    </a:cubicBezTo>
                    <a:cubicBezTo>
                      <a:pt x="39" y="62"/>
                      <a:pt x="39" y="62"/>
                      <a:pt x="39" y="62"/>
                    </a:cubicBezTo>
                    <a:cubicBezTo>
                      <a:pt x="33" y="62"/>
                      <a:pt x="29" y="58"/>
                      <a:pt x="25" y="54"/>
                    </a:cubicBezTo>
                    <a:cubicBezTo>
                      <a:pt x="17" y="46"/>
                      <a:pt x="10" y="38"/>
                      <a:pt x="4" y="28"/>
                    </a:cubicBezTo>
                    <a:cubicBezTo>
                      <a:pt x="3" y="26"/>
                      <a:pt x="3" y="25"/>
                      <a:pt x="2" y="24"/>
                    </a:cubicBezTo>
                    <a:cubicBezTo>
                      <a:pt x="2" y="20"/>
                      <a:pt x="1" y="16"/>
                      <a:pt x="0" y="10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78" y="11"/>
                      <a:pt x="178" y="11"/>
                      <a:pt x="178" y="11"/>
                    </a:cubicBezTo>
                    <a:cubicBezTo>
                      <a:pt x="181" y="11"/>
                      <a:pt x="186" y="13"/>
                      <a:pt x="191" y="16"/>
                    </a:cubicBezTo>
                    <a:cubicBezTo>
                      <a:pt x="206" y="26"/>
                      <a:pt x="225" y="45"/>
                      <a:pt x="223" y="67"/>
                    </a:cubicBezTo>
                    <a:lnTo>
                      <a:pt x="213" y="154"/>
                    </a:lnTo>
                    <a:close/>
                  </a:path>
                </a:pathLst>
              </a:custGeom>
              <a:solidFill>
                <a:srgbClr val="006D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8" name="Freeform 230"/>
              <p:cNvSpPr>
                <a:spLocks/>
              </p:cNvSpPr>
              <p:nvPr/>
            </p:nvSpPr>
            <p:spPr bwMode="auto">
              <a:xfrm>
                <a:off x="10653713" y="5045075"/>
                <a:ext cx="814388" cy="841375"/>
              </a:xfrm>
              <a:custGeom>
                <a:avLst/>
                <a:gdLst>
                  <a:gd name="T0" fmla="*/ 214 w 214"/>
                  <a:gd name="T1" fmla="*/ 73 h 221"/>
                  <a:gd name="T2" fmla="*/ 175 w 214"/>
                  <a:gd name="T3" fmla="*/ 154 h 221"/>
                  <a:gd name="T4" fmla="*/ 171 w 214"/>
                  <a:gd name="T5" fmla="*/ 161 h 221"/>
                  <a:gd name="T6" fmla="*/ 144 w 214"/>
                  <a:gd name="T7" fmla="*/ 221 h 221"/>
                  <a:gd name="T8" fmla="*/ 117 w 214"/>
                  <a:gd name="T9" fmla="*/ 215 h 221"/>
                  <a:gd name="T10" fmla="*/ 135 w 214"/>
                  <a:gd name="T11" fmla="*/ 138 h 221"/>
                  <a:gd name="T12" fmla="*/ 164 w 214"/>
                  <a:gd name="T13" fmla="*/ 72 h 221"/>
                  <a:gd name="T14" fmla="*/ 65 w 214"/>
                  <a:gd name="T15" fmla="*/ 66 h 221"/>
                  <a:gd name="T16" fmla="*/ 7 w 214"/>
                  <a:gd name="T17" fmla="*/ 38 h 221"/>
                  <a:gd name="T18" fmla="*/ 3 w 214"/>
                  <a:gd name="T19" fmla="*/ 29 h 221"/>
                  <a:gd name="T20" fmla="*/ 2 w 214"/>
                  <a:gd name="T21" fmla="*/ 26 h 221"/>
                  <a:gd name="T22" fmla="*/ 2 w 214"/>
                  <a:gd name="T23" fmla="*/ 25 h 221"/>
                  <a:gd name="T24" fmla="*/ 0 w 214"/>
                  <a:gd name="T25" fmla="*/ 11 h 221"/>
                  <a:gd name="T26" fmla="*/ 37 w 214"/>
                  <a:gd name="T27" fmla="*/ 7 h 221"/>
                  <a:gd name="T28" fmla="*/ 43 w 214"/>
                  <a:gd name="T29" fmla="*/ 6 h 221"/>
                  <a:gd name="T30" fmla="*/ 85 w 214"/>
                  <a:gd name="T31" fmla="*/ 1 h 221"/>
                  <a:gd name="T32" fmla="*/ 85 w 214"/>
                  <a:gd name="T33" fmla="*/ 1 h 221"/>
                  <a:gd name="T34" fmla="*/ 85 w 214"/>
                  <a:gd name="T35" fmla="*/ 1 h 221"/>
                  <a:gd name="T36" fmla="*/ 88 w 214"/>
                  <a:gd name="T37" fmla="*/ 0 h 221"/>
                  <a:gd name="T38" fmla="*/ 88 w 214"/>
                  <a:gd name="T39" fmla="*/ 0 h 221"/>
                  <a:gd name="T40" fmla="*/ 90 w 214"/>
                  <a:gd name="T41" fmla="*/ 0 h 221"/>
                  <a:gd name="T42" fmla="*/ 98 w 214"/>
                  <a:gd name="T43" fmla="*/ 2 h 221"/>
                  <a:gd name="T44" fmla="*/ 164 w 214"/>
                  <a:gd name="T45" fmla="*/ 21 h 221"/>
                  <a:gd name="T46" fmla="*/ 214 w 214"/>
                  <a:gd name="T47" fmla="*/ 73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4" h="221">
                    <a:moveTo>
                      <a:pt x="214" y="73"/>
                    </a:moveTo>
                    <a:cubicBezTo>
                      <a:pt x="214" y="85"/>
                      <a:pt x="192" y="127"/>
                      <a:pt x="175" y="154"/>
                    </a:cubicBezTo>
                    <a:cubicBezTo>
                      <a:pt x="174" y="156"/>
                      <a:pt x="172" y="159"/>
                      <a:pt x="171" y="161"/>
                    </a:cubicBezTo>
                    <a:cubicBezTo>
                      <a:pt x="157" y="183"/>
                      <a:pt x="144" y="221"/>
                      <a:pt x="144" y="221"/>
                    </a:cubicBezTo>
                    <a:cubicBezTo>
                      <a:pt x="117" y="215"/>
                      <a:pt x="117" y="215"/>
                      <a:pt x="117" y="215"/>
                    </a:cubicBezTo>
                    <a:cubicBezTo>
                      <a:pt x="117" y="215"/>
                      <a:pt x="122" y="174"/>
                      <a:pt x="135" y="138"/>
                    </a:cubicBezTo>
                    <a:cubicBezTo>
                      <a:pt x="148" y="103"/>
                      <a:pt x="164" y="72"/>
                      <a:pt x="164" y="72"/>
                    </a:cubicBezTo>
                    <a:cubicBezTo>
                      <a:pt x="65" y="66"/>
                      <a:pt x="65" y="66"/>
                      <a:pt x="65" y="66"/>
                    </a:cubicBezTo>
                    <a:cubicBezTo>
                      <a:pt x="38" y="66"/>
                      <a:pt x="16" y="63"/>
                      <a:pt x="7" y="38"/>
                    </a:cubicBezTo>
                    <a:cubicBezTo>
                      <a:pt x="6" y="36"/>
                      <a:pt x="5" y="33"/>
                      <a:pt x="3" y="29"/>
                    </a:cubicBezTo>
                    <a:cubicBezTo>
                      <a:pt x="3" y="28"/>
                      <a:pt x="2" y="27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1"/>
                      <a:pt x="1" y="17"/>
                      <a:pt x="0" y="11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93" y="1"/>
                      <a:pt x="98" y="2"/>
                    </a:cubicBezTo>
                    <a:cubicBezTo>
                      <a:pt x="111" y="6"/>
                      <a:pt x="139" y="13"/>
                      <a:pt x="164" y="21"/>
                    </a:cubicBezTo>
                    <a:cubicBezTo>
                      <a:pt x="195" y="31"/>
                      <a:pt x="214" y="47"/>
                      <a:pt x="214" y="73"/>
                    </a:cubicBezTo>
                    <a:close/>
                  </a:path>
                </a:pathLst>
              </a:custGeom>
              <a:solidFill>
                <a:srgbClr val="007C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9" name="Freeform 231"/>
              <p:cNvSpPr>
                <a:spLocks/>
              </p:cNvSpPr>
              <p:nvPr/>
            </p:nvSpPr>
            <p:spPr bwMode="auto">
              <a:xfrm>
                <a:off x="10509250" y="4244975"/>
                <a:ext cx="487363" cy="911225"/>
              </a:xfrm>
              <a:custGeom>
                <a:avLst/>
                <a:gdLst>
                  <a:gd name="T0" fmla="*/ 128 w 128"/>
                  <a:gd name="T1" fmla="*/ 210 h 239"/>
                  <a:gd name="T2" fmla="*/ 126 w 128"/>
                  <a:gd name="T3" fmla="*/ 210 h 239"/>
                  <a:gd name="T4" fmla="*/ 126 w 128"/>
                  <a:gd name="T5" fmla="*/ 210 h 239"/>
                  <a:gd name="T6" fmla="*/ 123 w 128"/>
                  <a:gd name="T7" fmla="*/ 211 h 239"/>
                  <a:gd name="T8" fmla="*/ 123 w 128"/>
                  <a:gd name="T9" fmla="*/ 211 h 239"/>
                  <a:gd name="T10" fmla="*/ 123 w 128"/>
                  <a:gd name="T11" fmla="*/ 211 h 239"/>
                  <a:gd name="T12" fmla="*/ 42 w 128"/>
                  <a:gd name="T13" fmla="*/ 239 h 239"/>
                  <a:gd name="T14" fmla="*/ 41 w 128"/>
                  <a:gd name="T15" fmla="*/ 239 h 239"/>
                  <a:gd name="T16" fmla="*/ 40 w 128"/>
                  <a:gd name="T17" fmla="*/ 239 h 239"/>
                  <a:gd name="T18" fmla="*/ 39 w 128"/>
                  <a:gd name="T19" fmla="*/ 236 h 239"/>
                  <a:gd name="T20" fmla="*/ 39 w 128"/>
                  <a:gd name="T21" fmla="*/ 235 h 239"/>
                  <a:gd name="T22" fmla="*/ 37 w 128"/>
                  <a:gd name="T23" fmla="*/ 221 h 239"/>
                  <a:gd name="T24" fmla="*/ 34 w 128"/>
                  <a:gd name="T25" fmla="*/ 198 h 239"/>
                  <a:gd name="T26" fmla="*/ 10 w 128"/>
                  <a:gd name="T27" fmla="*/ 97 h 239"/>
                  <a:gd name="T28" fmla="*/ 47 w 128"/>
                  <a:gd name="T29" fmla="*/ 0 h 239"/>
                  <a:gd name="T30" fmla="*/ 87 w 128"/>
                  <a:gd name="T31" fmla="*/ 36 h 239"/>
                  <a:gd name="T32" fmla="*/ 91 w 128"/>
                  <a:gd name="T33" fmla="*/ 48 h 239"/>
                  <a:gd name="T34" fmla="*/ 106 w 128"/>
                  <a:gd name="T35" fmla="*/ 121 h 239"/>
                  <a:gd name="T36" fmla="*/ 109 w 128"/>
                  <a:gd name="T37" fmla="*/ 140 h 239"/>
                  <a:gd name="T38" fmla="*/ 120 w 128"/>
                  <a:gd name="T39" fmla="*/ 180 h 239"/>
                  <a:gd name="T40" fmla="*/ 121 w 128"/>
                  <a:gd name="T41" fmla="*/ 185 h 239"/>
                  <a:gd name="T42" fmla="*/ 123 w 128"/>
                  <a:gd name="T43" fmla="*/ 190 h 239"/>
                  <a:gd name="T44" fmla="*/ 126 w 128"/>
                  <a:gd name="T45" fmla="*/ 201 h 239"/>
                  <a:gd name="T46" fmla="*/ 128 w 128"/>
                  <a:gd name="T47" fmla="*/ 21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8" h="239">
                    <a:moveTo>
                      <a:pt x="128" y="210"/>
                    </a:moveTo>
                    <a:cubicBezTo>
                      <a:pt x="126" y="210"/>
                      <a:pt x="126" y="210"/>
                      <a:pt x="126" y="210"/>
                    </a:cubicBezTo>
                    <a:cubicBezTo>
                      <a:pt x="126" y="210"/>
                      <a:pt x="126" y="210"/>
                      <a:pt x="126" y="210"/>
                    </a:cubicBezTo>
                    <a:cubicBezTo>
                      <a:pt x="123" y="211"/>
                      <a:pt x="123" y="211"/>
                      <a:pt x="123" y="211"/>
                    </a:cubicBezTo>
                    <a:cubicBezTo>
                      <a:pt x="123" y="211"/>
                      <a:pt x="123" y="211"/>
                      <a:pt x="123" y="211"/>
                    </a:cubicBezTo>
                    <a:cubicBezTo>
                      <a:pt x="123" y="211"/>
                      <a:pt x="123" y="211"/>
                      <a:pt x="123" y="211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41" y="239"/>
                      <a:pt x="41" y="239"/>
                      <a:pt x="41" y="239"/>
                    </a:cubicBezTo>
                    <a:cubicBezTo>
                      <a:pt x="40" y="239"/>
                      <a:pt x="40" y="239"/>
                      <a:pt x="40" y="239"/>
                    </a:cubicBezTo>
                    <a:cubicBezTo>
                      <a:pt x="40" y="239"/>
                      <a:pt x="40" y="238"/>
                      <a:pt x="39" y="236"/>
                    </a:cubicBezTo>
                    <a:cubicBezTo>
                      <a:pt x="39" y="235"/>
                      <a:pt x="39" y="235"/>
                      <a:pt x="39" y="235"/>
                    </a:cubicBezTo>
                    <a:cubicBezTo>
                      <a:pt x="39" y="231"/>
                      <a:pt x="38" y="227"/>
                      <a:pt x="37" y="221"/>
                    </a:cubicBezTo>
                    <a:cubicBezTo>
                      <a:pt x="36" y="214"/>
                      <a:pt x="36" y="206"/>
                      <a:pt x="34" y="198"/>
                    </a:cubicBezTo>
                    <a:cubicBezTo>
                      <a:pt x="26" y="160"/>
                      <a:pt x="12" y="110"/>
                      <a:pt x="10" y="97"/>
                    </a:cubicBezTo>
                    <a:cubicBezTo>
                      <a:pt x="0" y="27"/>
                      <a:pt x="25" y="19"/>
                      <a:pt x="47" y="0"/>
                    </a:cubicBezTo>
                    <a:cubicBezTo>
                      <a:pt x="87" y="36"/>
                      <a:pt x="87" y="36"/>
                      <a:pt x="87" y="36"/>
                    </a:cubicBezTo>
                    <a:cubicBezTo>
                      <a:pt x="91" y="48"/>
                      <a:pt x="91" y="48"/>
                      <a:pt x="91" y="48"/>
                    </a:cubicBezTo>
                    <a:cubicBezTo>
                      <a:pt x="98" y="72"/>
                      <a:pt x="103" y="96"/>
                      <a:pt x="106" y="121"/>
                    </a:cubicBezTo>
                    <a:cubicBezTo>
                      <a:pt x="106" y="127"/>
                      <a:pt x="107" y="134"/>
                      <a:pt x="109" y="140"/>
                    </a:cubicBezTo>
                    <a:cubicBezTo>
                      <a:pt x="120" y="180"/>
                      <a:pt x="120" y="180"/>
                      <a:pt x="120" y="180"/>
                    </a:cubicBezTo>
                    <a:cubicBezTo>
                      <a:pt x="121" y="185"/>
                      <a:pt x="121" y="185"/>
                      <a:pt x="121" y="185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6" y="201"/>
                      <a:pt x="126" y="201"/>
                      <a:pt x="126" y="201"/>
                    </a:cubicBezTo>
                    <a:cubicBezTo>
                      <a:pt x="127" y="204"/>
                      <a:pt x="127" y="207"/>
                      <a:pt x="128" y="210"/>
                    </a:cubicBezTo>
                    <a:close/>
                  </a:path>
                </a:pathLst>
              </a:custGeom>
              <a:solidFill>
                <a:srgbClr val="FFA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0" name="Freeform 232"/>
              <p:cNvSpPr>
                <a:spLocks/>
              </p:cNvSpPr>
              <p:nvPr/>
            </p:nvSpPr>
            <p:spPr bwMode="auto">
              <a:xfrm>
                <a:off x="10539413" y="4367213"/>
                <a:ext cx="446088" cy="631825"/>
              </a:xfrm>
              <a:custGeom>
                <a:avLst/>
                <a:gdLst>
                  <a:gd name="T0" fmla="*/ 68 w 117"/>
                  <a:gd name="T1" fmla="*/ 55 h 166"/>
                  <a:gd name="T2" fmla="*/ 30 w 117"/>
                  <a:gd name="T3" fmla="*/ 2 h 166"/>
                  <a:gd name="T4" fmla="*/ 6 w 117"/>
                  <a:gd name="T5" fmla="*/ 39 h 166"/>
                  <a:gd name="T6" fmla="*/ 43 w 117"/>
                  <a:gd name="T7" fmla="*/ 120 h 166"/>
                  <a:gd name="T8" fmla="*/ 117 w 117"/>
                  <a:gd name="T9" fmla="*/ 166 h 166"/>
                  <a:gd name="T10" fmla="*/ 115 w 117"/>
                  <a:gd name="T11" fmla="*/ 158 h 166"/>
                  <a:gd name="T12" fmla="*/ 113 w 117"/>
                  <a:gd name="T13" fmla="*/ 153 h 166"/>
                  <a:gd name="T14" fmla="*/ 112 w 117"/>
                  <a:gd name="T15" fmla="*/ 148 h 166"/>
                  <a:gd name="T16" fmla="*/ 104 w 117"/>
                  <a:gd name="T17" fmla="*/ 119 h 166"/>
                  <a:gd name="T18" fmla="*/ 92 w 117"/>
                  <a:gd name="T19" fmla="*/ 110 h 166"/>
                  <a:gd name="T20" fmla="*/ 68 w 117"/>
                  <a:gd name="T21" fmla="*/ 5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166">
                    <a:moveTo>
                      <a:pt x="68" y="55"/>
                    </a:moveTo>
                    <a:cubicBezTo>
                      <a:pt x="59" y="33"/>
                      <a:pt x="52" y="5"/>
                      <a:pt x="30" y="2"/>
                    </a:cubicBezTo>
                    <a:cubicBezTo>
                      <a:pt x="18" y="0"/>
                      <a:pt x="0" y="5"/>
                      <a:pt x="6" y="39"/>
                    </a:cubicBezTo>
                    <a:cubicBezTo>
                      <a:pt x="11" y="74"/>
                      <a:pt x="43" y="120"/>
                      <a:pt x="43" y="120"/>
                    </a:cubicBezTo>
                    <a:cubicBezTo>
                      <a:pt x="46" y="126"/>
                      <a:pt x="86" y="149"/>
                      <a:pt x="117" y="166"/>
                    </a:cubicBezTo>
                    <a:cubicBezTo>
                      <a:pt x="115" y="158"/>
                      <a:pt x="115" y="158"/>
                      <a:pt x="115" y="158"/>
                    </a:cubicBezTo>
                    <a:cubicBezTo>
                      <a:pt x="113" y="153"/>
                      <a:pt x="113" y="153"/>
                      <a:pt x="113" y="153"/>
                    </a:cubicBezTo>
                    <a:cubicBezTo>
                      <a:pt x="112" y="148"/>
                      <a:pt x="112" y="148"/>
                      <a:pt x="112" y="148"/>
                    </a:cubicBezTo>
                    <a:cubicBezTo>
                      <a:pt x="104" y="119"/>
                      <a:pt x="104" y="119"/>
                      <a:pt x="104" y="119"/>
                    </a:cubicBezTo>
                    <a:cubicBezTo>
                      <a:pt x="92" y="110"/>
                      <a:pt x="92" y="110"/>
                      <a:pt x="92" y="110"/>
                    </a:cubicBezTo>
                    <a:cubicBezTo>
                      <a:pt x="82" y="100"/>
                      <a:pt x="68" y="55"/>
                      <a:pt x="68" y="55"/>
                    </a:cubicBezTo>
                    <a:close/>
                  </a:path>
                </a:pathLst>
              </a:custGeom>
              <a:solidFill>
                <a:srgbClr val="FF8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1" name="Freeform 233"/>
              <p:cNvSpPr>
                <a:spLocks/>
              </p:cNvSpPr>
              <p:nvPr/>
            </p:nvSpPr>
            <p:spPr bwMode="auto">
              <a:xfrm>
                <a:off x="10539413" y="4340225"/>
                <a:ext cx="625475" cy="712788"/>
              </a:xfrm>
              <a:custGeom>
                <a:avLst/>
                <a:gdLst>
                  <a:gd name="T0" fmla="*/ 30 w 164"/>
                  <a:gd name="T1" fmla="*/ 2 h 187"/>
                  <a:gd name="T2" fmla="*/ 68 w 164"/>
                  <a:gd name="T3" fmla="*/ 55 h 187"/>
                  <a:gd name="T4" fmla="*/ 92 w 164"/>
                  <a:gd name="T5" fmla="*/ 110 h 187"/>
                  <a:gd name="T6" fmla="*/ 164 w 164"/>
                  <a:gd name="T7" fmla="*/ 167 h 187"/>
                  <a:gd name="T8" fmla="*/ 155 w 164"/>
                  <a:gd name="T9" fmla="*/ 187 h 187"/>
                  <a:gd name="T10" fmla="*/ 43 w 164"/>
                  <a:gd name="T11" fmla="*/ 120 h 187"/>
                  <a:gd name="T12" fmla="*/ 6 w 164"/>
                  <a:gd name="T13" fmla="*/ 39 h 187"/>
                  <a:gd name="T14" fmla="*/ 30 w 164"/>
                  <a:gd name="T15" fmla="*/ 2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4" h="187">
                    <a:moveTo>
                      <a:pt x="30" y="2"/>
                    </a:moveTo>
                    <a:cubicBezTo>
                      <a:pt x="52" y="5"/>
                      <a:pt x="59" y="34"/>
                      <a:pt x="68" y="55"/>
                    </a:cubicBezTo>
                    <a:cubicBezTo>
                      <a:pt x="68" y="55"/>
                      <a:pt x="82" y="100"/>
                      <a:pt x="92" y="110"/>
                    </a:cubicBezTo>
                    <a:cubicBezTo>
                      <a:pt x="164" y="167"/>
                      <a:pt x="164" y="167"/>
                      <a:pt x="164" y="167"/>
                    </a:cubicBezTo>
                    <a:cubicBezTo>
                      <a:pt x="155" y="187"/>
                      <a:pt x="155" y="187"/>
                      <a:pt x="155" y="187"/>
                    </a:cubicBezTo>
                    <a:cubicBezTo>
                      <a:pt x="155" y="187"/>
                      <a:pt x="48" y="130"/>
                      <a:pt x="43" y="120"/>
                    </a:cubicBezTo>
                    <a:cubicBezTo>
                      <a:pt x="43" y="120"/>
                      <a:pt x="11" y="74"/>
                      <a:pt x="6" y="39"/>
                    </a:cubicBezTo>
                    <a:cubicBezTo>
                      <a:pt x="0" y="5"/>
                      <a:pt x="18" y="0"/>
                      <a:pt x="30" y="2"/>
                    </a:cubicBezTo>
                    <a:close/>
                  </a:path>
                </a:pathLst>
              </a:custGeom>
              <a:solidFill>
                <a:srgbClr val="FF8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2" name="Freeform 234"/>
              <p:cNvSpPr>
                <a:spLocks/>
              </p:cNvSpPr>
              <p:nvPr/>
            </p:nvSpPr>
            <p:spPr bwMode="auto">
              <a:xfrm>
                <a:off x="11133138" y="4987925"/>
                <a:ext cx="225425" cy="103188"/>
              </a:xfrm>
              <a:custGeom>
                <a:avLst/>
                <a:gdLst>
                  <a:gd name="T0" fmla="*/ 6 w 59"/>
                  <a:gd name="T1" fmla="*/ 0 h 27"/>
                  <a:gd name="T2" fmla="*/ 26 w 59"/>
                  <a:gd name="T3" fmla="*/ 4 h 27"/>
                  <a:gd name="T4" fmla="*/ 36 w 59"/>
                  <a:gd name="T5" fmla="*/ 8 h 27"/>
                  <a:gd name="T6" fmla="*/ 57 w 59"/>
                  <a:gd name="T7" fmla="*/ 21 h 27"/>
                  <a:gd name="T8" fmla="*/ 56 w 59"/>
                  <a:gd name="T9" fmla="*/ 27 h 27"/>
                  <a:gd name="T10" fmla="*/ 30 w 59"/>
                  <a:gd name="T11" fmla="*/ 24 h 27"/>
                  <a:gd name="T12" fmla="*/ 8 w 59"/>
                  <a:gd name="T13" fmla="*/ 18 h 27"/>
                  <a:gd name="T14" fmla="*/ 0 w 59"/>
                  <a:gd name="T15" fmla="*/ 15 h 27"/>
                  <a:gd name="T16" fmla="*/ 6 w 59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27">
                    <a:moveTo>
                      <a:pt x="6" y="0"/>
                    </a:moveTo>
                    <a:cubicBezTo>
                      <a:pt x="26" y="4"/>
                      <a:pt x="26" y="4"/>
                      <a:pt x="26" y="4"/>
                    </a:cubicBezTo>
                    <a:cubicBezTo>
                      <a:pt x="30" y="4"/>
                      <a:pt x="33" y="6"/>
                      <a:pt x="36" y="8"/>
                    </a:cubicBezTo>
                    <a:cubicBezTo>
                      <a:pt x="57" y="21"/>
                      <a:pt x="57" y="21"/>
                      <a:pt x="57" y="21"/>
                    </a:cubicBezTo>
                    <a:cubicBezTo>
                      <a:pt x="59" y="23"/>
                      <a:pt x="58" y="26"/>
                      <a:pt x="56" y="27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3" y="23"/>
                      <a:pt x="15" y="21"/>
                      <a:pt x="8" y="18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DB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3" name="Freeform 235"/>
              <p:cNvSpPr>
                <a:spLocks/>
              </p:cNvSpPr>
              <p:nvPr/>
            </p:nvSpPr>
            <p:spPr bwMode="auto">
              <a:xfrm>
                <a:off x="10688638" y="4225925"/>
                <a:ext cx="163513" cy="157163"/>
              </a:xfrm>
              <a:custGeom>
                <a:avLst/>
                <a:gdLst>
                  <a:gd name="T0" fmla="*/ 0 w 43"/>
                  <a:gd name="T1" fmla="*/ 5 h 41"/>
                  <a:gd name="T2" fmla="*/ 4 w 43"/>
                  <a:gd name="T3" fmla="*/ 0 h 41"/>
                  <a:gd name="T4" fmla="*/ 43 w 43"/>
                  <a:gd name="T5" fmla="*/ 28 h 41"/>
                  <a:gd name="T6" fmla="*/ 40 w 43"/>
                  <a:gd name="T7" fmla="*/ 41 h 41"/>
                  <a:gd name="T8" fmla="*/ 0 w 43"/>
                  <a:gd name="T9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1">
                    <a:moveTo>
                      <a:pt x="0" y="5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2" y="32"/>
                      <a:pt x="40" y="41"/>
                      <a:pt x="40" y="41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4" name="Freeform 236"/>
              <p:cNvSpPr>
                <a:spLocks/>
              </p:cNvSpPr>
              <p:nvPr/>
            </p:nvSpPr>
            <p:spPr bwMode="auto">
              <a:xfrm>
                <a:off x="11015663" y="4851400"/>
                <a:ext cx="681038" cy="277813"/>
              </a:xfrm>
              <a:custGeom>
                <a:avLst/>
                <a:gdLst>
                  <a:gd name="T0" fmla="*/ 174 w 179"/>
                  <a:gd name="T1" fmla="*/ 1 h 73"/>
                  <a:gd name="T2" fmla="*/ 109 w 179"/>
                  <a:gd name="T3" fmla="*/ 67 h 73"/>
                  <a:gd name="T4" fmla="*/ 3 w 179"/>
                  <a:gd name="T5" fmla="*/ 48 h 73"/>
                  <a:gd name="T6" fmla="*/ 0 w 179"/>
                  <a:gd name="T7" fmla="*/ 50 h 73"/>
                  <a:gd name="T8" fmla="*/ 2 w 179"/>
                  <a:gd name="T9" fmla="*/ 53 h 73"/>
                  <a:gd name="T10" fmla="*/ 110 w 179"/>
                  <a:gd name="T11" fmla="*/ 73 h 73"/>
                  <a:gd name="T12" fmla="*/ 178 w 179"/>
                  <a:gd name="T13" fmla="*/ 5 h 73"/>
                  <a:gd name="T14" fmla="*/ 178 w 179"/>
                  <a:gd name="T15" fmla="*/ 1 h 73"/>
                  <a:gd name="T16" fmla="*/ 174 w 179"/>
                  <a:gd name="T17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73">
                    <a:moveTo>
                      <a:pt x="174" y="1"/>
                    </a:moveTo>
                    <a:cubicBezTo>
                      <a:pt x="109" y="67"/>
                      <a:pt x="109" y="67"/>
                      <a:pt x="109" y="6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48"/>
                      <a:pt x="0" y="48"/>
                      <a:pt x="0" y="50"/>
                    </a:cubicBezTo>
                    <a:cubicBezTo>
                      <a:pt x="0" y="51"/>
                      <a:pt x="1" y="53"/>
                      <a:pt x="2" y="53"/>
                    </a:cubicBezTo>
                    <a:cubicBezTo>
                      <a:pt x="110" y="73"/>
                      <a:pt x="110" y="73"/>
                      <a:pt x="110" y="73"/>
                    </a:cubicBezTo>
                    <a:cubicBezTo>
                      <a:pt x="178" y="5"/>
                      <a:pt x="178" y="5"/>
                      <a:pt x="178" y="5"/>
                    </a:cubicBezTo>
                    <a:cubicBezTo>
                      <a:pt x="179" y="4"/>
                      <a:pt x="179" y="2"/>
                      <a:pt x="178" y="1"/>
                    </a:cubicBezTo>
                    <a:cubicBezTo>
                      <a:pt x="177" y="0"/>
                      <a:pt x="175" y="0"/>
                      <a:pt x="174" y="1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5" name="Freeform 237"/>
              <p:cNvSpPr>
                <a:spLocks/>
              </p:cNvSpPr>
              <p:nvPr/>
            </p:nvSpPr>
            <p:spPr bwMode="auto">
              <a:xfrm>
                <a:off x="11061700" y="5875338"/>
                <a:ext cx="315913" cy="182563"/>
              </a:xfrm>
              <a:custGeom>
                <a:avLst/>
                <a:gdLst>
                  <a:gd name="T0" fmla="*/ 8 w 83"/>
                  <a:gd name="T1" fmla="*/ 0 h 48"/>
                  <a:gd name="T2" fmla="*/ 1 w 83"/>
                  <a:gd name="T3" fmla="*/ 17 h 48"/>
                  <a:gd name="T4" fmla="*/ 2 w 83"/>
                  <a:gd name="T5" fmla="*/ 22 h 48"/>
                  <a:gd name="T6" fmla="*/ 58 w 83"/>
                  <a:gd name="T7" fmla="*/ 46 h 48"/>
                  <a:gd name="T8" fmla="*/ 81 w 83"/>
                  <a:gd name="T9" fmla="*/ 46 h 48"/>
                  <a:gd name="T10" fmla="*/ 82 w 83"/>
                  <a:gd name="T11" fmla="*/ 39 h 48"/>
                  <a:gd name="T12" fmla="*/ 72 w 83"/>
                  <a:gd name="T13" fmla="*/ 33 h 48"/>
                  <a:gd name="T14" fmla="*/ 56 w 83"/>
                  <a:gd name="T15" fmla="*/ 22 h 48"/>
                  <a:gd name="T16" fmla="*/ 40 w 83"/>
                  <a:gd name="T17" fmla="*/ 2 h 48"/>
                  <a:gd name="T18" fmla="*/ 26 w 83"/>
                  <a:gd name="T19" fmla="*/ 7 h 48"/>
                  <a:gd name="T20" fmla="*/ 8 w 83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48">
                    <a:moveTo>
                      <a:pt x="8" y="0"/>
                    </a:moveTo>
                    <a:cubicBezTo>
                      <a:pt x="6" y="3"/>
                      <a:pt x="2" y="12"/>
                      <a:pt x="1" y="17"/>
                    </a:cubicBezTo>
                    <a:cubicBezTo>
                      <a:pt x="0" y="19"/>
                      <a:pt x="1" y="21"/>
                      <a:pt x="2" y="22"/>
                    </a:cubicBezTo>
                    <a:cubicBezTo>
                      <a:pt x="13" y="27"/>
                      <a:pt x="51" y="45"/>
                      <a:pt x="58" y="46"/>
                    </a:cubicBezTo>
                    <a:cubicBezTo>
                      <a:pt x="67" y="48"/>
                      <a:pt x="80" y="47"/>
                      <a:pt x="81" y="46"/>
                    </a:cubicBezTo>
                    <a:cubicBezTo>
                      <a:pt x="81" y="46"/>
                      <a:pt x="83" y="41"/>
                      <a:pt x="82" y="39"/>
                    </a:cubicBezTo>
                    <a:cubicBezTo>
                      <a:pt x="81" y="38"/>
                      <a:pt x="78" y="35"/>
                      <a:pt x="72" y="33"/>
                    </a:cubicBezTo>
                    <a:cubicBezTo>
                      <a:pt x="67" y="31"/>
                      <a:pt x="57" y="23"/>
                      <a:pt x="56" y="22"/>
                    </a:cubicBezTo>
                    <a:cubicBezTo>
                      <a:pt x="56" y="21"/>
                      <a:pt x="47" y="6"/>
                      <a:pt x="40" y="2"/>
                    </a:cubicBezTo>
                    <a:cubicBezTo>
                      <a:pt x="35" y="4"/>
                      <a:pt x="30" y="8"/>
                      <a:pt x="26" y="7"/>
                    </a:cubicBezTo>
                    <a:cubicBezTo>
                      <a:pt x="22" y="6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6" name="Freeform 238"/>
              <p:cNvSpPr>
                <a:spLocks/>
              </p:cNvSpPr>
              <p:nvPr/>
            </p:nvSpPr>
            <p:spPr bwMode="auto">
              <a:xfrm>
                <a:off x="11350625" y="5891213"/>
                <a:ext cx="315913" cy="139700"/>
              </a:xfrm>
              <a:custGeom>
                <a:avLst/>
                <a:gdLst>
                  <a:gd name="T0" fmla="*/ 2 w 83"/>
                  <a:gd name="T1" fmla="*/ 8 h 37"/>
                  <a:gd name="T2" fmla="*/ 0 w 83"/>
                  <a:gd name="T3" fmla="*/ 26 h 37"/>
                  <a:gd name="T4" fmla="*/ 3 w 83"/>
                  <a:gd name="T5" fmla="*/ 30 h 37"/>
                  <a:gd name="T6" fmla="*/ 61 w 83"/>
                  <a:gd name="T7" fmla="*/ 36 h 37"/>
                  <a:gd name="T8" fmla="*/ 82 w 83"/>
                  <a:gd name="T9" fmla="*/ 30 h 37"/>
                  <a:gd name="T10" fmla="*/ 81 w 83"/>
                  <a:gd name="T11" fmla="*/ 23 h 37"/>
                  <a:gd name="T12" fmla="*/ 71 w 83"/>
                  <a:gd name="T13" fmla="*/ 20 h 37"/>
                  <a:gd name="T14" fmla="*/ 53 w 83"/>
                  <a:gd name="T15" fmla="*/ 14 h 37"/>
                  <a:gd name="T16" fmla="*/ 32 w 83"/>
                  <a:gd name="T17" fmla="*/ 0 h 37"/>
                  <a:gd name="T18" fmla="*/ 20 w 83"/>
                  <a:gd name="T19" fmla="*/ 9 h 37"/>
                  <a:gd name="T20" fmla="*/ 2 w 83"/>
                  <a:gd name="T21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37">
                    <a:moveTo>
                      <a:pt x="2" y="8"/>
                    </a:moveTo>
                    <a:cubicBezTo>
                      <a:pt x="0" y="11"/>
                      <a:pt x="0" y="21"/>
                      <a:pt x="0" y="26"/>
                    </a:cubicBezTo>
                    <a:cubicBezTo>
                      <a:pt x="0" y="28"/>
                      <a:pt x="1" y="29"/>
                      <a:pt x="3" y="30"/>
                    </a:cubicBezTo>
                    <a:cubicBezTo>
                      <a:pt x="14" y="31"/>
                      <a:pt x="54" y="37"/>
                      <a:pt x="61" y="36"/>
                    </a:cubicBezTo>
                    <a:cubicBezTo>
                      <a:pt x="69" y="35"/>
                      <a:pt x="82" y="31"/>
                      <a:pt x="82" y="30"/>
                    </a:cubicBezTo>
                    <a:cubicBezTo>
                      <a:pt x="83" y="29"/>
                      <a:pt x="83" y="24"/>
                      <a:pt x="81" y="23"/>
                    </a:cubicBezTo>
                    <a:cubicBezTo>
                      <a:pt x="80" y="22"/>
                      <a:pt x="76" y="20"/>
                      <a:pt x="71" y="20"/>
                    </a:cubicBezTo>
                    <a:cubicBezTo>
                      <a:pt x="65" y="19"/>
                      <a:pt x="54" y="15"/>
                      <a:pt x="53" y="14"/>
                    </a:cubicBezTo>
                    <a:cubicBezTo>
                      <a:pt x="52" y="13"/>
                      <a:pt x="40" y="2"/>
                      <a:pt x="32" y="0"/>
                    </a:cubicBezTo>
                    <a:cubicBezTo>
                      <a:pt x="28" y="4"/>
                      <a:pt x="24" y="9"/>
                      <a:pt x="20" y="9"/>
                    </a:cubicBezTo>
                    <a:cubicBezTo>
                      <a:pt x="16" y="10"/>
                      <a:pt x="2" y="8"/>
                      <a:pt x="2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20" name="Man"/>
            <p:cNvGrpSpPr/>
            <p:nvPr/>
          </p:nvGrpSpPr>
          <p:grpSpPr>
            <a:xfrm>
              <a:off x="4976813" y="3770313"/>
              <a:ext cx="1593850" cy="2597150"/>
              <a:chOff x="4976813" y="3770313"/>
              <a:chExt cx="1593850" cy="2597150"/>
            </a:xfrm>
          </p:grpSpPr>
          <p:sp>
            <p:nvSpPr>
              <p:cNvPr id="21" name="Freeform 239"/>
              <p:cNvSpPr>
                <a:spLocks/>
              </p:cNvSpPr>
              <p:nvPr/>
            </p:nvSpPr>
            <p:spPr bwMode="auto">
              <a:xfrm>
                <a:off x="5688013" y="6229350"/>
                <a:ext cx="301625" cy="138113"/>
              </a:xfrm>
              <a:custGeom>
                <a:avLst/>
                <a:gdLst>
                  <a:gd name="T0" fmla="*/ 78 w 79"/>
                  <a:gd name="T1" fmla="*/ 31 h 36"/>
                  <a:gd name="T2" fmla="*/ 73 w 79"/>
                  <a:gd name="T3" fmla="*/ 23 h 36"/>
                  <a:gd name="T4" fmla="*/ 66 w 79"/>
                  <a:gd name="T5" fmla="*/ 21 h 36"/>
                  <a:gd name="T6" fmla="*/ 29 w 79"/>
                  <a:gd name="T7" fmla="*/ 0 h 36"/>
                  <a:gd name="T8" fmla="*/ 2 w 79"/>
                  <a:gd name="T9" fmla="*/ 0 h 36"/>
                  <a:gd name="T10" fmla="*/ 2 w 79"/>
                  <a:gd name="T11" fmla="*/ 36 h 36"/>
                  <a:gd name="T12" fmla="*/ 16 w 79"/>
                  <a:gd name="T13" fmla="*/ 36 h 36"/>
                  <a:gd name="T14" fmla="*/ 21 w 79"/>
                  <a:gd name="T15" fmla="*/ 32 h 36"/>
                  <a:gd name="T16" fmla="*/ 22 w 79"/>
                  <a:gd name="T17" fmla="*/ 28 h 36"/>
                  <a:gd name="T18" fmla="*/ 52 w 79"/>
                  <a:gd name="T19" fmla="*/ 36 h 36"/>
                  <a:gd name="T20" fmla="*/ 69 w 79"/>
                  <a:gd name="T21" fmla="*/ 36 h 36"/>
                  <a:gd name="T22" fmla="*/ 78 w 79"/>
                  <a:gd name="T2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36">
                    <a:moveTo>
                      <a:pt x="78" y="31"/>
                    </a:moveTo>
                    <a:cubicBezTo>
                      <a:pt x="79" y="28"/>
                      <a:pt x="77" y="24"/>
                      <a:pt x="73" y="23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49" y="18"/>
                      <a:pt x="41" y="11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12"/>
                      <a:pt x="0" y="24"/>
                      <a:pt x="2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8" y="36"/>
                      <a:pt x="20" y="34"/>
                      <a:pt x="21" y="3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33" y="33"/>
                      <a:pt x="40" y="36"/>
                      <a:pt x="52" y="36"/>
                    </a:cubicBezTo>
                    <a:cubicBezTo>
                      <a:pt x="52" y="36"/>
                      <a:pt x="67" y="36"/>
                      <a:pt x="69" y="36"/>
                    </a:cubicBezTo>
                    <a:cubicBezTo>
                      <a:pt x="72" y="36"/>
                      <a:pt x="76" y="34"/>
                      <a:pt x="78" y="3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" name="Freeform 240"/>
              <p:cNvSpPr>
                <a:spLocks/>
              </p:cNvSpPr>
              <p:nvPr/>
            </p:nvSpPr>
            <p:spPr bwMode="auto">
              <a:xfrm>
                <a:off x="5608638" y="5126038"/>
                <a:ext cx="273050" cy="1108075"/>
              </a:xfrm>
              <a:custGeom>
                <a:avLst/>
                <a:gdLst>
                  <a:gd name="T0" fmla="*/ 72 w 72"/>
                  <a:gd name="T1" fmla="*/ 0 h 291"/>
                  <a:gd name="T2" fmla="*/ 61 w 72"/>
                  <a:gd name="T3" fmla="*/ 146 h 291"/>
                  <a:gd name="T4" fmla="*/ 59 w 72"/>
                  <a:gd name="T5" fmla="*/ 212 h 291"/>
                  <a:gd name="T6" fmla="*/ 51 w 72"/>
                  <a:gd name="T7" fmla="*/ 291 h 291"/>
                  <a:gd name="T8" fmla="*/ 23 w 72"/>
                  <a:gd name="T9" fmla="*/ 291 h 291"/>
                  <a:gd name="T10" fmla="*/ 18 w 72"/>
                  <a:gd name="T11" fmla="*/ 143 h 291"/>
                  <a:gd name="T12" fmla="*/ 2 w 72"/>
                  <a:gd name="T13" fmla="*/ 34 h 291"/>
                  <a:gd name="T14" fmla="*/ 0 w 72"/>
                  <a:gd name="T15" fmla="*/ 0 h 291"/>
                  <a:gd name="T16" fmla="*/ 72 w 72"/>
                  <a:gd name="T1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291">
                    <a:moveTo>
                      <a:pt x="72" y="0"/>
                    </a:moveTo>
                    <a:cubicBezTo>
                      <a:pt x="61" y="146"/>
                      <a:pt x="61" y="146"/>
                      <a:pt x="61" y="146"/>
                    </a:cubicBezTo>
                    <a:cubicBezTo>
                      <a:pt x="61" y="146"/>
                      <a:pt x="62" y="195"/>
                      <a:pt x="59" y="212"/>
                    </a:cubicBezTo>
                    <a:cubicBezTo>
                      <a:pt x="59" y="212"/>
                      <a:pt x="53" y="267"/>
                      <a:pt x="51" y="291"/>
                    </a:cubicBezTo>
                    <a:cubicBezTo>
                      <a:pt x="23" y="291"/>
                      <a:pt x="23" y="291"/>
                      <a:pt x="23" y="291"/>
                    </a:cubicBezTo>
                    <a:cubicBezTo>
                      <a:pt x="22" y="266"/>
                      <a:pt x="15" y="165"/>
                      <a:pt x="18" y="143"/>
                    </a:cubicBezTo>
                    <a:cubicBezTo>
                      <a:pt x="18" y="143"/>
                      <a:pt x="4" y="61"/>
                      <a:pt x="2" y="34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6D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" name="Freeform 241"/>
              <p:cNvSpPr>
                <a:spLocks/>
              </p:cNvSpPr>
              <p:nvPr/>
            </p:nvSpPr>
            <p:spPr bwMode="auto">
              <a:xfrm>
                <a:off x="5281613" y="6229350"/>
                <a:ext cx="300038" cy="138113"/>
              </a:xfrm>
              <a:custGeom>
                <a:avLst/>
                <a:gdLst>
                  <a:gd name="T0" fmla="*/ 2 w 79"/>
                  <a:gd name="T1" fmla="*/ 31 h 36"/>
                  <a:gd name="T2" fmla="*/ 6 w 79"/>
                  <a:gd name="T3" fmla="*/ 23 h 36"/>
                  <a:gd name="T4" fmla="*/ 14 w 79"/>
                  <a:gd name="T5" fmla="*/ 21 h 36"/>
                  <a:gd name="T6" fmla="*/ 51 w 79"/>
                  <a:gd name="T7" fmla="*/ 0 h 36"/>
                  <a:gd name="T8" fmla="*/ 78 w 79"/>
                  <a:gd name="T9" fmla="*/ 0 h 36"/>
                  <a:gd name="T10" fmla="*/ 78 w 79"/>
                  <a:gd name="T11" fmla="*/ 36 h 36"/>
                  <a:gd name="T12" fmla="*/ 64 w 79"/>
                  <a:gd name="T13" fmla="*/ 36 h 36"/>
                  <a:gd name="T14" fmla="*/ 59 w 79"/>
                  <a:gd name="T15" fmla="*/ 32 h 36"/>
                  <a:gd name="T16" fmla="*/ 58 w 79"/>
                  <a:gd name="T17" fmla="*/ 28 h 36"/>
                  <a:gd name="T18" fmla="*/ 28 w 79"/>
                  <a:gd name="T19" fmla="*/ 36 h 36"/>
                  <a:gd name="T20" fmla="*/ 11 w 79"/>
                  <a:gd name="T21" fmla="*/ 36 h 36"/>
                  <a:gd name="T22" fmla="*/ 2 w 79"/>
                  <a:gd name="T2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36">
                    <a:moveTo>
                      <a:pt x="2" y="31"/>
                    </a:moveTo>
                    <a:cubicBezTo>
                      <a:pt x="0" y="28"/>
                      <a:pt x="2" y="24"/>
                      <a:pt x="6" y="23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30" y="18"/>
                      <a:pt x="38" y="11"/>
                      <a:pt x="51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12"/>
                      <a:pt x="79" y="24"/>
                      <a:pt x="78" y="36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1" y="36"/>
                      <a:pt x="59" y="34"/>
                      <a:pt x="59" y="32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47" y="33"/>
                      <a:pt x="40" y="36"/>
                      <a:pt x="28" y="36"/>
                    </a:cubicBezTo>
                    <a:cubicBezTo>
                      <a:pt x="28" y="36"/>
                      <a:pt x="13" y="36"/>
                      <a:pt x="11" y="36"/>
                    </a:cubicBezTo>
                    <a:cubicBezTo>
                      <a:pt x="8" y="36"/>
                      <a:pt x="4" y="34"/>
                      <a:pt x="2" y="3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" name="Freeform 242"/>
              <p:cNvSpPr>
                <a:spLocks/>
              </p:cNvSpPr>
              <p:nvPr/>
            </p:nvSpPr>
            <p:spPr bwMode="auto">
              <a:xfrm>
                <a:off x="5380038" y="5126038"/>
                <a:ext cx="255588" cy="1108075"/>
              </a:xfrm>
              <a:custGeom>
                <a:avLst/>
                <a:gdLst>
                  <a:gd name="T0" fmla="*/ 0 w 67"/>
                  <a:gd name="T1" fmla="*/ 0 h 291"/>
                  <a:gd name="T2" fmla="*/ 13 w 67"/>
                  <a:gd name="T3" fmla="*/ 146 h 291"/>
                  <a:gd name="T4" fmla="*/ 14 w 67"/>
                  <a:gd name="T5" fmla="*/ 212 h 291"/>
                  <a:gd name="T6" fmla="*/ 24 w 67"/>
                  <a:gd name="T7" fmla="*/ 291 h 291"/>
                  <a:gd name="T8" fmla="*/ 52 w 67"/>
                  <a:gd name="T9" fmla="*/ 291 h 291"/>
                  <a:gd name="T10" fmla="*/ 57 w 67"/>
                  <a:gd name="T11" fmla="*/ 207 h 291"/>
                  <a:gd name="T12" fmla="*/ 56 w 67"/>
                  <a:gd name="T13" fmla="*/ 143 h 291"/>
                  <a:gd name="T14" fmla="*/ 65 w 67"/>
                  <a:gd name="T15" fmla="*/ 34 h 291"/>
                  <a:gd name="T16" fmla="*/ 67 w 67"/>
                  <a:gd name="T17" fmla="*/ 0 h 291"/>
                  <a:gd name="T18" fmla="*/ 0 w 67"/>
                  <a:gd name="T19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291">
                    <a:moveTo>
                      <a:pt x="0" y="0"/>
                    </a:moveTo>
                    <a:cubicBezTo>
                      <a:pt x="13" y="146"/>
                      <a:pt x="13" y="146"/>
                      <a:pt x="13" y="146"/>
                    </a:cubicBezTo>
                    <a:cubicBezTo>
                      <a:pt x="13" y="146"/>
                      <a:pt x="12" y="195"/>
                      <a:pt x="14" y="212"/>
                    </a:cubicBezTo>
                    <a:cubicBezTo>
                      <a:pt x="14" y="212"/>
                      <a:pt x="22" y="267"/>
                      <a:pt x="24" y="291"/>
                    </a:cubicBezTo>
                    <a:cubicBezTo>
                      <a:pt x="52" y="291"/>
                      <a:pt x="52" y="291"/>
                      <a:pt x="52" y="291"/>
                    </a:cubicBezTo>
                    <a:cubicBezTo>
                      <a:pt x="52" y="266"/>
                      <a:pt x="57" y="207"/>
                      <a:pt x="57" y="207"/>
                    </a:cubicBezTo>
                    <a:cubicBezTo>
                      <a:pt x="59" y="185"/>
                      <a:pt x="58" y="165"/>
                      <a:pt x="56" y="143"/>
                    </a:cubicBezTo>
                    <a:cubicBezTo>
                      <a:pt x="56" y="143"/>
                      <a:pt x="64" y="61"/>
                      <a:pt x="65" y="34"/>
                    </a:cubicBezTo>
                    <a:cubicBezTo>
                      <a:pt x="67" y="0"/>
                      <a:pt x="67" y="0"/>
                      <a:pt x="6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C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" name="Rectangle 243"/>
              <p:cNvSpPr>
                <a:spLocks noChangeArrowheads="1"/>
              </p:cNvSpPr>
              <p:nvPr/>
            </p:nvSpPr>
            <p:spPr bwMode="auto">
              <a:xfrm>
                <a:off x="5510213" y="4911725"/>
                <a:ext cx="295275" cy="2143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" name="Freeform 244"/>
              <p:cNvSpPr>
                <a:spLocks/>
              </p:cNvSpPr>
              <p:nvPr/>
            </p:nvSpPr>
            <p:spPr bwMode="auto">
              <a:xfrm>
                <a:off x="5178425" y="4105275"/>
                <a:ext cx="1255713" cy="1184275"/>
              </a:xfrm>
              <a:custGeom>
                <a:avLst/>
                <a:gdLst>
                  <a:gd name="T0" fmla="*/ 49 w 330"/>
                  <a:gd name="T1" fmla="*/ 41 h 311"/>
                  <a:gd name="T2" fmla="*/ 8 w 330"/>
                  <a:gd name="T3" fmla="*/ 119 h 311"/>
                  <a:gd name="T4" fmla="*/ 2 w 330"/>
                  <a:gd name="T5" fmla="*/ 153 h 311"/>
                  <a:gd name="T6" fmla="*/ 1 w 330"/>
                  <a:gd name="T7" fmla="*/ 186 h 311"/>
                  <a:gd name="T8" fmla="*/ 8 w 330"/>
                  <a:gd name="T9" fmla="*/ 277 h 311"/>
                  <a:gd name="T10" fmla="*/ 33 w 330"/>
                  <a:gd name="T11" fmla="*/ 277 h 311"/>
                  <a:gd name="T12" fmla="*/ 35 w 330"/>
                  <a:gd name="T13" fmla="*/ 196 h 311"/>
                  <a:gd name="T14" fmla="*/ 45 w 330"/>
                  <a:gd name="T15" fmla="*/ 153 h 311"/>
                  <a:gd name="T16" fmla="*/ 59 w 330"/>
                  <a:gd name="T17" fmla="*/ 107 h 311"/>
                  <a:gd name="T18" fmla="*/ 49 w 330"/>
                  <a:gd name="T19" fmla="*/ 242 h 311"/>
                  <a:gd name="T20" fmla="*/ 43 w 330"/>
                  <a:gd name="T21" fmla="*/ 275 h 311"/>
                  <a:gd name="T22" fmla="*/ 69 w 330"/>
                  <a:gd name="T23" fmla="*/ 285 h 311"/>
                  <a:gd name="T24" fmla="*/ 117 w 330"/>
                  <a:gd name="T25" fmla="*/ 217 h 311"/>
                  <a:gd name="T26" fmla="*/ 199 w 330"/>
                  <a:gd name="T27" fmla="*/ 275 h 311"/>
                  <a:gd name="T28" fmla="*/ 172 w 330"/>
                  <a:gd name="T29" fmla="*/ 160 h 311"/>
                  <a:gd name="T30" fmla="*/ 171 w 330"/>
                  <a:gd name="T31" fmla="*/ 117 h 311"/>
                  <a:gd name="T32" fmla="*/ 175 w 330"/>
                  <a:gd name="T33" fmla="*/ 89 h 311"/>
                  <a:gd name="T34" fmla="*/ 233 w 330"/>
                  <a:gd name="T35" fmla="*/ 86 h 311"/>
                  <a:gd name="T36" fmla="*/ 279 w 330"/>
                  <a:gd name="T37" fmla="*/ 66 h 311"/>
                  <a:gd name="T38" fmla="*/ 330 w 330"/>
                  <a:gd name="T39" fmla="*/ 19 h 311"/>
                  <a:gd name="T40" fmla="*/ 315 w 330"/>
                  <a:gd name="T41" fmla="*/ 0 h 311"/>
                  <a:gd name="T42" fmla="*/ 260 w 330"/>
                  <a:gd name="T43" fmla="*/ 37 h 311"/>
                  <a:gd name="T44" fmla="*/ 234 w 330"/>
                  <a:gd name="T45" fmla="*/ 42 h 311"/>
                  <a:gd name="T46" fmla="*/ 178 w 330"/>
                  <a:gd name="T47" fmla="*/ 32 h 311"/>
                  <a:gd name="T48" fmla="*/ 137 w 330"/>
                  <a:gd name="T49" fmla="*/ 27 h 311"/>
                  <a:gd name="T50" fmla="*/ 117 w 330"/>
                  <a:gd name="T51" fmla="*/ 25 h 311"/>
                  <a:gd name="T52" fmla="*/ 113 w 330"/>
                  <a:gd name="T53" fmla="*/ 26 h 311"/>
                  <a:gd name="T54" fmla="*/ 92 w 330"/>
                  <a:gd name="T55" fmla="*/ 28 h 311"/>
                  <a:gd name="T56" fmla="*/ 92 w 330"/>
                  <a:gd name="T57" fmla="*/ 28 h 311"/>
                  <a:gd name="T58" fmla="*/ 92 w 330"/>
                  <a:gd name="T59" fmla="*/ 28 h 311"/>
                  <a:gd name="T60" fmla="*/ 66 w 330"/>
                  <a:gd name="T61" fmla="*/ 34 h 311"/>
                  <a:gd name="T62" fmla="*/ 49 w 330"/>
                  <a:gd name="T63" fmla="*/ 41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30" h="311">
                    <a:moveTo>
                      <a:pt x="49" y="41"/>
                    </a:moveTo>
                    <a:cubicBezTo>
                      <a:pt x="30" y="57"/>
                      <a:pt x="16" y="90"/>
                      <a:pt x="8" y="119"/>
                    </a:cubicBezTo>
                    <a:cubicBezTo>
                      <a:pt x="2" y="153"/>
                      <a:pt x="2" y="153"/>
                      <a:pt x="2" y="153"/>
                    </a:cubicBezTo>
                    <a:cubicBezTo>
                      <a:pt x="1" y="163"/>
                      <a:pt x="0" y="175"/>
                      <a:pt x="1" y="186"/>
                    </a:cubicBezTo>
                    <a:cubicBezTo>
                      <a:pt x="8" y="277"/>
                      <a:pt x="8" y="277"/>
                      <a:pt x="8" y="277"/>
                    </a:cubicBezTo>
                    <a:cubicBezTo>
                      <a:pt x="33" y="277"/>
                      <a:pt x="33" y="277"/>
                      <a:pt x="33" y="277"/>
                    </a:cubicBezTo>
                    <a:cubicBezTo>
                      <a:pt x="35" y="196"/>
                      <a:pt x="35" y="196"/>
                      <a:pt x="35" y="196"/>
                    </a:cubicBezTo>
                    <a:cubicBezTo>
                      <a:pt x="36" y="181"/>
                      <a:pt x="39" y="167"/>
                      <a:pt x="45" y="153"/>
                    </a:cubicBezTo>
                    <a:cubicBezTo>
                      <a:pt x="59" y="107"/>
                      <a:pt x="59" y="107"/>
                      <a:pt x="59" y="107"/>
                    </a:cubicBezTo>
                    <a:cubicBezTo>
                      <a:pt x="65" y="144"/>
                      <a:pt x="59" y="206"/>
                      <a:pt x="49" y="242"/>
                    </a:cubicBezTo>
                    <a:cubicBezTo>
                      <a:pt x="43" y="275"/>
                      <a:pt x="43" y="275"/>
                      <a:pt x="43" y="275"/>
                    </a:cubicBezTo>
                    <a:cubicBezTo>
                      <a:pt x="48" y="280"/>
                      <a:pt x="51" y="288"/>
                      <a:pt x="69" y="285"/>
                    </a:cubicBezTo>
                    <a:cubicBezTo>
                      <a:pt x="99" y="280"/>
                      <a:pt x="117" y="217"/>
                      <a:pt x="117" y="217"/>
                    </a:cubicBezTo>
                    <a:cubicBezTo>
                      <a:pt x="117" y="217"/>
                      <a:pt x="154" y="311"/>
                      <a:pt x="199" y="275"/>
                    </a:cubicBezTo>
                    <a:cubicBezTo>
                      <a:pt x="199" y="275"/>
                      <a:pt x="179" y="200"/>
                      <a:pt x="172" y="160"/>
                    </a:cubicBezTo>
                    <a:cubicBezTo>
                      <a:pt x="170" y="146"/>
                      <a:pt x="170" y="131"/>
                      <a:pt x="171" y="117"/>
                    </a:cubicBezTo>
                    <a:cubicBezTo>
                      <a:pt x="175" y="89"/>
                      <a:pt x="175" y="89"/>
                      <a:pt x="175" y="89"/>
                    </a:cubicBezTo>
                    <a:cubicBezTo>
                      <a:pt x="233" y="86"/>
                      <a:pt x="233" y="86"/>
                      <a:pt x="233" y="86"/>
                    </a:cubicBezTo>
                    <a:cubicBezTo>
                      <a:pt x="250" y="85"/>
                      <a:pt x="267" y="78"/>
                      <a:pt x="279" y="66"/>
                    </a:cubicBezTo>
                    <a:cubicBezTo>
                      <a:pt x="330" y="19"/>
                      <a:pt x="330" y="19"/>
                      <a:pt x="330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260" y="37"/>
                      <a:pt x="260" y="37"/>
                      <a:pt x="260" y="37"/>
                    </a:cubicBezTo>
                    <a:cubicBezTo>
                      <a:pt x="252" y="42"/>
                      <a:pt x="243" y="44"/>
                      <a:pt x="234" y="42"/>
                    </a:cubicBezTo>
                    <a:cubicBezTo>
                      <a:pt x="178" y="32"/>
                      <a:pt x="178" y="32"/>
                      <a:pt x="178" y="32"/>
                    </a:cubicBezTo>
                    <a:cubicBezTo>
                      <a:pt x="166" y="30"/>
                      <a:pt x="140" y="27"/>
                      <a:pt x="137" y="27"/>
                    </a:cubicBezTo>
                    <a:cubicBezTo>
                      <a:pt x="131" y="26"/>
                      <a:pt x="124" y="25"/>
                      <a:pt x="117" y="25"/>
                    </a:cubicBezTo>
                    <a:cubicBezTo>
                      <a:pt x="116" y="25"/>
                      <a:pt x="115" y="25"/>
                      <a:pt x="113" y="26"/>
                    </a:cubicBezTo>
                    <a:cubicBezTo>
                      <a:pt x="106" y="26"/>
                      <a:pt x="98" y="26"/>
                      <a:pt x="92" y="28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82" y="29"/>
                      <a:pt x="74" y="32"/>
                      <a:pt x="66" y="34"/>
                    </a:cubicBezTo>
                    <a:cubicBezTo>
                      <a:pt x="59" y="36"/>
                      <a:pt x="53" y="39"/>
                      <a:pt x="49" y="41"/>
                    </a:cubicBezTo>
                    <a:close/>
                  </a:path>
                </a:pathLst>
              </a:custGeom>
              <a:solidFill>
                <a:srgbClr val="008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" name="Freeform 245"/>
              <p:cNvSpPr>
                <a:spLocks/>
              </p:cNvSpPr>
              <p:nvPr/>
            </p:nvSpPr>
            <p:spPr bwMode="auto">
              <a:xfrm>
                <a:off x="4976813" y="5148263"/>
                <a:ext cx="520700" cy="495300"/>
              </a:xfrm>
              <a:custGeom>
                <a:avLst/>
                <a:gdLst>
                  <a:gd name="T0" fmla="*/ 328 w 328"/>
                  <a:gd name="T1" fmla="*/ 146 h 312"/>
                  <a:gd name="T2" fmla="*/ 218 w 328"/>
                  <a:gd name="T3" fmla="*/ 312 h 312"/>
                  <a:gd name="T4" fmla="*/ 0 w 328"/>
                  <a:gd name="T5" fmla="*/ 165 h 312"/>
                  <a:gd name="T6" fmla="*/ 110 w 328"/>
                  <a:gd name="T7" fmla="*/ 0 h 312"/>
                  <a:gd name="T8" fmla="*/ 328 w 328"/>
                  <a:gd name="T9" fmla="*/ 146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8" h="312">
                    <a:moveTo>
                      <a:pt x="328" y="146"/>
                    </a:moveTo>
                    <a:lnTo>
                      <a:pt x="218" y="312"/>
                    </a:lnTo>
                    <a:lnTo>
                      <a:pt x="0" y="165"/>
                    </a:lnTo>
                    <a:lnTo>
                      <a:pt x="110" y="0"/>
                    </a:lnTo>
                    <a:lnTo>
                      <a:pt x="328" y="146"/>
                    </a:lnTo>
                    <a:close/>
                  </a:path>
                </a:pathLst>
              </a:custGeom>
              <a:solidFill>
                <a:srgbClr val="605D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" name="Freeform 246"/>
              <p:cNvSpPr>
                <a:spLocks/>
              </p:cNvSpPr>
              <p:nvPr/>
            </p:nvSpPr>
            <p:spPr bwMode="auto">
              <a:xfrm>
                <a:off x="5186363" y="5156200"/>
                <a:ext cx="155575" cy="190500"/>
              </a:xfrm>
              <a:custGeom>
                <a:avLst/>
                <a:gdLst>
                  <a:gd name="T0" fmla="*/ 8 w 41"/>
                  <a:gd name="T1" fmla="*/ 0 h 50"/>
                  <a:gd name="T2" fmla="*/ 1 w 41"/>
                  <a:gd name="T3" fmla="*/ 29 h 50"/>
                  <a:gd name="T4" fmla="*/ 3 w 41"/>
                  <a:gd name="T5" fmla="*/ 39 h 50"/>
                  <a:gd name="T6" fmla="*/ 11 w 41"/>
                  <a:gd name="T7" fmla="*/ 48 h 50"/>
                  <a:gd name="T8" fmla="*/ 11 w 41"/>
                  <a:gd name="T9" fmla="*/ 48 h 50"/>
                  <a:gd name="T10" fmla="*/ 20 w 41"/>
                  <a:gd name="T11" fmla="*/ 49 h 50"/>
                  <a:gd name="T12" fmla="*/ 26 w 41"/>
                  <a:gd name="T13" fmla="*/ 44 h 50"/>
                  <a:gd name="T14" fmla="*/ 32 w 41"/>
                  <a:gd name="T15" fmla="*/ 27 h 50"/>
                  <a:gd name="T16" fmla="*/ 33 w 41"/>
                  <a:gd name="T17" fmla="*/ 27 h 50"/>
                  <a:gd name="T18" fmla="*/ 35 w 41"/>
                  <a:gd name="T19" fmla="*/ 36 h 50"/>
                  <a:gd name="T20" fmla="*/ 38 w 41"/>
                  <a:gd name="T21" fmla="*/ 39 h 50"/>
                  <a:gd name="T22" fmla="*/ 41 w 41"/>
                  <a:gd name="T23" fmla="*/ 36 h 50"/>
                  <a:gd name="T24" fmla="*/ 40 w 41"/>
                  <a:gd name="T25" fmla="*/ 25 h 50"/>
                  <a:gd name="T26" fmla="*/ 37 w 41"/>
                  <a:gd name="T27" fmla="*/ 17 h 50"/>
                  <a:gd name="T28" fmla="*/ 29 w 41"/>
                  <a:gd name="T29" fmla="*/ 0 h 50"/>
                  <a:gd name="T30" fmla="*/ 8 w 41"/>
                  <a:gd name="T3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" h="50">
                    <a:moveTo>
                      <a:pt x="8" y="0"/>
                    </a:moveTo>
                    <a:cubicBezTo>
                      <a:pt x="1" y="29"/>
                      <a:pt x="1" y="29"/>
                      <a:pt x="1" y="29"/>
                    </a:cubicBezTo>
                    <a:cubicBezTo>
                      <a:pt x="0" y="32"/>
                      <a:pt x="1" y="36"/>
                      <a:pt x="3" y="39"/>
                    </a:cubicBezTo>
                    <a:cubicBezTo>
                      <a:pt x="6" y="41"/>
                      <a:pt x="7" y="46"/>
                      <a:pt x="11" y="48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5" y="50"/>
                      <a:pt x="16" y="48"/>
                      <a:pt x="20" y="49"/>
                    </a:cubicBezTo>
                    <a:cubicBezTo>
                      <a:pt x="23" y="49"/>
                      <a:pt x="25" y="47"/>
                      <a:pt x="26" y="44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2" y="27"/>
                      <a:pt x="33" y="27"/>
                      <a:pt x="33" y="2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8"/>
                      <a:pt x="37" y="39"/>
                      <a:pt x="38" y="39"/>
                    </a:cubicBezTo>
                    <a:cubicBezTo>
                      <a:pt x="39" y="39"/>
                      <a:pt x="41" y="37"/>
                      <a:pt x="41" y="3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2"/>
                      <a:pt x="39" y="19"/>
                      <a:pt x="37" y="17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Freeform 247"/>
              <p:cNvSpPr>
                <a:spLocks/>
              </p:cNvSpPr>
              <p:nvPr/>
            </p:nvSpPr>
            <p:spPr bwMode="auto">
              <a:xfrm>
                <a:off x="6384925" y="3971925"/>
                <a:ext cx="185738" cy="190500"/>
              </a:xfrm>
              <a:custGeom>
                <a:avLst/>
                <a:gdLst>
                  <a:gd name="T0" fmla="*/ 40 w 49"/>
                  <a:gd name="T1" fmla="*/ 5 h 50"/>
                  <a:gd name="T2" fmla="*/ 42 w 49"/>
                  <a:gd name="T3" fmla="*/ 2 h 50"/>
                  <a:gd name="T4" fmla="*/ 45 w 49"/>
                  <a:gd name="T5" fmla="*/ 1 h 50"/>
                  <a:gd name="T6" fmla="*/ 47 w 49"/>
                  <a:gd name="T7" fmla="*/ 4 h 50"/>
                  <a:gd name="T8" fmla="*/ 46 w 49"/>
                  <a:gd name="T9" fmla="*/ 17 h 50"/>
                  <a:gd name="T10" fmla="*/ 16 w 49"/>
                  <a:gd name="T11" fmla="*/ 48 h 50"/>
                  <a:gd name="T12" fmla="*/ 11 w 49"/>
                  <a:gd name="T13" fmla="*/ 50 h 50"/>
                  <a:gd name="T14" fmla="*/ 4 w 49"/>
                  <a:gd name="T15" fmla="*/ 45 h 50"/>
                  <a:gd name="T16" fmla="*/ 0 w 49"/>
                  <a:gd name="T17" fmla="*/ 35 h 50"/>
                  <a:gd name="T18" fmla="*/ 2 w 49"/>
                  <a:gd name="T19" fmla="*/ 31 h 50"/>
                  <a:gd name="T20" fmla="*/ 4 w 49"/>
                  <a:gd name="T21" fmla="*/ 28 h 50"/>
                  <a:gd name="T22" fmla="*/ 6 w 49"/>
                  <a:gd name="T23" fmla="*/ 20 h 50"/>
                  <a:gd name="T24" fmla="*/ 12 w 49"/>
                  <a:gd name="T25" fmla="*/ 8 h 50"/>
                  <a:gd name="T26" fmla="*/ 15 w 49"/>
                  <a:gd name="T27" fmla="*/ 8 h 50"/>
                  <a:gd name="T28" fmla="*/ 17 w 49"/>
                  <a:gd name="T29" fmla="*/ 11 h 50"/>
                  <a:gd name="T30" fmla="*/ 16 w 49"/>
                  <a:gd name="T31" fmla="*/ 23 h 50"/>
                  <a:gd name="T32" fmla="*/ 16 w 49"/>
                  <a:gd name="T33" fmla="*/ 25 h 50"/>
                  <a:gd name="T34" fmla="*/ 40 w 49"/>
                  <a:gd name="T3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50">
                    <a:moveTo>
                      <a:pt x="40" y="5"/>
                    </a:moveTo>
                    <a:cubicBezTo>
                      <a:pt x="41" y="4"/>
                      <a:pt x="41" y="3"/>
                      <a:pt x="42" y="2"/>
                    </a:cubicBezTo>
                    <a:cubicBezTo>
                      <a:pt x="42" y="1"/>
                      <a:pt x="44" y="0"/>
                      <a:pt x="45" y="1"/>
                    </a:cubicBezTo>
                    <a:cubicBezTo>
                      <a:pt x="46" y="1"/>
                      <a:pt x="47" y="2"/>
                      <a:pt x="47" y="4"/>
                    </a:cubicBezTo>
                    <a:cubicBezTo>
                      <a:pt x="49" y="9"/>
                      <a:pt x="47" y="11"/>
                      <a:pt x="46" y="17"/>
                    </a:cubicBezTo>
                    <a:cubicBezTo>
                      <a:pt x="45" y="19"/>
                      <a:pt x="24" y="43"/>
                      <a:pt x="16" y="48"/>
                    </a:cubicBezTo>
                    <a:cubicBezTo>
                      <a:pt x="14" y="49"/>
                      <a:pt x="13" y="50"/>
                      <a:pt x="11" y="50"/>
                    </a:cubicBezTo>
                    <a:cubicBezTo>
                      <a:pt x="8" y="50"/>
                      <a:pt x="6" y="47"/>
                      <a:pt x="4" y="45"/>
                    </a:cubicBezTo>
                    <a:cubicBezTo>
                      <a:pt x="2" y="42"/>
                      <a:pt x="0" y="39"/>
                      <a:pt x="0" y="35"/>
                    </a:cubicBezTo>
                    <a:cubicBezTo>
                      <a:pt x="1" y="34"/>
                      <a:pt x="2" y="33"/>
                      <a:pt x="2" y="31"/>
                    </a:cubicBezTo>
                    <a:cubicBezTo>
                      <a:pt x="3" y="30"/>
                      <a:pt x="3" y="29"/>
                      <a:pt x="4" y="28"/>
                    </a:cubicBezTo>
                    <a:cubicBezTo>
                      <a:pt x="5" y="26"/>
                      <a:pt x="6" y="23"/>
                      <a:pt x="6" y="20"/>
                    </a:cubicBezTo>
                    <a:cubicBezTo>
                      <a:pt x="6" y="18"/>
                      <a:pt x="11" y="9"/>
                      <a:pt x="12" y="8"/>
                    </a:cubicBezTo>
                    <a:cubicBezTo>
                      <a:pt x="13" y="8"/>
                      <a:pt x="14" y="8"/>
                      <a:pt x="15" y="8"/>
                    </a:cubicBezTo>
                    <a:cubicBezTo>
                      <a:pt x="16" y="8"/>
                      <a:pt x="17" y="10"/>
                      <a:pt x="17" y="11"/>
                    </a:cubicBezTo>
                    <a:cubicBezTo>
                      <a:pt x="17" y="15"/>
                      <a:pt x="16" y="19"/>
                      <a:pt x="16" y="23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8" y="28"/>
                      <a:pt x="38" y="19"/>
                      <a:pt x="40" y="5"/>
                    </a:cubicBezTo>
                    <a:close/>
                  </a:path>
                </a:pathLst>
              </a:custGeom>
              <a:solidFill>
                <a:srgbClr val="FDB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" name="Freeform 248"/>
              <p:cNvSpPr>
                <a:spLocks/>
              </p:cNvSpPr>
              <p:nvPr/>
            </p:nvSpPr>
            <p:spPr bwMode="auto">
              <a:xfrm>
                <a:off x="5524500" y="4200525"/>
                <a:ext cx="198438" cy="563563"/>
              </a:xfrm>
              <a:custGeom>
                <a:avLst/>
                <a:gdLst>
                  <a:gd name="T0" fmla="*/ 52 w 52"/>
                  <a:gd name="T1" fmla="*/ 3 h 148"/>
                  <a:gd name="T2" fmla="*/ 26 w 52"/>
                  <a:gd name="T3" fmla="*/ 148 h 148"/>
                  <a:gd name="T4" fmla="*/ 0 w 52"/>
                  <a:gd name="T5" fmla="*/ 3 h 148"/>
                  <a:gd name="T6" fmla="*/ 0 w 52"/>
                  <a:gd name="T7" fmla="*/ 3 h 148"/>
                  <a:gd name="T8" fmla="*/ 1 w 52"/>
                  <a:gd name="T9" fmla="*/ 3 h 148"/>
                  <a:gd name="T10" fmla="*/ 1 w 52"/>
                  <a:gd name="T11" fmla="*/ 3 h 148"/>
                  <a:gd name="T12" fmla="*/ 1 w 52"/>
                  <a:gd name="T13" fmla="*/ 3 h 148"/>
                  <a:gd name="T14" fmla="*/ 22 w 52"/>
                  <a:gd name="T15" fmla="*/ 1 h 148"/>
                  <a:gd name="T16" fmla="*/ 26 w 52"/>
                  <a:gd name="T17" fmla="*/ 0 h 148"/>
                  <a:gd name="T18" fmla="*/ 46 w 52"/>
                  <a:gd name="T19" fmla="*/ 2 h 148"/>
                  <a:gd name="T20" fmla="*/ 52 w 52"/>
                  <a:gd name="T21" fmla="*/ 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48">
                    <a:moveTo>
                      <a:pt x="52" y="3"/>
                    </a:moveTo>
                    <a:cubicBezTo>
                      <a:pt x="26" y="148"/>
                      <a:pt x="26" y="148"/>
                      <a:pt x="26" y="14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7" y="1"/>
                      <a:pt x="15" y="1"/>
                      <a:pt x="22" y="1"/>
                    </a:cubicBezTo>
                    <a:cubicBezTo>
                      <a:pt x="24" y="0"/>
                      <a:pt x="25" y="0"/>
                      <a:pt x="26" y="0"/>
                    </a:cubicBezTo>
                    <a:cubicBezTo>
                      <a:pt x="33" y="0"/>
                      <a:pt x="40" y="1"/>
                      <a:pt x="46" y="2"/>
                    </a:cubicBezTo>
                    <a:cubicBezTo>
                      <a:pt x="47" y="2"/>
                      <a:pt x="49" y="2"/>
                      <a:pt x="5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Freeform 249"/>
              <p:cNvSpPr>
                <a:spLocks/>
              </p:cNvSpPr>
              <p:nvPr/>
            </p:nvSpPr>
            <p:spPr bwMode="auto">
              <a:xfrm>
                <a:off x="5581650" y="4333875"/>
                <a:ext cx="41275" cy="430213"/>
              </a:xfrm>
              <a:custGeom>
                <a:avLst/>
                <a:gdLst>
                  <a:gd name="T0" fmla="*/ 9 w 11"/>
                  <a:gd name="T1" fmla="*/ 1 h 113"/>
                  <a:gd name="T2" fmla="*/ 0 w 11"/>
                  <a:gd name="T3" fmla="*/ 54 h 113"/>
                  <a:gd name="T4" fmla="*/ 9 w 11"/>
                  <a:gd name="T5" fmla="*/ 101 h 113"/>
                  <a:gd name="T6" fmla="*/ 11 w 11"/>
                  <a:gd name="T7" fmla="*/ 113 h 113"/>
                  <a:gd name="T8" fmla="*/ 11 w 11"/>
                  <a:gd name="T9" fmla="*/ 0 h 113"/>
                  <a:gd name="T10" fmla="*/ 9 w 11"/>
                  <a:gd name="T11" fmla="*/ 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13">
                    <a:moveTo>
                      <a:pt x="9" y="1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10" y="105"/>
                      <a:pt x="11" y="109"/>
                      <a:pt x="11" y="113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FA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" name="Freeform 250"/>
              <p:cNvSpPr>
                <a:spLocks/>
              </p:cNvSpPr>
              <p:nvPr/>
            </p:nvSpPr>
            <p:spPr bwMode="auto">
              <a:xfrm>
                <a:off x="5622925" y="4333875"/>
                <a:ext cx="38100" cy="430213"/>
              </a:xfrm>
              <a:custGeom>
                <a:avLst/>
                <a:gdLst>
                  <a:gd name="T0" fmla="*/ 10 w 10"/>
                  <a:gd name="T1" fmla="*/ 53 h 113"/>
                  <a:gd name="T2" fmla="*/ 2 w 10"/>
                  <a:gd name="T3" fmla="*/ 1 h 113"/>
                  <a:gd name="T4" fmla="*/ 0 w 10"/>
                  <a:gd name="T5" fmla="*/ 0 h 113"/>
                  <a:gd name="T6" fmla="*/ 0 w 10"/>
                  <a:gd name="T7" fmla="*/ 113 h 113"/>
                  <a:gd name="T8" fmla="*/ 1 w 10"/>
                  <a:gd name="T9" fmla="*/ 101 h 113"/>
                  <a:gd name="T10" fmla="*/ 10 w 10"/>
                  <a:gd name="T11" fmla="*/ 5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13">
                    <a:moveTo>
                      <a:pt x="10" y="53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09"/>
                      <a:pt x="0" y="105"/>
                      <a:pt x="1" y="101"/>
                    </a:cubicBezTo>
                    <a:lnTo>
                      <a:pt x="10" y="53"/>
                    </a:lnTo>
                    <a:close/>
                  </a:path>
                </a:pathLst>
              </a:custGeom>
              <a:solidFill>
                <a:srgbClr val="FF8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" name="Freeform 251"/>
              <p:cNvSpPr>
                <a:spLocks/>
              </p:cNvSpPr>
              <p:nvPr/>
            </p:nvSpPr>
            <p:spPr bwMode="auto">
              <a:xfrm>
                <a:off x="5592763" y="4276725"/>
                <a:ext cx="61913" cy="63500"/>
              </a:xfrm>
              <a:custGeom>
                <a:avLst/>
                <a:gdLst>
                  <a:gd name="T0" fmla="*/ 31 w 39"/>
                  <a:gd name="T1" fmla="*/ 0 h 40"/>
                  <a:gd name="T2" fmla="*/ 7 w 39"/>
                  <a:gd name="T3" fmla="*/ 0 h 40"/>
                  <a:gd name="T4" fmla="*/ 0 w 39"/>
                  <a:gd name="T5" fmla="*/ 28 h 40"/>
                  <a:gd name="T6" fmla="*/ 19 w 39"/>
                  <a:gd name="T7" fmla="*/ 40 h 40"/>
                  <a:gd name="T8" fmla="*/ 39 w 39"/>
                  <a:gd name="T9" fmla="*/ 28 h 40"/>
                  <a:gd name="T10" fmla="*/ 31 w 39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40">
                    <a:moveTo>
                      <a:pt x="31" y="0"/>
                    </a:moveTo>
                    <a:lnTo>
                      <a:pt x="7" y="0"/>
                    </a:lnTo>
                    <a:lnTo>
                      <a:pt x="0" y="28"/>
                    </a:lnTo>
                    <a:lnTo>
                      <a:pt x="19" y="40"/>
                    </a:lnTo>
                    <a:lnTo>
                      <a:pt x="39" y="28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A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" name="Freeform 252"/>
              <p:cNvSpPr>
                <a:spLocks/>
              </p:cNvSpPr>
              <p:nvPr/>
            </p:nvSpPr>
            <p:spPr bwMode="auto">
              <a:xfrm>
                <a:off x="5524500" y="4135438"/>
                <a:ext cx="193675" cy="141288"/>
              </a:xfrm>
              <a:custGeom>
                <a:avLst/>
                <a:gdLst>
                  <a:gd name="T0" fmla="*/ 51 w 51"/>
                  <a:gd name="T1" fmla="*/ 20 h 37"/>
                  <a:gd name="T2" fmla="*/ 47 w 51"/>
                  <a:gd name="T3" fmla="*/ 3 h 37"/>
                  <a:gd name="T4" fmla="*/ 26 w 51"/>
                  <a:gd name="T5" fmla="*/ 0 h 37"/>
                  <a:gd name="T6" fmla="*/ 2 w 51"/>
                  <a:gd name="T7" fmla="*/ 3 h 37"/>
                  <a:gd name="T8" fmla="*/ 3 w 51"/>
                  <a:gd name="T9" fmla="*/ 13 h 37"/>
                  <a:gd name="T10" fmla="*/ 0 w 51"/>
                  <a:gd name="T11" fmla="*/ 20 h 37"/>
                  <a:gd name="T12" fmla="*/ 2 w 51"/>
                  <a:gd name="T13" fmla="*/ 24 h 37"/>
                  <a:gd name="T14" fmla="*/ 26 w 51"/>
                  <a:gd name="T15" fmla="*/ 37 h 37"/>
                  <a:gd name="T16" fmla="*/ 49 w 51"/>
                  <a:gd name="T17" fmla="*/ 24 h 37"/>
                  <a:gd name="T18" fmla="*/ 51 w 51"/>
                  <a:gd name="T19" fmla="*/ 2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37">
                    <a:moveTo>
                      <a:pt x="51" y="20"/>
                    </a:moveTo>
                    <a:cubicBezTo>
                      <a:pt x="47" y="16"/>
                      <a:pt x="47" y="3"/>
                      <a:pt x="47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6"/>
                      <a:pt x="2" y="18"/>
                      <a:pt x="0" y="20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49" y="24"/>
                      <a:pt x="49" y="24"/>
                      <a:pt x="49" y="24"/>
                    </a:cubicBezTo>
                    <a:lnTo>
                      <a:pt x="51" y="20"/>
                    </a:lnTo>
                    <a:close/>
                  </a:path>
                </a:pathLst>
              </a:custGeom>
              <a:solidFill>
                <a:srgbClr val="ED9D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" name="Freeform 253"/>
              <p:cNvSpPr>
                <a:spLocks/>
              </p:cNvSpPr>
              <p:nvPr/>
            </p:nvSpPr>
            <p:spPr bwMode="auto">
              <a:xfrm>
                <a:off x="5491163" y="3921125"/>
                <a:ext cx="250825" cy="304800"/>
              </a:xfrm>
              <a:custGeom>
                <a:avLst/>
                <a:gdLst>
                  <a:gd name="T0" fmla="*/ 66 w 66"/>
                  <a:gd name="T1" fmla="*/ 37 h 80"/>
                  <a:gd name="T2" fmla="*/ 63 w 66"/>
                  <a:gd name="T3" fmla="*/ 26 h 80"/>
                  <a:gd name="T4" fmla="*/ 63 w 66"/>
                  <a:gd name="T5" fmla="*/ 19 h 80"/>
                  <a:gd name="T6" fmla="*/ 43 w 66"/>
                  <a:gd name="T7" fmla="*/ 0 h 80"/>
                  <a:gd name="T8" fmla="*/ 23 w 66"/>
                  <a:gd name="T9" fmla="*/ 0 h 80"/>
                  <a:gd name="T10" fmla="*/ 4 w 66"/>
                  <a:gd name="T11" fmla="*/ 19 h 80"/>
                  <a:gd name="T12" fmla="*/ 4 w 66"/>
                  <a:gd name="T13" fmla="*/ 26 h 80"/>
                  <a:gd name="T14" fmla="*/ 0 w 66"/>
                  <a:gd name="T15" fmla="*/ 37 h 80"/>
                  <a:gd name="T16" fmla="*/ 4 w 66"/>
                  <a:gd name="T17" fmla="*/ 49 h 80"/>
                  <a:gd name="T18" fmla="*/ 4 w 66"/>
                  <a:gd name="T19" fmla="*/ 49 h 80"/>
                  <a:gd name="T20" fmla="*/ 9 w 66"/>
                  <a:gd name="T21" fmla="*/ 61 h 80"/>
                  <a:gd name="T22" fmla="*/ 17 w 66"/>
                  <a:gd name="T23" fmla="*/ 72 h 80"/>
                  <a:gd name="T24" fmla="*/ 32 w 66"/>
                  <a:gd name="T25" fmla="*/ 80 h 80"/>
                  <a:gd name="T26" fmla="*/ 34 w 66"/>
                  <a:gd name="T27" fmla="*/ 80 h 80"/>
                  <a:gd name="T28" fmla="*/ 49 w 66"/>
                  <a:gd name="T29" fmla="*/ 72 h 80"/>
                  <a:gd name="T30" fmla="*/ 57 w 66"/>
                  <a:gd name="T31" fmla="*/ 61 h 80"/>
                  <a:gd name="T32" fmla="*/ 62 w 66"/>
                  <a:gd name="T33" fmla="*/ 48 h 80"/>
                  <a:gd name="T34" fmla="*/ 66 w 66"/>
                  <a:gd name="T35" fmla="*/ 3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80">
                    <a:moveTo>
                      <a:pt x="66" y="37"/>
                    </a:moveTo>
                    <a:cubicBezTo>
                      <a:pt x="66" y="32"/>
                      <a:pt x="65" y="27"/>
                      <a:pt x="63" y="26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9"/>
                      <a:pt x="54" y="0"/>
                      <a:pt x="4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31"/>
                      <a:pt x="0" y="37"/>
                    </a:cubicBezTo>
                    <a:cubicBezTo>
                      <a:pt x="0" y="43"/>
                      <a:pt x="2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5" y="53"/>
                      <a:pt x="6" y="57"/>
                      <a:pt x="9" y="61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21" y="77"/>
                      <a:pt x="26" y="80"/>
                      <a:pt x="32" y="80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40" y="80"/>
                      <a:pt x="46" y="77"/>
                      <a:pt x="49" y="72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60" y="57"/>
                      <a:pt x="62" y="53"/>
                      <a:pt x="62" y="48"/>
                    </a:cubicBezTo>
                    <a:cubicBezTo>
                      <a:pt x="64" y="48"/>
                      <a:pt x="66" y="43"/>
                      <a:pt x="66" y="37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6" name="Freeform 254"/>
              <p:cNvSpPr>
                <a:spLocks/>
              </p:cNvSpPr>
              <p:nvPr/>
            </p:nvSpPr>
            <p:spPr bwMode="auto">
              <a:xfrm>
                <a:off x="5464175" y="3770313"/>
                <a:ext cx="307975" cy="338138"/>
              </a:xfrm>
              <a:custGeom>
                <a:avLst/>
                <a:gdLst>
                  <a:gd name="T0" fmla="*/ 11 w 81"/>
                  <a:gd name="T1" fmla="*/ 89 h 89"/>
                  <a:gd name="T2" fmla="*/ 9 w 81"/>
                  <a:gd name="T3" fmla="*/ 83 h 89"/>
                  <a:gd name="T4" fmla="*/ 6 w 81"/>
                  <a:gd name="T5" fmla="*/ 73 h 89"/>
                  <a:gd name="T6" fmla="*/ 3 w 81"/>
                  <a:gd name="T7" fmla="*/ 56 h 89"/>
                  <a:gd name="T8" fmla="*/ 2 w 81"/>
                  <a:gd name="T9" fmla="*/ 32 h 89"/>
                  <a:gd name="T10" fmla="*/ 61 w 81"/>
                  <a:gd name="T11" fmla="*/ 31 h 89"/>
                  <a:gd name="T12" fmla="*/ 73 w 81"/>
                  <a:gd name="T13" fmla="*/ 74 h 89"/>
                  <a:gd name="T14" fmla="*/ 69 w 81"/>
                  <a:gd name="T15" fmla="*/ 88 h 89"/>
                  <a:gd name="T16" fmla="*/ 65 w 81"/>
                  <a:gd name="T17" fmla="*/ 67 h 89"/>
                  <a:gd name="T18" fmla="*/ 51 w 81"/>
                  <a:gd name="T19" fmla="*/ 45 h 89"/>
                  <a:gd name="T20" fmla="*/ 13 w 81"/>
                  <a:gd name="T21" fmla="*/ 65 h 89"/>
                  <a:gd name="T22" fmla="*/ 11 w 81"/>
                  <a:gd name="T2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89">
                    <a:moveTo>
                      <a:pt x="11" y="89"/>
                    </a:moveTo>
                    <a:cubicBezTo>
                      <a:pt x="11" y="88"/>
                      <a:pt x="10" y="84"/>
                      <a:pt x="9" y="83"/>
                    </a:cubicBezTo>
                    <a:cubicBezTo>
                      <a:pt x="8" y="79"/>
                      <a:pt x="7" y="76"/>
                      <a:pt x="6" y="73"/>
                    </a:cubicBezTo>
                    <a:cubicBezTo>
                      <a:pt x="4" y="67"/>
                      <a:pt x="4" y="62"/>
                      <a:pt x="3" y="56"/>
                    </a:cubicBezTo>
                    <a:cubicBezTo>
                      <a:pt x="1" y="49"/>
                      <a:pt x="0" y="39"/>
                      <a:pt x="2" y="32"/>
                    </a:cubicBezTo>
                    <a:cubicBezTo>
                      <a:pt x="8" y="16"/>
                      <a:pt x="53" y="0"/>
                      <a:pt x="61" y="31"/>
                    </a:cubicBezTo>
                    <a:cubicBezTo>
                      <a:pt x="76" y="24"/>
                      <a:pt x="81" y="49"/>
                      <a:pt x="73" y="74"/>
                    </a:cubicBezTo>
                    <a:cubicBezTo>
                      <a:pt x="72" y="78"/>
                      <a:pt x="72" y="85"/>
                      <a:pt x="69" y="88"/>
                    </a:cubicBezTo>
                    <a:cubicBezTo>
                      <a:pt x="70" y="78"/>
                      <a:pt x="65" y="67"/>
                      <a:pt x="65" y="67"/>
                    </a:cubicBezTo>
                    <a:cubicBezTo>
                      <a:pt x="65" y="67"/>
                      <a:pt x="68" y="47"/>
                      <a:pt x="51" y="45"/>
                    </a:cubicBezTo>
                    <a:cubicBezTo>
                      <a:pt x="34" y="43"/>
                      <a:pt x="15" y="41"/>
                      <a:pt x="13" y="65"/>
                    </a:cubicBezTo>
                    <a:cubicBezTo>
                      <a:pt x="14" y="83"/>
                      <a:pt x="11" y="89"/>
                      <a:pt x="11" y="89"/>
                    </a:cubicBezTo>
                    <a:close/>
                  </a:path>
                </a:pathLst>
              </a:custGeom>
              <a:solidFill>
                <a:srgbClr val="1D11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" name="Freeform 255"/>
              <p:cNvSpPr>
                <a:spLocks/>
              </p:cNvSpPr>
              <p:nvPr/>
            </p:nvSpPr>
            <p:spPr bwMode="auto">
              <a:xfrm>
                <a:off x="5622925" y="4211638"/>
                <a:ext cx="100013" cy="133350"/>
              </a:xfrm>
              <a:custGeom>
                <a:avLst/>
                <a:gdLst>
                  <a:gd name="T0" fmla="*/ 63 w 63"/>
                  <a:gd name="T1" fmla="*/ 0 h 84"/>
                  <a:gd name="T2" fmla="*/ 27 w 63"/>
                  <a:gd name="T3" fmla="*/ 84 h 84"/>
                  <a:gd name="T4" fmla="*/ 0 w 63"/>
                  <a:gd name="T5" fmla="*/ 41 h 84"/>
                  <a:gd name="T6" fmla="*/ 63 w 63"/>
                  <a:gd name="T7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84">
                    <a:moveTo>
                      <a:pt x="63" y="0"/>
                    </a:moveTo>
                    <a:lnTo>
                      <a:pt x="27" y="84"/>
                    </a:lnTo>
                    <a:lnTo>
                      <a:pt x="0" y="41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3F3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8" name="Freeform 256"/>
              <p:cNvSpPr>
                <a:spLocks/>
              </p:cNvSpPr>
              <p:nvPr/>
            </p:nvSpPr>
            <p:spPr bwMode="auto">
              <a:xfrm>
                <a:off x="5524500" y="4211638"/>
                <a:ext cx="98425" cy="133350"/>
              </a:xfrm>
              <a:custGeom>
                <a:avLst/>
                <a:gdLst>
                  <a:gd name="T0" fmla="*/ 0 w 62"/>
                  <a:gd name="T1" fmla="*/ 0 h 84"/>
                  <a:gd name="T2" fmla="*/ 36 w 62"/>
                  <a:gd name="T3" fmla="*/ 84 h 84"/>
                  <a:gd name="T4" fmla="*/ 62 w 62"/>
                  <a:gd name="T5" fmla="*/ 41 h 84"/>
                  <a:gd name="T6" fmla="*/ 0 w 62"/>
                  <a:gd name="T7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84">
                    <a:moveTo>
                      <a:pt x="0" y="0"/>
                    </a:moveTo>
                    <a:lnTo>
                      <a:pt x="36" y="84"/>
                    </a:lnTo>
                    <a:lnTo>
                      <a:pt x="62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F3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9" name="Freeform 257"/>
              <p:cNvSpPr>
                <a:spLocks/>
              </p:cNvSpPr>
              <p:nvPr/>
            </p:nvSpPr>
            <p:spPr bwMode="auto">
              <a:xfrm>
                <a:off x="5475288" y="4211638"/>
                <a:ext cx="147638" cy="552450"/>
              </a:xfrm>
              <a:custGeom>
                <a:avLst/>
                <a:gdLst>
                  <a:gd name="T0" fmla="*/ 39 w 39"/>
                  <a:gd name="T1" fmla="*/ 145 h 145"/>
                  <a:gd name="T2" fmla="*/ 37 w 39"/>
                  <a:gd name="T3" fmla="*/ 133 h 145"/>
                  <a:gd name="T4" fmla="*/ 13 w 39"/>
                  <a:gd name="T5" fmla="*/ 0 h 145"/>
                  <a:gd name="T6" fmla="*/ 0 w 39"/>
                  <a:gd name="T7" fmla="*/ 19 h 145"/>
                  <a:gd name="T8" fmla="*/ 12 w 39"/>
                  <a:gd name="T9" fmla="*/ 24 h 145"/>
                  <a:gd name="T10" fmla="*/ 3 w 39"/>
                  <a:gd name="T11" fmla="*/ 37 h 145"/>
                  <a:gd name="T12" fmla="*/ 39 w 39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45">
                    <a:moveTo>
                      <a:pt x="39" y="145"/>
                    </a:moveTo>
                    <a:cubicBezTo>
                      <a:pt x="39" y="141"/>
                      <a:pt x="38" y="137"/>
                      <a:pt x="37" y="13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3" y="37"/>
                      <a:pt x="3" y="37"/>
                      <a:pt x="3" y="37"/>
                    </a:cubicBezTo>
                    <a:lnTo>
                      <a:pt x="39" y="145"/>
                    </a:lnTo>
                    <a:close/>
                  </a:path>
                </a:pathLst>
              </a:custGeom>
              <a:solidFill>
                <a:srgbClr val="006D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0" name="Freeform 258"/>
              <p:cNvSpPr>
                <a:spLocks/>
              </p:cNvSpPr>
              <p:nvPr/>
            </p:nvSpPr>
            <p:spPr bwMode="auto">
              <a:xfrm>
                <a:off x="5622925" y="4211638"/>
                <a:ext cx="149225" cy="552450"/>
              </a:xfrm>
              <a:custGeom>
                <a:avLst/>
                <a:gdLst>
                  <a:gd name="T0" fmla="*/ 0 w 39"/>
                  <a:gd name="T1" fmla="*/ 145 h 145"/>
                  <a:gd name="T2" fmla="*/ 1 w 39"/>
                  <a:gd name="T3" fmla="*/ 133 h 145"/>
                  <a:gd name="T4" fmla="*/ 26 w 39"/>
                  <a:gd name="T5" fmla="*/ 0 h 145"/>
                  <a:gd name="T6" fmla="*/ 39 w 39"/>
                  <a:gd name="T7" fmla="*/ 19 h 145"/>
                  <a:gd name="T8" fmla="*/ 27 w 39"/>
                  <a:gd name="T9" fmla="*/ 24 h 145"/>
                  <a:gd name="T10" fmla="*/ 35 w 39"/>
                  <a:gd name="T11" fmla="*/ 37 h 145"/>
                  <a:gd name="T12" fmla="*/ 0 w 39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45">
                    <a:moveTo>
                      <a:pt x="0" y="145"/>
                    </a:moveTo>
                    <a:cubicBezTo>
                      <a:pt x="0" y="141"/>
                      <a:pt x="0" y="137"/>
                      <a:pt x="1" y="13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35" y="37"/>
                      <a:pt x="35" y="37"/>
                      <a:pt x="35" y="37"/>
                    </a:cubicBez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6D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50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3327</TotalTime>
  <Words>164</Words>
  <Application>Microsoft Office PowerPoint</Application>
  <PresentationFormat>On-screen Show (16:9)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맑은 고딕</vt:lpstr>
      <vt:lpstr>Arial</vt:lpstr>
      <vt:lpstr>Bebas Neue</vt:lpstr>
      <vt:lpstr>Calibri</vt:lpstr>
      <vt:lpstr>Cambria</vt:lpstr>
      <vt:lpstr>Wingdings</vt:lpstr>
      <vt:lpstr>Office Theme</vt:lpstr>
      <vt:lpstr>Custom Design</vt:lpstr>
      <vt:lpstr>PowerPoint Presentation</vt:lpstr>
      <vt:lpstr>Answer: #1</vt:lpstr>
      <vt:lpstr>2. Functional Flow</vt:lpstr>
      <vt:lpstr>4. Application Folder Structure </vt:lpstr>
      <vt:lpstr> 5.1 Screens</vt:lpstr>
      <vt:lpstr> 5.2 Screens</vt:lpstr>
      <vt:lpstr> 5.3 Screens</vt:lpstr>
      <vt:lpstr> 5.4 Screens</vt:lpstr>
      <vt:lpstr> 6. Involvement From Team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Tamil Selvan Paramasivam</cp:lastModifiedBy>
  <cp:revision>313</cp:revision>
  <dcterms:created xsi:type="dcterms:W3CDTF">2014-04-01T16:27:38Z</dcterms:created>
  <dcterms:modified xsi:type="dcterms:W3CDTF">2021-01-08T14:45:43Z</dcterms:modified>
</cp:coreProperties>
</file>