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80610"/>
  </p:normalViewPr>
  <p:slideViewPr>
    <p:cSldViewPr snapToGrid="0" snapToObjects="1">
      <p:cViewPr varScale="1">
        <p:scale>
          <a:sx n="129" d="100"/>
          <a:sy n="129" d="100"/>
        </p:scale>
        <p:origin x="1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60820-4744-D54B-9B8C-FBEADC5CA94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0E733-5B8E-0B43-A227-8760DDA0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0E733-5B8E-0B43-A227-8760DDA072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Purchasing assets</a:t>
            </a:r>
          </a:p>
          <a:p>
            <a:r>
              <a:rPr lang="en-US" dirty="0"/>
              <a:t>2x map </a:t>
            </a:r>
          </a:p>
          <a:p>
            <a:r>
              <a:rPr lang="en-US" dirty="0"/>
              <a:t>Click vs hold </a:t>
            </a:r>
          </a:p>
          <a:p>
            <a:r>
              <a:rPr lang="en-US" dirty="0"/>
              <a:t>Corners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0E733-5B8E-0B43-A227-8760DDA072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3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0E733-5B8E-0B43-A227-8760DDA072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06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8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60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7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72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0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7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8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6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1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89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91A1-D437-134C-8FB7-6B6F6F330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Pirates VS Ninjas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51AD-EB0C-2F45-AC80-6D9AFB6E2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Scott and Keshav Gurushankar</a:t>
            </a:r>
          </a:p>
        </p:txBody>
      </p:sp>
    </p:spTree>
    <p:extLst>
      <p:ext uri="{BB962C8B-B14F-4D97-AF65-F5344CB8AC3E}">
        <p14:creationId xmlns:p14="http://schemas.microsoft.com/office/powerpoint/2010/main" val="201750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6EC3-361A-D344-9356-0845C712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7F59-575C-274D-BB12-F8A8B4540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Pirates against ninjas in an office building in Tokyo for the final internet showdown of 2005!</a:t>
            </a:r>
          </a:p>
          <a:p>
            <a:r>
              <a:rPr lang="en-US" dirty="0"/>
              <a:t>Fight other players, or just incompetent A.I. to prove your side’s superiority!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FB520-79F0-0B44-AB95-4F890734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49" y="0"/>
            <a:ext cx="36576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8426A-F4B9-194D-9B38-B0AC02AE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149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4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510C-D047-4B48-8B64-82512B9A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D4AA-EC57-7643-9795-DB682017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and join a server, or the provided server</a:t>
            </a:r>
          </a:p>
          <a:p>
            <a:r>
              <a:rPr lang="en-US" dirty="0"/>
              <a:t>select your team</a:t>
            </a:r>
          </a:p>
          <a:p>
            <a:r>
              <a:rPr lang="en-US" dirty="0"/>
              <a:t>use WASD or arrow keys to move</a:t>
            </a:r>
          </a:p>
          <a:p>
            <a:r>
              <a:rPr lang="en-US" dirty="0"/>
              <a:t>use your mouse to fire</a:t>
            </a:r>
          </a:p>
          <a:p>
            <a:r>
              <a:rPr lang="en-US" dirty="0"/>
              <a:t>when you die, join another server, or try to get back on the one you were just playing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98711-D397-7A45-BC28-F7F808FE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14" y="365760"/>
            <a:ext cx="3489267" cy="2326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CABDF-60BE-6F4A-9966-B686976D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496" y="365760"/>
            <a:ext cx="2578485" cy="25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1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593-3F2F-A04C-BE01-5C565C91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83172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6BBE8-7069-3546-97A2-5C6100D13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6528" y="2141538"/>
            <a:ext cx="7049968" cy="3649662"/>
          </a:xfrm>
        </p:spPr>
      </p:pic>
    </p:spTree>
    <p:extLst>
      <p:ext uri="{BB962C8B-B14F-4D97-AF65-F5344CB8AC3E}">
        <p14:creationId xmlns:p14="http://schemas.microsoft.com/office/powerpoint/2010/main" val="2529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308D-BEF0-794D-9BE5-840DEBD4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43AAA-E841-AE46-ABE7-DCDF106AB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575B-9EC0-3F4E-9429-E299BA20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0FCB-ABD7-0B46-B071-45F8608E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generated map</a:t>
            </a:r>
          </a:p>
          <a:p>
            <a:r>
              <a:rPr lang="en-US" dirty="0" err="1"/>
              <a:t>PvP</a:t>
            </a:r>
            <a:endParaRPr lang="en-US" dirty="0"/>
          </a:p>
          <a:p>
            <a:r>
              <a:rPr lang="en-US" dirty="0"/>
              <a:t>Single Player mode (</a:t>
            </a:r>
            <a:r>
              <a:rPr lang="en-US" dirty="0" err="1"/>
              <a:t>PvE</a:t>
            </a:r>
            <a:r>
              <a:rPr lang="en-US" dirty="0"/>
              <a:t>)</a:t>
            </a:r>
          </a:p>
          <a:p>
            <a:r>
              <a:rPr lang="en-US" dirty="0"/>
              <a:t>Can choose teams</a:t>
            </a:r>
          </a:p>
          <a:p>
            <a:r>
              <a:rPr lang="en-US" dirty="0"/>
              <a:t>Animated players</a:t>
            </a:r>
          </a:p>
          <a:p>
            <a:r>
              <a:rPr lang="en-US" dirty="0"/>
              <a:t>Server can be configured</a:t>
            </a:r>
          </a:p>
          <a:p>
            <a:r>
              <a:rPr lang="en-US" dirty="0"/>
              <a:t>Enemy with a incompetent (but existent) AI </a:t>
            </a:r>
          </a:p>
        </p:txBody>
      </p:sp>
    </p:spTree>
    <p:extLst>
      <p:ext uri="{BB962C8B-B14F-4D97-AF65-F5344CB8AC3E}">
        <p14:creationId xmlns:p14="http://schemas.microsoft.com/office/powerpoint/2010/main" val="139045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575B-9EC0-3F4E-9429-E299BA20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“Features”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0FCB-ABD7-0B46-B071-45F8608E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many characters are using the same animation sequence, the animation starts to run faster</a:t>
            </a:r>
          </a:p>
          <a:p>
            <a:r>
              <a:rPr lang="en-US" dirty="0"/>
              <a:t>Server sometimes crashes when people die/disconnect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87317-0296-234A-8B1B-AA68183E0265}"/>
              </a:ext>
            </a:extLst>
          </p:cNvPr>
          <p:cNvSpPr/>
          <p:nvPr/>
        </p:nvSpPr>
        <p:spPr>
          <a:xfrm>
            <a:off x="7087984" y="552903"/>
            <a:ext cx="47216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java.net.SocketException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: Connection reset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  <a:p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 </a:t>
            </a:r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java.net.SocketInputStream.read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(Unknown Source)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  <a:p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 </a:t>
            </a:r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java.net.SocketInputStream.read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(Unknown Source)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  <a:p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 </a:t>
            </a:r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sun.nio.cs.StreamDecoder.readBytes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(Unknown Source)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  <a:p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 </a:t>
            </a:r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sun.nio.cs.StreamDecoder.implRead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(Unknown Source)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  <a:p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 </a:t>
            </a:r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sun.nio.cs.StreamDecoder.read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(Unknown Source)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  <a:p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 </a:t>
            </a:r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java.io.InputStreamReader.read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(Unknown Source)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  <a:p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 </a:t>
            </a:r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java.io.BufferedReader.fill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(Unknown Source)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  <a:p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 </a:t>
            </a:r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java.io.BufferedReader.readLine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(Unknown Source)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  <a:p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 </a:t>
            </a:r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java.io.BufferedReader.readLine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(Unknown Source)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  <a:p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 </a:t>
            </a:r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server.Server$Connection.run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(Server.java:167)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  <a:p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 </a:t>
            </a:r>
            <a:r>
              <a:rPr lang="en-US" sz="1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java.lang.Thread.run</a:t>
            </a:r>
            <a:r>
              <a:rPr lang="en-US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(Unknown Source)</a:t>
            </a:r>
            <a:endParaRPr lang="en-US" sz="1000" dirty="0">
              <a:solidFill>
                <a:schemeClr val="accent6">
                  <a:lumMod val="40000"/>
                  <a:lumOff val="60000"/>
                </a:schemeClr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129650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B3A5-B4EA-394C-B029-C7120BEB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A218A-51C0-2B41-9809-1C548F8BB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IP: 172.16.241.6</a:t>
            </a:r>
          </a:p>
          <a:p>
            <a:r>
              <a:rPr lang="en-US" dirty="0"/>
              <a:t>Port: 4444</a:t>
            </a:r>
          </a:p>
        </p:txBody>
      </p:sp>
    </p:spTree>
    <p:extLst>
      <p:ext uri="{BB962C8B-B14F-4D97-AF65-F5344CB8AC3E}">
        <p14:creationId xmlns:p14="http://schemas.microsoft.com/office/powerpoint/2010/main" val="317402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1C31-3AA2-4246-B150-3B02D71C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19E5-8E89-E845-ADB0-483C70A9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Improvements</a:t>
            </a:r>
          </a:p>
          <a:p>
            <a:r>
              <a:rPr lang="en-US" dirty="0"/>
              <a:t>Map generation refinements</a:t>
            </a:r>
          </a:p>
          <a:p>
            <a:r>
              <a:rPr lang="en-US" dirty="0"/>
              <a:t>Powerups</a:t>
            </a:r>
          </a:p>
          <a:p>
            <a:r>
              <a:rPr lang="en-US" dirty="0"/>
              <a:t>WAN capabilities</a:t>
            </a:r>
          </a:p>
          <a:p>
            <a:r>
              <a:rPr lang="en-US" dirty="0"/>
              <a:t>Team balancing</a:t>
            </a:r>
          </a:p>
          <a:p>
            <a:r>
              <a:rPr lang="en-US" dirty="0"/>
              <a:t>Team changing mid game </a:t>
            </a:r>
          </a:p>
          <a:p>
            <a:r>
              <a:rPr lang="en-US" dirty="0"/>
              <a:t>Improve drawing code, and standardize render distances</a:t>
            </a:r>
          </a:p>
          <a:p>
            <a:r>
              <a:rPr lang="en-US" dirty="0"/>
              <a:t>Switch the heart image</a:t>
            </a:r>
          </a:p>
          <a:p>
            <a:r>
              <a:rPr lang="en-US" dirty="0"/>
              <a:t>Smoother motion</a:t>
            </a:r>
          </a:p>
        </p:txBody>
      </p:sp>
    </p:spTree>
    <p:extLst>
      <p:ext uri="{BB962C8B-B14F-4D97-AF65-F5344CB8AC3E}">
        <p14:creationId xmlns:p14="http://schemas.microsoft.com/office/powerpoint/2010/main" val="119074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{8A512FCC-F2FA-A24B-B354-DD12AA211FB9}tf10001058</Template>
  <TotalTime>40</TotalTime>
  <Words>353</Words>
  <Application>Microsoft Macintosh PowerPoint</Application>
  <PresentationFormat>Widescreen</PresentationFormat>
  <Paragraphs>57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-webkit-standard</vt:lpstr>
      <vt:lpstr>Arial</vt:lpstr>
      <vt:lpstr>Calibri</vt:lpstr>
      <vt:lpstr>Calibri Light</vt:lpstr>
      <vt:lpstr>Celestial</vt:lpstr>
      <vt:lpstr>Pirates VS Ninjas</vt:lpstr>
      <vt:lpstr>Introduction</vt:lpstr>
      <vt:lpstr>How to play</vt:lpstr>
      <vt:lpstr>UML</vt:lpstr>
      <vt:lpstr>Problems and Design</vt:lpstr>
      <vt:lpstr>Features</vt:lpstr>
      <vt:lpstr>“Features”</vt:lpstr>
      <vt:lpstr>Let’s Play</vt:lpstr>
      <vt:lpstr>Next Steps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Gurushankar</dc:creator>
  <cp:lastModifiedBy>Keshav Gurushankar</cp:lastModifiedBy>
  <cp:revision>8</cp:revision>
  <dcterms:created xsi:type="dcterms:W3CDTF">2018-05-22T16:31:56Z</dcterms:created>
  <dcterms:modified xsi:type="dcterms:W3CDTF">2018-05-22T17:28:41Z</dcterms:modified>
</cp:coreProperties>
</file>