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72" autoAdjust="0"/>
  </p:normalViewPr>
  <p:slideViewPr>
    <p:cSldViewPr snapToGrid="0">
      <p:cViewPr>
        <p:scale>
          <a:sx n="66" d="100"/>
          <a:sy n="66" d="100"/>
        </p:scale>
        <p:origin x="60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EA04F-1778-4C4C-AA7C-0D8A1F7FDFC8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1F5C-7626-482A-AFAA-E7DB09408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7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0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3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3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1F5C-7626-482A-AFAA-E7DB09408B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9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7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5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0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0C98-061D-45E3-A8B7-4C891CA8316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6DEB-D337-49BA-814D-450ED0FFF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nci-ai.tistory.com/16?category=90579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minjung-s/circular-queue" TargetMode="External"/><Relationship Id="rId5" Type="http://schemas.openxmlformats.org/officeDocument/2006/relationships/hyperlink" Target="https://velog.io/@changyeonyoo/%EC%9E%90%EB%A3%8C%EA%B5%AC%EC%A1%B0python-%EC%9B%90%ED%98%95%ED%81%90-%EB%8D%B1-CircularQueue-CircularDeque-%EA%B5%AC%ED%98%84" TargetMode="External"/><Relationship Id="rId4" Type="http://schemas.openxmlformats.org/officeDocument/2006/relationships/hyperlink" Target="https://somjang.tistory.com/entry/%ED%8C%8C%EC%9D%B4%EC%8D%AC%EC%9C%BC%EB%A1%9C-%EA%B5%AC%ED%98%84%ED%95%98%EB%8A%94-%EC%9E%90%EB%A3%8C%EA%B5%AC%EC%A1%B0-%ED%81%90-Que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스택</a:t>
            </a:r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/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22492"/>
            <a:ext cx="9144000" cy="1435307"/>
          </a:xfrm>
        </p:spPr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데이터를 저장하는 선형 자료구조</a:t>
            </a:r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ko-KR" altLang="en-US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삽입 </a:t>
            </a:r>
            <a:r>
              <a:rPr lang="en-US" altLang="ko-KR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O(1) / </a:t>
            </a:r>
            <a:r>
              <a:rPr lang="ko-KR" altLang="en-US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삭제 </a:t>
            </a:r>
            <a:r>
              <a:rPr lang="en-US" altLang="ko-KR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O(1) / </a:t>
            </a:r>
            <a:r>
              <a:rPr lang="ko-KR" altLang="en-US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검색 </a:t>
            </a:r>
            <a:r>
              <a:rPr lang="en-US" altLang="ko-KR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O(n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)</a:t>
            </a:r>
            <a:endParaRPr lang="en-US" altLang="ko-KR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스택</a:t>
            </a:r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(Stack)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3824" y="1699728"/>
            <a:ext cx="4888043" cy="416142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LIFO(Last Input First Out)</a:t>
            </a:r>
          </a:p>
          <a:p>
            <a:pPr marL="0" indent="0">
              <a:buNone/>
            </a:pPr>
            <a:endParaRPr lang="en-US" altLang="ko-KR" sz="3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주요 </a:t>
            </a:r>
            <a:r>
              <a:rPr lang="ko-KR" altLang="en-US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메소드</a:t>
            </a:r>
            <a:endParaRPr lang="en-US" altLang="ko-KR" sz="24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ko-KR" altLang="en-US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삽입 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push</a:t>
            </a:r>
          </a:p>
          <a:p>
            <a:pPr lvl="1"/>
            <a:r>
              <a:rPr lang="ko-KR" altLang="en-US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삭제 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pop</a:t>
            </a:r>
          </a:p>
          <a:p>
            <a:pPr lvl="1"/>
            <a:endParaRPr lang="en-US" altLang="ko-KR" sz="3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제한된 용량</a:t>
            </a:r>
            <a:endParaRPr lang="en-US" altLang="ko-KR" sz="24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ko-KR" altLang="en-US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오버플로우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ko-KR" altLang="en-US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언더플로우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endParaRPr lang="en-US" altLang="ko-KR" sz="3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ko-KR" altLang="en-US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파이썬</a:t>
            </a:r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구현체 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X</a:t>
            </a:r>
          </a:p>
          <a:p>
            <a:pPr lvl="1"/>
            <a:r>
              <a:rPr lang="ko-KR" altLang="en-US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대신 리스트 활용</a:t>
            </a:r>
            <a:endParaRPr lang="en-US" altLang="ko-KR" sz="22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936611" y="854438"/>
            <a:ext cx="5456420" cy="5006715"/>
            <a:chOff x="6145967" y="854438"/>
            <a:chExt cx="5456420" cy="5006715"/>
          </a:xfrm>
        </p:grpSpPr>
        <p:sp>
          <p:nvSpPr>
            <p:cNvPr id="4" name="직사각형 3"/>
            <p:cNvSpPr/>
            <p:nvPr/>
          </p:nvSpPr>
          <p:spPr>
            <a:xfrm>
              <a:off x="6145967" y="854438"/>
              <a:ext cx="5456420" cy="5006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656882" y="1538990"/>
              <a:ext cx="2369883" cy="3965079"/>
              <a:chOff x="6656882" y="1538990"/>
              <a:chExt cx="2369883" cy="396507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656882" y="2009671"/>
                <a:ext cx="1541488" cy="3494398"/>
                <a:chOff x="6656882" y="2009671"/>
                <a:chExt cx="1541488" cy="3494398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6656882" y="2047771"/>
                  <a:ext cx="1541488" cy="345629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6686707" y="2009671"/>
                  <a:ext cx="1494000" cy="347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모서리가 둥근 직사각형 7"/>
              <p:cNvSpPr/>
              <p:nvPr/>
            </p:nvSpPr>
            <p:spPr>
              <a:xfrm>
                <a:off x="6942407" y="4672463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932950" y="38753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42407" y="3072323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8037414" y="1538990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325045" y="1999472"/>
              <a:ext cx="1541488" cy="3494398"/>
              <a:chOff x="6656882" y="2009671"/>
              <a:chExt cx="1541488" cy="349439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6656882" y="2009671"/>
                <a:ext cx="1541488" cy="3494398"/>
                <a:chOff x="6656882" y="2009671"/>
                <a:chExt cx="1541488" cy="3494398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6656882" y="2047771"/>
                  <a:ext cx="1541488" cy="345629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686707" y="2009671"/>
                  <a:ext cx="1494000" cy="347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모서리가 둥근 직사각형 14"/>
              <p:cNvSpPr/>
              <p:nvPr/>
            </p:nvSpPr>
            <p:spPr>
              <a:xfrm>
                <a:off x="6942407" y="4672463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32950" y="38753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942407" y="3072323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6932949" y="2269249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굽은 화살표 20"/>
            <p:cNvSpPr/>
            <p:nvPr/>
          </p:nvSpPr>
          <p:spPr>
            <a:xfrm rot="16200000" flipH="1">
              <a:off x="7260574" y="1741757"/>
              <a:ext cx="697649" cy="713265"/>
            </a:xfrm>
            <a:prstGeom prst="bentArrow">
              <a:avLst>
                <a:gd name="adj1" fmla="val 16808"/>
                <a:gd name="adj2" fmla="val 22269"/>
                <a:gd name="adj3" fmla="val 25000"/>
                <a:gd name="adj4" fmla="val 4375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굽은 화살표 21"/>
            <p:cNvSpPr/>
            <p:nvPr/>
          </p:nvSpPr>
          <p:spPr>
            <a:xfrm>
              <a:off x="10065361" y="1469398"/>
              <a:ext cx="697649" cy="713265"/>
            </a:xfrm>
            <a:prstGeom prst="bentArrow">
              <a:avLst>
                <a:gd name="adj1" fmla="val 16808"/>
                <a:gd name="adj2" fmla="val 22269"/>
                <a:gd name="adj3" fmla="val 25000"/>
                <a:gd name="adj4" fmla="val 4375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497851" y="2173673"/>
              <a:ext cx="1214787" cy="72538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8090" y="1381125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push</a:t>
              </a:r>
              <a:endParaRPr lang="ko-KR" altLang="en-US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83445" y="1381125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pop</a:t>
              </a:r>
              <a:endParaRPr lang="ko-KR" altLang="en-US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46523" y="3154776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top</a:t>
              </a:r>
              <a:endParaRPr lang="ko-KR" altLang="en-US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527870" y="2345725"/>
            <a:ext cx="8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top</a:t>
            </a:r>
            <a:endParaRPr lang="ko-KR" altLang="en-US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9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(Queue)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701" y="1855366"/>
            <a:ext cx="4869581" cy="208223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FIFO(First Input First Out)</a:t>
            </a:r>
          </a:p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collections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의 </a:t>
            </a:r>
            <a:r>
              <a:rPr lang="en-US" altLang="ko-KR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클래스 활용</a:t>
            </a:r>
            <a:endParaRPr lang="ko-KR" altLang="en-US" sz="24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559250" y="3907857"/>
            <a:ext cx="9073499" cy="2314575"/>
            <a:chOff x="2348412" y="2128837"/>
            <a:chExt cx="9073499" cy="2314575"/>
          </a:xfrm>
        </p:grpSpPr>
        <p:sp>
          <p:nvSpPr>
            <p:cNvPr id="5" name="직사각형 4"/>
            <p:cNvSpPr/>
            <p:nvPr/>
          </p:nvSpPr>
          <p:spPr>
            <a:xfrm>
              <a:off x="2348412" y="2128837"/>
              <a:ext cx="9073499" cy="2314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6102404" y="444559"/>
              <a:ext cx="1296879" cy="5472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12148" y="2903297"/>
              <a:ext cx="989351" cy="55463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601325" y="2903297"/>
              <a:ext cx="989351" cy="55463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885162" y="2903297"/>
              <a:ext cx="989351" cy="55463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168999" y="2903297"/>
              <a:ext cx="989351" cy="55463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endPara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0853" y="3357794"/>
              <a:ext cx="142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insertion</a:t>
              </a:r>
              <a:endParaRPr lang="ko-KR" altLang="en-US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왼쪽 화살표 27"/>
            <p:cNvSpPr/>
            <p:nvPr/>
          </p:nvSpPr>
          <p:spPr>
            <a:xfrm>
              <a:off x="9358778" y="2958102"/>
              <a:ext cx="1128713" cy="499831"/>
            </a:xfrm>
            <a:prstGeom prst="leftArrow">
              <a:avLst>
                <a:gd name="adj1" fmla="val 44136"/>
                <a:gd name="adj2" fmla="val 461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화살표 28"/>
            <p:cNvSpPr/>
            <p:nvPr/>
          </p:nvSpPr>
          <p:spPr>
            <a:xfrm>
              <a:off x="3035066" y="2930699"/>
              <a:ext cx="1128713" cy="499831"/>
            </a:xfrm>
            <a:prstGeom prst="leftArrow">
              <a:avLst>
                <a:gd name="adj1" fmla="val 44136"/>
                <a:gd name="adj2" fmla="val 461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2186" y="3357794"/>
              <a:ext cx="142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deletion</a:t>
              </a:r>
              <a:endParaRPr lang="ko-KR" altLang="en-US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4787" y="3843529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front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79642" y="3843529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rear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182625" y="1858049"/>
            <a:ext cx="4869581" cy="174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속성 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front / rear</a:t>
            </a:r>
          </a:p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주요 </a:t>
            </a:r>
            <a:r>
              <a:rPr lang="ko-KR" altLang="en-US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메소드</a:t>
            </a:r>
            <a:endParaRPr lang="en-US" altLang="ko-KR" sz="24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enqueue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rear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삽입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front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 삭제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(Queue)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701" y="1855366"/>
            <a:ext cx="4869581" cy="208223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FIFO(First Input First Out)</a:t>
            </a:r>
          </a:p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collections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의 </a:t>
            </a:r>
            <a:r>
              <a:rPr lang="en-US" altLang="ko-KR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클래스 활용</a:t>
            </a:r>
            <a:endParaRPr lang="ko-KR" altLang="en-US" sz="24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182625" y="1858049"/>
            <a:ext cx="4869581" cy="174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속성 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front / rear</a:t>
            </a:r>
          </a:p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주요 </a:t>
            </a:r>
            <a:r>
              <a:rPr lang="ko-KR" altLang="en-US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메소드</a:t>
            </a:r>
            <a:endParaRPr lang="en-US" altLang="ko-KR" sz="24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enqueue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rear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삽입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front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 삭제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59250" y="3907857"/>
            <a:ext cx="9073499" cy="2314575"/>
            <a:chOff x="1559250" y="3907857"/>
            <a:chExt cx="9073499" cy="2314575"/>
          </a:xfrm>
        </p:grpSpPr>
        <p:grpSp>
          <p:nvGrpSpPr>
            <p:cNvPr id="34" name="그룹 33"/>
            <p:cNvGrpSpPr/>
            <p:nvPr/>
          </p:nvGrpSpPr>
          <p:grpSpPr>
            <a:xfrm>
              <a:off x="1559250" y="3907857"/>
              <a:ext cx="9073499" cy="2314575"/>
              <a:chOff x="2348412" y="2128837"/>
              <a:chExt cx="9073499" cy="231457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348412" y="2128837"/>
                <a:ext cx="9073499" cy="23145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5400000">
                <a:off x="6102404" y="444559"/>
                <a:ext cx="1296879" cy="54721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01325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885162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8168999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240853" y="3357794"/>
                <a:ext cx="142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insertion</a:t>
                </a:r>
                <a:endParaRPr lang="ko-KR" altLang="en-US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8" name="왼쪽 화살표 27"/>
              <p:cNvSpPr/>
              <p:nvPr/>
            </p:nvSpPr>
            <p:spPr>
              <a:xfrm>
                <a:off x="9358778" y="2958102"/>
                <a:ext cx="1128713" cy="499831"/>
              </a:xfrm>
              <a:prstGeom prst="leftArrow">
                <a:avLst>
                  <a:gd name="adj1" fmla="val 44136"/>
                  <a:gd name="adj2" fmla="val 461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왼쪽 화살표 28"/>
              <p:cNvSpPr/>
              <p:nvPr/>
            </p:nvSpPr>
            <p:spPr>
              <a:xfrm>
                <a:off x="3035066" y="2930699"/>
                <a:ext cx="1128713" cy="499831"/>
              </a:xfrm>
              <a:prstGeom prst="leftArrow">
                <a:avLst>
                  <a:gd name="adj1" fmla="val 44136"/>
                  <a:gd name="adj2" fmla="val 461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92186" y="3357794"/>
                <a:ext cx="142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deletion</a:t>
                </a:r>
                <a:endParaRPr lang="ko-KR" altLang="en-US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06701" y="3844924"/>
                <a:ext cx="88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front</a:t>
                </a:r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890480" y="5622549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rear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7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225625" y="2344812"/>
            <a:ext cx="932489" cy="461888"/>
          </a:xfrm>
          <a:prstGeom prst="roundRect">
            <a:avLst>
              <a:gd name="adj" fmla="val 150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(Queue)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701" y="1855366"/>
            <a:ext cx="4869581" cy="208223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FIFO(First Input First Out)</a:t>
            </a:r>
          </a:p>
          <a:p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collections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의 </a:t>
            </a:r>
            <a:r>
              <a:rPr lang="en-US" altLang="ko-KR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4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클래스 활용</a:t>
            </a:r>
            <a:endParaRPr lang="ko-KR" altLang="en-US" sz="24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182625" y="1858049"/>
            <a:ext cx="4869581" cy="174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속성 </a:t>
            </a:r>
            <a:r>
              <a:rPr lang="en-US" altLang="ko-KR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front / rear</a:t>
            </a:r>
          </a:p>
          <a:p>
            <a:r>
              <a:rPr lang="ko-KR" altLang="en-US" sz="24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주요 </a:t>
            </a:r>
            <a:r>
              <a:rPr lang="ko-KR" altLang="en-US" sz="24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메소드</a:t>
            </a:r>
            <a:endParaRPr lang="en-US" altLang="ko-KR" sz="24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enqueue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rear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삽입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2200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dequeue</a:t>
            </a:r>
            <a:r>
              <a:rPr lang="en-US" altLang="ko-KR" sz="22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front</a:t>
            </a:r>
            <a:r>
              <a:rPr lang="ko-KR" altLang="en-US" sz="220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에서 삭제</a:t>
            </a:r>
            <a:endParaRPr lang="en-US" altLang="ko-KR" sz="22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59250" y="3907857"/>
            <a:ext cx="9073499" cy="2314575"/>
            <a:chOff x="1559250" y="3907857"/>
            <a:chExt cx="9073499" cy="2314575"/>
          </a:xfrm>
        </p:grpSpPr>
        <p:grpSp>
          <p:nvGrpSpPr>
            <p:cNvPr id="34" name="그룹 33"/>
            <p:cNvGrpSpPr/>
            <p:nvPr/>
          </p:nvGrpSpPr>
          <p:grpSpPr>
            <a:xfrm>
              <a:off x="1559250" y="3907857"/>
              <a:ext cx="9073499" cy="2314575"/>
              <a:chOff x="2348412" y="2128837"/>
              <a:chExt cx="9073499" cy="231457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348412" y="2128837"/>
                <a:ext cx="9073499" cy="23145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5400000">
                <a:off x="6102404" y="444559"/>
                <a:ext cx="1296879" cy="54721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01325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885162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8168999" y="2903297"/>
                <a:ext cx="989351" cy="5546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00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240853" y="3357794"/>
                <a:ext cx="142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insertion</a:t>
                </a:r>
                <a:endParaRPr lang="ko-KR" altLang="en-US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8" name="왼쪽 화살표 27"/>
              <p:cNvSpPr/>
              <p:nvPr/>
            </p:nvSpPr>
            <p:spPr>
              <a:xfrm>
                <a:off x="9358778" y="2958102"/>
                <a:ext cx="1128713" cy="499831"/>
              </a:xfrm>
              <a:prstGeom prst="leftArrow">
                <a:avLst>
                  <a:gd name="adj1" fmla="val 44136"/>
                  <a:gd name="adj2" fmla="val 461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왼쪽 화살표 28"/>
              <p:cNvSpPr/>
              <p:nvPr/>
            </p:nvSpPr>
            <p:spPr>
              <a:xfrm>
                <a:off x="3035066" y="2930699"/>
                <a:ext cx="1128713" cy="499831"/>
              </a:xfrm>
              <a:prstGeom prst="leftArrow">
                <a:avLst>
                  <a:gd name="adj1" fmla="val 44136"/>
                  <a:gd name="adj2" fmla="val 461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92186" y="3357794"/>
                <a:ext cx="142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deletion</a:t>
                </a:r>
                <a:endParaRPr lang="ko-KR" altLang="en-US">
                  <a:solidFill>
                    <a:srgbClr val="C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06701" y="3844924"/>
                <a:ext cx="88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front</a:t>
                </a:r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890480" y="5622549"/>
              <a:ext cx="88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rear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86836" y="2757380"/>
            <a:ext cx="3953309" cy="6453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스택과</a:t>
            </a:r>
            <a:r>
              <a:rPr lang="ko-KR" altLang="en-US" sz="1300" dirty="0" smtClean="0">
                <a:solidFill>
                  <a:schemeClr val="tx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큐의 장점을 가진 자료구조</a:t>
            </a:r>
            <a:endParaRPr lang="en-US" altLang="ko-KR" sz="1300" dirty="0" smtClean="0">
              <a:solidFill>
                <a:schemeClr val="tx1"/>
              </a:solidFill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리스트의 양쪽 끝에서 삽입과 삭제 연산이 모두 가능</a:t>
            </a:r>
            <a:endParaRPr lang="ko-KR" altLang="en-US" sz="1300" dirty="0">
              <a:solidFill>
                <a:schemeClr val="tx1"/>
              </a:solidFill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4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원형 큐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(Circle Queue)</a:t>
            </a:r>
            <a:endParaRPr lang="ko-KR" altLang="en-US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13884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일반 큐에서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front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와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rear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를 연결한 구조</a:t>
            </a:r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empty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상태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rear = front</a:t>
            </a: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full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상태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: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front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=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rear 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+ 1</a:t>
            </a:r>
          </a:p>
          <a:p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57982" y="1690688"/>
            <a:ext cx="3952594" cy="3484859"/>
            <a:chOff x="7759490" y="1404705"/>
            <a:chExt cx="3952594" cy="3484859"/>
          </a:xfrm>
        </p:grpSpPr>
        <p:grpSp>
          <p:nvGrpSpPr>
            <p:cNvPr id="11" name="그룹 10"/>
            <p:cNvGrpSpPr/>
            <p:nvPr/>
          </p:nvGrpSpPr>
          <p:grpSpPr>
            <a:xfrm>
              <a:off x="8307049" y="1690688"/>
              <a:ext cx="2887945" cy="2929404"/>
              <a:chOff x="8307049" y="1690688"/>
              <a:chExt cx="2887945" cy="292940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8307049" y="1711377"/>
                <a:ext cx="2880000" cy="288000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9747049" y="1690688"/>
                <a:ext cx="0" cy="28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rot="2700000">
                <a:off x="9747049" y="1711377"/>
                <a:ext cx="0" cy="28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5400000">
                <a:off x="9754994" y="1714906"/>
                <a:ext cx="0" cy="28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18900000" flipH="1">
                <a:off x="9754993" y="1740092"/>
                <a:ext cx="0" cy="28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타원 3"/>
              <p:cNvSpPr/>
              <p:nvPr/>
            </p:nvSpPr>
            <p:spPr>
              <a:xfrm>
                <a:off x="9297049" y="2701377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756260" y="2043860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/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10</a:t>
              </a:r>
              <a:endParaRPr lang="ko-KR" altLang="en-US" sz="2000">
                <a:solidFill>
                  <a:schemeClr val="accent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92934" y="2630572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/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20</a:t>
              </a:r>
              <a:endParaRPr lang="ko-KR" altLang="en-US" sz="2000">
                <a:solidFill>
                  <a:schemeClr val="accent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2934" y="3275378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/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30</a:t>
              </a:r>
              <a:endParaRPr lang="ko-KR" altLang="en-US" sz="2000">
                <a:solidFill>
                  <a:schemeClr val="accent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63632" y="3817700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/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40</a:t>
              </a:r>
              <a:endParaRPr lang="ko-KR" altLang="en-US" sz="2000">
                <a:solidFill>
                  <a:schemeClr val="accent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86524" y="3821006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/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50</a:t>
              </a:r>
              <a:endParaRPr lang="ko-KR" altLang="en-US" sz="2000">
                <a:solidFill>
                  <a:schemeClr val="accent1"/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06731" y="1460783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0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07546" y="2301267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1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7833" y="3620572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2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8689" y="4489454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3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4301" y="4454873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4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9490" y="3475433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5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5546" y="2230462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6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72770" y="1404705"/>
              <a:ext cx="704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7</a:t>
              </a:r>
              <a:endParaRPr lang="ko-KR" altLang="en-US" sz="2000"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5" name="왼쪽 화살표 24"/>
            <p:cNvSpPr/>
            <p:nvPr/>
          </p:nvSpPr>
          <p:spPr>
            <a:xfrm rot="-1200000">
              <a:off x="10662470" y="1721305"/>
              <a:ext cx="360000" cy="219735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96367" y="1560732"/>
              <a:ext cx="70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front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  <p:sp>
          <p:nvSpPr>
            <p:cNvPr id="29" name="왼쪽 화살표 28"/>
            <p:cNvSpPr/>
            <p:nvPr/>
          </p:nvSpPr>
          <p:spPr>
            <a:xfrm rot="20400000" flipH="1" flipV="1">
              <a:off x="8485786" y="4428863"/>
              <a:ext cx="360000" cy="219735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3084" y="4461821"/>
              <a:ext cx="70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바탕OTF Bold" panose="02020803020101020101" pitchFamily="18" charset="-127"/>
                  <a:ea typeface="경기천년바탕OTF Bold" panose="02020803020101020101" pitchFamily="18" charset="-127"/>
                </a:rPr>
                <a:t>rear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경기천년바탕OTF Bold" panose="02020803020101020101" pitchFamily="18" charset="-127"/>
                <a:ea typeface="경기천년바탕OTF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리스트로 큐 구현해보기</a:t>
            </a:r>
            <a:endParaRPr lang="ko-KR" altLang="en-US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6737" y="1787703"/>
            <a:ext cx="9977062" cy="44162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속성</a:t>
            </a:r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Front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큐의 제일 앞 데이터를 가리킨다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Rear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큐의 제일 마지막 데이터를 가리킨다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Size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큐의 크기를 저장한다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메소드</a:t>
            </a:r>
            <a:endParaRPr lang="en-US" altLang="ko-KR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en-US" altLang="ko-KR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enqueue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큐의 마지막에 데이터를 삽입한다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dequeue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큐의 처음 데이터를 반환하고 삭제한다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isFull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큐가 가득 차 있는지 확인한다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isEmpty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큐가 비어있는지 확인한다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peek : </a:t>
            </a:r>
            <a:r>
              <a:rPr lang="ko-KR" altLang="en-US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앞에 있는 원소를 삭제하지 않고 반환한다</a:t>
            </a:r>
            <a:r>
              <a:rPr lang="en-US" altLang="ko-KR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.</a:t>
            </a:r>
            <a:endParaRPr lang="ko-KR" altLang="en-US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참고</a:t>
            </a:r>
            <a:endParaRPr lang="ko-KR" altLang="en-US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리스트로 큐 </a:t>
            </a:r>
            <a:r>
              <a:rPr lang="ko-KR" altLang="en-US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구현하기</a:t>
            </a:r>
            <a:endParaRPr lang="en-US" altLang="ko-KR" sz="18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3"/>
              </a:rPr>
              <a:t>https://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3"/>
              </a:rPr>
              <a:t>davinci-ai.tistory.com/16?category=905792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endParaRPr lang="ko-KR" altLang="en-US" sz="18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4"/>
              </a:rPr>
              <a:t>https</a:t>
            </a:r>
            <a:r>
              <a:rPr lang="en-US" altLang="ko-KR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4"/>
              </a:rPr>
              <a:t>://somjang.tistory.com/entry/%ED%8C%8C%EC%9D%B4%EC%8D%AC%EC%9C%BC%EB%A1%9C-%EA%B5%AC%ED%98%84%ED%95%98%EB%8A%94-%EC%9E%90%EB%A3%8C%EA%B5%AC%EC%A1%B0-%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4"/>
              </a:rPr>
              <a:t>ED%81%90-Queue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</a:p>
          <a:p>
            <a:r>
              <a:rPr lang="ko-KR" altLang="en-US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원형 큐 </a:t>
            </a:r>
            <a:r>
              <a:rPr lang="ko-KR" altLang="en-US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구현하기</a:t>
            </a:r>
            <a:endParaRPr lang="en-US" altLang="ko-KR" sz="18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pPr lvl="1"/>
            <a:r>
              <a:rPr lang="en-US" altLang="ko-KR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5"/>
              </a:rPr>
              <a:t>https://velog.io/@changyeonyoo/%EC%9E%90%EB%A3%8C%EA%B5%AC%EC%A1%B0python-%EC%9B%90%ED%98%95%ED%81%90-%EB%8D%B1-CircularQueue-CircularDeque-%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5"/>
              </a:rPr>
              <a:t>EA%B5%AC%ED%98%84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</a:p>
          <a:p>
            <a:pPr lvl="1"/>
            <a:r>
              <a:rPr lang="en-US" altLang="ko-KR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6"/>
              </a:rPr>
              <a:t>https://velog.io/@minjung-s/circular-queue</a:t>
            </a:r>
            <a:endParaRPr lang="en-US" altLang="ko-KR" sz="18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  <a:p>
            <a:r>
              <a:rPr lang="ko-KR" altLang="en-US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원형 큐로 </a:t>
            </a:r>
            <a:r>
              <a:rPr lang="ko-KR" altLang="en-US" sz="1800" dirty="0" err="1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덱</a:t>
            </a:r>
            <a:r>
              <a:rPr lang="ko-KR" altLang="en-US" sz="1800" dirty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구현하기</a:t>
            </a:r>
            <a:endParaRPr lang="en-US" altLang="ko-KR" sz="1800" dirty="0" smtClean="0">
              <a:latin typeface="경기천년바탕OTF Bold" panose="02020803020101020101" pitchFamily="18" charset="-127"/>
              <a:ea typeface="경기천년바탕OTF Bold" panose="02020803020101020101" pitchFamily="18" charset="-127"/>
              <a:hlinkClick r:id="rId5"/>
            </a:endParaRPr>
          </a:p>
          <a:p>
            <a:pPr lvl="1"/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  <a:hlinkClick r:id="rId5"/>
              </a:rPr>
              <a:t>https://velog.io/@changyeonyoo/%EC%9E%90%EB%A3%8C%EA%B5%AC%EC%A1%B0python-%EC%9B%90%ED%98%95%ED%81%90-%EB%8D%B1-CircularQueue-CircularDeque-%EA%B5%AC%ED%98%84</a:t>
            </a:r>
            <a:r>
              <a:rPr lang="en-US" altLang="ko-KR" sz="1800" dirty="0" smtClean="0">
                <a:latin typeface="경기천년바탕OTF Bold" panose="02020803020101020101" pitchFamily="18" charset="-127"/>
                <a:ea typeface="경기천년바탕OTF Bold" panose="02020803020101020101" pitchFamily="18" charset="-127"/>
              </a:rPr>
              <a:t> </a:t>
            </a:r>
            <a:endParaRPr lang="ko-KR" altLang="en-US" sz="1800" dirty="0">
              <a:latin typeface="경기천년바탕OTF Bold" panose="02020803020101020101" pitchFamily="18" charset="-127"/>
              <a:ea typeface="경기천년바탕OTF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355</Words>
  <Application>Microsoft Office PowerPoint</Application>
  <PresentationFormat>와이드스크린</PresentationFormat>
  <Paragraphs>120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경기천년바탕OTF Bold</vt:lpstr>
      <vt:lpstr>맑은 고딕</vt:lpstr>
      <vt:lpstr>Arial</vt:lpstr>
      <vt:lpstr>Office 테마</vt:lpstr>
      <vt:lpstr>스택 / 큐</vt:lpstr>
      <vt:lpstr>스택 (Stack)</vt:lpstr>
      <vt:lpstr>큐 (Queue)</vt:lpstr>
      <vt:lpstr>큐 (Queue)</vt:lpstr>
      <vt:lpstr>큐 (Queue)</vt:lpstr>
      <vt:lpstr>원형 큐 (Circle Queue)</vt:lpstr>
      <vt:lpstr>리스트로 큐 구현해보기</vt:lpstr>
      <vt:lpstr>참고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 / 큐 / 덱</dc:title>
  <dc:creator>김혜진</dc:creator>
  <cp:lastModifiedBy>김혜진</cp:lastModifiedBy>
  <cp:revision>41</cp:revision>
  <dcterms:created xsi:type="dcterms:W3CDTF">2021-08-07T05:46:03Z</dcterms:created>
  <dcterms:modified xsi:type="dcterms:W3CDTF">2021-08-09T10:58:33Z</dcterms:modified>
</cp:coreProperties>
</file>