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2019-04-04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2019-04-04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2019-04-04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2019-04-04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2019-04-04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2019-04-04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2019-04-04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2019-04-04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2019-04-04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2019-04-04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2019-04-04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2019-04-04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zyvj@qq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qq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学习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sz="1600" dirty="0" smtClean="0"/>
              <a:t>杨思标</a:t>
            </a:r>
            <a:endParaRPr lang="en-US" altLang="zh-CN" sz="1600" dirty="0" smtClean="0"/>
          </a:p>
          <a:p>
            <a:pPr algn="r"/>
            <a:r>
              <a:rPr lang="en-US" altLang="zh-CN" sz="1600" dirty="0" smtClean="0"/>
              <a:t>2019-04-04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03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本地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下载地址：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git-scm.com/download</a:t>
            </a:r>
            <a:endParaRPr lang="en-US" altLang="zh-CN" dirty="0" smtClean="0"/>
          </a:p>
          <a:p>
            <a:r>
              <a:rPr lang="en-US" altLang="zh-CN" b="1" dirty="0"/>
              <a:t>1. </a:t>
            </a:r>
            <a:r>
              <a:rPr lang="en-US" altLang="zh-CN" b="1" dirty="0" err="1"/>
              <a:t>Git</a:t>
            </a:r>
            <a:r>
              <a:rPr lang="zh-CN" altLang="en-US" b="1" dirty="0"/>
              <a:t>基本配置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</a:t>
            </a:r>
            <a:endParaRPr lang="en-US" altLang="zh-CN" dirty="0"/>
          </a:p>
          <a:p>
            <a:pPr lvl="2"/>
            <a:r>
              <a:rPr lang="en-US" altLang="zh-CN" sz="3200" dirty="0"/>
              <a:t>--</a:t>
            </a:r>
            <a:r>
              <a:rPr lang="en-US" altLang="zh-CN" sz="3200" dirty="0"/>
              <a:t>list	</a:t>
            </a:r>
            <a:r>
              <a:rPr lang="zh-CN" altLang="en-US" sz="3200" dirty="0"/>
              <a:t>查看</a:t>
            </a:r>
            <a:r>
              <a:rPr lang="zh-CN" altLang="en-US" sz="3200" dirty="0"/>
              <a:t>已经配置的</a:t>
            </a:r>
            <a:r>
              <a:rPr lang="en-US" altLang="zh-CN" sz="3200" dirty="0" err="1"/>
              <a:t>git</a:t>
            </a:r>
            <a:r>
              <a:rPr lang="zh-CN" altLang="en-US" sz="3200" dirty="0"/>
              <a:t>参数</a:t>
            </a:r>
            <a:endParaRPr lang="en-US" altLang="zh-CN" sz="3200" dirty="0"/>
          </a:p>
          <a:p>
            <a:pPr lvl="2"/>
            <a:r>
              <a:rPr lang="en-US" altLang="zh-CN" sz="3200" dirty="0"/>
              <a:t>--</a:t>
            </a:r>
            <a:r>
              <a:rPr lang="en-US" altLang="zh-CN" sz="3200" dirty="0"/>
              <a:t>system	</a:t>
            </a:r>
            <a:r>
              <a:rPr lang="zh-CN" altLang="en-US" sz="3200" dirty="0"/>
              <a:t>所有用户（本系统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lvl="2"/>
            <a:r>
              <a:rPr lang="en-US" altLang="zh-CN" sz="3200" dirty="0"/>
              <a:t>--</a:t>
            </a:r>
            <a:r>
              <a:rPr lang="en-US" altLang="zh-CN" sz="3200" dirty="0"/>
              <a:t>global	</a:t>
            </a:r>
            <a:r>
              <a:rPr lang="zh-CN" altLang="en-US" sz="3200" dirty="0"/>
              <a:t>当前用户（全局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lvl="2"/>
            <a:r>
              <a:rPr lang="en-US" altLang="zh-CN" sz="3200" dirty="0"/>
              <a:t>--</a:t>
            </a:r>
            <a:r>
              <a:rPr lang="en-US" altLang="zh-CN" sz="3200" dirty="0"/>
              <a:t>local	</a:t>
            </a:r>
            <a:r>
              <a:rPr lang="zh-CN" altLang="en-US" sz="3200" dirty="0"/>
              <a:t>本地配置（当前</a:t>
            </a:r>
            <a:r>
              <a:rPr lang="zh-CN" altLang="en-US" sz="3200" dirty="0"/>
              <a:t>目录</a:t>
            </a:r>
            <a:r>
              <a:rPr lang="en-US" altLang="zh-CN" sz="3200" dirty="0"/>
              <a:t>/</a:t>
            </a:r>
            <a:r>
              <a:rPr lang="zh-CN" altLang="en-US" sz="3200" dirty="0"/>
              <a:t>默认使用）</a:t>
            </a:r>
            <a:endParaRPr lang="en-US" altLang="zh-CN" sz="3200" dirty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154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zh-CN" altLang="en-US" b="1" dirty="0"/>
              <a:t>配置用户名及邮箱</a:t>
            </a:r>
          </a:p>
          <a:p>
            <a:r>
              <a:rPr lang="zh-CN" altLang="en-US" dirty="0"/>
              <a:t>在使用</a:t>
            </a:r>
            <a:r>
              <a:rPr lang="en-US" altLang="zh-CN" dirty="0" err="1"/>
              <a:t>Git</a:t>
            </a:r>
            <a:r>
              <a:rPr lang="zh-CN" altLang="en-US" dirty="0"/>
              <a:t>提交前，必须配置用户名和邮箱，这些信息会永久保存到历史记录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user.name "</a:t>
            </a:r>
            <a:r>
              <a:rPr lang="en-US" altLang="zh-CN" dirty="0" err="1"/>
              <a:t>Tocy</a:t>
            </a:r>
            <a:r>
              <a:rPr lang="en-US" altLang="zh-CN" dirty="0"/>
              <a:t>" 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 smtClean="0"/>
              <a:t>user.email</a:t>
            </a:r>
            <a:r>
              <a:rPr lang="en-US" altLang="zh-CN" dirty="0" smtClean="0"/>
              <a:t> email</a:t>
            </a:r>
            <a:r>
              <a:rPr lang="en-US" altLang="zh-CN" dirty="0" smtClean="0">
                <a:hlinkClick r:id="rId2"/>
              </a:rPr>
              <a:t>@qq.com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/>
              <a:t>2. </a:t>
            </a:r>
            <a:r>
              <a:rPr lang="zh-CN" altLang="en-US" b="1" dirty="0"/>
              <a:t>创建</a:t>
            </a:r>
            <a:r>
              <a:rPr lang="en-US" altLang="zh-CN" b="1" dirty="0" err="1"/>
              <a:t>Git</a:t>
            </a:r>
            <a:r>
              <a:rPr lang="zh-CN" altLang="en-US" b="1" dirty="0"/>
              <a:t>仓库</a:t>
            </a:r>
          </a:p>
          <a:p>
            <a:r>
              <a:rPr lang="zh-CN" altLang="en-US" dirty="0"/>
              <a:t>可以直接调用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zh-CN" altLang="en-US" dirty="0"/>
              <a:t>初始化当前目录，即创建</a:t>
            </a:r>
            <a:r>
              <a:rPr lang="en-US" altLang="zh-CN" dirty="0" err="1"/>
              <a:t>Git</a:t>
            </a:r>
            <a:r>
              <a:rPr lang="zh-CN" altLang="en-US" dirty="0"/>
              <a:t>仓库。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94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/>
              <a:t>3. </a:t>
            </a:r>
            <a:r>
              <a:rPr lang="en-US" altLang="zh-CN" b="1" dirty="0" err="1" smtClean="0"/>
              <a:t>Git</a:t>
            </a:r>
            <a:r>
              <a:rPr lang="zh-CN" altLang="en-US" b="1" dirty="0" smtClean="0"/>
              <a:t>基本命令</a:t>
            </a:r>
            <a:endParaRPr lang="en-US" altLang="zh-CN" b="1" dirty="0" smtClean="0"/>
          </a:p>
          <a:p>
            <a:r>
              <a:rPr lang="en-US" altLang="zh-CN" sz="2400" b="1" dirty="0" err="1"/>
              <a:t>git</a:t>
            </a:r>
            <a:r>
              <a:rPr lang="en-US" altLang="zh-CN" sz="2400" b="1" dirty="0"/>
              <a:t> add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add Readme.md # add file only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add *.</a:t>
            </a:r>
            <a:r>
              <a:rPr lang="en-US" altLang="zh-CN" sz="2400" dirty="0" err="1"/>
              <a:t>cpp</a:t>
            </a:r>
            <a:r>
              <a:rPr lang="en-US" altLang="zh-CN" sz="2400" dirty="0"/>
              <a:t> # add all </a:t>
            </a:r>
            <a:r>
              <a:rPr lang="en-US" altLang="zh-CN" sz="2400" dirty="0" err="1"/>
              <a:t>cpp</a:t>
            </a:r>
            <a:r>
              <a:rPr lang="en-US" altLang="zh-CN" sz="2400" dirty="0"/>
              <a:t> files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add /home/code/ # add all files in /</a:t>
            </a:r>
            <a:r>
              <a:rPr lang="en-US" altLang="zh-CN" sz="2400" dirty="0" smtClean="0"/>
              <a:t>home/code</a:t>
            </a:r>
          </a:p>
          <a:p>
            <a:r>
              <a:rPr lang="en-US" altLang="zh-CN" sz="2400" b="1" dirty="0" err="1" smtClean="0"/>
              <a:t>git</a:t>
            </a:r>
            <a:r>
              <a:rPr lang="en-US" altLang="zh-CN" sz="2400" b="1" dirty="0" smtClean="0"/>
              <a:t> commit</a:t>
            </a:r>
          </a:p>
          <a:p>
            <a:pPr marL="0" indent="0">
              <a:buNone/>
            </a:pPr>
            <a:r>
              <a:rPr lang="en-US" altLang="zh-CN" sz="2400" b="1" dirty="0" smtClean="0"/>
              <a:t>	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commit -m "add </a:t>
            </a:r>
            <a:r>
              <a:rPr lang="en-US" altLang="zh-CN" sz="2400" dirty="0" smtClean="0"/>
              <a:t>readme“</a:t>
            </a:r>
          </a:p>
          <a:p>
            <a:pPr marL="0" indent="0">
              <a:buNone/>
            </a:pPr>
            <a:r>
              <a:rPr lang="en-US" altLang="zh-CN" sz="2400" b="1" dirty="0"/>
              <a:t>	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commit </a:t>
            </a:r>
            <a:r>
              <a:rPr lang="en-US" altLang="zh-CN" sz="2400" dirty="0" smtClean="0"/>
              <a:t>–a	</a:t>
            </a:r>
            <a:r>
              <a:rPr lang="zh-CN" altLang="en-US" sz="2400" dirty="0"/>
              <a:t>提交当前目录下的所有</a:t>
            </a:r>
            <a:r>
              <a:rPr lang="zh-CN" altLang="en-US" sz="2400" dirty="0" smtClean="0"/>
              <a:t>修改</a:t>
            </a:r>
            <a:endParaRPr lang="en-US" altLang="zh-CN" sz="2400" dirty="0" smtClean="0"/>
          </a:p>
          <a:p>
            <a:r>
              <a:rPr lang="en-US" altLang="zh-CN" sz="2400" b="1" dirty="0" err="1"/>
              <a:t>git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rm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rm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会</a:t>
            </a:r>
            <a:r>
              <a:rPr lang="zh-CN" altLang="en-US" sz="2400" dirty="0"/>
              <a:t>把文件从当前目录删除（不会保存删除的文件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rm</a:t>
            </a:r>
            <a:r>
              <a:rPr lang="en-US" altLang="zh-CN" sz="2400" dirty="0"/>
              <a:t> --cached </a:t>
            </a:r>
            <a:r>
              <a:rPr lang="en-US" altLang="zh-CN" sz="2400" dirty="0" smtClean="0"/>
              <a:t>readme.md	</a:t>
            </a:r>
            <a:r>
              <a:rPr lang="zh-CN" altLang="en-US" sz="2400" dirty="0" smtClean="0"/>
              <a:t>从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仓库中删除，但保留在当前工作目录中，亦即从跟踪清单中删除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849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800" b="1" dirty="0" err="1"/>
              <a:t>git</a:t>
            </a:r>
            <a:r>
              <a:rPr lang="en-US" altLang="zh-CN" sz="2800" b="1" dirty="0"/>
              <a:t> status</a:t>
            </a:r>
            <a:r>
              <a:rPr lang="en-US" altLang="zh-CN" sz="2400" b="1" dirty="0" smtClean="0"/>
              <a:t>	</a:t>
            </a:r>
            <a:r>
              <a:rPr lang="zh-CN" altLang="en-US" sz="2400" dirty="0" smtClean="0"/>
              <a:t>当前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目录下各文件的</a:t>
            </a:r>
            <a:r>
              <a:rPr lang="zh-CN" altLang="en-US" sz="2400" dirty="0" smtClean="0"/>
              <a:t>状态</a:t>
            </a:r>
            <a:endParaRPr lang="en-US" altLang="zh-CN" sz="2400" dirty="0" smtClean="0"/>
          </a:p>
          <a:p>
            <a:r>
              <a:rPr lang="en-US" altLang="zh-CN" sz="2800" b="1" dirty="0" err="1"/>
              <a:t>git</a:t>
            </a:r>
            <a:r>
              <a:rPr lang="en-US" altLang="zh-CN" sz="2800" b="1" dirty="0"/>
              <a:t> log </a:t>
            </a:r>
            <a:r>
              <a:rPr lang="en-US" altLang="zh-CN" sz="2400" b="1" dirty="0" smtClean="0"/>
              <a:t>	</a:t>
            </a:r>
            <a:r>
              <a:rPr lang="zh-CN" altLang="en-US" sz="2400" dirty="0" smtClean="0"/>
              <a:t>查看</a:t>
            </a:r>
            <a:r>
              <a:rPr lang="zh-CN" altLang="en-US" sz="2400" dirty="0"/>
              <a:t>当前工程的所有提交的</a:t>
            </a:r>
            <a:r>
              <a:rPr lang="zh-CN" altLang="en-US" sz="2400" dirty="0" smtClean="0"/>
              <a:t>日志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b="1" dirty="0"/>
              <a:t>	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log --stat # </a:t>
            </a:r>
            <a:r>
              <a:rPr lang="zh-CN" altLang="en-US" sz="2400" dirty="0"/>
              <a:t>仅显示摘要</a:t>
            </a:r>
            <a:r>
              <a:rPr lang="zh-CN" altLang="en-US" sz="2400" dirty="0" smtClean="0"/>
              <a:t>选项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log --pretty=</a:t>
            </a:r>
            <a:r>
              <a:rPr lang="en-US" altLang="zh-CN" sz="2400" dirty="0" err="1"/>
              <a:t>oneline</a:t>
            </a:r>
            <a:r>
              <a:rPr lang="en-US" altLang="zh-CN" sz="2400" dirty="0"/>
              <a:t> # </a:t>
            </a:r>
            <a:r>
              <a:rPr lang="zh-CN" altLang="en-US" sz="2400" dirty="0"/>
              <a:t>定制记录格式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log --graph # </a:t>
            </a:r>
            <a:r>
              <a:rPr lang="zh-CN" altLang="en-US" sz="2400" dirty="0"/>
              <a:t>图像化分支和版本</a:t>
            </a:r>
            <a:r>
              <a:rPr lang="zh-CN" altLang="en-US" sz="2400" dirty="0" smtClean="0"/>
              <a:t>更新</a:t>
            </a:r>
            <a:endParaRPr lang="en-US" altLang="zh-CN" sz="2400" dirty="0" smtClean="0"/>
          </a:p>
          <a:p>
            <a:r>
              <a:rPr lang="en-US" altLang="zh-CN" sz="2800" b="1" dirty="0" err="1"/>
              <a:t>git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reflog</a:t>
            </a:r>
            <a:r>
              <a:rPr lang="en-US" altLang="zh-CN" sz="2400" b="1" dirty="0" smtClean="0"/>
              <a:t>	</a:t>
            </a:r>
            <a:r>
              <a:rPr lang="zh-CN" altLang="en-US" sz="2400" dirty="0"/>
              <a:t>查看提交</a:t>
            </a:r>
            <a:r>
              <a:rPr lang="zh-CN" altLang="en-US" sz="2400" dirty="0" smtClean="0"/>
              <a:t>历史</a:t>
            </a:r>
            <a:endParaRPr lang="en-US" altLang="zh-CN" sz="2400" dirty="0" smtClean="0"/>
          </a:p>
          <a:p>
            <a:r>
              <a:rPr lang="en-US" altLang="zh-CN" sz="2800" b="1" dirty="0" err="1"/>
              <a:t>git</a:t>
            </a:r>
            <a:r>
              <a:rPr lang="en-US" altLang="zh-CN" sz="2800" b="1" dirty="0"/>
              <a:t> reset </a:t>
            </a:r>
            <a:r>
              <a:rPr lang="en-US" altLang="zh-CN" sz="2400" dirty="0" smtClean="0"/>
              <a:t>–hard HEAD^^ (^</a:t>
            </a:r>
            <a:r>
              <a:rPr lang="zh-CN" altLang="en-US" sz="2400" dirty="0" smtClean="0"/>
              <a:t>代表回滚到哪个版本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r>
              <a:rPr lang="en-US" altLang="zh-CN" sz="2800" b="1" dirty="0" err="1"/>
              <a:t>git</a:t>
            </a:r>
            <a:r>
              <a:rPr lang="en-US" altLang="zh-CN" sz="2800" b="1" dirty="0"/>
              <a:t> </a:t>
            </a:r>
            <a:r>
              <a:rPr lang="en-US" altLang="zh-CN" sz="2800" b="1" dirty="0"/>
              <a:t>diff</a:t>
            </a:r>
            <a:r>
              <a:rPr lang="en-US" altLang="zh-CN" sz="2400" b="1" dirty="0" smtClean="0"/>
              <a:t>	</a:t>
            </a:r>
            <a:r>
              <a:rPr lang="zh-CN" altLang="en-US" sz="2400" dirty="0"/>
              <a:t>查看当前目录的所有</a:t>
            </a:r>
            <a:r>
              <a:rPr lang="zh-CN" altLang="en-US" sz="2400" dirty="0" smtClean="0"/>
              <a:t>修改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diff </a:t>
            </a:r>
            <a:r>
              <a:rPr lang="en-US" altLang="zh-CN" sz="2400" dirty="0"/>
              <a:t>–</a:t>
            </a:r>
            <a:r>
              <a:rPr lang="en-US" altLang="zh-CN" sz="2400" dirty="0" smtClean="0"/>
              <a:t>staged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 </a:t>
            </a:r>
            <a:r>
              <a:rPr lang="zh-CN" altLang="en-US" sz="2400" dirty="0" smtClean="0"/>
              <a:t>查看</a:t>
            </a:r>
            <a:r>
              <a:rPr lang="en-US" altLang="zh-CN" sz="2400" dirty="0"/>
              <a:t>staged</a:t>
            </a:r>
            <a:r>
              <a:rPr lang="zh-CN" altLang="en-US" sz="2400" dirty="0"/>
              <a:t>与上次提交快照之间的</a:t>
            </a:r>
            <a:r>
              <a:rPr lang="zh-CN" altLang="en-US" sz="2400" dirty="0" smtClean="0"/>
              <a:t>区别</a:t>
            </a:r>
            <a:endParaRPr lang="en-US" altLang="zh-CN" sz="2400" dirty="0" smtClean="0"/>
          </a:p>
          <a:p>
            <a:r>
              <a:rPr lang="en-US" altLang="zh-CN" sz="2800" b="1" dirty="0" err="1"/>
              <a:t>git</a:t>
            </a:r>
            <a:r>
              <a:rPr lang="en-US" altLang="zh-CN" sz="2800" b="1" dirty="0"/>
              <a:t> </a:t>
            </a:r>
            <a:r>
              <a:rPr lang="en-US" altLang="zh-CN" sz="2800" b="1" dirty="0"/>
              <a:t>branch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显示</a:t>
            </a:r>
            <a:r>
              <a:rPr lang="zh-CN" altLang="en-US" sz="2400" dirty="0"/>
              <a:t>当前所有</a:t>
            </a:r>
            <a:r>
              <a:rPr lang="zh-CN" altLang="en-US" sz="2400" dirty="0" smtClean="0"/>
              <a:t>分支</a:t>
            </a:r>
            <a:endParaRPr lang="en-US" altLang="zh-CN" sz="2400" dirty="0" smtClean="0"/>
          </a:p>
          <a:p>
            <a:r>
              <a:rPr lang="en-US" altLang="zh-CN" sz="2800" b="1" dirty="0" err="1"/>
              <a:t>git</a:t>
            </a:r>
            <a:r>
              <a:rPr lang="en-US" altLang="zh-CN" sz="2800" b="1" dirty="0"/>
              <a:t> checkout -b 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branch_name</a:t>
            </a:r>
            <a:r>
              <a:rPr lang="en-US" altLang="zh-CN" sz="2400" dirty="0" smtClean="0"/>
              <a:t>]		</a:t>
            </a:r>
            <a:r>
              <a:rPr lang="zh-CN" altLang="en-US" sz="2400" dirty="0" smtClean="0"/>
              <a:t>创建并直接切换分支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b="1" dirty="0"/>
              <a:t>	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branch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branch_name</a:t>
            </a:r>
            <a:r>
              <a:rPr lang="en-US" altLang="zh-CN" sz="2400" dirty="0"/>
              <a:t>]	 </a:t>
            </a:r>
            <a:r>
              <a:rPr lang="zh-CN" altLang="en-US" sz="2400" dirty="0" smtClean="0"/>
              <a:t>创建</a:t>
            </a:r>
            <a:r>
              <a:rPr lang="en-US" altLang="zh-CN" sz="2400" dirty="0"/>
              <a:t>testing </a:t>
            </a:r>
            <a:r>
              <a:rPr lang="zh-CN" altLang="en-US" sz="2400" dirty="0"/>
              <a:t>分支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checkout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branch_name</a:t>
            </a:r>
            <a:r>
              <a:rPr lang="en-US" altLang="zh-CN" sz="2400" dirty="0" smtClean="0"/>
              <a:t>]  </a:t>
            </a:r>
            <a:r>
              <a:rPr lang="zh-CN" altLang="en-US" sz="2400" dirty="0" smtClean="0"/>
              <a:t>切换到</a:t>
            </a:r>
            <a:r>
              <a:rPr lang="en-US" altLang="zh-CN" sz="2400" dirty="0"/>
              <a:t>testing</a:t>
            </a:r>
            <a:r>
              <a:rPr lang="zh-CN" altLang="en-US" sz="2400" dirty="0" smtClean="0"/>
              <a:t>分支</a:t>
            </a:r>
            <a:endParaRPr lang="en-US" altLang="zh-CN" sz="2400" dirty="0" smtClean="0"/>
          </a:p>
          <a:p>
            <a:r>
              <a:rPr lang="en-US" altLang="zh-CN" sz="3100" b="1" dirty="0" err="1"/>
              <a:t>git</a:t>
            </a:r>
            <a:r>
              <a:rPr lang="en-US" altLang="zh-CN" sz="3100" b="1" dirty="0"/>
              <a:t> merge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branch_name</a:t>
            </a:r>
            <a:r>
              <a:rPr lang="en-US" altLang="zh-CN" sz="2400" dirty="0"/>
              <a:t>] </a:t>
            </a:r>
            <a:r>
              <a:rPr lang="en-US" altLang="zh-CN" sz="2400" dirty="0" smtClean="0"/>
              <a:t>	</a:t>
            </a:r>
            <a:r>
              <a:rPr lang="zh-CN" altLang="en-US" sz="2400" dirty="0"/>
              <a:t>分支合并到</a:t>
            </a:r>
            <a:r>
              <a:rPr lang="en-US" altLang="zh-CN" sz="2400" dirty="0"/>
              <a:t>master</a:t>
            </a:r>
            <a:r>
              <a:rPr lang="zh-CN" altLang="en-US" sz="2400" dirty="0"/>
              <a:t>（主分支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3100" b="1" dirty="0" err="1"/>
              <a:t>git</a:t>
            </a:r>
            <a:r>
              <a:rPr lang="en-US" altLang="zh-CN" sz="3100" b="1" dirty="0"/>
              <a:t> branch -d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branch_name</a:t>
            </a:r>
            <a:r>
              <a:rPr lang="en-US" altLang="zh-CN" sz="2400" dirty="0"/>
              <a:t>] </a:t>
            </a:r>
            <a:r>
              <a:rPr lang="en-US" altLang="zh-CN" sz="2400" dirty="0" smtClean="0"/>
              <a:t> 		</a:t>
            </a:r>
            <a:r>
              <a:rPr lang="zh-CN" altLang="en-US" sz="2400" dirty="0"/>
              <a:t>删除</a:t>
            </a:r>
            <a:r>
              <a:rPr lang="zh-CN" altLang="en-US" sz="2400" dirty="0" smtClean="0"/>
              <a:t>分支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如果合并时存在冲突，需要手工修改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4212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/>
              <a:t>远程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dirty="0"/>
              <a:t>创建</a:t>
            </a:r>
            <a:r>
              <a:rPr lang="en-US" altLang="zh-CN" dirty="0"/>
              <a:t>SSH </a:t>
            </a:r>
            <a:r>
              <a:rPr lang="en-US" altLang="zh-CN" dirty="0" smtClean="0"/>
              <a:t>Key</a:t>
            </a:r>
          </a:p>
          <a:p>
            <a:r>
              <a:rPr lang="de-DE" altLang="zh-CN" dirty="0"/>
              <a:t>ssh-keygen -t rsa -C </a:t>
            </a:r>
            <a:r>
              <a:rPr lang="de-DE" altLang="zh-CN" dirty="0" smtClean="0"/>
              <a:t>	</a:t>
            </a:r>
            <a:r>
              <a:rPr lang="de-DE" altLang="zh-CN" dirty="0" smtClean="0">
                <a:hlinkClick r:id="rId2"/>
              </a:rPr>
              <a:t>email@qq.com</a:t>
            </a:r>
            <a:endParaRPr lang="de-DE" altLang="zh-CN" dirty="0" smtClean="0"/>
          </a:p>
          <a:p>
            <a:pPr lvl="1"/>
            <a:r>
              <a:rPr lang="zh-CN" altLang="en-US" dirty="0" smtClean="0"/>
              <a:t>保存在</a:t>
            </a:r>
            <a:r>
              <a:rPr lang="en-US" altLang="zh-CN" dirty="0"/>
              <a:t>C:\Users\0\.</a:t>
            </a:r>
            <a:r>
              <a:rPr lang="en-US" altLang="zh-CN" dirty="0" smtClean="0"/>
              <a:t>ssh </a:t>
            </a:r>
            <a:r>
              <a:rPr lang="zh-CN" altLang="en-US" dirty="0" smtClean="0"/>
              <a:t>下</a:t>
            </a:r>
            <a:endParaRPr lang="de-DE" altLang="zh-CN" dirty="0" smtClean="0"/>
          </a:p>
          <a:p>
            <a:r>
              <a:rPr lang="en-US" altLang="zh-CN" dirty="0"/>
              <a:t>2</a:t>
            </a:r>
            <a:r>
              <a:rPr lang="en-US" altLang="zh-CN" dirty="0"/>
              <a:t>.</a:t>
            </a:r>
            <a:r>
              <a:rPr lang="zh-CN" altLang="en-US" dirty="0"/>
              <a:t>登陆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Settings	</a:t>
            </a:r>
            <a:r>
              <a:rPr lang="en-US" altLang="zh-CN" dirty="0"/>
              <a:t>SSH and GPG </a:t>
            </a:r>
            <a:r>
              <a:rPr lang="en-US" altLang="zh-CN" dirty="0" smtClean="0"/>
              <a:t>Keys		</a:t>
            </a:r>
            <a:r>
              <a:rPr lang="en-US" altLang="zh-CN" dirty="0"/>
              <a:t>New SSH </a:t>
            </a:r>
            <a:r>
              <a:rPr lang="en-US" altLang="zh-CN" dirty="0" smtClean="0"/>
              <a:t>Key        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填</a:t>
            </a:r>
            <a:r>
              <a:rPr lang="zh-CN" altLang="en-US" dirty="0"/>
              <a:t>上任意</a:t>
            </a:r>
            <a:r>
              <a:rPr lang="en-US" altLang="zh-CN" dirty="0"/>
              <a:t>Title</a:t>
            </a:r>
            <a:r>
              <a:rPr lang="zh-CN" altLang="en-US" dirty="0"/>
              <a:t>，在</a:t>
            </a:r>
            <a:r>
              <a:rPr lang="en-US" altLang="zh-CN" dirty="0"/>
              <a:t>Key</a:t>
            </a:r>
            <a:r>
              <a:rPr lang="zh-CN" altLang="en-US" dirty="0"/>
              <a:t>文本框里粘贴</a:t>
            </a:r>
            <a:r>
              <a:rPr lang="en-US" altLang="zh-CN" dirty="0"/>
              <a:t>id_rsa.pub</a:t>
            </a:r>
            <a:r>
              <a:rPr lang="zh-CN" altLang="en-US" dirty="0"/>
              <a:t>文件的</a:t>
            </a:r>
            <a:r>
              <a:rPr lang="zh-CN" altLang="en-US" dirty="0" smtClean="0"/>
              <a:t>内容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3.</a:t>
            </a:r>
            <a:r>
              <a:rPr lang="zh-CN" altLang="en-US" sz="3200" dirty="0" smtClean="0"/>
              <a:t>常用命令</a:t>
            </a:r>
            <a:endParaRPr lang="en-US" altLang="zh-CN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555776" y="4119173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6084168" y="4119173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979712" y="458112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1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n-US" altLang="zh-CN" sz="2800" b="1" dirty="0" err="1"/>
              <a:t>git</a:t>
            </a:r>
            <a:r>
              <a:rPr lang="en-US" altLang="zh-CN" sz="2800" b="1" dirty="0"/>
              <a:t> remote add [</a:t>
            </a:r>
            <a:r>
              <a:rPr lang="en-US" altLang="zh-CN" sz="2800" b="1" dirty="0" err="1"/>
              <a:t>short_name</a:t>
            </a:r>
            <a:r>
              <a:rPr lang="en-US" altLang="zh-CN" sz="2800" b="1" dirty="0"/>
              <a:t>] [</a:t>
            </a:r>
            <a:r>
              <a:rPr lang="en-US" altLang="zh-CN" sz="2800" b="1" dirty="0" err="1"/>
              <a:t>url</a:t>
            </a:r>
            <a:r>
              <a:rPr lang="en-US" altLang="zh-CN" sz="2800" b="1" dirty="0"/>
              <a:t>]	</a:t>
            </a:r>
            <a:r>
              <a:rPr lang="zh-CN" altLang="en-US" sz="2000" dirty="0" smtClean="0"/>
              <a:t>添加</a:t>
            </a:r>
            <a:r>
              <a:rPr lang="zh-CN" altLang="en-US" sz="2000" dirty="0"/>
              <a:t>新的远程</a:t>
            </a:r>
            <a:r>
              <a:rPr lang="zh-CN" altLang="en-US" sz="2000" dirty="0" smtClean="0"/>
              <a:t>仓库链接</a:t>
            </a:r>
            <a:endParaRPr lang="en-US" altLang="zh-CN" sz="2400" dirty="0" smtClean="0"/>
          </a:p>
          <a:p>
            <a:r>
              <a:rPr lang="en-US" altLang="zh-CN" sz="2800" b="1" dirty="0" err="1"/>
              <a:t>git</a:t>
            </a:r>
            <a:r>
              <a:rPr lang="en-US" altLang="zh-CN" sz="2800" b="1" dirty="0"/>
              <a:t> remote </a:t>
            </a:r>
            <a:r>
              <a:rPr lang="en-US" altLang="zh-CN" sz="2800" b="1" dirty="0" smtClean="0"/>
              <a:t>remove [</a:t>
            </a:r>
            <a:r>
              <a:rPr lang="en-US" altLang="zh-CN" sz="2800" b="1" dirty="0" err="1" smtClean="0"/>
              <a:t>short_name</a:t>
            </a:r>
            <a:r>
              <a:rPr lang="en-US" altLang="zh-CN" sz="2800" b="1" dirty="0"/>
              <a:t>] </a:t>
            </a:r>
            <a:r>
              <a:rPr lang="en-US" altLang="zh-CN" sz="2400" b="1" dirty="0" smtClean="0"/>
              <a:t>	</a:t>
            </a:r>
            <a:r>
              <a:rPr lang="zh-CN" altLang="en-US" sz="2400" dirty="0" smtClean="0"/>
              <a:t>删除远程仓库链接</a:t>
            </a:r>
            <a:endParaRPr lang="en-US" altLang="zh-CN" sz="2400" dirty="0" smtClean="0"/>
          </a:p>
          <a:p>
            <a:r>
              <a:rPr lang="en-US" altLang="zh-CN" sz="2800" b="1" dirty="0" err="1"/>
              <a:t>git</a:t>
            </a:r>
            <a:r>
              <a:rPr lang="en-US" altLang="zh-CN" sz="2800" b="1" dirty="0"/>
              <a:t> pull </a:t>
            </a:r>
            <a:r>
              <a:rPr lang="en-US" altLang="zh-CN" sz="2400" b="1" dirty="0" smtClean="0"/>
              <a:t>	</a:t>
            </a:r>
            <a:r>
              <a:rPr lang="zh-CN" altLang="en-US" sz="2400" dirty="0"/>
              <a:t>远程仓库抓取数据到</a:t>
            </a:r>
            <a:r>
              <a:rPr lang="zh-CN" altLang="en-US" sz="2400" dirty="0" smtClean="0"/>
              <a:t>本地</a:t>
            </a:r>
            <a:endParaRPr lang="en-US" altLang="zh-CN" sz="2400" dirty="0" smtClean="0"/>
          </a:p>
          <a:p>
            <a:r>
              <a:rPr lang="en-US" altLang="zh-CN" sz="2800" b="1" dirty="0" err="1"/>
              <a:t>git</a:t>
            </a:r>
            <a:r>
              <a:rPr lang="en-US" altLang="zh-CN" sz="2800" b="1" dirty="0"/>
              <a:t> push [</a:t>
            </a:r>
            <a:r>
              <a:rPr lang="en-US" altLang="zh-CN" sz="2800" b="1" dirty="0" err="1"/>
              <a:t>remote_name</a:t>
            </a:r>
            <a:r>
              <a:rPr lang="en-US" altLang="zh-CN" sz="2800" b="1" dirty="0"/>
              <a:t>] [</a:t>
            </a:r>
            <a:r>
              <a:rPr lang="en-US" altLang="zh-CN" sz="2800" b="1" dirty="0" err="1"/>
              <a:t>branch_name</a:t>
            </a:r>
            <a:r>
              <a:rPr lang="en-US" altLang="zh-CN" sz="2800" b="1" dirty="0"/>
              <a:t>] </a:t>
            </a:r>
            <a:r>
              <a:rPr lang="en-US" altLang="zh-CN" sz="2800" b="1" dirty="0" smtClean="0"/>
              <a:t>	</a:t>
            </a:r>
            <a:r>
              <a:rPr lang="zh-CN" altLang="en-US" sz="2400" dirty="0"/>
              <a:t>推送数据到远程仓库</a:t>
            </a:r>
          </a:p>
          <a:p>
            <a:r>
              <a:rPr lang="en-US" altLang="zh-CN" sz="2800" b="1" dirty="0" err="1"/>
              <a:t>git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push –u	</a:t>
            </a:r>
            <a:r>
              <a:rPr lang="zh-CN" altLang="en-US" sz="2400" dirty="0"/>
              <a:t>第一次推送</a:t>
            </a:r>
            <a:r>
              <a:rPr lang="en-US" altLang="zh-CN" sz="2400" dirty="0"/>
              <a:t>master</a:t>
            </a:r>
            <a:r>
              <a:rPr lang="zh-CN" altLang="en-US" sz="2400" dirty="0"/>
              <a:t>分支时，加上了</a:t>
            </a:r>
            <a:r>
              <a:rPr lang="en-US" altLang="zh-CN" sz="2400" dirty="0"/>
              <a:t>-u</a:t>
            </a:r>
            <a:r>
              <a:rPr lang="zh-CN" altLang="en-US" sz="2400" dirty="0"/>
              <a:t>参数</a:t>
            </a:r>
            <a:endParaRPr lang="en-US" altLang="zh-CN" sz="2800" b="1" dirty="0"/>
          </a:p>
          <a:p>
            <a:r>
              <a:rPr lang="en-US" altLang="zh-CN" sz="2800" b="1" dirty="0" err="1"/>
              <a:t>git</a:t>
            </a:r>
            <a:r>
              <a:rPr lang="en-US" altLang="zh-CN" sz="2800" b="1" dirty="0"/>
              <a:t> remote show origin </a:t>
            </a:r>
            <a:r>
              <a:rPr lang="en-US" altLang="zh-CN" sz="2400" dirty="0" smtClean="0"/>
              <a:t>	</a:t>
            </a:r>
            <a:r>
              <a:rPr lang="zh-CN" altLang="en-US" sz="2400" dirty="0"/>
              <a:t>查看远程仓库</a:t>
            </a:r>
            <a:r>
              <a:rPr lang="zh-CN" altLang="en-US" sz="2400" dirty="0" smtClean="0"/>
              <a:t>信息</a:t>
            </a:r>
            <a:endParaRPr lang="en-US" altLang="zh-CN" sz="2400" dirty="0" smtClean="0"/>
          </a:p>
          <a:p>
            <a:r>
              <a:rPr lang="en-US" altLang="zh-CN" sz="2800" b="1" dirty="0" err="1"/>
              <a:t>git</a:t>
            </a:r>
            <a:r>
              <a:rPr lang="en-US" altLang="zh-CN" sz="2800" b="1" dirty="0"/>
              <a:t> </a:t>
            </a:r>
            <a:r>
              <a:rPr lang="en-US" altLang="zh-CN" sz="2800" b="1" dirty="0"/>
              <a:t>tag</a:t>
            </a:r>
            <a:r>
              <a:rPr lang="en-US" altLang="zh-CN" sz="2400" dirty="0" smtClean="0"/>
              <a:t>	</a:t>
            </a:r>
            <a:r>
              <a:rPr lang="zh-CN" altLang="en-US" sz="2400" dirty="0"/>
              <a:t>显示当前库中的标签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139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112</Words>
  <Application>Microsoft Office PowerPoint</Application>
  <PresentationFormat>全屏显示(4:3)</PresentationFormat>
  <Paragraphs>61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GIT学习</vt:lpstr>
      <vt:lpstr>Git本地</vt:lpstr>
      <vt:lpstr>PowerPoint 演示文稿</vt:lpstr>
      <vt:lpstr>PowerPoint 演示文稿</vt:lpstr>
      <vt:lpstr>PowerPoint 演示文稿</vt:lpstr>
      <vt:lpstr>Git远程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GIT学习</dc:title>
  <dc:creator>user</dc:creator>
  <cp:lastModifiedBy>0</cp:lastModifiedBy>
  <cp:revision>19</cp:revision>
  <dcterms:created xsi:type="dcterms:W3CDTF">2019-04-04T09:26:13Z</dcterms:created>
  <dcterms:modified xsi:type="dcterms:W3CDTF">2019-04-04T10:21:20Z</dcterms:modified>
</cp:coreProperties>
</file>