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-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06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9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2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35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7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5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50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0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5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9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F810C-4BB3-43B5-B443-5DA58E7BDB11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1A267-3BB0-4149-B907-7D256263E7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3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3999" y="15795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Vampi.gg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3635289"/>
            <a:ext cx="9390611" cy="2981642"/>
          </a:xfrm>
        </p:spPr>
        <p:txBody>
          <a:bodyPr/>
          <a:lstStyle/>
          <a:p>
            <a:r>
              <a:rPr lang="ko-KR" altLang="en-US" dirty="0" smtClean="0"/>
              <a:t>화면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006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959" y="3178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805748" y="2566713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08588" y="2557675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 게시판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19545" y="4129362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02190" y="378178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12590" y="3762909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103" y="374340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30869" y="3781141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46891" y="3426439"/>
            <a:ext cx="3976703" cy="2772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47818" y="3426492"/>
            <a:ext cx="754371" cy="2771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19545" y="3426439"/>
            <a:ext cx="711954" cy="2878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44494" y="3426439"/>
            <a:ext cx="771003" cy="2758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글쓰기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3162179" y="5194164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23730" y="4466336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2179" y="4825553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62179" y="5553997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40547" y="59138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62179" y="62647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3149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4704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75173" y="776227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89018" y="7766004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117323" y="776515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16611" y="776515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43335" y="776446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088154" y="776958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449957" y="777350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17433" y="7941170"/>
            <a:ext cx="32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번호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98235" y="3818840"/>
            <a:ext cx="844013" cy="243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accent4"/>
                  </a:solidFill>
                </a:ln>
              </a:rPr>
              <a:t>남은 시간</a:t>
            </a:r>
            <a:endParaRPr lang="ko-KR" altLang="en-US" sz="1100" dirty="0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429105" y="2646211"/>
            <a:ext cx="1286392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참여중인 </a:t>
            </a:r>
            <a:r>
              <a:rPr lang="ko-KR" altLang="en-US" dirty="0" err="1" smtClean="0"/>
              <a:t>채팅방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115695" y="2646211"/>
            <a:ext cx="1181235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신청자 리스트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76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557" y="3980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2822413" y="2629614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966960" y="2629614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 게시판</a:t>
            </a:r>
            <a:endParaRPr lang="ko-KR" altLang="en-US" dirty="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4513811" y="3426439"/>
            <a:ext cx="5244320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8347061" y="7789249"/>
            <a:ext cx="1411070" cy="46116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 완료</a:t>
            </a:r>
            <a:endParaRPr lang="ko-KR" altLang="en-US" dirty="0"/>
          </a:p>
        </p:txBody>
      </p:sp>
      <p:sp>
        <p:nvSpPr>
          <p:cNvPr id="192" name="직사각형 191"/>
          <p:cNvSpPr/>
          <p:nvPr/>
        </p:nvSpPr>
        <p:spPr>
          <a:xfrm>
            <a:off x="3008222" y="4969083"/>
            <a:ext cx="6699046" cy="2408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</a:rPr>
              <a:t>내용</a:t>
            </a:r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093071" y="7461351"/>
            <a:ext cx="1537855" cy="251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삽입</a:t>
            </a:r>
            <a:endParaRPr lang="ko-KR" altLang="en-US" dirty="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093071" y="3436156"/>
            <a:ext cx="1305097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게시판 종류</a:t>
            </a:r>
            <a:endParaRPr lang="ko-KR" alt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3233651" y="3391785"/>
            <a:ext cx="9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0" name="직사각형 209"/>
          <p:cNvSpPr/>
          <p:nvPr/>
        </p:nvSpPr>
        <p:spPr>
          <a:xfrm>
            <a:off x="3046531" y="5057845"/>
            <a:ext cx="6622427" cy="407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에디터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542" y="3964605"/>
            <a:ext cx="2256418" cy="36953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출발</a:t>
            </a:r>
            <a:r>
              <a:rPr lang="en-US" altLang="ko-KR" dirty="0"/>
              <a:t> </a:t>
            </a:r>
            <a:r>
              <a:rPr lang="ko-KR" altLang="en-US" dirty="0" smtClean="0"/>
              <a:t>날짜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시간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96803" y="3991785"/>
            <a:ext cx="4220785" cy="30492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던전 </a:t>
            </a:r>
            <a:r>
              <a:rPr lang="en-US" altLang="ko-KR" dirty="0" smtClean="0"/>
              <a:t>&amp;</a:t>
            </a:r>
            <a:r>
              <a:rPr lang="ko-KR" altLang="en-US" dirty="0"/>
              <a:t> </a:t>
            </a:r>
            <a:r>
              <a:rPr lang="ko-KR" altLang="en-US" dirty="0" smtClean="0"/>
              <a:t>필드 보스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기타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59738" y="4469729"/>
            <a:ext cx="6647530" cy="39372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작성자 스펙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147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320" y="2736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8600" y="1368728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8822" y="1777669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4281" y="2892421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667516" y="2166447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32186" y="2166447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373060" y="2166447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596054" y="2970436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651607" y="3645864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99639" y="360772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9639" y="4009368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9639" y="44566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08850" y="489670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8850" y="533650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99639" y="577182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08850" y="6197272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08850" y="661046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53208" y="7141901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50426" y="756712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3046" y="805322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20643" y="2006000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4281" y="8854705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740601" y="2970436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21695" y="340199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921444" y="412919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921444" y="4908925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937117" y="568215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937117" y="645249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937117" y="7176482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949095" y="795012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45977" y="3233810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703461" y="3181538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 게시판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876382" y="3775384"/>
            <a:ext cx="6655390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32726" y="4242608"/>
            <a:ext cx="6699046" cy="2408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</a:rPr>
              <a:t>내용</a:t>
            </a:r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07292" y="3732607"/>
            <a:ext cx="9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832726" y="6791498"/>
            <a:ext cx="6720189" cy="6317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댓글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92537" y="7646395"/>
            <a:ext cx="1239235" cy="30373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769927" y="8229600"/>
            <a:ext cx="782988" cy="28870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122466" y="6890848"/>
            <a:ext cx="1287541" cy="3919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 댓글 등록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6966311" y="7650759"/>
            <a:ext cx="1186348" cy="2993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 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557" y="3980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신청 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2822413" y="2629614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966960" y="2629614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 게시판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신청하기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3008222" y="3451959"/>
            <a:ext cx="6660736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8339018" y="7762279"/>
            <a:ext cx="1411070" cy="46116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보내기</a:t>
            </a:r>
            <a:endParaRPr lang="ko-KR" altLang="en-US" dirty="0"/>
          </a:p>
        </p:txBody>
      </p:sp>
      <p:sp>
        <p:nvSpPr>
          <p:cNvPr id="192" name="직사각형 191"/>
          <p:cNvSpPr/>
          <p:nvPr/>
        </p:nvSpPr>
        <p:spPr>
          <a:xfrm>
            <a:off x="3008222" y="4969083"/>
            <a:ext cx="6699046" cy="2408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</a:rPr>
              <a:t>내용</a:t>
            </a:r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093071" y="7461351"/>
            <a:ext cx="1537855" cy="251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삽입</a:t>
            </a:r>
            <a:endParaRPr lang="ko-KR" alt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3233651" y="3391785"/>
            <a:ext cx="9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0" name="직사각형 209"/>
          <p:cNvSpPr/>
          <p:nvPr/>
        </p:nvSpPr>
        <p:spPr>
          <a:xfrm>
            <a:off x="3046531" y="5057845"/>
            <a:ext cx="6622427" cy="407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에디터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3059542" y="3859983"/>
            <a:ext cx="2256418" cy="5658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출발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날짜</a:t>
            </a:r>
            <a:r>
              <a:rPr lang="en-US" altLang="ko-KR" sz="1600" dirty="0" smtClean="0"/>
              <a:t>&amp;</a:t>
            </a:r>
            <a:r>
              <a:rPr lang="ko-KR" altLang="en-US" sz="1600" dirty="0" smtClean="0"/>
              <a:t>시간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작성자 글 고정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448173" y="3863361"/>
            <a:ext cx="4220785" cy="56246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던전 </a:t>
            </a:r>
            <a:r>
              <a:rPr lang="en-US" altLang="ko-KR" sz="1400" dirty="0" smtClean="0"/>
              <a:t>&amp;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필드 보스 </a:t>
            </a:r>
            <a:r>
              <a:rPr lang="en-US" altLang="ko-KR" sz="1400" dirty="0" smtClean="0"/>
              <a:t>&amp; </a:t>
            </a:r>
            <a:r>
              <a:rPr lang="ko-KR" altLang="en-US" sz="1400" dirty="0" smtClean="0"/>
              <a:t>기타 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작성자 글 고정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059738" y="4469729"/>
            <a:ext cx="6647530" cy="39372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신청자 스펙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84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959" y="3178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신청자 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805748" y="2566713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08588" y="2557675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파티게시판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신청자 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19545" y="4129362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83176" y="3790051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927703" y="376099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103" y="374340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30869" y="3781141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46891" y="3426439"/>
            <a:ext cx="3976703" cy="2772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47818" y="3426492"/>
            <a:ext cx="754371" cy="2771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19545" y="3426439"/>
            <a:ext cx="711954" cy="2878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44494" y="3426439"/>
            <a:ext cx="771003" cy="2758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글쓰기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3162179" y="5194164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23730" y="4466336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2179" y="4825553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62179" y="5553997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40547" y="59138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62179" y="62647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3149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4704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75173" y="776227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89018" y="7766004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117323" y="776515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16611" y="776515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43335" y="776446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088154" y="776958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449957" y="777350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17433" y="7941170"/>
            <a:ext cx="32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번호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98235" y="3818840"/>
            <a:ext cx="844013" cy="243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accent4"/>
                  </a:solidFill>
                </a:ln>
              </a:rPr>
              <a:t>남은 시간</a:t>
            </a:r>
            <a:endParaRPr lang="ko-KR" altLang="en-US" sz="1100" dirty="0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429105" y="2646211"/>
            <a:ext cx="1286392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참여중인 </a:t>
            </a:r>
            <a:r>
              <a:rPr lang="ko-KR" altLang="en-US" dirty="0" err="1" smtClean="0"/>
              <a:t>채팅방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115695" y="2646211"/>
            <a:ext cx="1181235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파티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05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320" y="2736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신청자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8600" y="1368728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8822" y="1777669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667516" y="2166447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32186" y="2166447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373060" y="2166447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596054" y="2970436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651607" y="3645864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920643" y="2006000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703461" y="3181538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신청자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876382" y="3775384"/>
            <a:ext cx="6655390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32726" y="5322536"/>
            <a:ext cx="6699046" cy="20362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</a:rPr>
              <a:t>내용</a:t>
            </a:r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07292" y="3732607"/>
            <a:ext cx="9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769927" y="8229600"/>
            <a:ext cx="782988" cy="28870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629434" y="7650759"/>
            <a:ext cx="1523225" cy="2993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수락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채팅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8316515" y="7644524"/>
            <a:ext cx="1186348" cy="29937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거절</a:t>
            </a:r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844039" y="4805847"/>
            <a:ext cx="6670137" cy="39327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스펙 보기</a:t>
            </a:r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876382" y="4266543"/>
            <a:ext cx="2842774" cy="4380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날짜</a:t>
            </a:r>
            <a:r>
              <a:rPr lang="en-US" altLang="ko-KR" sz="1400" dirty="0" smtClean="0"/>
              <a:t>,</a:t>
            </a:r>
            <a:r>
              <a:rPr lang="ko-KR" altLang="en-US" sz="1400" dirty="0" smtClean="0"/>
              <a:t>시간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작성자 글 고정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6118756" y="4254058"/>
            <a:ext cx="3434159" cy="43804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던전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필드 보스</a:t>
            </a:r>
            <a:r>
              <a:rPr lang="en-US" altLang="ko-KR" sz="1400" dirty="0" smtClean="0"/>
              <a:t>&amp;</a:t>
            </a:r>
            <a:r>
              <a:rPr lang="ko-KR" altLang="en-US" sz="1400" dirty="0" smtClean="0"/>
              <a:t>기타</a:t>
            </a:r>
            <a:endParaRPr lang="en-US" altLang="ko-KR" sz="1400" dirty="0" smtClean="0"/>
          </a:p>
          <a:p>
            <a:pPr algn="ctr"/>
            <a:r>
              <a:rPr lang="en-US" altLang="ko-KR" sz="1400" dirty="0" smtClean="0"/>
              <a:t>(</a:t>
            </a:r>
            <a:r>
              <a:rPr lang="ko-KR" altLang="en-US" sz="1400" dirty="0" smtClean="0"/>
              <a:t>작성자 글 고정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15420" y="3010605"/>
            <a:ext cx="1675015" cy="568191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90778" y="372590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90778" y="4127552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90778" y="457486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99989" y="501489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99989" y="545469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90778" y="5890011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99989" y="631545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99989" y="672865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44347" y="726008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941565" y="768530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964185" y="817141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837116" y="3351994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9812100" y="2951213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9951566" y="34547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9951315" y="418190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9951315" y="496164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9966988" y="5734875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966988" y="65052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9966988" y="7229198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9978966" y="8002845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24281" y="8914436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575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파티게시판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채팅방</a:t>
            </a:r>
            <a:r>
              <a:rPr lang="ko-KR" altLang="en-US" dirty="0" smtClean="0"/>
              <a:t> 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38600" y="1426917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708822" y="1835858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724281" y="2950610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9667516" y="2224636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8932186" y="2224636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0373060" y="2224636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76" name="직사각형 75"/>
          <p:cNvSpPr/>
          <p:nvPr/>
        </p:nvSpPr>
        <p:spPr>
          <a:xfrm>
            <a:off x="2579389" y="2965724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2580390" y="3720362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99639" y="366591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899639" y="40675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99639" y="4514868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908850" y="4954898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908850" y="5394698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899639" y="583001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08850" y="6255461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08850" y="6668658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53208" y="720009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950426" y="762531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973046" y="811141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920643" y="2064189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724281" y="8912894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782229" y="2956686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모서리가 둥근 직사각형 91"/>
          <p:cNvSpPr/>
          <p:nvPr/>
        </p:nvSpPr>
        <p:spPr>
          <a:xfrm>
            <a:off x="9921695" y="346018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9921444" y="4187382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94" name="모서리가 둥근 직사각형 93"/>
          <p:cNvSpPr/>
          <p:nvPr/>
        </p:nvSpPr>
        <p:spPr>
          <a:xfrm>
            <a:off x="9921444" y="4967114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95" name="모서리가 둥근 직사각형 94"/>
          <p:cNvSpPr/>
          <p:nvPr/>
        </p:nvSpPr>
        <p:spPr>
          <a:xfrm>
            <a:off x="9937117" y="5740348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9937117" y="651068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9937117" y="72346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98" name="모서리가 둥근 직사각형 97"/>
          <p:cNvSpPr/>
          <p:nvPr/>
        </p:nvSpPr>
        <p:spPr>
          <a:xfrm>
            <a:off x="9949095" y="8008318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845977" y="3291999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100" name="TextBox 99"/>
          <p:cNvSpPr txBox="1"/>
          <p:nvPr/>
        </p:nvSpPr>
        <p:spPr>
          <a:xfrm>
            <a:off x="2703461" y="3239727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 게시판</a:t>
            </a:r>
            <a:endParaRPr lang="ko-KR" altLang="en-US" dirty="0"/>
          </a:p>
        </p:txBody>
      </p:sp>
      <p:sp>
        <p:nvSpPr>
          <p:cNvPr id="101" name="직사각형 100"/>
          <p:cNvSpPr/>
          <p:nvPr/>
        </p:nvSpPr>
        <p:spPr>
          <a:xfrm>
            <a:off x="2893186" y="4528373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575831" y="4180793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7586231" y="4161920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3835744" y="4142413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604510" y="418015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3720532" y="3825450"/>
            <a:ext cx="3976703" cy="2772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821459" y="3825503"/>
            <a:ext cx="754371" cy="2771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2893186" y="3825450"/>
            <a:ext cx="711954" cy="2878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8718135" y="3825450"/>
            <a:ext cx="771003" cy="2758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글쓰기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2935820" y="5593175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897371" y="4865347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935820" y="5224564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935820" y="5953008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914188" y="6312841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935820" y="6663741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3605140" y="8161290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3920690" y="8161290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4248814" y="8161287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4562659" y="816501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4890964" y="8164167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5190252" y="816416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5516976" y="816347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861795" y="8168597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6223598" y="817251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3491074" y="8340181"/>
            <a:ext cx="32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번호</a:t>
            </a:r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871876" y="4217851"/>
            <a:ext cx="844013" cy="243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accent4"/>
                  </a:solidFill>
                </a:ln>
              </a:rPr>
              <a:t>남은 시간</a:t>
            </a:r>
            <a:endParaRPr lang="ko-KR" altLang="en-US" sz="1100" dirty="0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8202746" y="3045222"/>
            <a:ext cx="1286392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참여중인 </a:t>
            </a:r>
            <a:r>
              <a:rPr lang="ko-KR" altLang="en-US" dirty="0" err="1" smtClean="0"/>
              <a:t>채팅방</a:t>
            </a:r>
            <a:endParaRPr lang="ko-KR" altLang="en-US" dirty="0"/>
          </a:p>
        </p:txBody>
      </p:sp>
      <p:sp>
        <p:nvSpPr>
          <p:cNvPr id="128" name="모서리가 둥근 직사각형 127"/>
          <p:cNvSpPr/>
          <p:nvPr/>
        </p:nvSpPr>
        <p:spPr>
          <a:xfrm>
            <a:off x="6889336" y="3045222"/>
            <a:ext cx="1181235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신청자 리스트</a:t>
            </a:r>
            <a:endParaRPr lang="ko-KR" altLang="en-US" dirty="0"/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2949243" y="3300312"/>
            <a:ext cx="6330956" cy="44811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4042194" y="3815522"/>
            <a:ext cx="3680894" cy="41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7902933" y="3772397"/>
            <a:ext cx="1206041" cy="42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</a:t>
            </a:r>
            <a:endParaRPr lang="ko-KR" altLang="en-US" dirty="0"/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4014282" y="4395134"/>
            <a:ext cx="3680894" cy="41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3991818" y="5012396"/>
            <a:ext cx="3680894" cy="41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3991818" y="5638302"/>
            <a:ext cx="3680894" cy="41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7924285" y="4390572"/>
            <a:ext cx="1206041" cy="42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</a:t>
            </a:r>
            <a:endParaRPr lang="ko-KR" altLang="en-US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924285" y="5001976"/>
            <a:ext cx="1206041" cy="42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</a:t>
            </a:r>
            <a:endParaRPr lang="ko-KR" altLang="en-US" dirty="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7921621" y="5645998"/>
            <a:ext cx="1206041" cy="42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</a:t>
            </a:r>
            <a:endParaRPr lang="ko-KR" altLang="en-US" dirty="0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4020777" y="7225027"/>
            <a:ext cx="160525" cy="1067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371857" y="7225027"/>
            <a:ext cx="160525" cy="1067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754464" y="7239461"/>
            <a:ext cx="160525" cy="1067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5163912" y="7234671"/>
            <a:ext cx="160525" cy="10679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3249163" y="3883062"/>
            <a:ext cx="669774" cy="32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남은시간</a:t>
            </a:r>
            <a:endParaRPr lang="ko-KR" altLang="en-US" sz="800" dirty="0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3202092" y="4459656"/>
            <a:ext cx="669774" cy="32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남은시간</a:t>
            </a:r>
            <a:endParaRPr lang="ko-KR" altLang="en-US" sz="800" dirty="0"/>
          </a:p>
        </p:txBody>
      </p:sp>
      <p:sp>
        <p:nvSpPr>
          <p:cNvPr id="150" name="모서리가 둥근 직사각형 149"/>
          <p:cNvSpPr/>
          <p:nvPr/>
        </p:nvSpPr>
        <p:spPr>
          <a:xfrm>
            <a:off x="3196258" y="5077608"/>
            <a:ext cx="669774" cy="32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남은시간</a:t>
            </a:r>
            <a:endParaRPr lang="ko-KR" altLang="en-US" sz="800" dirty="0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197590" y="5677507"/>
            <a:ext cx="669774" cy="32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남은시간</a:t>
            </a:r>
            <a:endParaRPr lang="ko-KR" altLang="en-US" sz="800" dirty="0"/>
          </a:p>
        </p:txBody>
      </p:sp>
      <p:sp>
        <p:nvSpPr>
          <p:cNvPr id="152" name="직사각형 151"/>
          <p:cNvSpPr/>
          <p:nvPr/>
        </p:nvSpPr>
        <p:spPr>
          <a:xfrm>
            <a:off x="4218857" y="3716977"/>
            <a:ext cx="586581" cy="17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/>
              <a:t>New(7)</a:t>
            </a:r>
            <a:endParaRPr lang="ko-KR" altLang="en-US" sz="900" dirty="0"/>
          </a:p>
        </p:txBody>
      </p:sp>
      <p:sp>
        <p:nvSpPr>
          <p:cNvPr id="153" name="TextBox 152"/>
          <p:cNvSpPr txBox="1"/>
          <p:nvPr/>
        </p:nvSpPr>
        <p:spPr>
          <a:xfrm>
            <a:off x="3977095" y="7413919"/>
            <a:ext cx="1827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채팅방</a:t>
            </a:r>
            <a:r>
              <a:rPr lang="ko-KR" altLang="en-US" dirty="0" smtClean="0"/>
              <a:t>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504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959" y="3178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파티 게시판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채팅방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805748" y="2566713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08588" y="2557675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파티 게시판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19545" y="4129362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02190" y="378178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12590" y="3762909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062103" y="374340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30869" y="3781141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46891" y="3426439"/>
            <a:ext cx="3976703" cy="2772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47818" y="3426492"/>
            <a:ext cx="754371" cy="2771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19545" y="3426439"/>
            <a:ext cx="711954" cy="2878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44494" y="3426439"/>
            <a:ext cx="771003" cy="2758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글쓰기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3162179" y="5194164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23730" y="4466336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2179" y="4825553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62179" y="5553997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40547" y="59138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62179" y="62647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3149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4704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75173" y="776227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89018" y="7766004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117323" y="776515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16611" y="776515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43335" y="776446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088154" y="776958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449957" y="777350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17433" y="7941170"/>
            <a:ext cx="32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번호</a:t>
            </a:r>
            <a:endParaRPr lang="ko-KR" altLang="en-US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3098235" y="3818840"/>
            <a:ext cx="844013" cy="2430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ln>
                  <a:solidFill>
                    <a:schemeClr val="accent4"/>
                  </a:solidFill>
                </a:ln>
              </a:rPr>
              <a:t>남은 시간</a:t>
            </a:r>
            <a:endParaRPr lang="ko-KR" altLang="en-US" sz="1100" dirty="0">
              <a:ln>
                <a:solidFill>
                  <a:schemeClr val="accent4"/>
                </a:solidFill>
              </a:ln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429105" y="2646211"/>
            <a:ext cx="1286392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참여중인 </a:t>
            </a:r>
            <a:r>
              <a:rPr lang="ko-KR" altLang="en-US" dirty="0" err="1" smtClean="0"/>
              <a:t>채팅방</a:t>
            </a:r>
            <a:endParaRPr lang="ko-KR" altLang="en-US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115695" y="2646211"/>
            <a:ext cx="1181235" cy="56383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신청자 리스트</a:t>
            </a:r>
            <a:endParaRPr lang="ko-KR" altLang="en-US" dirty="0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3162179" y="2152425"/>
            <a:ext cx="6330956" cy="5977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717433" y="3316778"/>
            <a:ext cx="5227061" cy="323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채팅내용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3831499" y="6835660"/>
            <a:ext cx="3716457" cy="604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채팅작성</a:t>
            </a:r>
            <a:endParaRPr lang="ko-KR" altLang="en-US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7680960" y="6858000"/>
            <a:ext cx="1477585" cy="5818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보내기</a:t>
            </a:r>
            <a:endParaRPr lang="ko-KR" altLang="en-US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547956" y="2679214"/>
            <a:ext cx="1338349" cy="381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채팅 목록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862996" y="3374735"/>
            <a:ext cx="1020900" cy="3123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참여자 닉네임</a:t>
            </a:r>
            <a:endParaRPr lang="ko-KR" altLang="en-US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717433" y="2694642"/>
            <a:ext cx="3680894" cy="413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채팅방</a:t>
            </a:r>
            <a:r>
              <a:rPr lang="ko-KR" altLang="en-US" dirty="0" smtClean="0"/>
              <a:t>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4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메인화면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38400" y="1027906"/>
            <a:ext cx="10915200" cy="12618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0640" y="2551598"/>
            <a:ext cx="1675015" cy="8671444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63345" y="2730257"/>
            <a:ext cx="1720735" cy="2290630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88932" y="2867246"/>
            <a:ext cx="1455162" cy="646484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다이야 </a:t>
            </a:r>
            <a:r>
              <a:rPr lang="ko-KR" altLang="en-US" sz="1600" dirty="0" err="1" smtClean="0"/>
              <a:t>갯수</a:t>
            </a:r>
            <a:endParaRPr lang="ko-KR" altLang="en-US" sz="1600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8188932" y="3613819"/>
            <a:ext cx="1455162" cy="492058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원화</a:t>
            </a:r>
            <a:endParaRPr lang="en-US" altLang="ko-KR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207633" y="4232124"/>
            <a:ext cx="1455162" cy="6637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판매하기</a:t>
            </a:r>
            <a:endParaRPr lang="en-US" altLang="ko-KR" sz="1200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2809996" y="2768138"/>
            <a:ext cx="5053549" cy="2252749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793041" y="5399897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31383" y="2892988"/>
            <a:ext cx="1297306" cy="198609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en-US" altLang="ko-KR" sz="1100" dirty="0" smtClean="0"/>
              <a:t>BJ</a:t>
            </a:r>
            <a:r>
              <a:rPr lang="ko-KR" altLang="en-US" sz="1100" dirty="0" smtClean="0"/>
              <a:t>설명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제목</a:t>
            </a:r>
            <a:endParaRPr lang="en-US" altLang="ko-KR" sz="1100" dirty="0" smtClean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63933" y="2876200"/>
            <a:ext cx="1326487" cy="20196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6122559" y="2884513"/>
            <a:ext cx="1409356" cy="200304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285922" y="3019420"/>
            <a:ext cx="1166857" cy="105072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BJ</a:t>
            </a:r>
            <a:r>
              <a:rPr lang="ko-KR" altLang="en-US" sz="1000" dirty="0" smtClean="0"/>
              <a:t>화면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클릭시</a:t>
            </a:r>
            <a:r>
              <a:rPr lang="ko-KR" altLang="en-US" sz="1000" dirty="0" smtClean="0"/>
              <a:t> 이동</a:t>
            </a:r>
            <a:endParaRPr lang="en-US" altLang="ko-KR" sz="1000" dirty="0" smtClean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733833" y="3019530"/>
            <a:ext cx="1186686" cy="103971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55323" y="3014028"/>
            <a:ext cx="1192406" cy="105071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/>
          <p:cNvSpPr/>
          <p:nvPr/>
        </p:nvSpPr>
        <p:spPr>
          <a:xfrm rot="16200000">
            <a:off x="2903136" y="3751637"/>
            <a:ext cx="175795" cy="216421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/>
          <p:cNvSpPr/>
          <p:nvPr/>
        </p:nvSpPr>
        <p:spPr>
          <a:xfrm rot="5400000">
            <a:off x="7615039" y="3752879"/>
            <a:ext cx="177825" cy="211910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2852063" y="8167977"/>
            <a:ext cx="6952623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263734" y="5774361"/>
            <a:ext cx="45577" cy="488710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V="1">
            <a:off x="3001875" y="6801409"/>
            <a:ext cx="3015890" cy="21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2966531" y="6522001"/>
            <a:ext cx="3094332" cy="35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3028228" y="6143684"/>
            <a:ext cx="3094331" cy="332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3028225" y="7455233"/>
            <a:ext cx="2962195" cy="1647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961551" y="7154760"/>
            <a:ext cx="3032258" cy="179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3028225" y="7763548"/>
            <a:ext cx="2892294" cy="61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963051" y="5813753"/>
            <a:ext cx="305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인기글</a:t>
            </a:r>
            <a:endParaRPr lang="ko-KR" altLang="en-US" dirty="0"/>
          </a:p>
        </p:txBody>
      </p:sp>
      <p:cxnSp>
        <p:nvCxnSpPr>
          <p:cNvPr id="50" name="직선 연결선 49"/>
          <p:cNvCxnSpPr/>
          <p:nvPr/>
        </p:nvCxnSpPr>
        <p:spPr>
          <a:xfrm flipV="1">
            <a:off x="6504714" y="6190668"/>
            <a:ext cx="3191606" cy="28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V="1">
            <a:off x="6569680" y="6766686"/>
            <a:ext cx="3093115" cy="147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6569680" y="7145912"/>
            <a:ext cx="3145818" cy="90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 flipV="1">
            <a:off x="6433494" y="7475071"/>
            <a:ext cx="3324195" cy="160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6480491" y="7828486"/>
            <a:ext cx="3324195" cy="160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503750" y="6484732"/>
            <a:ext cx="3196568" cy="8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 flipV="1">
            <a:off x="3099244" y="8687333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 flipV="1">
            <a:off x="3099243" y="9105576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3099242" y="9458771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 flipV="1">
            <a:off x="3099242" y="9855860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 flipV="1">
            <a:off x="3099242" y="10179544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V="1">
            <a:off x="3099241" y="10555606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V="1">
            <a:off x="6529143" y="8687581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6569744" y="9102024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6561389" y="9454615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6569744" y="9865506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6561389" y="10190827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flipV="1">
            <a:off x="6594392" y="10555606"/>
            <a:ext cx="3068403" cy="35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6503750" y="5734573"/>
            <a:ext cx="321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베스트 공략</a:t>
            </a:r>
            <a:endParaRPr lang="en-US" altLang="ko-KR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030799" y="8323356"/>
            <a:ext cx="284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실시간 </a:t>
            </a:r>
            <a:r>
              <a:rPr lang="ko-KR" altLang="en-US" dirty="0" err="1" smtClean="0"/>
              <a:t>파티원</a:t>
            </a:r>
            <a:r>
              <a:rPr lang="ko-KR" altLang="en-US" dirty="0" smtClean="0"/>
              <a:t> 모집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480491" y="8337906"/>
            <a:ext cx="257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공지사항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업데이트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135209" y="919011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1147002" y="870401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1176785" y="821791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50640" y="11321935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966960" y="2768137"/>
            <a:ext cx="1458883" cy="8334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472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0380" y="1461756"/>
            <a:ext cx="10972800" cy="507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8645" y="193091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비로그인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07419" y="3784848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바로템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07418" y="193091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07420" y="291329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방송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6190" y="1942085"/>
            <a:ext cx="1205345" cy="27431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읽기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7419" y="474272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36191" y="2332860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36193" y="3780932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바로템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뱀피르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거래 페이지</a:t>
            </a:r>
            <a:endParaRPr lang="ko-KR" altLang="en-US" sz="11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36194" y="291329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시청하기</a:t>
            </a:r>
            <a:endParaRPr lang="en-US" altLang="ko-KR" dirty="0" smtClean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07418" y="572510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36191" y="5725105"/>
            <a:ext cx="1205346" cy="2536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다크</a:t>
            </a:r>
            <a:r>
              <a:rPr lang="ko-KR" altLang="en-US" sz="1100" dirty="0" smtClean="0"/>
              <a:t> 모드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6191" y="6053274"/>
            <a:ext cx="1205346" cy="28979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라이트 모드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5786780" y="2332860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r>
              <a:rPr lang="ko-KR" altLang="en-US" sz="1100" dirty="0" smtClean="0"/>
              <a:t>형 게시판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86780" y="1930919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일반 게시판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8758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7789" y="1544808"/>
            <a:ext cx="10972800" cy="5079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78652" y="1951497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607419" y="3784848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바로템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607423" y="1980595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en-US" altLang="ko-KR" dirty="0" smtClean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07420" y="291329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방송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236191" y="1875010"/>
            <a:ext cx="1205345" cy="27431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읽기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쓰기</a:t>
            </a:r>
            <a:endParaRPr lang="ko-KR" altLang="en-US" sz="16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607419" y="474272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내정보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37719" y="2417668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읽기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36193" y="3780932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뱀피르</a:t>
            </a:r>
            <a:r>
              <a:rPr lang="ko-KR" altLang="en-US" sz="1100" dirty="0" smtClean="0"/>
              <a:t>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거래 페이지</a:t>
            </a:r>
            <a:endParaRPr lang="ko-KR" altLang="en-US" sz="11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236194" y="291329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시청하기</a:t>
            </a:r>
            <a:endParaRPr lang="en-US" altLang="ko-KR" dirty="0" smtClean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752310" y="4711715"/>
            <a:ext cx="1274287" cy="27573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게시글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댓글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717838" y="5070998"/>
            <a:ext cx="1274287" cy="2895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내정보</a:t>
            </a:r>
            <a:endParaRPr lang="ko-KR" altLang="en-US" sz="11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07418" y="572510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236191" y="5725105"/>
            <a:ext cx="1205346" cy="2536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다크모드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36191" y="6053274"/>
            <a:ext cx="1205346" cy="28979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라이트모드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4236192" y="4711715"/>
            <a:ext cx="1205345" cy="2676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236191" y="5081949"/>
            <a:ext cx="1205345" cy="2676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수정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775266" y="2429789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DB</a:t>
            </a:r>
            <a:r>
              <a:rPr lang="ko-KR" altLang="en-US" sz="1100" dirty="0" err="1" smtClean="0"/>
              <a:t>형게시판</a:t>
            </a:r>
            <a:endParaRPr lang="ko-KR" altLang="en-US" sz="11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767317" y="1870633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일반게시판</a:t>
            </a:r>
            <a:endParaRPr lang="ko-KR" altLang="en-US" sz="11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64989" y="1884427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댓글</a:t>
            </a:r>
            <a:endParaRPr lang="en-US" altLang="ko-KR" sz="1100" dirty="0" smtClean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10187" y="1892252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대댓글</a:t>
            </a:r>
            <a:endParaRPr lang="en-US" altLang="ko-KR" sz="1100" dirty="0" smtClean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104413" y="1870633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193086" y="2417668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수정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362536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21" y="3559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일반 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49379" y="1388224"/>
            <a:ext cx="11350800" cy="903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978652" y="1951497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607420" y="1937343"/>
            <a:ext cx="1283524" cy="33865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자유</a:t>
            </a:r>
            <a:endParaRPr lang="en-US" altLang="ko-KR" dirty="0" smtClean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2607422" y="2455515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2607423" y="2987198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공략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607423" y="3550175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파티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2607421" y="4113152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길드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07420" y="7394754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공지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587873" y="6866075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문의</a:t>
            </a:r>
            <a:endParaRPr lang="ko-KR" altLang="en-US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4033892" y="6858000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이메일보내기</a:t>
            </a:r>
            <a:endParaRPr lang="ko-KR" altLang="en-US" sz="11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4025483" y="7394754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읽기</a:t>
            </a:r>
            <a:endParaRPr lang="ko-KR" altLang="en-US" sz="1400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142331" y="4113151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4142331" y="2987197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4108613" y="2448828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089064" y="1920924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133587" y="3525566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07420" y="4694274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직업</a:t>
            </a:r>
            <a:endParaRPr lang="ko-KR" altLang="en-US" dirty="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607420" y="5239106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거래</a:t>
            </a:r>
            <a:endParaRPr lang="ko-KR" altLang="en-US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607420" y="5804595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시세</a:t>
            </a:r>
            <a:endParaRPr lang="ko-KR" altLang="en-US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4108613" y="4722046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133587" y="5241001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133586" y="5813437"/>
            <a:ext cx="1303071" cy="3339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읽기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쓰기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236607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DB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7200" y="1487978"/>
            <a:ext cx="11064239" cy="5281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95773" y="2054454"/>
            <a:ext cx="1283527" cy="53911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/>
              <a:t>DB</a:t>
            </a:r>
            <a:r>
              <a:rPr lang="ko-KR" altLang="en-US" sz="1600" dirty="0" smtClean="0"/>
              <a:t>게시판</a:t>
            </a:r>
            <a:endParaRPr lang="ko-KR" altLang="en-US" sz="16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385617" y="3875091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스킬</a:t>
            </a:r>
            <a:endParaRPr lang="en-US" altLang="ko-KR" dirty="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385619" y="2054454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385618" y="2978759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몬스터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5213959" y="2054048"/>
            <a:ext cx="1205345" cy="274316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무기</a:t>
            </a:r>
            <a:endParaRPr lang="ko-KR" altLang="en-US" sz="1600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385616" y="4817877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맵</a:t>
            </a:r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232100" y="2470789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방어구</a:t>
            </a:r>
            <a:endParaRPr lang="ko-KR" alt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5258659" y="3859849"/>
            <a:ext cx="1201585" cy="29270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직업</a:t>
            </a:r>
            <a:endParaRPr lang="en-US" altLang="ko-KR" sz="1100" dirty="0" smtClean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118595" y="4837298"/>
            <a:ext cx="1218449" cy="27573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지역 이름</a:t>
            </a:r>
            <a:endParaRPr lang="ko-KR" altLang="en-US" sz="11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118597" y="5214964"/>
            <a:ext cx="1218448" cy="37071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던전 이름</a:t>
            </a:r>
            <a:endParaRPr lang="ko-KR" altLang="en-US" sz="11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2385615" y="5760663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딜 사이클</a:t>
            </a:r>
            <a:endParaRPr lang="ko-KR" altLang="en-US" sz="16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271035" y="5723026"/>
            <a:ext cx="1184914" cy="62868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직업</a:t>
            </a:r>
            <a:endParaRPr lang="ko-KR" altLang="en-US" sz="11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254898" y="4830142"/>
            <a:ext cx="1205345" cy="2676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필드</a:t>
            </a:r>
            <a:endParaRPr lang="ko-KR" altLang="en-US" sz="11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5254899" y="5186404"/>
            <a:ext cx="1205345" cy="2676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던전</a:t>
            </a:r>
            <a:endParaRPr lang="ko-KR" altLang="en-US" sz="11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34378" y="246503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부위</a:t>
            </a:r>
            <a:endParaRPr lang="ko-KR" altLang="en-US" sz="1100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34378" y="2066938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직업</a:t>
            </a:r>
            <a:endParaRPr lang="ko-KR" altLang="en-US" sz="1100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5213959" y="1713078"/>
            <a:ext cx="1205345" cy="257074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드롭 다운</a:t>
            </a:r>
            <a:endParaRPr lang="en-US" altLang="ko-KR" sz="1100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6634378" y="1697088"/>
            <a:ext cx="1205345" cy="257074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드롭 다운</a:t>
            </a:r>
            <a:r>
              <a:rPr lang="en-US" altLang="ko-KR" sz="1100" dirty="0" smtClean="0"/>
              <a:t>2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271571" y="2961161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필드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54899" y="334079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던전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34378" y="2937042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지역 이름</a:t>
            </a:r>
            <a:endParaRPr lang="ko-KR" altLang="en-US" sz="1400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5260538" y="4268428"/>
            <a:ext cx="1201585" cy="29270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아이템</a:t>
            </a:r>
            <a:endParaRPr lang="en-US" altLang="ko-KR" sz="1100" dirty="0" smtClean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818756" y="2071633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828507" y="1731779"/>
            <a:ext cx="1205345" cy="257074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검색</a:t>
            </a:r>
            <a:endParaRPr lang="en-US" altLang="ko-KR" sz="1100" dirty="0" smtClean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3836254" y="2945836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64212" y="3875091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3875726" y="4817875"/>
            <a:ext cx="1205345" cy="60682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이름</a:t>
            </a:r>
            <a:endParaRPr lang="en-US" altLang="ko-KR" dirty="0" smtClean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7984863" y="1713078"/>
            <a:ext cx="1205345" cy="257074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리스트</a:t>
            </a:r>
            <a:endParaRPr lang="en-US" altLang="ko-KR" sz="1100" dirty="0" smtClean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984864" y="208988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조건 검색 아이템</a:t>
            </a:r>
            <a:endParaRPr lang="ko-KR" altLang="en-US" sz="1000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7984864" y="2474710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조건 검색 아이템</a:t>
            </a:r>
            <a:endParaRPr lang="ko-KR" altLang="en-US" sz="1000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34377" y="334079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던전 이름</a:t>
            </a:r>
            <a:endParaRPr lang="ko-KR" altLang="en-US" sz="1400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030840" y="2935967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조건 검색 몬스터</a:t>
            </a:r>
            <a:endParaRPr lang="ko-KR" altLang="en-US" sz="10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030841" y="3340794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조건 검색 몬스터</a:t>
            </a:r>
            <a:endParaRPr lang="ko-KR" altLang="en-US" sz="10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131699" y="3877618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조건 검색 스킬</a:t>
            </a:r>
            <a:endParaRPr lang="ko-KR" altLang="en-US" sz="105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8131699" y="4346823"/>
            <a:ext cx="1205345" cy="25707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조건 검색 스킬</a:t>
            </a:r>
            <a:endParaRPr lang="ko-KR" altLang="en-US" sz="105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118595" y="5808139"/>
            <a:ext cx="1201587" cy="57773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스킬 이미지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이름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20787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4959" y="31786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자유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공략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805748" y="2566713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08588" y="2557675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3119545" y="4129362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02190" y="3781782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날짜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812590" y="3762909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조회수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87982" y="3760030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30869" y="3781141"/>
            <a:ext cx="93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작성자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46891" y="3426439"/>
            <a:ext cx="3976703" cy="27724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검색어</a:t>
            </a:r>
            <a:endParaRPr lang="ko-KR" altLang="en-US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8047818" y="3426492"/>
            <a:ext cx="754371" cy="27718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버튼</a:t>
            </a:r>
            <a:endParaRPr lang="ko-KR" altLang="en-US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3119545" y="3426439"/>
            <a:ext cx="711954" cy="2878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조건</a:t>
            </a:r>
            <a:endParaRPr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944494" y="3426439"/>
            <a:ext cx="771003" cy="27584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글쓰기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3162179" y="5194164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23730" y="4466336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162179" y="4825553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162179" y="5553997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140547" y="59138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162179" y="6264730"/>
            <a:ext cx="6595952" cy="457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3149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4147049" y="7762279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475173" y="776227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4789018" y="7766004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117323" y="776515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16611" y="776515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5743335" y="776446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6088154" y="7769586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6449957" y="7773505"/>
            <a:ext cx="200174" cy="174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717433" y="7941170"/>
            <a:ext cx="327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페이지 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15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557" y="39801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자유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공략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글쓰기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8" name="직사각형 97"/>
          <p:cNvSpPr/>
          <p:nvPr/>
        </p:nvSpPr>
        <p:spPr>
          <a:xfrm>
            <a:off x="664959" y="1027906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935181" y="1436847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50640" y="2551599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89387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158545" y="1825625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0599419" y="1825625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9" name="직사각형 108"/>
          <p:cNvSpPr/>
          <p:nvPr/>
        </p:nvSpPr>
        <p:spPr>
          <a:xfrm>
            <a:off x="2822413" y="2629614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2806749" y="3321351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1125998" y="32669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1125998" y="366854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1125998" y="411585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135209" y="45558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135209" y="499568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1125998" y="543100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1135209" y="5856450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135209" y="626964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1179567" y="68010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176785" y="7226303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1199405" y="7712404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1147002" y="1665178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950640" y="8513883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9966960" y="2629614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0148054" y="30611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10147803" y="378837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10147803" y="456810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8" name="모서리가 둥근 직사각형 167"/>
          <p:cNvSpPr/>
          <p:nvPr/>
        </p:nvSpPr>
        <p:spPr>
          <a:xfrm>
            <a:off x="10163476" y="534133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10163476" y="611166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10163476" y="6835660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10175454" y="7609307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172" name="TextBox 171"/>
          <p:cNvSpPr txBox="1"/>
          <p:nvPr/>
        </p:nvSpPr>
        <p:spPr>
          <a:xfrm>
            <a:off x="1072336" y="2892988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174" name="TextBox 173"/>
          <p:cNvSpPr txBox="1"/>
          <p:nvPr/>
        </p:nvSpPr>
        <p:spPr>
          <a:xfrm>
            <a:off x="2929820" y="2840716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4513811" y="3426439"/>
            <a:ext cx="5244320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3" name="모서리가 둥근 직사각형 182"/>
          <p:cNvSpPr/>
          <p:nvPr/>
        </p:nvSpPr>
        <p:spPr>
          <a:xfrm>
            <a:off x="8347061" y="7789249"/>
            <a:ext cx="1411070" cy="461164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작성 완료</a:t>
            </a:r>
            <a:endParaRPr lang="ko-KR" altLang="en-US" dirty="0"/>
          </a:p>
        </p:txBody>
      </p:sp>
      <p:sp>
        <p:nvSpPr>
          <p:cNvPr id="192" name="직사각형 191"/>
          <p:cNvSpPr/>
          <p:nvPr/>
        </p:nvSpPr>
        <p:spPr>
          <a:xfrm>
            <a:off x="3059085" y="3901786"/>
            <a:ext cx="6699046" cy="2408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</a:rPr>
              <a:t>내용</a:t>
            </a:r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7" name="직사각형 206"/>
          <p:cNvSpPr/>
          <p:nvPr/>
        </p:nvSpPr>
        <p:spPr>
          <a:xfrm>
            <a:off x="3133898" y="6550026"/>
            <a:ext cx="1537855" cy="2510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이미지 삽입</a:t>
            </a:r>
            <a:endParaRPr lang="ko-KR" altLang="en-US" dirty="0"/>
          </a:p>
        </p:txBody>
      </p:sp>
      <p:sp>
        <p:nvSpPr>
          <p:cNvPr id="208" name="모서리가 둥근 직사각형 207"/>
          <p:cNvSpPr/>
          <p:nvPr/>
        </p:nvSpPr>
        <p:spPr>
          <a:xfrm>
            <a:off x="3093071" y="3436156"/>
            <a:ext cx="1305097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게시판 종류</a:t>
            </a:r>
            <a:endParaRPr lang="ko-KR" altLang="en-US" sz="1600" dirty="0"/>
          </a:p>
        </p:txBody>
      </p:sp>
      <p:sp>
        <p:nvSpPr>
          <p:cNvPr id="209" name="TextBox 208"/>
          <p:cNvSpPr txBox="1"/>
          <p:nvPr/>
        </p:nvSpPr>
        <p:spPr>
          <a:xfrm>
            <a:off x="3233651" y="3391785"/>
            <a:ext cx="9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10" name="직사각형 209"/>
          <p:cNvSpPr/>
          <p:nvPr/>
        </p:nvSpPr>
        <p:spPr>
          <a:xfrm>
            <a:off x="3093071" y="3948545"/>
            <a:ext cx="6622427" cy="407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텍스트 에디터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55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320" y="27368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자유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&amp;</a:t>
            </a:r>
            <a:r>
              <a:rPr lang="ko-KR" altLang="en-US" dirty="0"/>
              <a:t>공략</a:t>
            </a:r>
            <a:r>
              <a:rPr lang="ko-KR" altLang="en-US" dirty="0" smtClean="0"/>
              <a:t> 게시판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내용 보기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8600" y="1368728"/>
            <a:ext cx="10915200" cy="8872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8822" y="1777669"/>
            <a:ext cx="10490662" cy="914400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724281" y="2892421"/>
            <a:ext cx="1675015" cy="581931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9667516" y="2166447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로그인</a:t>
            </a:r>
            <a:endParaRPr lang="ko-KR" altLang="en-US" sz="8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932186" y="2166447"/>
            <a:ext cx="556953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모드</a:t>
            </a:r>
            <a:endParaRPr lang="ko-KR" altLang="en-US" sz="8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0373060" y="2166447"/>
            <a:ext cx="657400" cy="35231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바로가기</a:t>
            </a:r>
            <a:endParaRPr lang="en-US" altLang="ko-KR" sz="800" dirty="0"/>
          </a:p>
        </p:txBody>
      </p:sp>
      <p:sp>
        <p:nvSpPr>
          <p:cNvPr id="10" name="직사각형 9"/>
          <p:cNvSpPr/>
          <p:nvPr/>
        </p:nvSpPr>
        <p:spPr>
          <a:xfrm>
            <a:off x="2596054" y="2970436"/>
            <a:ext cx="7070665" cy="57025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2651607" y="3645864"/>
            <a:ext cx="6951382" cy="831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99639" y="360772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99639" y="4009368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9639" y="445667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08850" y="489670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08850" y="533650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99639" y="5771827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08850" y="6197272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08850" y="6610469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53208" y="7141901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50426" y="7567125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73046" y="8053226"/>
            <a:ext cx="1352368" cy="498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920643" y="2006000"/>
            <a:ext cx="1352368" cy="48724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4281" y="8854705"/>
            <a:ext cx="10475203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푸터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9740601" y="2970436"/>
            <a:ext cx="1458883" cy="57413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9921695" y="340199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9921444" y="4129193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9921444" y="4908925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9937117" y="568215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9937117" y="6452491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937117" y="7176482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9949095" y="7950129"/>
            <a:ext cx="1090354" cy="438357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배너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45977" y="3233810"/>
            <a:ext cx="1427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네비</a:t>
            </a:r>
            <a:r>
              <a:rPr lang="en-US" altLang="ko-KR" sz="1600" dirty="0" smtClean="0"/>
              <a:t>&amp;</a:t>
            </a:r>
            <a:r>
              <a:rPr lang="ko-KR" altLang="en-US" sz="1600" dirty="0" err="1" smtClean="0"/>
              <a:t>퀵메뉴</a:t>
            </a:r>
            <a:endParaRPr lang="ko-KR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2703461" y="3181538"/>
            <a:ext cx="347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자유게시판</a:t>
            </a:r>
            <a:endParaRPr lang="ko-KR" altLang="en-US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2876382" y="3775384"/>
            <a:ext cx="6655390" cy="34186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832726" y="4242608"/>
            <a:ext cx="6699046" cy="240866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n>
                  <a:solidFill>
                    <a:schemeClr val="bg1"/>
                  </a:solidFill>
                </a:ln>
              </a:rPr>
              <a:t>내용</a:t>
            </a:r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07292" y="3732607"/>
            <a:ext cx="93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2832726" y="6791498"/>
            <a:ext cx="6720189" cy="6317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댓글</a:t>
            </a: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292537" y="7646395"/>
            <a:ext cx="1239235" cy="2678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댓글 등록</a:t>
            </a:r>
            <a:endParaRPr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8769927" y="8229600"/>
            <a:ext cx="782988" cy="28870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목록</a:t>
            </a: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8122466" y="6890848"/>
            <a:ext cx="1287541" cy="39192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 댓글 등록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66908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677</Words>
  <Application>Microsoft Office PowerPoint</Application>
  <PresentationFormat>와이드스크린</PresentationFormat>
  <Paragraphs>421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Vampi.gg </vt:lpstr>
      <vt:lpstr>메인화면 </vt:lpstr>
      <vt:lpstr>비로그인</vt:lpstr>
      <vt:lpstr>로그인</vt:lpstr>
      <vt:lpstr>일반 게시판</vt:lpstr>
      <vt:lpstr>DB게시판</vt:lpstr>
      <vt:lpstr>자유&amp;질문&amp;공략 게시판 (리스트)</vt:lpstr>
      <vt:lpstr>자유&amp;질문&amp;공략 게시판 (글쓰기)</vt:lpstr>
      <vt:lpstr>자유&amp;질문&amp;공략 게시판 (내용 보기)</vt:lpstr>
      <vt:lpstr>파티 게시판 (리스트)</vt:lpstr>
      <vt:lpstr>파티 게시판 (글쓰기)</vt:lpstr>
      <vt:lpstr>파티 게시판 (내용 보기)</vt:lpstr>
      <vt:lpstr>파티 게시판 (신청 하기)</vt:lpstr>
      <vt:lpstr>파티 게시판 (신청자 리스트)</vt:lpstr>
      <vt:lpstr>파티 게시판 (신청자 보기)</vt:lpstr>
      <vt:lpstr>파티게시판 (채팅방 리스트)</vt:lpstr>
      <vt:lpstr>파티 게시판 (채팅방)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뱀피지지 화면설계</dc:title>
  <dc:creator>admin</dc:creator>
  <cp:lastModifiedBy>admin</cp:lastModifiedBy>
  <cp:revision>24</cp:revision>
  <dcterms:created xsi:type="dcterms:W3CDTF">2025-09-10T01:47:00Z</dcterms:created>
  <dcterms:modified xsi:type="dcterms:W3CDTF">2025-09-10T05:56:38Z</dcterms:modified>
</cp:coreProperties>
</file>