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7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5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0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5795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Vampi.gg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3635289"/>
            <a:ext cx="9390611" cy="2981642"/>
          </a:xfrm>
        </p:spPr>
        <p:txBody>
          <a:bodyPr/>
          <a:lstStyle/>
          <a:p>
            <a:r>
              <a:rPr lang="ko-KR" altLang="en-US" dirty="0" smtClean="0"/>
              <a:t>화면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00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2190" y="378178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2590" y="3762909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103" y="374340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98235" y="3818840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29105" y="2646211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15695" y="2646211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76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7" y="398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4513811" y="3426439"/>
            <a:ext cx="524432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347061" y="7789249"/>
            <a:ext cx="1411070" cy="4611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 완료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008222" y="4969083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093071" y="7461351"/>
            <a:ext cx="1537855" cy="251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093071" y="3436156"/>
            <a:ext cx="1305097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게시판 종류</a:t>
            </a:r>
            <a:endParaRPr lang="ko-KR" alt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233651" y="3391785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0" name="직사각형 209"/>
          <p:cNvSpPr/>
          <p:nvPr/>
        </p:nvSpPr>
        <p:spPr>
          <a:xfrm>
            <a:off x="3046531" y="5057845"/>
            <a:ext cx="6622427" cy="407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에디터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542" y="3964605"/>
            <a:ext cx="2256418" cy="3695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출발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96803" y="3991785"/>
            <a:ext cx="4220785" cy="3049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던전 </a:t>
            </a:r>
            <a:r>
              <a:rPr lang="en-US" altLang="ko-KR" dirty="0" smtClean="0"/>
              <a:t>&amp;</a:t>
            </a:r>
            <a:r>
              <a:rPr lang="ko-KR" altLang="en-US" dirty="0"/>
              <a:t> </a:t>
            </a:r>
            <a:r>
              <a:rPr lang="ko-KR" altLang="en-US" dirty="0" smtClean="0"/>
              <a:t>필드 보스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59738" y="4469729"/>
            <a:ext cx="6647530" cy="3937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 스펙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1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2736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600" y="1368728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8822" y="1777669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4281" y="2892421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6751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3218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373060" y="2166447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596054" y="2970436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51607" y="3645864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9639" y="36077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639" y="400936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9639" y="44566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8850" y="48967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8850" y="53365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9639" y="577182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8850" y="6197272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850" y="661046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53208" y="714190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50426" y="75671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3046" y="805322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0643" y="2006000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4281" y="8854705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740601" y="2970436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21695" y="34019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21444" y="412919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921444" y="490892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937117" y="568215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37117" y="64524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37117" y="7176482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949095" y="795012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45977" y="3233810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3461" y="3181538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76382" y="3775384"/>
            <a:ext cx="665539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32726" y="4242608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292" y="3732607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832726" y="6791498"/>
            <a:ext cx="6720189" cy="631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댓글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92537" y="7646395"/>
            <a:ext cx="1239235" cy="3037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69927" y="8229600"/>
            <a:ext cx="782988" cy="2887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22466" y="6890848"/>
            <a:ext cx="1287541" cy="3919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 댓글 등록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6966311" y="7650759"/>
            <a:ext cx="1186348" cy="299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7" y="398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 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008222" y="3451959"/>
            <a:ext cx="6660736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339018" y="7762279"/>
            <a:ext cx="1411070" cy="4611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보내기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008222" y="4969083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093071" y="7461351"/>
            <a:ext cx="1537855" cy="251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3233651" y="3391785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0" name="직사각형 209"/>
          <p:cNvSpPr/>
          <p:nvPr/>
        </p:nvSpPr>
        <p:spPr>
          <a:xfrm>
            <a:off x="3046531" y="5057845"/>
            <a:ext cx="6622427" cy="407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에디터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542" y="3859983"/>
            <a:ext cx="2256418" cy="5658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출발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시간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작성자 글 고정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8173" y="3863361"/>
            <a:ext cx="4220785" cy="5624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던전 </a:t>
            </a:r>
            <a:r>
              <a:rPr lang="en-US" altLang="ko-KR" sz="1400" dirty="0" smtClean="0"/>
              <a:t>&amp;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필드 보스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기타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작성자 글 고정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59738" y="4469729"/>
            <a:ext cx="6647530" cy="3937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스펙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4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파티게시판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83176" y="379005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27703" y="376099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103" y="374340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98235" y="3818840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29105" y="2646211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15695" y="2646211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05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2736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600" y="1368728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8822" y="1777669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6751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3218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373060" y="2166447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596054" y="2970436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51607" y="3645864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20643" y="2006000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703461" y="3181538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76382" y="3775384"/>
            <a:ext cx="665539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32726" y="5322536"/>
            <a:ext cx="6699046" cy="20362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292" y="3732607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69927" y="8229600"/>
            <a:ext cx="782988" cy="2887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29434" y="7650759"/>
            <a:ext cx="1523225" cy="299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316515" y="7644524"/>
            <a:ext cx="1186348" cy="299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거절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44039" y="4805847"/>
            <a:ext cx="6670137" cy="3932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스펙 보기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76382" y="4266543"/>
            <a:ext cx="2842774" cy="4380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시간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작성자 글 고정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118756" y="4254058"/>
            <a:ext cx="3434159" cy="4380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던전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필드 보스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기타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작성자 글 고정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5420" y="3010605"/>
            <a:ext cx="1675015" cy="568191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90778" y="37259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90778" y="4127552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90778" y="457486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99989" y="501489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99989" y="545469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90778" y="589001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9989" y="631545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99989" y="672865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44347" y="726008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41565" y="76853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64185" y="817141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37116" y="3351994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812100" y="2951213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951566" y="34547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51315" y="418190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51315" y="496164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9966988" y="573487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66988" y="65052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966988" y="7229198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9978966" y="800284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24281" y="8914436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75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파티게시판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38600" y="1426917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08822" y="1835858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24281" y="2950610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67516" y="2224636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8932186" y="2224636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373060" y="2224636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76" name="직사각형 75"/>
          <p:cNvSpPr/>
          <p:nvPr/>
        </p:nvSpPr>
        <p:spPr>
          <a:xfrm>
            <a:off x="2579389" y="296572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2580390" y="3720362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99639" y="366591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99639" y="40675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99639" y="451486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8850" y="495489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08850" y="539469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99639" y="583001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8850" y="625546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8850" y="666865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53208" y="720009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50426" y="762531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73046" y="811141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920643" y="2064189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724281" y="8912894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2229" y="2956686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9921695" y="346018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921444" y="4187382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9921444" y="4967114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9937117" y="5740348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37117" y="651068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9937117" y="72346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9949095" y="8008318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45977" y="3291999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2703461" y="3239727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2893186" y="452837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575831" y="4180793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586231" y="4161920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835744" y="4142413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604510" y="418015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20532" y="3825450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821459" y="3825503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893186" y="3825450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718135" y="3825450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2935820" y="5593175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897371" y="486534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35820" y="52245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935820" y="5953008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914188" y="6312841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935820" y="6663741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605140" y="8161290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920690" y="8161290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248814" y="8161287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562659" y="816501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890964" y="8164167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190252" y="816416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16976" y="81634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861795" y="8168597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223598" y="817251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491074" y="8340181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871876" y="4217851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8202746" y="3045222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889336" y="3045222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리스트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949243" y="3300312"/>
            <a:ext cx="6330956" cy="44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042194" y="3815522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7902933" y="3772397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014282" y="4395134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991818" y="5012396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991818" y="5638302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924285" y="4390572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924285" y="5001976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921621" y="5645998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020777" y="7225027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371857" y="7225027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754464" y="7239461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163912" y="7234671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249163" y="3883062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202092" y="4459656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196258" y="5077608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197590" y="5677507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52" name="직사각형 151"/>
          <p:cNvSpPr/>
          <p:nvPr/>
        </p:nvSpPr>
        <p:spPr>
          <a:xfrm>
            <a:off x="4218857" y="3716977"/>
            <a:ext cx="586581" cy="17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New(7)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977095" y="7413919"/>
            <a:ext cx="18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0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채팅방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2190" y="378178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2590" y="3762909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103" y="374340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98235" y="3818840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29105" y="2646211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15695" y="2646211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리스트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162179" y="2152425"/>
            <a:ext cx="6330956" cy="597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717433" y="3316778"/>
            <a:ext cx="5227061" cy="32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채팅내용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31499" y="6835660"/>
            <a:ext cx="3716457" cy="604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채팅작성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680960" y="6858000"/>
            <a:ext cx="1477585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보내기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547956" y="2679214"/>
            <a:ext cx="1338349" cy="38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채팅 목록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862996" y="3374735"/>
            <a:ext cx="1020900" cy="312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참여자 닉네임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17433" y="2694642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8400" y="1027906"/>
            <a:ext cx="10915200" cy="1261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8"/>
            <a:ext cx="1675015" cy="86714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63345" y="2730257"/>
            <a:ext cx="1720735" cy="229063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88932" y="2867246"/>
            <a:ext cx="1455162" cy="64648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다이야 </a:t>
            </a:r>
            <a:r>
              <a:rPr lang="ko-KR" altLang="en-US" sz="1600" dirty="0" err="1" smtClean="0"/>
              <a:t>갯수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88932" y="3613819"/>
            <a:ext cx="1455162" cy="492058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원화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07633" y="4232124"/>
            <a:ext cx="1455162" cy="6637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판매하기</a:t>
            </a:r>
            <a:endParaRPr lang="en-US" altLang="ko-KR" sz="12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09996" y="2768138"/>
            <a:ext cx="5053549" cy="225274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93041" y="5399897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1383" y="2892988"/>
            <a:ext cx="1297306" cy="19860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100" dirty="0" smtClean="0"/>
              <a:t>BJ</a:t>
            </a:r>
            <a:r>
              <a:rPr lang="ko-KR" altLang="en-US" sz="1100" dirty="0" smtClean="0"/>
              <a:t>설명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제목</a:t>
            </a:r>
            <a:endParaRPr lang="en-US" altLang="ko-KR" sz="11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63933" y="2876200"/>
            <a:ext cx="1326487" cy="20196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2559" y="2884513"/>
            <a:ext cx="1409356" cy="200304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5922" y="3019420"/>
            <a:ext cx="1166857" cy="105072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BJ</a:t>
            </a:r>
            <a:r>
              <a:rPr lang="ko-KR" altLang="en-US" sz="1000" dirty="0" smtClean="0"/>
              <a:t>화면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이동</a:t>
            </a:r>
            <a:endParaRPr lang="en-US" altLang="ko-KR" sz="1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33833" y="3019530"/>
            <a:ext cx="1186686" cy="10397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55323" y="3014028"/>
            <a:ext cx="1192406" cy="10507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2903136" y="3751637"/>
            <a:ext cx="175795" cy="216421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7615039" y="3752879"/>
            <a:ext cx="177825" cy="21191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852063" y="8167977"/>
            <a:ext cx="6952623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263734" y="5774361"/>
            <a:ext cx="45577" cy="48871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001875" y="6801409"/>
            <a:ext cx="3015890" cy="21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966531" y="6522001"/>
            <a:ext cx="3094332" cy="35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028228" y="6143684"/>
            <a:ext cx="3094331" cy="33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028225" y="7455233"/>
            <a:ext cx="2962195" cy="16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961551" y="7154760"/>
            <a:ext cx="3032258" cy="17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3028225" y="7763548"/>
            <a:ext cx="2892294" cy="6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63051" y="5813753"/>
            <a:ext cx="30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인기글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6504714" y="6190668"/>
            <a:ext cx="3191606" cy="2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569680" y="6766686"/>
            <a:ext cx="3093115" cy="14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6569680" y="7145912"/>
            <a:ext cx="3145818" cy="90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6433494" y="7475071"/>
            <a:ext cx="3324195" cy="16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480491" y="7828486"/>
            <a:ext cx="3324195" cy="16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503750" y="6484732"/>
            <a:ext cx="3196568" cy="8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099244" y="8687333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099243" y="910557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099242" y="9458771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3099242" y="9855860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099242" y="10179544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099241" y="105556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6529143" y="8687581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6569744" y="9102024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561389" y="9454615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6569744" y="98655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6561389" y="10190827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6594392" y="105556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03750" y="5734573"/>
            <a:ext cx="321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베스트 공략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030799" y="8323356"/>
            <a:ext cx="28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</a:t>
            </a:r>
            <a:r>
              <a:rPr lang="ko-KR" altLang="en-US" dirty="0" err="1" smtClean="0"/>
              <a:t>파티원</a:t>
            </a:r>
            <a:r>
              <a:rPr lang="ko-KR" altLang="en-US" dirty="0" smtClean="0"/>
              <a:t> 모집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80491" y="8337906"/>
            <a:ext cx="257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업데이트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135209" y="919011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147002" y="870401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176785" y="821791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50640" y="11321935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966960" y="2768137"/>
            <a:ext cx="1458883" cy="83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380" y="1461756"/>
            <a:ext cx="10972800" cy="507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8645" y="193091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7419" y="3784848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07418" y="193091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07420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방송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6190" y="1942085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읽기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19" y="474272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6191" y="233286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36193" y="3780932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바로템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뱀피르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거래 페이지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6194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시청하기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7418" y="572510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36191" y="5725105"/>
            <a:ext cx="1205346" cy="2536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다크</a:t>
            </a:r>
            <a:r>
              <a:rPr lang="ko-KR" altLang="en-US" sz="1100" dirty="0" smtClean="0"/>
              <a:t> 모드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6191" y="6053274"/>
            <a:ext cx="1205346" cy="28979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라이트 모드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86780" y="233286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smtClean="0"/>
              <a:t>형 게시판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86780" y="193091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일반 게시판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8758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7789" y="1544808"/>
            <a:ext cx="10972800" cy="507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8652" y="195149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7419" y="3784848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07423" y="1980595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07420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방송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6191" y="1875010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읽기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쓰기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19" y="474272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7719" y="241766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36193" y="3780932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뱀피르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거래 페이지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6194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시청하기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52310" y="4711715"/>
            <a:ext cx="1274287" cy="2757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댓글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7838" y="5070998"/>
            <a:ext cx="1274287" cy="2895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내정보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7418" y="572510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6191" y="5725105"/>
            <a:ext cx="1205346" cy="2536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다크모드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36191" y="6053274"/>
            <a:ext cx="1205346" cy="28979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라이트모드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36192" y="4711715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6191" y="5081949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75266" y="242978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err="1" smtClean="0"/>
              <a:t>형게시판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67317" y="187063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일반게시판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64989" y="1884427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댓글</a:t>
            </a:r>
            <a:endParaRPr lang="en-US" altLang="ko-KR" sz="11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10187" y="1892252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대댓글</a:t>
            </a:r>
            <a:endParaRPr lang="en-US" altLang="ko-KR" sz="11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04413" y="187063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193086" y="241766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수정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62536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21" y="3559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일반 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9379" y="1388224"/>
            <a:ext cx="11350800" cy="903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8652" y="195149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07420" y="1937343"/>
            <a:ext cx="1283524" cy="33865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07422" y="245551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7423" y="2987198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공략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7423" y="355017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파티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7421" y="4113152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길드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7420" y="739475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87873" y="686607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33892" y="6858000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이메일보내기</a:t>
            </a:r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25483" y="739475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읽기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142331" y="4113151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2331" y="2987197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08613" y="2448828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89064" y="192092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3587" y="352556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07420" y="469427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직업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7420" y="523910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07420" y="580459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시세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108613" y="472204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33587" y="5241001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33586" y="5813437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36607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7200" y="1487978"/>
            <a:ext cx="11064239" cy="528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5773" y="2054454"/>
            <a:ext cx="1283527" cy="5391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r>
              <a:rPr lang="ko-KR" altLang="en-US" sz="1600" dirty="0" smtClean="0"/>
              <a:t>게시판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85617" y="3875091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85619" y="205445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85618" y="297875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몬스터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13959" y="2054048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무기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85616" y="481787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맵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32100" y="247078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방어구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58659" y="3859849"/>
            <a:ext cx="1201585" cy="29270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직업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8595" y="4837298"/>
            <a:ext cx="1218449" cy="2757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지역 이름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18597" y="5214964"/>
            <a:ext cx="1218448" cy="3707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던전 이름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5615" y="5760663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딜 사이클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71035" y="5723026"/>
            <a:ext cx="1184914" cy="6286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직업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4898" y="4830142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필드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899" y="5186404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던전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34378" y="246503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부위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34378" y="206693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직업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3959" y="171307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드롭 다운</a:t>
            </a:r>
            <a:endParaRPr lang="en-US" altLang="ko-KR" sz="11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34378" y="169708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드롭 다운</a:t>
            </a:r>
            <a:r>
              <a:rPr lang="en-US" altLang="ko-KR" sz="1100" dirty="0" smtClean="0"/>
              <a:t>2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71571" y="2961161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54899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던전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34378" y="2937042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지역 이름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60538" y="4268428"/>
            <a:ext cx="1201585" cy="29270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아이템</a:t>
            </a:r>
            <a:endParaRPr lang="en-US" altLang="ko-KR" sz="11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8756" y="2071633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28507" y="1731779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36254" y="2945836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4212" y="3875091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75726" y="4817875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84863" y="171307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리스트</a:t>
            </a:r>
            <a:endParaRPr lang="en-US" altLang="ko-KR" sz="11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84864" y="208988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아이템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84864" y="247471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아이템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34377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던전 이름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30840" y="2935967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몬스터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30841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몬스터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31699" y="387761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 검색 스킬</a:t>
            </a:r>
            <a:endParaRPr lang="ko-KR" altLang="en-US" sz="105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31699" y="434682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 검색 스킬</a:t>
            </a:r>
            <a:endParaRPr lang="ko-KR" altLang="en-US" sz="105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118595" y="5808139"/>
            <a:ext cx="1201587" cy="5777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 이미지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78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공략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2190" y="378178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2590" y="3762909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87982" y="3760030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7" y="398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공략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4513811" y="3426439"/>
            <a:ext cx="524432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347061" y="7789249"/>
            <a:ext cx="1411070" cy="4611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 완료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059085" y="3901786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133898" y="6550026"/>
            <a:ext cx="1537855" cy="251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093071" y="3436156"/>
            <a:ext cx="1305097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게시판 종류</a:t>
            </a:r>
            <a:endParaRPr lang="ko-KR" alt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233651" y="3391785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0" name="직사각형 209"/>
          <p:cNvSpPr/>
          <p:nvPr/>
        </p:nvSpPr>
        <p:spPr>
          <a:xfrm>
            <a:off x="3093071" y="3948545"/>
            <a:ext cx="6622427" cy="407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에디터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5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2736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/>
              <a:t>공략</a:t>
            </a:r>
            <a:r>
              <a:rPr lang="ko-KR" altLang="en-US" dirty="0" smtClean="0"/>
              <a:t>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600" y="1368728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8822" y="1777669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4281" y="2892421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6751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3218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373060" y="2166447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596054" y="2970436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51607" y="3645864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9639" y="36077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639" y="400936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9639" y="44566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8850" y="48967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8850" y="53365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9639" y="577182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8850" y="6197272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850" y="661046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53208" y="714190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50426" y="75671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3046" y="805322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0643" y="2006000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4281" y="8854705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740601" y="2970436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21695" y="34019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21444" y="412919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921444" y="490892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937117" y="568215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37117" y="64524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37117" y="7176482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949095" y="795012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45977" y="3233810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3461" y="3181538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76382" y="3775384"/>
            <a:ext cx="665539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32726" y="4242608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292" y="3732607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832726" y="6791498"/>
            <a:ext cx="6720189" cy="631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댓글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92537" y="7646395"/>
            <a:ext cx="1239235" cy="267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69927" y="8229600"/>
            <a:ext cx="782988" cy="2887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22466" y="6890848"/>
            <a:ext cx="1287541" cy="3919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 댓글 등록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90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677</Words>
  <Application>Microsoft Office PowerPoint</Application>
  <PresentationFormat>와이드스크린</PresentationFormat>
  <Paragraphs>421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Vampi.gg </vt:lpstr>
      <vt:lpstr>메인화면 </vt:lpstr>
      <vt:lpstr>비로그인</vt:lpstr>
      <vt:lpstr>로그인</vt:lpstr>
      <vt:lpstr>일반 게시판</vt:lpstr>
      <vt:lpstr>DB게시판</vt:lpstr>
      <vt:lpstr>자유&amp;질문&amp;공략 게시판 (리스트)</vt:lpstr>
      <vt:lpstr>자유&amp;질문&amp;공략 게시판 (글쓰기)</vt:lpstr>
      <vt:lpstr>자유&amp;질문&amp;공략 게시판 (내용 보기)</vt:lpstr>
      <vt:lpstr>파티 게시판 (리스트)</vt:lpstr>
      <vt:lpstr>파티 게시판 (글쓰기)</vt:lpstr>
      <vt:lpstr>파티 게시판 (내용 보기)</vt:lpstr>
      <vt:lpstr>파티 게시판 (신청 하기)</vt:lpstr>
      <vt:lpstr>파티 게시판 (신청자 리스트)</vt:lpstr>
      <vt:lpstr>파티 게시판 (신청자 보기)</vt:lpstr>
      <vt:lpstr>파티게시판 (채팅방 리스트)</vt:lpstr>
      <vt:lpstr>파티 게시판 (채팅방)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뱀피지지 화면설계</dc:title>
  <dc:creator>admin</dc:creator>
  <cp:lastModifiedBy>admin</cp:lastModifiedBy>
  <cp:revision>24</cp:revision>
  <dcterms:created xsi:type="dcterms:W3CDTF">2025-09-10T01:47:00Z</dcterms:created>
  <dcterms:modified xsi:type="dcterms:W3CDTF">2025-09-10T06:41:21Z</dcterms:modified>
</cp:coreProperties>
</file>