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6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9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2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5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7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5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0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0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5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9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3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5795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Vampi.gg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3635289"/>
            <a:ext cx="9390611" cy="2981642"/>
          </a:xfrm>
        </p:spPr>
        <p:txBody>
          <a:bodyPr/>
          <a:lstStyle/>
          <a:p>
            <a:r>
              <a:rPr lang="ko-KR" altLang="en-US" dirty="0" smtClean="0"/>
              <a:t>화면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00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8400" y="1027906"/>
            <a:ext cx="10915200" cy="1261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0640" y="2551598"/>
            <a:ext cx="1675015" cy="867144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063345" y="2730257"/>
            <a:ext cx="1720735" cy="229063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188932" y="2867246"/>
            <a:ext cx="1455162" cy="64648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다이야 </a:t>
            </a:r>
            <a:r>
              <a:rPr lang="ko-KR" altLang="en-US" sz="1600" dirty="0" err="1" smtClean="0"/>
              <a:t>갯수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88932" y="3613819"/>
            <a:ext cx="1455162" cy="492058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원화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07633" y="4232124"/>
            <a:ext cx="1455162" cy="66374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판매하기</a:t>
            </a:r>
            <a:endParaRPr lang="en-US" altLang="ko-KR" sz="12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09996" y="2768138"/>
            <a:ext cx="5053549" cy="225274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93041" y="5399897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1383" y="2892988"/>
            <a:ext cx="1297306" cy="198609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100" dirty="0" smtClean="0"/>
              <a:t>BJ</a:t>
            </a:r>
            <a:r>
              <a:rPr lang="ko-KR" altLang="en-US" sz="1100" dirty="0" smtClean="0"/>
              <a:t>설명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제목</a:t>
            </a:r>
            <a:endParaRPr lang="en-US" altLang="ko-KR" sz="11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63933" y="2876200"/>
            <a:ext cx="1326487" cy="20196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22559" y="2884513"/>
            <a:ext cx="1409356" cy="200304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85922" y="3019420"/>
            <a:ext cx="1166857" cy="105072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BJ</a:t>
            </a:r>
            <a:r>
              <a:rPr lang="ko-KR" altLang="en-US" sz="1000" dirty="0" smtClean="0"/>
              <a:t>화면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이동</a:t>
            </a:r>
            <a:endParaRPr lang="en-US" altLang="ko-KR" sz="1000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733833" y="3019530"/>
            <a:ext cx="1186686" cy="10397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55323" y="3014028"/>
            <a:ext cx="1192406" cy="105071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6200000">
            <a:off x="2903136" y="3751637"/>
            <a:ext cx="175795" cy="216421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5400000">
            <a:off x="7615039" y="3752879"/>
            <a:ext cx="177825" cy="21191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2852063" y="8167977"/>
            <a:ext cx="6952623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263734" y="5774361"/>
            <a:ext cx="45577" cy="48871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3001875" y="6801409"/>
            <a:ext cx="3015890" cy="21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2966531" y="6522001"/>
            <a:ext cx="3094332" cy="35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028228" y="6143684"/>
            <a:ext cx="3094331" cy="332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3028225" y="7455233"/>
            <a:ext cx="2962195" cy="164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2961551" y="7154760"/>
            <a:ext cx="3032258" cy="17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3028225" y="7763548"/>
            <a:ext cx="2892294" cy="61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63051" y="5813753"/>
            <a:ext cx="305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인기글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6504714" y="6190668"/>
            <a:ext cx="3191606" cy="28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569680" y="6766686"/>
            <a:ext cx="3093115" cy="14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6569680" y="7145912"/>
            <a:ext cx="3145818" cy="90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6433494" y="7475071"/>
            <a:ext cx="3324195" cy="160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6480491" y="7828486"/>
            <a:ext cx="3324195" cy="160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503750" y="6484732"/>
            <a:ext cx="3196568" cy="8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3099244" y="8687333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3099243" y="9105576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3099242" y="9458771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3099242" y="9855860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3099242" y="10179544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3099241" y="10555606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6529143" y="8687581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6569744" y="9102024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6561389" y="9454615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6569744" y="9865506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6561389" y="10190827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6594392" y="10555606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03750" y="5734573"/>
            <a:ext cx="321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베스트 공략</a:t>
            </a:r>
            <a:endParaRPr lang="en-US" altLang="ko-KR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030799" y="8323356"/>
            <a:ext cx="284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실시간 </a:t>
            </a:r>
            <a:r>
              <a:rPr lang="ko-KR" altLang="en-US" dirty="0" err="1" smtClean="0"/>
              <a:t>파티원</a:t>
            </a:r>
            <a:r>
              <a:rPr lang="ko-KR" altLang="en-US" dirty="0" smtClean="0"/>
              <a:t> 모집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480491" y="8337906"/>
            <a:ext cx="257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업데이트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135209" y="919011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1147002" y="870401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176785" y="821791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50640" y="11321935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966960" y="2768137"/>
            <a:ext cx="1458883" cy="833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72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0380" y="1461756"/>
            <a:ext cx="10972800" cy="507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8645" y="1930919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비로그인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07419" y="3784848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바로템</a:t>
            </a: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07418" y="1930919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07420" y="291329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방송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6190" y="1942085"/>
            <a:ext cx="1205345" cy="27431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읽기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07419" y="4742729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36191" y="2332860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36193" y="3780932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바로템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뱀피르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거래 페이지</a:t>
            </a:r>
            <a:endParaRPr lang="ko-KR" altLang="en-US" sz="11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36194" y="291329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시청하기</a:t>
            </a:r>
            <a:endParaRPr lang="en-US" altLang="ko-KR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07418" y="572510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36191" y="5725105"/>
            <a:ext cx="1205346" cy="25362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다크</a:t>
            </a:r>
            <a:r>
              <a:rPr lang="ko-KR" altLang="en-US" sz="1100" dirty="0" smtClean="0"/>
              <a:t> 모드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6191" y="6053274"/>
            <a:ext cx="1205346" cy="28979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라이트 모드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786780" y="2332860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r>
              <a:rPr lang="ko-KR" altLang="en-US" sz="1100" dirty="0" smtClean="0"/>
              <a:t>형 게시판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86780" y="1930919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일반 게시판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8758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7789" y="1544808"/>
            <a:ext cx="10972800" cy="507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8652" y="1951497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07419" y="3784848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바로템</a:t>
            </a: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07423" y="1980595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07420" y="291329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방송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6191" y="1875010"/>
            <a:ext cx="1205345" cy="27431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읽기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쓰기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07419" y="4742729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내정보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37719" y="2417668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36193" y="3780932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뱀피르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거래 페이지</a:t>
            </a:r>
            <a:endParaRPr lang="ko-KR" altLang="en-US" sz="11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36194" y="291329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시청하기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52310" y="4711715"/>
            <a:ext cx="1274287" cy="27573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게시글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댓글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17838" y="5070998"/>
            <a:ext cx="1274287" cy="2895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내정보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07418" y="572510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6191" y="5725105"/>
            <a:ext cx="1205346" cy="25362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다크모드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36191" y="6053274"/>
            <a:ext cx="1205346" cy="28979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라이트모드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36192" y="4711715"/>
            <a:ext cx="1205345" cy="2676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36191" y="5081949"/>
            <a:ext cx="1205345" cy="2676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75266" y="2429789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r>
              <a:rPr lang="ko-KR" altLang="en-US" sz="1100" dirty="0" err="1" smtClean="0"/>
              <a:t>형게시판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67317" y="1870633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일반게시판</a:t>
            </a:r>
            <a:endParaRPr lang="ko-KR" altLang="en-US" sz="11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464989" y="1884427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댓글</a:t>
            </a:r>
            <a:endParaRPr lang="en-US" altLang="ko-KR" sz="11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910187" y="1892252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대댓글</a:t>
            </a:r>
            <a:endParaRPr lang="en-US" altLang="ko-KR" sz="1100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104413" y="1870633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193086" y="2417668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수정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62536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21" y="3559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일반 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9379" y="1388224"/>
            <a:ext cx="11350800" cy="903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8652" y="1951497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07420" y="1937343"/>
            <a:ext cx="1283524" cy="33865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자유</a:t>
            </a:r>
            <a:endParaRPr lang="en-US" altLang="ko-KR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07422" y="2455515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07423" y="2987198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공략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07423" y="3550175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파티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07421" y="4113152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길드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07420" y="7394754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87873" y="6866075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033892" y="6858000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이메일보내기</a:t>
            </a:r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25483" y="7394754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읽기</a:t>
            </a:r>
            <a:endParaRPr lang="ko-KR" altLang="en-US" sz="14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142331" y="4113151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142331" y="2987197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108613" y="2448828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089064" y="1920924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33587" y="3525566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07420" y="4694274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직업</a:t>
            </a:r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07420" y="5239106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607420" y="5804595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시세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108613" y="4722046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133587" y="5241001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133586" y="5813437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36607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7200" y="1487978"/>
            <a:ext cx="11064239" cy="528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95773" y="2054454"/>
            <a:ext cx="1283527" cy="53911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r>
              <a:rPr lang="ko-KR" altLang="en-US" sz="1600" dirty="0" smtClean="0"/>
              <a:t>게시판</a:t>
            </a: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85617" y="3875091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스킬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85619" y="205445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85618" y="2978759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몬스터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13959" y="2054048"/>
            <a:ext cx="1205345" cy="27431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무기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85616" y="4817877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맵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32100" y="2470789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방어구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58659" y="3859849"/>
            <a:ext cx="1201585" cy="29270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직업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118595" y="4837298"/>
            <a:ext cx="1218449" cy="27573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지역 이름</a:t>
            </a:r>
            <a:endParaRPr lang="ko-KR" altLang="en-US" sz="11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118597" y="5214964"/>
            <a:ext cx="1218448" cy="37071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던전 이름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85615" y="5760663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딜 사이클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71035" y="5723026"/>
            <a:ext cx="1184914" cy="62868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직업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54898" y="4830142"/>
            <a:ext cx="1205345" cy="2676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필드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899" y="5186404"/>
            <a:ext cx="1205345" cy="2676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던전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34378" y="2465034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부위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34378" y="2066938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직업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213959" y="1713078"/>
            <a:ext cx="1205345" cy="257074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드롭 다운</a:t>
            </a:r>
            <a:endParaRPr lang="en-US" altLang="ko-KR" sz="1100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634378" y="1697088"/>
            <a:ext cx="1205345" cy="257074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드롭 다운</a:t>
            </a:r>
            <a:r>
              <a:rPr lang="en-US" altLang="ko-KR" sz="1100" dirty="0" smtClean="0"/>
              <a:t>2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71571" y="2961161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54899" y="3340794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던전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34378" y="2937042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지역 이름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60538" y="4268428"/>
            <a:ext cx="1201585" cy="29270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아이템</a:t>
            </a:r>
            <a:endParaRPr lang="en-US" altLang="ko-KR" sz="1100" dirty="0" smtClean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18756" y="2071633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28507" y="1731779"/>
            <a:ext cx="1205345" cy="257074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endParaRPr lang="en-US" altLang="ko-KR" sz="1100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36254" y="2945836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64212" y="3875091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75726" y="4817875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984863" y="1713078"/>
            <a:ext cx="1205345" cy="257074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리스트</a:t>
            </a:r>
            <a:endParaRPr lang="en-US" altLang="ko-KR" sz="1100" dirty="0" smtClean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84864" y="2089884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조건 검색 아이템</a:t>
            </a:r>
            <a:endParaRPr lang="ko-KR" altLang="en-US" sz="1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984864" y="2474710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조건 검색 아이템</a:t>
            </a:r>
            <a:endParaRPr lang="ko-KR" altLang="en-US" sz="10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34377" y="3340794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던전 이름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30840" y="2935967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조건 검색 몬스터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030841" y="3340794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조건 검색 몬스터</a:t>
            </a:r>
            <a:endParaRPr lang="ko-KR" altLang="en-US" sz="1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131699" y="3877618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조건 검색 스킬</a:t>
            </a:r>
            <a:endParaRPr lang="ko-KR" altLang="en-US" sz="105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8131699" y="4346823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조건 검색 스킬</a:t>
            </a:r>
            <a:endParaRPr lang="ko-KR" altLang="en-US" sz="105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118595" y="5808139"/>
            <a:ext cx="1201587" cy="57773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스킬 이미지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0787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959" y="3178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자유게시판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4959" y="1027906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0640" y="2551599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" name="직사각형 9"/>
          <p:cNvSpPr/>
          <p:nvPr/>
        </p:nvSpPr>
        <p:spPr>
          <a:xfrm>
            <a:off x="2822413" y="2629614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806749" y="3321351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50640" y="8513883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966960" y="2629614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929820" y="2840716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19545" y="4129362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02190" y="378178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812590" y="3762909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87982" y="3760030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30869" y="3781141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46891" y="3426439"/>
            <a:ext cx="3976703" cy="2772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47818" y="3426492"/>
            <a:ext cx="754371" cy="2771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19545" y="3426439"/>
            <a:ext cx="711954" cy="2878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44494" y="3426439"/>
            <a:ext cx="771003" cy="27584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글쓰기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3162179" y="5194164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23730" y="4466336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2179" y="4825553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62179" y="5553997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40547" y="59138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62179" y="62647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83149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4704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75173" y="776227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89018" y="7766004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117323" y="776515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16611" y="776515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43335" y="776446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088154" y="776958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6449957" y="777350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17433" y="7941170"/>
            <a:ext cx="32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15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557" y="3980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자유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664959" y="1027906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50640" y="2551599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9" name="직사각형 108"/>
          <p:cNvSpPr/>
          <p:nvPr/>
        </p:nvSpPr>
        <p:spPr>
          <a:xfrm>
            <a:off x="2822413" y="2629614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2806749" y="3321351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950640" y="8513883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966960" y="2629614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929820" y="2840716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4513811" y="3426439"/>
            <a:ext cx="5244320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8347061" y="7789249"/>
            <a:ext cx="1411070" cy="46116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 완료</a:t>
            </a:r>
            <a:endParaRPr lang="ko-KR" altLang="en-US" dirty="0"/>
          </a:p>
        </p:txBody>
      </p:sp>
      <p:sp>
        <p:nvSpPr>
          <p:cNvPr id="192" name="직사각형 191"/>
          <p:cNvSpPr/>
          <p:nvPr/>
        </p:nvSpPr>
        <p:spPr>
          <a:xfrm>
            <a:off x="3059085" y="3901786"/>
            <a:ext cx="6699046" cy="2408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</a:rPr>
              <a:t>내용</a:t>
            </a:r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3133898" y="6550026"/>
            <a:ext cx="1537855" cy="251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삽입</a:t>
            </a:r>
            <a:endParaRPr lang="ko-KR" altLang="en-US" dirty="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093071" y="3436156"/>
            <a:ext cx="1305097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게시판 종류</a:t>
            </a:r>
            <a:endParaRPr lang="ko-KR" alt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3233651" y="3391785"/>
            <a:ext cx="9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5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259</Words>
  <Application>Microsoft Office PowerPoint</Application>
  <PresentationFormat>와이드스크린</PresentationFormat>
  <Paragraphs>174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Vampi.gg </vt:lpstr>
      <vt:lpstr>메인화면 </vt:lpstr>
      <vt:lpstr>비로그인</vt:lpstr>
      <vt:lpstr>로그인</vt:lpstr>
      <vt:lpstr>일반 게시판</vt:lpstr>
      <vt:lpstr>DB게시판</vt:lpstr>
      <vt:lpstr>자유게시판 (리스트)</vt:lpstr>
      <vt:lpstr>자유 게시판 (글쓰기)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뱀피지지 화면설계</dc:title>
  <dc:creator>admin</dc:creator>
  <cp:lastModifiedBy>admin</cp:lastModifiedBy>
  <cp:revision>17</cp:revision>
  <dcterms:created xsi:type="dcterms:W3CDTF">2025-09-10T01:47:00Z</dcterms:created>
  <dcterms:modified xsi:type="dcterms:W3CDTF">2025-09-10T05:09:37Z</dcterms:modified>
</cp:coreProperties>
</file>