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70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63</cp:revision>
  <dcterms:created xsi:type="dcterms:W3CDTF">2019-11-11T05:10:42Z</dcterms:created>
  <dcterms:modified xsi:type="dcterms:W3CDTF">2020-04-06T16:10:44Z</dcterms:modified>
</cp:coreProperties>
</file>