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D9265-AF77-D24B-881E-869CB090A6C5}" v="4" dt="2020-04-29T03:00:3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9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1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  <pc:docChgLst>
    <pc:chgData name="Kungang Zhang" userId="ebd511bc26b39877" providerId="LiveId" clId="{3A5D9265-AF77-D24B-881E-869CB090A6C5}"/>
    <pc:docChg chg="custSel addSld delSld modSld">
      <pc:chgData name="Kungang Zhang" userId="ebd511bc26b39877" providerId="LiveId" clId="{3A5D9265-AF77-D24B-881E-869CB090A6C5}" dt="2020-04-29T03:02:02.928" v="35" actId="1038"/>
      <pc:docMkLst>
        <pc:docMk/>
      </pc:docMkLst>
      <pc:sldChg chg="delSp modSp add">
        <pc:chgData name="Kungang Zhang" userId="ebd511bc26b39877" providerId="LiveId" clId="{3A5D9265-AF77-D24B-881E-869CB090A6C5}" dt="2020-04-29T03:02:02.928" v="35" actId="1038"/>
        <pc:sldMkLst>
          <pc:docMk/>
          <pc:sldMk cId="915752005" sldId="262"/>
        </pc:sldMkLst>
        <pc:spChg chg="mod">
          <ac:chgData name="Kungang Zhang" userId="ebd511bc26b39877" providerId="LiveId" clId="{3A5D9265-AF77-D24B-881E-869CB090A6C5}" dt="2020-04-29T03:02:02.928" v="35" actId="1038"/>
          <ac:spMkLst>
            <pc:docMk/>
            <pc:sldMk cId="915752005" sldId="262"/>
            <ac:spMk id="21" creationId="{743C6CCE-BAA0-A54C-8470-BEB33A352F8B}"/>
          </ac:spMkLst>
        </pc:spChg>
        <pc:grpChg chg="mod">
          <ac:chgData name="Kungang Zhang" userId="ebd511bc26b39877" providerId="LiveId" clId="{3A5D9265-AF77-D24B-881E-869CB090A6C5}" dt="2020-04-29T03:00:37.925" v="3" actId="14826"/>
          <ac:grpSpMkLst>
            <pc:docMk/>
            <pc:sldMk cId="915752005" sldId="262"/>
            <ac:grpSpMk id="23" creationId="{25A37355-1C43-1D49-9966-8F4CE0E1EDFD}"/>
          </ac:grpSpMkLst>
        </pc:grpChg>
        <pc:picChg chg="mod">
          <ac:chgData name="Kungang Zhang" userId="ebd511bc26b39877" providerId="LiveId" clId="{3A5D9265-AF77-D24B-881E-869CB090A6C5}" dt="2020-04-29T03:00:37.925" v="3" actId="14826"/>
          <ac:picMkLst>
            <pc:docMk/>
            <pc:sldMk cId="915752005" sldId="262"/>
            <ac:picMk id="38" creationId="{EBAFB552-715A-D64D-B850-C767B9E87B84}"/>
          </ac:picMkLst>
        </pc:picChg>
        <pc:picChg chg="del">
          <ac:chgData name="Kungang Zhang" userId="ebd511bc26b39877" providerId="LiveId" clId="{3A5D9265-AF77-D24B-881E-869CB090A6C5}" dt="2020-04-29T03:01:43.392" v="4" actId="478"/>
          <ac:picMkLst>
            <pc:docMk/>
            <pc:sldMk cId="915752005" sldId="262"/>
            <ac:picMk id="53" creationId="{0B21975F-76C6-4C4C-9C42-9825CD4CE9A5}"/>
          </ac:picMkLst>
        </pc:pic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33" creationId="{98547258-3BD5-1E47-BFDE-25FA57D86421}"/>
          </ac:cxnSpMkLst>
        </pc:cxn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57" creationId="{FA20AECA-F7CF-7E49-8D32-D250C2DEDB46}"/>
          </ac:cxnSpMkLst>
        </pc:cxnChg>
        <pc:cxnChg chg="del mod">
          <ac:chgData name="Kungang Zhang" userId="ebd511bc26b39877" providerId="LiveId" clId="{3A5D9265-AF77-D24B-881E-869CB090A6C5}" dt="2020-04-29T03:01:47.767" v="5" actId="478"/>
          <ac:cxnSpMkLst>
            <pc:docMk/>
            <pc:sldMk cId="915752005" sldId="262"/>
            <ac:cxnSpMk id="63" creationId="{9535B4C2-B5A1-D743-A94B-5E718A6E26C5}"/>
          </ac:cxnSpMkLst>
        </pc:cxnChg>
      </pc:sldChg>
      <pc:sldChg chg="add del">
        <pc:chgData name="Kungang Zhang" userId="ebd511bc26b39877" providerId="LiveId" clId="{3A5D9265-AF77-D24B-881E-869CB090A6C5}" dt="2020-04-29T01:38:08.638" v="1"/>
        <pc:sldMkLst>
          <pc:docMk/>
          <pc:sldMk cId="33132857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7865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2293442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3089296" y="1951503"/>
            <a:ext cx="7208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70181" y="2098112"/>
              <a:ext cx="2000471" cy="110721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7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Training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blipFill>
                <a:blip r:embed="rId4"/>
                <a:stretch>
                  <a:fillRect t="-2222" r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41721" y="1087608"/>
            <a:ext cx="28969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94453" y="1087608"/>
            <a:ext cx="60796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94451" y="1493591"/>
            <a:ext cx="607962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6760263" y="1471906"/>
            <a:ext cx="1" cy="204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41721" y="1493590"/>
            <a:ext cx="289690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blipFill>
                <a:blip r:embed="rId8"/>
                <a:stretch>
                  <a:fillRect l="-763" r="-1527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06419" y="1221362"/>
            <a:ext cx="314312" cy="11394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20031"/>
            <a:ext cx="5116068" cy="323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20031"/>
            <a:ext cx="2721111" cy="323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20031"/>
            <a:ext cx="326154" cy="323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33315" y="1676484"/>
                <a:ext cx="1453896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15" y="1676484"/>
                <a:ext cx="1453896" cy="543547"/>
              </a:xfrm>
              <a:prstGeom prst="rect">
                <a:avLst/>
              </a:prstGeom>
              <a:blipFill>
                <a:blip r:embed="rId9"/>
                <a:stretch>
                  <a:fillRect l="-855" t="-2273" r="-1709" b="-2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C3A95B-B2DC-8146-8A21-4E584CFCA72B}"/>
              </a:ext>
            </a:extLst>
          </p:cNvPr>
          <p:cNvGrpSpPr/>
          <p:nvPr/>
        </p:nvGrpSpPr>
        <p:grpSpPr>
          <a:xfrm>
            <a:off x="346510" y="274320"/>
            <a:ext cx="7536580" cy="3566160"/>
            <a:chOff x="346510" y="259676"/>
            <a:chExt cx="7536580" cy="35661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>
              <a:spLocks/>
            </p:cNvSpPr>
            <p:nvPr/>
          </p:nvSpPr>
          <p:spPr>
            <a:xfrm>
              <a:off x="346510" y="259676"/>
              <a:ext cx="7536580" cy="35661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66827" y="347597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4716" y="380503"/>
              <a:ext cx="6155692" cy="3117242"/>
              <a:chOff x="1499501" y="769019"/>
              <a:chExt cx="6155692" cy="31172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99501" y="769019"/>
                <a:ext cx="2980944" cy="3117241"/>
                <a:chOff x="1140164" y="574336"/>
                <a:chExt cx="2980944" cy="311724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846" b="37483"/>
                <a:stretch/>
              </p:blipFill>
              <p:spPr>
                <a:xfrm>
                  <a:off x="1140164" y="574336"/>
                  <a:ext cx="2980944" cy="311724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74249" y="769019"/>
                <a:ext cx="2980944" cy="3117242"/>
                <a:chOff x="4953141" y="583189"/>
                <a:chExt cx="2980944" cy="3117242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850" b="37478"/>
                <a:stretch/>
              </p:blipFill>
              <p:spPr>
                <a:xfrm>
                  <a:off x="4953141" y="583189"/>
                  <a:ext cx="2980944" cy="311724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29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7838</TotalTime>
  <Words>162</Words>
  <Application>Microsoft Macintosh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80</cp:revision>
  <dcterms:created xsi:type="dcterms:W3CDTF">2019-11-11T05:10:42Z</dcterms:created>
  <dcterms:modified xsi:type="dcterms:W3CDTF">2020-05-08T02:42:30Z</dcterms:modified>
</cp:coreProperties>
</file>