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</p:sldIdLst>
  <p:sldSz cx="82296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C7DD92-5C8B-6D40-8552-D1C6541AE98C}" v="26" dt="2020-03-28T17:05:24.1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93"/>
    <p:restoredTop sz="94694"/>
  </p:normalViewPr>
  <p:slideViewPr>
    <p:cSldViewPr snapToGrid="0" snapToObjects="1">
      <p:cViewPr>
        <p:scale>
          <a:sx n="135" d="100"/>
          <a:sy n="135" d="100"/>
        </p:scale>
        <p:origin x="30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673418"/>
            <a:ext cx="61722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161223"/>
            <a:ext cx="61722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1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1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219075"/>
            <a:ext cx="1774508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19075"/>
            <a:ext cx="5220653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6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1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025843"/>
            <a:ext cx="709803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2753678"/>
            <a:ext cx="709803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8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095375"/>
            <a:ext cx="349758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095375"/>
            <a:ext cx="349758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4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19075"/>
            <a:ext cx="709803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1008698"/>
            <a:ext cx="3481506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1503045"/>
            <a:ext cx="3481506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008698"/>
            <a:ext cx="3498652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503045"/>
            <a:ext cx="3498652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3/28/20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9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3/28/20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8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3/28/20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4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74320"/>
            <a:ext cx="2654260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592455"/>
            <a:ext cx="4166235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234440"/>
            <a:ext cx="2654260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4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74320"/>
            <a:ext cx="2654260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592455"/>
            <a:ext cx="4166235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234440"/>
            <a:ext cx="2654260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6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19075"/>
            <a:ext cx="709803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095375"/>
            <a:ext cx="709803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3813810"/>
            <a:ext cx="18516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F32C0-9D6C-C745-86B7-7A480FC22073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3813810"/>
            <a:ext cx="277749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3813810"/>
            <a:ext cx="18516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2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CD62726B-C87F-6E4C-977B-48054FC0BF19}"/>
              </a:ext>
            </a:extLst>
          </p:cNvPr>
          <p:cNvGrpSpPr/>
          <p:nvPr/>
        </p:nvGrpSpPr>
        <p:grpSpPr>
          <a:xfrm>
            <a:off x="345439" y="678224"/>
            <a:ext cx="7538722" cy="2815936"/>
            <a:chOff x="345439" y="678224"/>
            <a:chExt cx="7538722" cy="28159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31694BD-2860-5046-A743-8E4B35BA6A6E}"/>
                    </a:ext>
                  </a:extLst>
                </p:cNvPr>
                <p:cNvSpPr txBox="1"/>
                <p:nvPr/>
              </p:nvSpPr>
              <p:spPr>
                <a:xfrm>
                  <a:off x="880224" y="1686170"/>
                  <a:ext cx="1693805" cy="70884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Initial Dataset: </a:t>
                  </a:r>
                  <a14:m>
                    <m:oMath xmlns:m="http://schemas.openxmlformats.org/officeDocument/2006/math">
                      <m:r>
                        <m:rPr>
                          <m:lit/>
                        </m:rPr>
                        <a:rPr lang="en-US" sz="2000" i="1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lit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31694BD-2860-5046-A743-8E4B35BA6A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224" y="1686170"/>
                  <a:ext cx="1693805" cy="708848"/>
                </a:xfrm>
                <a:prstGeom prst="rect">
                  <a:avLst/>
                </a:prstGeom>
                <a:blipFill>
                  <a:blip r:embed="rId2"/>
                  <a:stretch>
                    <a:fillRect l="-2941" t="-3448" r="-5147" b="-344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B16711-508C-554E-86F8-B18486A903C1}"/>
                </a:ext>
              </a:extLst>
            </p:cNvPr>
            <p:cNvCxnSpPr>
              <a:cxnSpLocks/>
              <a:stCxn id="53" idx="3"/>
              <a:endCxn id="14" idx="1"/>
            </p:cNvCxnSpPr>
            <p:nvPr/>
          </p:nvCxnSpPr>
          <p:spPr>
            <a:xfrm flipV="1">
              <a:off x="4696853" y="1441945"/>
              <a:ext cx="577760" cy="7520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7803F07-A468-9F43-B713-246F7BFE501D}"/>
                </a:ext>
              </a:extLst>
            </p:cNvPr>
            <p:cNvCxnSpPr>
              <a:cxnSpLocks/>
              <a:stCxn id="53" idx="3"/>
              <a:endCxn id="20" idx="1"/>
            </p:cNvCxnSpPr>
            <p:nvPr/>
          </p:nvCxnSpPr>
          <p:spPr>
            <a:xfrm>
              <a:off x="4696853" y="2194003"/>
              <a:ext cx="577760" cy="4947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D9EAC5-66DB-FA44-92E4-77DF14A28004}"/>
                </a:ext>
              </a:extLst>
            </p:cNvPr>
            <p:cNvSpPr txBox="1"/>
            <p:nvPr/>
          </p:nvSpPr>
          <p:spPr>
            <a:xfrm>
              <a:off x="2468213" y="825474"/>
              <a:ext cx="2763473" cy="3316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Method A: Score Clustering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C70508-57C1-614F-AF08-60631301A406}"/>
                </a:ext>
              </a:extLst>
            </p:cNvPr>
            <p:cNvSpPr txBox="1"/>
            <p:nvPr/>
          </p:nvSpPr>
          <p:spPr>
            <a:xfrm>
              <a:off x="2762495" y="1257405"/>
              <a:ext cx="2174910" cy="3316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Method B: MEWMA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73724F2-88F0-3C46-AAB7-9E99343BA8A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74613" y="846013"/>
              <a:ext cx="2377440" cy="1188720"/>
              <a:chOff x="5371599" y="1209267"/>
              <a:chExt cx="1982936" cy="985264"/>
            </a:xfrm>
          </p:grpSpPr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459AFE1D-38EB-1D4A-A436-315E658E8A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80245"/>
              <a:stretch/>
            </p:blipFill>
            <p:spPr>
              <a:xfrm>
                <a:off x="5405409" y="1786080"/>
                <a:ext cx="1949126" cy="32004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A46F8367-49FC-F440-BA5C-3C01251CEF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91751" y="1209267"/>
                <a:ext cx="753516" cy="626299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2B7E52E-6C32-894F-BBFA-4BBF9D357FE0}"/>
                  </a:ext>
                </a:extLst>
              </p:cNvPr>
              <p:cNvSpPr/>
              <p:nvPr/>
            </p:nvSpPr>
            <p:spPr>
              <a:xfrm>
                <a:off x="5371599" y="1211872"/>
                <a:ext cx="1973343" cy="9826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EF743D1-47EC-6640-8759-203BA4C3711B}"/>
                </a:ext>
              </a:extLst>
            </p:cNvPr>
            <p:cNvCxnSpPr>
              <a:cxnSpLocks/>
              <a:stCxn id="12" idx="3"/>
              <a:endCxn id="15" idx="1"/>
            </p:cNvCxnSpPr>
            <p:nvPr/>
          </p:nvCxnSpPr>
          <p:spPr>
            <a:xfrm>
              <a:off x="5231686" y="991289"/>
              <a:ext cx="786458" cy="232539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C1EE2C0-C31A-3446-B268-1449C5D094FF}"/>
                </a:ext>
              </a:extLst>
            </p:cNvPr>
            <p:cNvCxnSpPr>
              <a:cxnSpLocks/>
              <a:stCxn id="13" idx="3"/>
              <a:endCxn id="84" idx="1"/>
            </p:cNvCxnSpPr>
            <p:nvPr/>
          </p:nvCxnSpPr>
          <p:spPr>
            <a:xfrm>
              <a:off x="4937405" y="1423220"/>
              <a:ext cx="377744" cy="311781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D9A09EA-376D-D642-93A4-484B45351A6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74613" y="2096812"/>
              <a:ext cx="2377440" cy="1183886"/>
              <a:chOff x="1559498" y="1788247"/>
              <a:chExt cx="1640182" cy="982659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946DA3C0-37A4-2042-9284-3608CF5AAF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/>
              <a:stretch/>
            </p:blipFill>
            <p:spPr>
              <a:xfrm>
                <a:off x="2064983" y="1838082"/>
                <a:ext cx="621485" cy="621485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A7EDA6D-B7D2-E542-AA37-496714E236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79986"/>
              <a:stretch/>
            </p:blipFill>
            <p:spPr>
              <a:xfrm>
                <a:off x="1592049" y="2385097"/>
                <a:ext cx="1599107" cy="320040"/>
              </a:xfrm>
              <a:prstGeom prst="rect">
                <a:avLst/>
              </a:prstGeom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19F1AF0-1768-5B40-9839-6BC5A7E97873}"/>
                  </a:ext>
                </a:extLst>
              </p:cNvPr>
              <p:cNvSpPr/>
              <p:nvPr/>
            </p:nvSpPr>
            <p:spPr>
              <a:xfrm>
                <a:off x="1559498" y="1788247"/>
                <a:ext cx="1640182" cy="9826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411065AF-E81A-274A-B039-4A2B3E76069D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rot="5400000">
              <a:off x="4055320" y="952505"/>
              <a:ext cx="79821" cy="4736206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832457E-9B82-6043-AAA7-40CAC3EA50EF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1727127" y="2395018"/>
              <a:ext cx="0" cy="9655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EEE423-DAE8-3E41-9D1A-8702DF5C18F2}"/>
                </a:ext>
              </a:extLst>
            </p:cNvPr>
            <p:cNvSpPr txBox="1"/>
            <p:nvPr/>
          </p:nvSpPr>
          <p:spPr>
            <a:xfrm>
              <a:off x="2095376" y="2970263"/>
              <a:ext cx="2589235" cy="331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 dataset has concept drift 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A071DC3-D1A4-DD49-94E4-03A810AF279F}"/>
                </a:ext>
              </a:extLst>
            </p:cNvPr>
            <p:cNvSpPr txBox="1"/>
            <p:nvPr/>
          </p:nvSpPr>
          <p:spPr>
            <a:xfrm rot="16200000">
              <a:off x="801359" y="2424888"/>
              <a:ext cx="900955" cy="810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Reduce sample size</a:t>
              </a: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0B21975F-76C6-4C4C-9C42-9825CD4CE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048" y="1666063"/>
              <a:ext cx="1693805" cy="1055879"/>
            </a:xfrm>
            <a:prstGeom prst="rect">
              <a:avLst/>
            </a:prstGeom>
          </p:spPr>
        </p:pic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A20AECA-F7CF-7E49-8D32-D250C2DEDB46}"/>
                </a:ext>
              </a:extLst>
            </p:cNvPr>
            <p:cNvCxnSpPr>
              <a:cxnSpLocks/>
              <a:stCxn id="4" idx="3"/>
              <a:endCxn id="53" idx="1"/>
            </p:cNvCxnSpPr>
            <p:nvPr/>
          </p:nvCxnSpPr>
          <p:spPr>
            <a:xfrm flipV="1">
              <a:off x="2574029" y="2194003"/>
              <a:ext cx="429018" cy="4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E7A586EF-D1AE-9D41-8381-90DF99027950}"/>
                </a:ext>
              </a:extLst>
            </p:cNvPr>
            <p:cNvSpPr/>
            <p:nvPr/>
          </p:nvSpPr>
          <p:spPr>
            <a:xfrm>
              <a:off x="345439" y="678224"/>
              <a:ext cx="7538722" cy="281593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041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7898DA22-116E-764B-8877-DA936CA24D74}"/>
              </a:ext>
            </a:extLst>
          </p:cNvPr>
          <p:cNvGrpSpPr/>
          <p:nvPr/>
        </p:nvGrpSpPr>
        <p:grpSpPr>
          <a:xfrm>
            <a:off x="264694" y="475726"/>
            <a:ext cx="7536580" cy="3163355"/>
            <a:chOff x="721894" y="992454"/>
            <a:chExt cx="7536580" cy="3163355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70B81D6-9658-F745-89C7-354C52728E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47819" y="2966698"/>
              <a:ext cx="2286000" cy="856256"/>
              <a:chOff x="-48680" y="4348307"/>
              <a:chExt cx="2135694" cy="799956"/>
            </a:xfrm>
          </p:grpSpPr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3D21518E-9513-5045-9CEE-BF2EC36E53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7059" y="4348307"/>
                <a:ext cx="799955" cy="799955"/>
              </a:xfrm>
              <a:prstGeom prst="rect">
                <a:avLst/>
              </a:prstGeom>
            </p:spPr>
          </p:pic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A755851F-4D9D-CE4B-863E-DC9E16721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8680" y="4348308"/>
                <a:ext cx="1335739" cy="799955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</p:pic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7DB7326-BAA0-D942-92D8-B4BA43988B85}"/>
                  </a:ext>
                </a:extLst>
              </p:cNvPr>
              <p:cNvSpPr/>
              <p:nvPr/>
            </p:nvSpPr>
            <p:spPr>
              <a:xfrm>
                <a:off x="-48680" y="4348307"/>
                <a:ext cx="2135694" cy="7999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D48EDCA5-89C0-1046-9920-6500616BF5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334" t="4340" r="7057" b="8807"/>
            <a:stretch/>
          </p:blipFill>
          <p:spPr>
            <a:xfrm>
              <a:off x="6422003" y="1020726"/>
              <a:ext cx="1522033" cy="916064"/>
            </a:xfrm>
            <a:prstGeom prst="rect">
              <a:avLst/>
            </a:prstGeom>
          </p:spPr>
        </p:pic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6B3D412-0470-0C41-BDC6-236C5F3012E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42776" y="2966699"/>
              <a:ext cx="2286000" cy="856255"/>
              <a:chOff x="-48680" y="4348307"/>
              <a:chExt cx="2135694" cy="799956"/>
            </a:xfrm>
          </p:grpSpPr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1E69A0FF-0ECA-9B43-A718-FB63BFAFBF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/>
              <a:stretch/>
            </p:blipFill>
            <p:spPr>
              <a:xfrm>
                <a:off x="1287059" y="4348307"/>
                <a:ext cx="799955" cy="799955"/>
              </a:xfrm>
              <a:prstGeom prst="rect">
                <a:avLst/>
              </a:prstGeom>
            </p:spPr>
          </p:pic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4B0A9A9A-EB5D-F54E-BD9F-5FFA0145E7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/>
              <a:stretch/>
            </p:blipFill>
            <p:spPr>
              <a:xfrm>
                <a:off x="-48680" y="4348308"/>
                <a:ext cx="1335738" cy="799955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</p:pic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D410FF3-BBBE-2C43-B9B8-65027349E20B}"/>
                  </a:ext>
                </a:extLst>
              </p:cNvPr>
              <p:cNvSpPr/>
              <p:nvPr/>
            </p:nvSpPr>
            <p:spPr>
              <a:xfrm>
                <a:off x="-48680" y="4348307"/>
                <a:ext cx="2135694" cy="7999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769E38E-BB4A-874B-9920-B65D02AF338A}"/>
                    </a:ext>
                  </a:extLst>
                </p:cNvPr>
                <p:cNvSpPr txBox="1"/>
                <p:nvPr/>
              </p:nvSpPr>
              <p:spPr>
                <a:xfrm>
                  <a:off x="3226379" y="1976344"/>
                  <a:ext cx="1949084" cy="680123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Phase-I Dataset: </a:t>
                  </a:r>
                  <a14:m>
                    <m:oMath xmlns:m="http://schemas.openxmlformats.org/officeDocument/2006/math"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769E38E-BB4A-874B-9920-B65D02AF33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6379" y="1976344"/>
                  <a:ext cx="1949084" cy="680123"/>
                </a:xfrm>
                <a:prstGeom prst="rect">
                  <a:avLst/>
                </a:prstGeom>
                <a:blipFill>
                  <a:blip r:embed="rId7"/>
                  <a:stretch>
                    <a:fillRect l="-1923" t="-3636" b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71D5991-F741-3342-84D4-BBB622BA6CD9}"/>
                    </a:ext>
                  </a:extLst>
                </p:cNvPr>
                <p:cNvSpPr txBox="1"/>
                <p:nvPr/>
              </p:nvSpPr>
              <p:spPr>
                <a:xfrm>
                  <a:off x="3236004" y="1142147"/>
                  <a:ext cx="1949084" cy="68275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Training Dataset: </a:t>
                  </a:r>
                  <a14:m>
                    <m:oMath xmlns:m="http://schemas.openxmlformats.org/officeDocument/2006/math"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71D5991-F741-3342-84D4-BBB622BA6C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6004" y="1142147"/>
                  <a:ext cx="1949084" cy="682751"/>
                </a:xfrm>
                <a:prstGeom prst="rect">
                  <a:avLst/>
                </a:prstGeom>
                <a:blipFill>
                  <a:blip r:embed="rId8"/>
                  <a:stretch>
                    <a:fillRect l="-2581" t="-1786" b="-178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9C806A0-813B-D241-8A1A-FF670D4FBA80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2989910" y="1483523"/>
              <a:ext cx="246094" cy="4161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EC5E9C2-E2D6-7E43-9896-CE98A068092E}"/>
                </a:ext>
              </a:extLst>
            </p:cNvPr>
            <p:cNvCxnSpPr>
              <a:cxnSpLocks/>
              <a:stCxn id="9" idx="3"/>
              <a:endCxn id="19" idx="1"/>
            </p:cNvCxnSpPr>
            <p:nvPr/>
          </p:nvCxnSpPr>
          <p:spPr>
            <a:xfrm>
              <a:off x="5185088" y="1483523"/>
              <a:ext cx="125128" cy="4469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D9D6A46-5B4C-AC40-9697-DF13E525C583}"/>
                </a:ext>
              </a:extLst>
            </p:cNvPr>
            <p:cNvCxnSpPr>
              <a:cxnSpLocks/>
              <a:stCxn id="12" idx="3"/>
              <a:endCxn id="19" idx="1"/>
            </p:cNvCxnSpPr>
            <p:nvPr/>
          </p:nvCxnSpPr>
          <p:spPr>
            <a:xfrm flipV="1">
              <a:off x="5175463" y="1930437"/>
              <a:ext cx="134753" cy="3859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137FB4BA-8BFD-704E-B6BA-915F83B40ACF}"/>
                </a:ext>
              </a:extLst>
            </p:cNvPr>
            <p:cNvSpPr/>
            <p:nvPr/>
          </p:nvSpPr>
          <p:spPr>
            <a:xfrm>
              <a:off x="5310216" y="1759698"/>
              <a:ext cx="952312" cy="34147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Model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FEF1553-7ACA-6448-AE5A-C23C6984DBC5}"/>
                </a:ext>
              </a:extLst>
            </p:cNvPr>
            <p:cNvCxnSpPr>
              <a:cxnSpLocks/>
              <a:stCxn id="43" idx="2"/>
              <a:endCxn id="40" idx="0"/>
            </p:cNvCxnSpPr>
            <p:nvPr/>
          </p:nvCxnSpPr>
          <p:spPr>
            <a:xfrm flipH="1">
              <a:off x="7182968" y="1936790"/>
              <a:ext cx="52" cy="1206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9D9343F-C586-0849-9443-4F7D6F639232}"/>
                </a:ext>
              </a:extLst>
            </p:cNvPr>
            <p:cNvCxnSpPr>
              <a:cxnSpLocks/>
              <a:stCxn id="40" idx="2"/>
              <a:endCxn id="82" idx="0"/>
            </p:cNvCxnSpPr>
            <p:nvPr/>
          </p:nvCxnSpPr>
          <p:spPr>
            <a:xfrm flipH="1">
              <a:off x="2190819" y="2730013"/>
              <a:ext cx="4992149" cy="2366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C77AA27-B398-794E-A38B-B4B5EBA97F94}"/>
                </a:ext>
              </a:extLst>
            </p:cNvPr>
            <p:cNvCxnSpPr>
              <a:cxnSpLocks/>
              <a:stCxn id="40" idx="2"/>
              <a:endCxn id="91" idx="0"/>
            </p:cNvCxnSpPr>
            <p:nvPr/>
          </p:nvCxnSpPr>
          <p:spPr>
            <a:xfrm flipH="1">
              <a:off x="6980733" y="2730013"/>
              <a:ext cx="202235" cy="2366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04E96F7-8D62-9B49-9246-F29BEEB01327}"/>
                </a:ext>
              </a:extLst>
            </p:cNvPr>
            <p:cNvCxnSpPr>
              <a:cxnSpLocks/>
              <a:stCxn id="40" idx="2"/>
              <a:endCxn id="87" idx="0"/>
            </p:cNvCxnSpPr>
            <p:nvPr/>
          </p:nvCxnSpPr>
          <p:spPr>
            <a:xfrm flipH="1">
              <a:off x="4585776" y="2730013"/>
              <a:ext cx="2597192" cy="2366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F7EB666-A889-4C4F-BAE1-3040939C05D1}"/>
                </a:ext>
              </a:extLst>
            </p:cNvPr>
            <p:cNvSpPr txBox="1"/>
            <p:nvPr/>
          </p:nvSpPr>
          <p:spPr>
            <a:xfrm>
              <a:off x="1728962" y="3786477"/>
              <a:ext cx="923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Gradual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55780FA-4F1F-3342-8DA9-E19A7601CC6F}"/>
                </a:ext>
              </a:extLst>
            </p:cNvPr>
            <p:cNvSpPr txBox="1"/>
            <p:nvPr/>
          </p:nvSpPr>
          <p:spPr>
            <a:xfrm>
              <a:off x="4115117" y="3786477"/>
              <a:ext cx="839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Abrupt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B8AA886-D242-6048-90F8-6954B30993B9}"/>
                </a:ext>
              </a:extLst>
            </p:cNvPr>
            <p:cNvSpPr txBox="1"/>
            <p:nvPr/>
          </p:nvSpPr>
          <p:spPr>
            <a:xfrm>
              <a:off x="6416828" y="3786477"/>
              <a:ext cx="1127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In-Control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6D324F3-E63B-024E-8745-78408CC6554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37733" y="2966699"/>
              <a:ext cx="2286000" cy="856254"/>
              <a:chOff x="-48680" y="4348307"/>
              <a:chExt cx="2135694" cy="799955"/>
            </a:xfrm>
          </p:grpSpPr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0DDEC995-B303-6B4A-B803-641581F6E3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/>
              <a:stretch/>
            </p:blipFill>
            <p:spPr>
              <a:xfrm>
                <a:off x="1287059" y="4348307"/>
                <a:ext cx="799955" cy="799955"/>
              </a:xfrm>
              <a:prstGeom prst="rect">
                <a:avLst/>
              </a:prstGeom>
            </p:spPr>
          </p:pic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20F0A21B-10A6-6948-B09B-46F47EE3A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/>
              <a:stretch/>
            </p:blipFill>
            <p:spPr>
              <a:xfrm>
                <a:off x="-48680" y="4348308"/>
                <a:ext cx="1335738" cy="799954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</p:pic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CACA341-D586-D24A-AFC0-39EEB44547ED}"/>
                  </a:ext>
                </a:extLst>
              </p:cNvPr>
              <p:cNvSpPr/>
              <p:nvPr/>
            </p:nvSpPr>
            <p:spPr>
              <a:xfrm>
                <a:off x="-48680" y="4348307"/>
                <a:ext cx="2135694" cy="7999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B12DE88-3BCC-5840-A00B-73EB3D8DD482}"/>
                </a:ext>
              </a:extLst>
            </p:cNvPr>
            <p:cNvCxnSpPr>
              <a:cxnSpLocks/>
              <a:stCxn id="5" idx="3"/>
              <a:endCxn id="12" idx="1"/>
            </p:cNvCxnSpPr>
            <p:nvPr/>
          </p:nvCxnSpPr>
          <p:spPr>
            <a:xfrm>
              <a:off x="2989910" y="1899692"/>
              <a:ext cx="236469" cy="4167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100BC10-7CEF-A947-81B8-16607851B162}"/>
                    </a:ext>
                  </a:extLst>
                </p:cNvPr>
                <p:cNvSpPr txBox="1"/>
                <p:nvPr/>
              </p:nvSpPr>
              <p:spPr>
                <a:xfrm>
                  <a:off x="818148" y="1576013"/>
                  <a:ext cx="2171762" cy="64735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Stationary</a:t>
                  </a:r>
                  <a:r>
                    <a:rPr lang="zh-CN" altLang="en-US" dirty="0"/>
                    <a:t> </a:t>
                  </a:r>
                  <a:r>
                    <a:rPr lang="en-US" dirty="0"/>
                    <a:t>Dataset: </a:t>
                  </a:r>
                  <a14:m>
                    <m:oMath xmlns:m="http://schemas.openxmlformats.org/officeDocument/2006/math"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100BC10-7CEF-A947-81B8-16607851B1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48" y="1576013"/>
                  <a:ext cx="2171762" cy="647357"/>
                </a:xfrm>
                <a:prstGeom prst="rect">
                  <a:avLst/>
                </a:prstGeom>
                <a:blipFill>
                  <a:blip r:embed="rId11"/>
                  <a:stretch>
                    <a:fillRect l="-1734" t="-1887" b="-566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A87C1E8-BDF9-614C-89A5-FBDAACC5C88E}"/>
                    </a:ext>
                  </a:extLst>
                </p:cNvPr>
                <p:cNvSpPr txBox="1"/>
                <p:nvPr/>
              </p:nvSpPr>
              <p:spPr>
                <a:xfrm>
                  <a:off x="6304549" y="2057457"/>
                  <a:ext cx="1756837" cy="67255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Phase-II Dataset: </a:t>
                  </a:r>
                  <a14:m>
                    <m:oMath xmlns:m="http://schemas.openxmlformats.org/officeDocument/2006/math"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A87C1E8-BDF9-614C-89A5-FBDAACC5C8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4549" y="2057457"/>
                  <a:ext cx="1756837" cy="672556"/>
                </a:xfrm>
                <a:prstGeom prst="rect">
                  <a:avLst/>
                </a:prstGeom>
                <a:blipFill>
                  <a:blip r:embed="rId12"/>
                  <a:stretch>
                    <a:fillRect l="-2128" t="-1818" r="-3546" b="-545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406D56CB-86AF-D04D-A732-681A4D7E6BDE}"/>
                </a:ext>
              </a:extLst>
            </p:cNvPr>
            <p:cNvSpPr/>
            <p:nvPr/>
          </p:nvSpPr>
          <p:spPr>
            <a:xfrm>
              <a:off x="721894" y="992454"/>
              <a:ext cx="7536580" cy="316335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AA110424-7A0C-9F45-99E3-9A5FD7502EA0}"/>
                </a:ext>
              </a:extLst>
            </p:cNvPr>
            <p:cNvCxnSpPr>
              <a:stCxn id="19" idx="0"/>
              <a:endCxn id="43" idx="1"/>
            </p:cNvCxnSpPr>
            <p:nvPr/>
          </p:nvCxnSpPr>
          <p:spPr>
            <a:xfrm rot="5400000" flipH="1" flipV="1">
              <a:off x="5963717" y="1301413"/>
              <a:ext cx="280940" cy="63563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>
              <a:extLst>
                <a:ext uri="{FF2B5EF4-FFF2-40B4-BE49-F238E27FC236}">
                  <a16:creationId xmlns:a16="http://schemas.microsoft.com/office/drawing/2014/main" id="{D4C43AC1-D224-DB4C-8C3E-6BEAB32DB796}"/>
                </a:ext>
              </a:extLst>
            </p:cNvPr>
            <p:cNvCxnSpPr>
              <a:cxnSpLocks/>
              <a:stCxn id="19" idx="2"/>
              <a:endCxn id="40" idx="1"/>
            </p:cNvCxnSpPr>
            <p:nvPr/>
          </p:nvCxnSpPr>
          <p:spPr>
            <a:xfrm rot="16200000" flipH="1">
              <a:off x="5899181" y="1988366"/>
              <a:ext cx="292559" cy="518177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229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F645DDA-6C9A-AF43-8FBB-683FA32E1857}"/>
              </a:ext>
            </a:extLst>
          </p:cNvPr>
          <p:cNvGrpSpPr/>
          <p:nvPr/>
        </p:nvGrpSpPr>
        <p:grpSpPr>
          <a:xfrm>
            <a:off x="341698" y="468926"/>
            <a:ext cx="7536580" cy="3269943"/>
            <a:chOff x="798898" y="985654"/>
            <a:chExt cx="7536580" cy="326994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3FD52E3-DB0D-9647-8F92-C8E39219B2B9}"/>
                </a:ext>
              </a:extLst>
            </p:cNvPr>
            <p:cNvSpPr/>
            <p:nvPr/>
          </p:nvSpPr>
          <p:spPr>
            <a:xfrm>
              <a:off x="798898" y="985654"/>
              <a:ext cx="7536580" cy="326994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C408DB-BA89-D24C-8265-BB56DAF3C3FF}"/>
                </a:ext>
              </a:extLst>
            </p:cNvPr>
            <p:cNvSpPr txBox="1"/>
            <p:nvPr/>
          </p:nvSpPr>
          <p:spPr>
            <a:xfrm>
              <a:off x="2819215" y="3886263"/>
              <a:ext cx="3057888" cy="331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Diagnose the origin of concept drift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71536A-AC2D-BA48-8C7C-B5437E331354}"/>
                </a:ext>
              </a:extLst>
            </p:cNvPr>
            <p:cNvGrpSpPr/>
            <p:nvPr/>
          </p:nvGrpSpPr>
          <p:grpSpPr>
            <a:xfrm>
              <a:off x="1493096" y="1121029"/>
              <a:ext cx="6163391" cy="2765236"/>
              <a:chOff x="1485493" y="1121027"/>
              <a:chExt cx="6163391" cy="276523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E7893B92-2981-F543-A96B-91A74BEE7A86}"/>
                  </a:ext>
                </a:extLst>
              </p:cNvPr>
              <p:cNvGrpSpPr/>
              <p:nvPr/>
            </p:nvGrpSpPr>
            <p:grpSpPr>
              <a:xfrm>
                <a:off x="1485493" y="1121027"/>
                <a:ext cx="2977569" cy="2765236"/>
                <a:chOff x="1126156" y="926344"/>
                <a:chExt cx="2977569" cy="2765236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EDAB300E-FA72-0147-80FF-E634D74AE0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36392"/>
                <a:stretch/>
              </p:blipFill>
              <p:spPr>
                <a:xfrm>
                  <a:off x="1126156" y="926344"/>
                  <a:ext cx="2977569" cy="2765236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87BA90E1-0834-4944-836A-F96FF73106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262" t="96862" r="4316" b="797"/>
                <a:stretch/>
              </p:blipFill>
              <p:spPr>
                <a:xfrm>
                  <a:off x="1173341" y="3567511"/>
                  <a:ext cx="2907792" cy="10641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129F8D2-3A53-1B47-9795-A3B4803ED1C7}"/>
                  </a:ext>
                </a:extLst>
              </p:cNvPr>
              <p:cNvGrpSpPr/>
              <p:nvPr/>
            </p:nvGrpSpPr>
            <p:grpSpPr>
              <a:xfrm>
                <a:off x="4667940" y="1121027"/>
                <a:ext cx="2980944" cy="2765236"/>
                <a:chOff x="4946832" y="935197"/>
                <a:chExt cx="2980944" cy="2765236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D1628B8D-8C44-E74D-ACEF-56799B0389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36464"/>
                <a:stretch/>
              </p:blipFill>
              <p:spPr>
                <a:xfrm>
                  <a:off x="4946832" y="935197"/>
                  <a:ext cx="2980944" cy="2765236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45A54495-EABE-2140-AEDF-159AD9DD31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262" t="96862" r="4316" b="797"/>
                <a:stretch/>
              </p:blipFill>
              <p:spPr>
                <a:xfrm>
                  <a:off x="4983408" y="3577888"/>
                  <a:ext cx="2907792" cy="10641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87081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1834</TotalTime>
  <Words>57</Words>
  <Application>Microsoft Macintosh PowerPoint</Application>
  <PresentationFormat>Custom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Kungang Zhang</dc:creator>
  <cp:lastModifiedBy>Kungang Zhang</cp:lastModifiedBy>
  <cp:revision>49</cp:revision>
  <dcterms:created xsi:type="dcterms:W3CDTF">2019-11-11T05:10:42Z</dcterms:created>
  <dcterms:modified xsi:type="dcterms:W3CDTF">2020-03-28T17:06:00Z</dcterms:modified>
</cp:coreProperties>
</file>