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9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70B81D6-9658-F745-89C7-354C52728E5D}"/>
              </a:ext>
            </a:extLst>
          </p:cNvPr>
          <p:cNvGrpSpPr>
            <a:grpSpLocks noChangeAspect="1"/>
          </p:cNvGrpSpPr>
          <p:nvPr/>
        </p:nvGrpSpPr>
        <p:grpSpPr>
          <a:xfrm>
            <a:off x="672435" y="2543277"/>
            <a:ext cx="2286000" cy="856256"/>
            <a:chOff x="-48680" y="4348307"/>
            <a:chExt cx="2135694" cy="799956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D21518E-9513-5045-9CEE-BF2EC36E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059" y="4348307"/>
              <a:ext cx="799955" cy="79995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755851F-4D9D-CE4B-863E-DC9E16721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680" y="4348308"/>
              <a:ext cx="1335739" cy="79995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DB7326-BAA0-D942-92D8-B4BA43988B85}"/>
                </a:ext>
              </a:extLst>
            </p:cNvPr>
            <p:cNvSpPr/>
            <p:nvPr/>
          </p:nvSpPr>
          <p:spPr>
            <a:xfrm>
              <a:off x="-48680" y="4348307"/>
              <a:ext cx="2135694" cy="7999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06B3D412-0470-0C41-BDC6-236C5F3012E4}"/>
              </a:ext>
            </a:extLst>
          </p:cNvPr>
          <p:cNvGrpSpPr>
            <a:grpSpLocks noChangeAspect="1"/>
          </p:cNvGrpSpPr>
          <p:nvPr/>
        </p:nvGrpSpPr>
        <p:grpSpPr>
          <a:xfrm>
            <a:off x="3067392" y="2543278"/>
            <a:ext cx="2286000" cy="856255"/>
            <a:chOff x="-48680" y="4348307"/>
            <a:chExt cx="2135694" cy="799956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E69A0FF-0ECA-9B43-A718-FB63BFAFB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287059" y="4348307"/>
              <a:ext cx="799955" cy="79995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B0A9A9A-EB5D-F54E-BD9F-5FFA0145E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-48680" y="4348308"/>
              <a:ext cx="1335738" cy="79995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D410FF3-BBBE-2C43-B9B8-65027349E20B}"/>
                </a:ext>
              </a:extLst>
            </p:cNvPr>
            <p:cNvSpPr/>
            <p:nvPr/>
          </p:nvSpPr>
          <p:spPr>
            <a:xfrm>
              <a:off x="-48680" y="4348307"/>
              <a:ext cx="2135694" cy="7999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531658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531658" cy="549509"/>
              </a:xfrm>
              <a:prstGeom prst="rect">
                <a:avLst/>
              </a:prstGeom>
              <a:blipFill>
                <a:blip r:embed="rId7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2" y="811859"/>
                <a:ext cx="1522033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811859"/>
                <a:ext cx="1522033" cy="551498"/>
              </a:xfrm>
              <a:prstGeom prst="rect">
                <a:avLst/>
              </a:prstGeom>
              <a:blipFill>
                <a:blip r:embed="rId8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70930" y="1087608"/>
            <a:ext cx="26048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953445" y="1087608"/>
            <a:ext cx="548968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963070" y="1493591"/>
            <a:ext cx="539343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815435" y="2233511"/>
            <a:ext cx="4944829" cy="309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605349" y="2233511"/>
            <a:ext cx="154915" cy="309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210392" y="2233511"/>
            <a:ext cx="2549872" cy="309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353578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739733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6041444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D324F3-E63B-024E-8745-78408CC6554A}"/>
              </a:ext>
            </a:extLst>
          </p:cNvPr>
          <p:cNvGrpSpPr>
            <a:grpSpLocks noChangeAspect="1"/>
          </p:cNvGrpSpPr>
          <p:nvPr/>
        </p:nvGrpSpPr>
        <p:grpSpPr>
          <a:xfrm>
            <a:off x="5462349" y="2543278"/>
            <a:ext cx="2286000" cy="856254"/>
            <a:chOff x="-48680" y="4348307"/>
            <a:chExt cx="2135694" cy="799955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DDEC995-B303-6B4A-B803-641581F6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287059" y="4348307"/>
              <a:ext cx="799955" cy="79995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0F0A21B-10A6-6948-B09B-46F47EE3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-48680" y="4348308"/>
              <a:ext cx="1335738" cy="79995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ACA341-D586-D24A-AFC0-39EEB44547ED}"/>
                </a:ext>
              </a:extLst>
            </p:cNvPr>
            <p:cNvSpPr/>
            <p:nvPr/>
          </p:nvSpPr>
          <p:spPr>
            <a:xfrm>
              <a:off x="-48680" y="4348307"/>
              <a:ext cx="2135694" cy="7999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70930" y="1493590"/>
            <a:ext cx="260482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65684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656840" cy="523990"/>
              </a:xfrm>
              <a:prstGeom prst="rect">
                <a:avLst/>
              </a:prstGeom>
              <a:blipFill>
                <a:blip r:embed="rId11"/>
                <a:stretch>
                  <a:fillRect l="-752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29237" y="1689964"/>
                <a:ext cx="1462053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37" y="1689964"/>
                <a:ext cx="1462053" cy="543547"/>
              </a:xfrm>
              <a:prstGeom prst="rect">
                <a:avLst/>
              </a:prstGeom>
              <a:blipFill>
                <a:blip r:embed="rId12"/>
                <a:stretch>
                  <a:fillRect l="-855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297640" y="1230141"/>
            <a:ext cx="327792" cy="1135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4043340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98369" y="1764154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1898</TotalTime>
  <Words>70</Words>
  <Application>Microsoft Macintosh PowerPoint</Application>
  <PresentationFormat>Custom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60</cp:revision>
  <dcterms:created xsi:type="dcterms:W3CDTF">2019-11-11T05:10:42Z</dcterms:created>
  <dcterms:modified xsi:type="dcterms:W3CDTF">2020-04-06T16:03:47Z</dcterms:modified>
</cp:coreProperties>
</file>