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54"/>
    <p:restoredTop sz="94694"/>
  </p:normalViewPr>
  <p:slideViewPr>
    <p:cSldViewPr snapToGrid="0" snapToObjects="1">
      <p:cViewPr>
        <p:scale>
          <a:sx n="117" d="100"/>
          <a:sy n="117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33511"/>
            <a:ext cx="5116069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33511"/>
            <a:ext cx="2721112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33511"/>
            <a:ext cx="326155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C3A95B-B2DC-8146-8A21-4E584CFCA72B}"/>
              </a:ext>
            </a:extLst>
          </p:cNvPr>
          <p:cNvGrpSpPr/>
          <p:nvPr/>
        </p:nvGrpSpPr>
        <p:grpSpPr>
          <a:xfrm>
            <a:off x="346510" y="205740"/>
            <a:ext cx="7536580" cy="3703320"/>
            <a:chOff x="346510" y="139930"/>
            <a:chExt cx="7536580" cy="370332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>
              <a:spLocks/>
            </p:cNvSpPr>
            <p:nvPr/>
          </p:nvSpPr>
          <p:spPr>
            <a:xfrm>
              <a:off x="346510" y="139930"/>
              <a:ext cx="7536580" cy="370332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66827" y="347597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4716" y="231767"/>
              <a:ext cx="6155692" cy="3265978"/>
              <a:chOff x="1499501" y="620283"/>
              <a:chExt cx="6155692" cy="326597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99501" y="620283"/>
                <a:ext cx="2980944" cy="3265978"/>
                <a:chOff x="1140164" y="425600"/>
                <a:chExt cx="2980944" cy="3265978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-1" b="37483"/>
                <a:stretch/>
              </p:blipFill>
              <p:spPr>
                <a:xfrm>
                  <a:off x="1140164" y="425600"/>
                  <a:ext cx="2980944" cy="3265978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74249" y="620283"/>
                <a:ext cx="2980944" cy="3265978"/>
                <a:chOff x="4953141" y="434453"/>
                <a:chExt cx="2980944" cy="3265978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" b="37479"/>
                <a:stretch/>
              </p:blipFill>
              <p:spPr>
                <a:xfrm>
                  <a:off x="4953141" y="434453"/>
                  <a:ext cx="2980944" cy="3265978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29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1967</TotalTime>
  <Words>133</Words>
  <Application>Microsoft Macintosh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74</cp:revision>
  <dcterms:created xsi:type="dcterms:W3CDTF">2019-11-11T05:10:42Z</dcterms:created>
  <dcterms:modified xsi:type="dcterms:W3CDTF">2020-04-12T21:05:49Z</dcterms:modified>
</cp:coreProperties>
</file>