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54"/>
    <p:restoredTop sz="94694"/>
  </p:normalViewPr>
  <p:slideViewPr>
    <p:cSldViewPr snapToGrid="0" snapToObjects="1">
      <p:cViewPr>
        <p:scale>
          <a:sx n="117" d="100"/>
          <a:sy n="117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91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 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1" y="1547513"/>
                <a:ext cx="1463040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Training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63040" cy="551498"/>
              </a:xfrm>
              <a:prstGeom prst="rect">
                <a:avLst/>
              </a:prstGeom>
              <a:blipFill>
                <a:blip r:embed="rId4"/>
                <a:stretch>
                  <a:fillRect t="-2222" r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41721" y="1087608"/>
            <a:ext cx="28969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94453" y="1087608"/>
            <a:ext cx="60796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94451" y="1493591"/>
            <a:ext cx="607962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1906"/>
            <a:ext cx="26756" cy="218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41721" y="1493590"/>
            <a:ext cx="289690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9" y="1231595"/>
                <a:ext cx="1627632" cy="523990"/>
              </a:xfrm>
              <a:prstGeom prst="rect">
                <a:avLst/>
              </a:prstGeom>
              <a:blipFill>
                <a:blip r:embed="rId8"/>
                <a:stretch>
                  <a:fillRect l="-763" r="-1527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3511"/>
            <a:ext cx="51428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3511"/>
            <a:ext cx="2747868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3511"/>
            <a:ext cx="352911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53896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dirty="0"/>
                  <a:t>Phase-II Data 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53896" cy="543547"/>
              </a:xfrm>
              <a:prstGeom prst="rect">
                <a:avLst/>
              </a:prstGeom>
              <a:blipFill>
                <a:blip r:embed="rId9"/>
                <a:stretch>
                  <a:fillRect l="-855" r="-2564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74320"/>
            <a:ext cx="7536580" cy="3566160"/>
            <a:chOff x="346510" y="259676"/>
            <a:chExt cx="7536580" cy="356616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259676"/>
              <a:ext cx="7536580" cy="3566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7597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380503"/>
              <a:ext cx="6155692" cy="3117242"/>
              <a:chOff x="1499501" y="769019"/>
              <a:chExt cx="6155692" cy="31172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769019"/>
                <a:ext cx="2980944" cy="3117241"/>
                <a:chOff x="1140164" y="574336"/>
                <a:chExt cx="2980944" cy="311724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846" b="37483"/>
                <a:stretch/>
              </p:blipFill>
              <p:spPr>
                <a:xfrm>
                  <a:off x="1140164" y="574336"/>
                  <a:ext cx="2980944" cy="311724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769019"/>
                <a:ext cx="2980944" cy="3117242"/>
                <a:chOff x="4953141" y="583189"/>
                <a:chExt cx="2980944" cy="311724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850" b="37478"/>
                <a:stretch/>
              </p:blipFill>
              <p:spPr>
                <a:xfrm>
                  <a:off x="4953141" y="583189"/>
                  <a:ext cx="2980944" cy="311724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2361</TotalTime>
  <Words>139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76</cp:revision>
  <dcterms:created xsi:type="dcterms:W3CDTF">2019-11-11T05:10:42Z</dcterms:created>
  <dcterms:modified xsi:type="dcterms:W3CDTF">2020-04-13T03:39:51Z</dcterms:modified>
</cp:coreProperties>
</file>