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9" r:id="rId4"/>
    <p:sldId id="262" r:id="rId5"/>
    <p:sldId id="260" r:id="rId6"/>
    <p:sldId id="258" r:id="rId7"/>
    <p:sldId id="261" r:id="rId8"/>
  </p:sldIdLst>
  <p:sldSz cx="82296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5D9265-AF77-D24B-881E-869CB090A6C5}" v="4" dt="2020-04-29T03:00:37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4694"/>
  </p:normalViewPr>
  <p:slideViewPr>
    <p:cSldViewPr snapToGrid="0" snapToObjects="1">
      <p:cViewPr varScale="1">
        <p:scale>
          <a:sx n="106" d="100"/>
          <a:sy n="106" d="100"/>
        </p:scale>
        <p:origin x="19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gang Zhang" userId="ebd511bc26b39877" providerId="LiveId" clId="{E1C7DD92-5C8B-6D40-8552-D1C6541AE98C}"/>
    <pc:docChg chg="modSld">
      <pc:chgData name="Kungang Zhang" userId="ebd511bc26b39877" providerId="LiveId" clId="{E1C7DD92-5C8B-6D40-8552-D1C6541AE98C}" dt="2020-03-28T17:19:18.235" v="2" actId="12789"/>
      <pc:docMkLst>
        <pc:docMk/>
      </pc:docMkLst>
      <pc:sldChg chg="modSp">
        <pc:chgData name="Kungang Zhang" userId="ebd511bc26b39877" providerId="LiveId" clId="{E1C7DD92-5C8B-6D40-8552-D1C6541AE98C}" dt="2020-03-28T17:18:59.905" v="0" actId="12789"/>
        <pc:sldMkLst>
          <pc:docMk/>
          <pc:sldMk cId="820415055" sldId="256"/>
        </pc:sldMkLst>
        <pc:grpChg chg="mod">
          <ac:chgData name="Kungang Zhang" userId="ebd511bc26b39877" providerId="LiveId" clId="{E1C7DD92-5C8B-6D40-8552-D1C6541AE98C}" dt="2020-03-28T17:18:59.905" v="0" actId="12789"/>
          <ac:grpSpMkLst>
            <pc:docMk/>
            <pc:sldMk cId="820415055" sldId="256"/>
            <ac:grpSpMk id="17" creationId="{9D9A09EA-376D-D642-93A4-484B45351A63}"/>
          </ac:grpSpMkLst>
        </pc:grpChg>
        <pc:grpChg chg="mod">
          <ac:chgData name="Kungang Zhang" userId="ebd511bc26b39877" providerId="LiveId" clId="{E1C7DD92-5C8B-6D40-8552-D1C6541AE98C}" dt="2020-03-28T17:18:59.905" v="0" actId="12789"/>
          <ac:grpSpMkLst>
            <pc:docMk/>
            <pc:sldMk cId="820415055" sldId="256"/>
            <ac:grpSpMk id="56" creationId="{473724F2-88F0-3C46-AAB7-9E99343BA8AB}"/>
          </ac:grpSpMkLst>
        </pc:grpChg>
        <pc:grpChg chg="mod">
          <ac:chgData name="Kungang Zhang" userId="ebd511bc26b39877" providerId="LiveId" clId="{E1C7DD92-5C8B-6D40-8552-D1C6541AE98C}" dt="2020-03-28T17:18:59.905" v="0" actId="12789"/>
          <ac:grpSpMkLst>
            <pc:docMk/>
            <pc:sldMk cId="820415055" sldId="256"/>
            <ac:grpSpMk id="64" creationId="{CD62726B-C87F-6E4C-977B-48054FC0BF19}"/>
          </ac:grpSpMkLst>
        </pc:grpChg>
      </pc:sldChg>
      <pc:sldChg chg="modSp">
        <pc:chgData name="Kungang Zhang" userId="ebd511bc26b39877" providerId="LiveId" clId="{E1C7DD92-5C8B-6D40-8552-D1C6541AE98C}" dt="2020-03-28T17:19:10.610" v="1" actId="12789"/>
        <pc:sldMkLst>
          <pc:docMk/>
          <pc:sldMk cId="2672299946" sldId="257"/>
        </pc:sldMkLst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47" creationId="{7898DA22-116E-764B-8877-DA936CA24D74}"/>
          </ac:grpSpMkLst>
        </pc:grpChg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83" creationId="{A70B81D6-9658-F745-89C7-354C52728E5D}"/>
          </ac:grpSpMkLst>
        </pc:grpChg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84" creationId="{06B3D412-0470-0C41-BDC6-236C5F3012E4}"/>
          </ac:grpSpMkLst>
        </pc:grpChg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88" creationId="{46D324F3-E63B-024E-8745-78408CC6554A}"/>
          </ac:grpSpMkLst>
        </pc:grpChg>
      </pc:sldChg>
      <pc:sldChg chg="modSp">
        <pc:chgData name="Kungang Zhang" userId="ebd511bc26b39877" providerId="LiveId" clId="{E1C7DD92-5C8B-6D40-8552-D1C6541AE98C}" dt="2020-03-28T17:19:18.235" v="2" actId="12789"/>
        <pc:sldMkLst>
          <pc:docMk/>
          <pc:sldMk cId="870818237" sldId="258"/>
        </pc:sldMkLst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2" creationId="{E7893B92-2981-F543-A96B-91A74BEE7A86}"/>
          </ac:grpSpMkLst>
        </pc:grpChg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5" creationId="{3129F8D2-3A53-1B47-9795-A3B4803ED1C7}"/>
          </ac:grpSpMkLst>
        </pc:grpChg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15" creationId="{0A71536A-AC2D-BA48-8C7C-B5437E331354}"/>
          </ac:grpSpMkLst>
        </pc:grpChg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16" creationId="{CF645DDA-6C9A-AF43-8FBB-683FA32E1857}"/>
          </ac:grpSpMkLst>
        </pc:grpChg>
      </pc:sldChg>
    </pc:docChg>
  </pc:docChgLst>
  <pc:docChgLst>
    <pc:chgData name="Kungang Zhang" userId="ebd511bc26b39877" providerId="LiveId" clId="{3A5D9265-AF77-D24B-881E-869CB090A6C5}"/>
    <pc:docChg chg="custSel addSld delSld modSld">
      <pc:chgData name="Kungang Zhang" userId="ebd511bc26b39877" providerId="LiveId" clId="{3A5D9265-AF77-D24B-881E-869CB090A6C5}" dt="2020-04-29T03:02:02.928" v="35" actId="1038"/>
      <pc:docMkLst>
        <pc:docMk/>
      </pc:docMkLst>
      <pc:sldChg chg="delSp modSp add">
        <pc:chgData name="Kungang Zhang" userId="ebd511bc26b39877" providerId="LiveId" clId="{3A5D9265-AF77-D24B-881E-869CB090A6C5}" dt="2020-04-29T03:02:02.928" v="35" actId="1038"/>
        <pc:sldMkLst>
          <pc:docMk/>
          <pc:sldMk cId="915752005" sldId="262"/>
        </pc:sldMkLst>
        <pc:spChg chg="mod">
          <ac:chgData name="Kungang Zhang" userId="ebd511bc26b39877" providerId="LiveId" clId="{3A5D9265-AF77-D24B-881E-869CB090A6C5}" dt="2020-04-29T03:02:02.928" v="35" actId="1038"/>
          <ac:spMkLst>
            <pc:docMk/>
            <pc:sldMk cId="915752005" sldId="262"/>
            <ac:spMk id="21" creationId="{743C6CCE-BAA0-A54C-8470-BEB33A352F8B}"/>
          </ac:spMkLst>
        </pc:spChg>
        <pc:grpChg chg="mod">
          <ac:chgData name="Kungang Zhang" userId="ebd511bc26b39877" providerId="LiveId" clId="{3A5D9265-AF77-D24B-881E-869CB090A6C5}" dt="2020-04-29T03:00:37.925" v="3" actId="14826"/>
          <ac:grpSpMkLst>
            <pc:docMk/>
            <pc:sldMk cId="915752005" sldId="262"/>
            <ac:grpSpMk id="23" creationId="{25A37355-1C43-1D49-9966-8F4CE0E1EDFD}"/>
          </ac:grpSpMkLst>
        </pc:grpChg>
        <pc:picChg chg="mod">
          <ac:chgData name="Kungang Zhang" userId="ebd511bc26b39877" providerId="LiveId" clId="{3A5D9265-AF77-D24B-881E-869CB090A6C5}" dt="2020-04-29T03:00:37.925" v="3" actId="14826"/>
          <ac:picMkLst>
            <pc:docMk/>
            <pc:sldMk cId="915752005" sldId="262"/>
            <ac:picMk id="38" creationId="{EBAFB552-715A-D64D-B850-C767B9E87B84}"/>
          </ac:picMkLst>
        </pc:picChg>
        <pc:picChg chg="del">
          <ac:chgData name="Kungang Zhang" userId="ebd511bc26b39877" providerId="LiveId" clId="{3A5D9265-AF77-D24B-881E-869CB090A6C5}" dt="2020-04-29T03:01:43.392" v="4" actId="478"/>
          <ac:picMkLst>
            <pc:docMk/>
            <pc:sldMk cId="915752005" sldId="262"/>
            <ac:picMk id="53" creationId="{0B21975F-76C6-4C4C-9C42-9825CD4CE9A5}"/>
          </ac:picMkLst>
        </pc:picChg>
        <pc:cxnChg chg="mod">
          <ac:chgData name="Kungang Zhang" userId="ebd511bc26b39877" providerId="LiveId" clId="{3A5D9265-AF77-D24B-881E-869CB090A6C5}" dt="2020-04-29T03:02:02.928" v="35" actId="1038"/>
          <ac:cxnSpMkLst>
            <pc:docMk/>
            <pc:sldMk cId="915752005" sldId="262"/>
            <ac:cxnSpMk id="33" creationId="{98547258-3BD5-1E47-BFDE-25FA57D86421}"/>
          </ac:cxnSpMkLst>
        </pc:cxnChg>
        <pc:cxnChg chg="mod">
          <ac:chgData name="Kungang Zhang" userId="ebd511bc26b39877" providerId="LiveId" clId="{3A5D9265-AF77-D24B-881E-869CB090A6C5}" dt="2020-04-29T03:02:02.928" v="35" actId="1038"/>
          <ac:cxnSpMkLst>
            <pc:docMk/>
            <pc:sldMk cId="915752005" sldId="262"/>
            <ac:cxnSpMk id="57" creationId="{FA20AECA-F7CF-7E49-8D32-D250C2DEDB46}"/>
          </ac:cxnSpMkLst>
        </pc:cxnChg>
        <pc:cxnChg chg="del mod">
          <ac:chgData name="Kungang Zhang" userId="ebd511bc26b39877" providerId="LiveId" clId="{3A5D9265-AF77-D24B-881E-869CB090A6C5}" dt="2020-04-29T03:01:47.767" v="5" actId="478"/>
          <ac:cxnSpMkLst>
            <pc:docMk/>
            <pc:sldMk cId="915752005" sldId="262"/>
            <ac:cxnSpMk id="63" creationId="{9535B4C2-B5A1-D743-A94B-5E718A6E26C5}"/>
          </ac:cxnSpMkLst>
        </pc:cxnChg>
      </pc:sldChg>
      <pc:sldChg chg="add del">
        <pc:chgData name="Kungang Zhang" userId="ebd511bc26b39877" providerId="LiveId" clId="{3A5D9265-AF77-D24B-881E-869CB090A6C5}" dt="2020-04-29T01:38:08.638" v="1"/>
        <pc:sldMkLst>
          <pc:docMk/>
          <pc:sldMk cId="3313285769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673418"/>
            <a:ext cx="61722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161223"/>
            <a:ext cx="61722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1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1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219075"/>
            <a:ext cx="1774508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19075"/>
            <a:ext cx="5220653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6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1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025843"/>
            <a:ext cx="709803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2753678"/>
            <a:ext cx="709803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8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095375"/>
            <a:ext cx="34975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095375"/>
            <a:ext cx="34975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4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19075"/>
            <a:ext cx="709803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1008698"/>
            <a:ext cx="3481506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1503045"/>
            <a:ext cx="3481506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008698"/>
            <a:ext cx="3498652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503045"/>
            <a:ext cx="3498652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9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8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4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74320"/>
            <a:ext cx="2654260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592455"/>
            <a:ext cx="4166235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234440"/>
            <a:ext cx="2654260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4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74320"/>
            <a:ext cx="2654260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592455"/>
            <a:ext cx="4166235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234440"/>
            <a:ext cx="2654260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6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19075"/>
            <a:ext cx="709803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095375"/>
            <a:ext cx="709803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3813810"/>
            <a:ext cx="18516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F32C0-9D6C-C745-86B7-7A480FC22073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3813810"/>
            <a:ext cx="277749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3813810"/>
            <a:ext cx="18516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2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/>
              <p:nvPr/>
            </p:nvSpPr>
            <p:spPr>
              <a:xfrm>
                <a:off x="473864" y="1786788"/>
                <a:ext cx="1032990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64" y="1786788"/>
                <a:ext cx="1032990" cy="523990"/>
              </a:xfrm>
              <a:prstGeom prst="rect">
                <a:avLst/>
              </a:prstGeom>
              <a:blipFill>
                <a:blip r:embed="rId2"/>
                <a:stretch>
                  <a:fillRect t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B16711-508C-554E-86F8-B18486A903C1}"/>
              </a:ext>
            </a:extLst>
          </p:cNvPr>
          <p:cNvCxnSpPr>
            <a:cxnSpLocks/>
            <a:stCxn id="60" idx="0"/>
            <a:endCxn id="14" idx="1"/>
          </p:cNvCxnSpPr>
          <p:nvPr/>
        </p:nvCxnSpPr>
        <p:spPr>
          <a:xfrm flipV="1">
            <a:off x="4226153" y="1413153"/>
            <a:ext cx="516605" cy="408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803F07-A468-9F43-B713-246F7BFE501D}"/>
              </a:ext>
            </a:extLst>
          </p:cNvPr>
          <p:cNvCxnSpPr>
            <a:cxnSpLocks/>
            <a:stCxn id="60" idx="2"/>
            <a:endCxn id="20" idx="1"/>
          </p:cNvCxnSpPr>
          <p:nvPr/>
        </p:nvCxnSpPr>
        <p:spPr>
          <a:xfrm>
            <a:off x="4226153" y="2276287"/>
            <a:ext cx="516611" cy="3836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D9EAC5-66DB-FA44-92E4-77DF14A28004}"/>
              </a:ext>
            </a:extLst>
          </p:cNvPr>
          <p:cNvSpPr txBox="1"/>
          <p:nvPr/>
        </p:nvSpPr>
        <p:spPr>
          <a:xfrm>
            <a:off x="2291666" y="806013"/>
            <a:ext cx="217491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Method A: Score Clustering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C70508-57C1-614F-AF08-60631301A406}"/>
              </a:ext>
            </a:extLst>
          </p:cNvPr>
          <p:cNvSpPr txBox="1"/>
          <p:nvPr/>
        </p:nvSpPr>
        <p:spPr>
          <a:xfrm>
            <a:off x="2543800" y="1228613"/>
            <a:ext cx="169380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Method B: MEWMA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73724F2-88F0-3C46-AAB7-9E99343BA8AB}"/>
              </a:ext>
            </a:extLst>
          </p:cNvPr>
          <p:cNvGrpSpPr>
            <a:grpSpLocks noChangeAspect="1"/>
          </p:cNvGrpSpPr>
          <p:nvPr/>
        </p:nvGrpSpPr>
        <p:grpSpPr>
          <a:xfrm>
            <a:off x="4742758" y="817221"/>
            <a:ext cx="2377446" cy="1188720"/>
            <a:chOff x="5371595" y="1209267"/>
            <a:chExt cx="1982940" cy="985264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459AFE1D-38EB-1D4A-A436-315E658E8A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0245"/>
            <a:stretch/>
          </p:blipFill>
          <p:spPr>
            <a:xfrm>
              <a:off x="5405409" y="1786080"/>
              <a:ext cx="1949126" cy="32004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46F8367-49FC-F440-BA5C-3C01251CE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91751" y="1209267"/>
              <a:ext cx="753516" cy="626299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B7E52E-6C32-894F-BBFA-4BBF9D357FE0}"/>
                </a:ext>
              </a:extLst>
            </p:cNvPr>
            <p:cNvSpPr/>
            <p:nvPr/>
          </p:nvSpPr>
          <p:spPr>
            <a:xfrm>
              <a:off x="5371595" y="1211872"/>
              <a:ext cx="1973343" cy="98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F743D1-47EC-6640-8759-203BA4C3711B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4466576" y="959902"/>
            <a:ext cx="1019718" cy="23513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1EE2C0-C31A-3446-B268-1449C5D094FF}"/>
              </a:ext>
            </a:extLst>
          </p:cNvPr>
          <p:cNvCxnSpPr>
            <a:cxnSpLocks/>
            <a:stCxn id="13" idx="3"/>
            <a:endCxn id="84" idx="1"/>
          </p:cNvCxnSpPr>
          <p:nvPr/>
        </p:nvCxnSpPr>
        <p:spPr>
          <a:xfrm>
            <a:off x="4237605" y="1382502"/>
            <a:ext cx="545694" cy="32370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9A09EA-376D-D642-93A4-484B45351A63}"/>
              </a:ext>
            </a:extLst>
          </p:cNvPr>
          <p:cNvGrpSpPr>
            <a:grpSpLocks noChangeAspect="1"/>
          </p:cNvGrpSpPr>
          <p:nvPr/>
        </p:nvGrpSpPr>
        <p:grpSpPr>
          <a:xfrm>
            <a:off x="4742764" y="2068020"/>
            <a:ext cx="2377440" cy="1183886"/>
            <a:chOff x="1559498" y="1788247"/>
            <a:chExt cx="1640182" cy="98265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46DA3C0-37A4-2042-9284-3608CF5AA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064983" y="1838082"/>
              <a:ext cx="621485" cy="62148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A7EDA6D-B7D2-E542-AA37-496714E236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79986"/>
            <a:stretch/>
          </p:blipFill>
          <p:spPr>
            <a:xfrm>
              <a:off x="1592049" y="2385097"/>
              <a:ext cx="1599107" cy="32004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19F1AF0-1768-5B40-9839-6BC5A7E97873}"/>
                </a:ext>
              </a:extLst>
            </p:cNvPr>
            <p:cNvSpPr/>
            <p:nvPr/>
          </p:nvSpPr>
          <p:spPr>
            <a:xfrm>
              <a:off x="1559498" y="1788247"/>
              <a:ext cx="1640182" cy="98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11065AF-E81A-274A-B039-4A2B3E76069D}"/>
              </a:ext>
            </a:extLst>
          </p:cNvPr>
          <p:cNvCxnSpPr>
            <a:cxnSpLocks/>
            <a:stCxn id="95" idx="2"/>
          </p:cNvCxnSpPr>
          <p:nvPr/>
        </p:nvCxnSpPr>
        <p:spPr>
          <a:xfrm rot="5400000">
            <a:off x="3986430" y="-199963"/>
            <a:ext cx="540727" cy="653286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32457E-9B82-6043-AAA7-40CAC3EA50EF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990359" y="2310778"/>
            <a:ext cx="0" cy="1031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6EEE423-DAE8-3E41-9D1A-8702DF5C18F2}"/>
              </a:ext>
            </a:extLst>
          </p:cNvPr>
          <p:cNvSpPr txBox="1"/>
          <p:nvPr/>
        </p:nvSpPr>
        <p:spPr>
          <a:xfrm>
            <a:off x="2067383" y="3006788"/>
            <a:ext cx="235128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The dataset has concept drift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071DC3-D1A4-DD49-94E4-03A810AF279F}"/>
              </a:ext>
            </a:extLst>
          </p:cNvPr>
          <p:cNvSpPr txBox="1"/>
          <p:nvPr/>
        </p:nvSpPr>
        <p:spPr>
          <a:xfrm rot="16200000">
            <a:off x="949521" y="2488566"/>
            <a:ext cx="89999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Remove unstable data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B21975F-76C6-4C4C-9C42-9825CD4CE9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01" y="1745650"/>
            <a:ext cx="972551" cy="60626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A20AECA-F7CF-7E49-8D32-D250C2DEDB46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1506854" y="2048783"/>
            <a:ext cx="1729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E7A586EF-D1AE-9D41-8381-90DF99027950}"/>
              </a:ext>
            </a:extLst>
          </p:cNvPr>
          <p:cNvSpPr/>
          <p:nvPr/>
        </p:nvSpPr>
        <p:spPr>
          <a:xfrm>
            <a:off x="345439" y="649432"/>
            <a:ext cx="7538722" cy="28159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C6CCE-BAA0-A54C-8470-BEB33A352F8B}"/>
              </a:ext>
            </a:extLst>
          </p:cNvPr>
          <p:cNvSpPr/>
          <p:nvPr/>
        </p:nvSpPr>
        <p:spPr>
          <a:xfrm>
            <a:off x="1679826" y="1877370"/>
            <a:ext cx="795854" cy="3428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547258-3BD5-1E47-BFDE-25FA57D86421}"/>
              </a:ext>
            </a:extLst>
          </p:cNvPr>
          <p:cNvCxnSpPr>
            <a:cxnSpLocks/>
            <a:stCxn id="21" idx="3"/>
            <a:endCxn id="53" idx="1"/>
          </p:cNvCxnSpPr>
          <p:nvPr/>
        </p:nvCxnSpPr>
        <p:spPr>
          <a:xfrm flipV="1">
            <a:off x="2475680" y="2048783"/>
            <a:ext cx="18042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CE44DF8-4CAD-4A45-A48E-99D3B85B9202}"/>
              </a:ext>
            </a:extLst>
          </p:cNvPr>
          <p:cNvSpPr/>
          <p:nvPr/>
        </p:nvSpPr>
        <p:spPr>
          <a:xfrm>
            <a:off x="3810137" y="1821279"/>
            <a:ext cx="832031" cy="4550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Concept Drift?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535B4C2-B5A1-D743-A94B-5E718A6E26C5}"/>
              </a:ext>
            </a:extLst>
          </p:cNvPr>
          <p:cNvCxnSpPr>
            <a:cxnSpLocks/>
            <a:stCxn id="53" idx="3"/>
            <a:endCxn id="60" idx="1"/>
          </p:cNvCxnSpPr>
          <p:nvPr/>
        </p:nvCxnSpPr>
        <p:spPr>
          <a:xfrm>
            <a:off x="3628652" y="2048783"/>
            <a:ext cx="1814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5506030-1547-E94B-AD3B-85974E389D55}"/>
              </a:ext>
            </a:extLst>
          </p:cNvPr>
          <p:cNvCxnSpPr>
            <a:cxnSpLocks/>
            <a:stCxn id="14" idx="3"/>
            <a:endCxn id="94" idx="1"/>
          </p:cNvCxnSpPr>
          <p:nvPr/>
        </p:nvCxnSpPr>
        <p:spPr>
          <a:xfrm flipV="1">
            <a:off x="7108698" y="1413152"/>
            <a:ext cx="18085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FD2FE63-3B23-344C-BF30-E2A50F4F756A}"/>
              </a:ext>
            </a:extLst>
          </p:cNvPr>
          <p:cNvCxnSpPr>
            <a:cxnSpLocks/>
            <a:stCxn id="20" idx="3"/>
            <a:endCxn id="95" idx="1"/>
          </p:cNvCxnSpPr>
          <p:nvPr/>
        </p:nvCxnSpPr>
        <p:spPr>
          <a:xfrm>
            <a:off x="7120204" y="2659963"/>
            <a:ext cx="1693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DBC85158-F680-2045-8829-F2563FDC1C01}"/>
              </a:ext>
            </a:extLst>
          </p:cNvPr>
          <p:cNvSpPr/>
          <p:nvPr/>
        </p:nvSpPr>
        <p:spPr>
          <a:xfrm>
            <a:off x="7289556" y="1277007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C855DC51-EB63-D744-A5FE-183B0FC4C252}"/>
              </a:ext>
            </a:extLst>
          </p:cNvPr>
          <p:cNvSpPr/>
          <p:nvPr/>
        </p:nvSpPr>
        <p:spPr>
          <a:xfrm>
            <a:off x="7289556" y="2523818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82041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D48EDCA5-89C0-1046-9920-6500616BF5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34" t="4340" r="7057" b="8807"/>
          <a:stretch/>
        </p:blipFill>
        <p:spPr>
          <a:xfrm>
            <a:off x="5999247" y="558113"/>
            <a:ext cx="1522033" cy="9160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69E38E-BB4A-874B-9920-B65D02AF338A}"/>
                  </a:ext>
                </a:extLst>
              </p:cNvPr>
              <p:cNvSpPr txBox="1"/>
              <p:nvPr/>
            </p:nvSpPr>
            <p:spPr>
              <a:xfrm>
                <a:off x="2431412" y="1547513"/>
                <a:ext cx="1436661" cy="549509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Phase-I 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69E38E-BB4A-874B-9920-B65D02AF3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12" y="1547513"/>
                <a:ext cx="1436661" cy="549509"/>
              </a:xfrm>
              <a:prstGeom prst="rect">
                <a:avLst/>
              </a:prstGeom>
              <a:blipFill>
                <a:blip r:embed="rId3"/>
                <a:stretch>
                  <a:fillRect t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D5991-F741-3342-84D4-BBB622BA6CD9}"/>
                  </a:ext>
                </a:extLst>
              </p:cNvPr>
              <p:cNvSpPr txBox="1"/>
              <p:nvPr/>
            </p:nvSpPr>
            <p:spPr>
              <a:xfrm>
                <a:off x="2431413" y="811859"/>
                <a:ext cx="1436660" cy="551498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Training 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D5991-F741-3342-84D4-BBB622BA6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13" y="811859"/>
                <a:ext cx="1436660" cy="551498"/>
              </a:xfrm>
              <a:prstGeom prst="rect">
                <a:avLst/>
              </a:prstGeom>
              <a:blipFill>
                <a:blip r:embed="rId4"/>
                <a:stretch>
                  <a:fillRect t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C806A0-813B-D241-8A1A-FF670D4FBA8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102181" y="1087608"/>
            <a:ext cx="329232" cy="405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C5E9C2-E2D6-7E43-9896-CE98A068092E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3868073" y="1087608"/>
            <a:ext cx="634340" cy="405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9D6A46-5B4C-AC40-9697-DF13E525C583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3868073" y="1493591"/>
            <a:ext cx="634340" cy="328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37FB4BA-8BFD-704E-B6BA-915F83B40ACF}"/>
              </a:ext>
            </a:extLst>
          </p:cNvPr>
          <p:cNvSpPr/>
          <p:nvPr/>
        </p:nvSpPr>
        <p:spPr>
          <a:xfrm>
            <a:off x="4502413" y="1353235"/>
            <a:ext cx="782845" cy="2807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FEF1553-7ACA-6448-AE5A-C23C6984DBC5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>
            <a:off x="6760264" y="1474177"/>
            <a:ext cx="0" cy="215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D9343F-C586-0849-9443-4F7D6F639232}"/>
              </a:ext>
            </a:extLst>
          </p:cNvPr>
          <p:cNvCxnSpPr>
            <a:cxnSpLocks/>
            <a:stCxn id="40" idx="2"/>
            <a:endCxn id="82" idx="0"/>
          </p:cNvCxnSpPr>
          <p:nvPr/>
        </p:nvCxnSpPr>
        <p:spPr>
          <a:xfrm flipH="1">
            <a:off x="1722125" y="2233511"/>
            <a:ext cx="5038139" cy="3097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C77AA27-B398-794E-A38B-B4B5EBA97F94}"/>
              </a:ext>
            </a:extLst>
          </p:cNvPr>
          <p:cNvCxnSpPr>
            <a:cxnSpLocks/>
            <a:stCxn id="40" idx="2"/>
            <a:endCxn id="91" idx="0"/>
          </p:cNvCxnSpPr>
          <p:nvPr/>
        </p:nvCxnSpPr>
        <p:spPr>
          <a:xfrm flipH="1">
            <a:off x="6512039" y="2233511"/>
            <a:ext cx="248225" cy="309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04E96F7-8D62-9B49-9246-F29BEEB01327}"/>
              </a:ext>
            </a:extLst>
          </p:cNvPr>
          <p:cNvCxnSpPr>
            <a:cxnSpLocks/>
            <a:stCxn id="40" idx="2"/>
            <a:endCxn id="87" idx="0"/>
          </p:cNvCxnSpPr>
          <p:nvPr/>
        </p:nvCxnSpPr>
        <p:spPr>
          <a:xfrm flipH="1">
            <a:off x="4117082" y="2233511"/>
            <a:ext cx="2643182" cy="309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8F2A698-36E5-5C4B-AC8B-BFAE6F936E5D}"/>
              </a:ext>
            </a:extLst>
          </p:cNvPr>
          <p:cNvGrpSpPr/>
          <p:nvPr/>
        </p:nvGrpSpPr>
        <p:grpSpPr>
          <a:xfrm>
            <a:off x="579125" y="2543277"/>
            <a:ext cx="2286000" cy="1118225"/>
            <a:chOff x="672435" y="2543277"/>
            <a:chExt cx="2286000" cy="1118225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70B81D6-9658-F745-89C7-354C52728E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435" y="2543277"/>
              <a:ext cx="2286000" cy="856256"/>
              <a:chOff x="-48680" y="4348307"/>
              <a:chExt cx="2135694" cy="799956"/>
            </a:xfrm>
          </p:grpSpPr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3D21518E-9513-5045-9CEE-BF2EC36E53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7059" y="4348307"/>
                <a:ext cx="799955" cy="799955"/>
              </a:xfrm>
              <a:prstGeom prst="rect">
                <a:avLst/>
              </a:prstGeom>
            </p:spPr>
          </p:pic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A755851F-4D9D-CE4B-863E-DC9E16721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48680" y="4348308"/>
                <a:ext cx="1335739" cy="799955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7DB7326-BAA0-D942-92D8-B4BA43988B85}"/>
                  </a:ext>
                </a:extLst>
              </p:cNvPr>
              <p:cNvSpPr/>
              <p:nvPr/>
            </p:nvSpPr>
            <p:spPr>
              <a:xfrm>
                <a:off x="-48680" y="4348307"/>
                <a:ext cx="2135694" cy="7999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F7EB666-A889-4C4F-BAE1-3040939C05D1}"/>
                </a:ext>
              </a:extLst>
            </p:cNvPr>
            <p:cNvSpPr txBox="1"/>
            <p:nvPr/>
          </p:nvSpPr>
          <p:spPr>
            <a:xfrm>
              <a:off x="1353578" y="3353725"/>
              <a:ext cx="7612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Gradual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B8BBD00-D6D1-434A-9117-FE8D968E7D28}"/>
              </a:ext>
            </a:extLst>
          </p:cNvPr>
          <p:cNvGrpSpPr/>
          <p:nvPr/>
        </p:nvGrpSpPr>
        <p:grpSpPr>
          <a:xfrm>
            <a:off x="2974082" y="2543278"/>
            <a:ext cx="2286000" cy="1118224"/>
            <a:chOff x="3067392" y="2543278"/>
            <a:chExt cx="2286000" cy="1118224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6B3D412-0470-0C41-BDC6-236C5F3012E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67392" y="2543278"/>
              <a:ext cx="2286000" cy="856255"/>
              <a:chOff x="-48680" y="4348307"/>
              <a:chExt cx="2135694" cy="799956"/>
            </a:xfrm>
          </p:grpSpPr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1E69A0FF-0ECA-9B43-A718-FB63BFAFBF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1287059" y="4348307"/>
                <a:ext cx="799955" cy="799955"/>
              </a:xfrm>
              <a:prstGeom prst="rect">
                <a:avLst/>
              </a:prstGeom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4B0A9A9A-EB5D-F54E-BD9F-5FFA0145E7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/>
              <a:stretch/>
            </p:blipFill>
            <p:spPr>
              <a:xfrm>
                <a:off x="-48680" y="4348308"/>
                <a:ext cx="1335738" cy="799955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D410FF3-BBBE-2C43-B9B8-65027349E20B}"/>
                  </a:ext>
                </a:extLst>
              </p:cNvPr>
              <p:cNvSpPr/>
              <p:nvPr/>
            </p:nvSpPr>
            <p:spPr>
              <a:xfrm>
                <a:off x="-48680" y="4348307"/>
                <a:ext cx="2135694" cy="7999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55780FA-4F1F-3342-8DA9-E19A7601CC6F}"/>
                </a:ext>
              </a:extLst>
            </p:cNvPr>
            <p:cNvSpPr txBox="1"/>
            <p:nvPr/>
          </p:nvSpPr>
          <p:spPr>
            <a:xfrm>
              <a:off x="3739733" y="3353725"/>
              <a:ext cx="6952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Abrupt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8207D39-7FC8-5142-98CE-ECEF70F9E929}"/>
              </a:ext>
            </a:extLst>
          </p:cNvPr>
          <p:cNvGrpSpPr/>
          <p:nvPr/>
        </p:nvGrpSpPr>
        <p:grpSpPr>
          <a:xfrm>
            <a:off x="5369039" y="2543278"/>
            <a:ext cx="2286000" cy="1118224"/>
            <a:chOff x="5462349" y="2543278"/>
            <a:chExt cx="2286000" cy="111822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B8AA886-D242-6048-90F8-6954B30993B9}"/>
                </a:ext>
              </a:extLst>
            </p:cNvPr>
            <p:cNvSpPr txBox="1"/>
            <p:nvPr/>
          </p:nvSpPr>
          <p:spPr>
            <a:xfrm>
              <a:off x="6041444" y="3353725"/>
              <a:ext cx="919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In-Control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6D324F3-E63B-024E-8745-78408CC6554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62349" y="2543278"/>
              <a:ext cx="2286000" cy="856254"/>
              <a:chOff x="-48680" y="4348307"/>
              <a:chExt cx="2135694" cy="799955"/>
            </a:xfrm>
          </p:grpSpPr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0DDEC995-B303-6B4A-B803-641581F6E3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/>
              <a:stretch/>
            </p:blipFill>
            <p:spPr>
              <a:xfrm>
                <a:off x="1287059" y="4348307"/>
                <a:ext cx="799955" cy="799955"/>
              </a:xfrm>
              <a:prstGeom prst="rect">
                <a:avLst/>
              </a:prstGeom>
            </p:spPr>
          </p:pic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20F0A21B-10A6-6948-B09B-46F47EE3A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/>
              <a:stretch/>
            </p:blipFill>
            <p:spPr>
              <a:xfrm>
                <a:off x="-48680" y="4348308"/>
                <a:ext cx="1335738" cy="799954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CACA341-D586-D24A-AFC0-39EEB44547ED}"/>
                  </a:ext>
                </a:extLst>
              </p:cNvPr>
              <p:cNvSpPr/>
              <p:nvPr/>
            </p:nvSpPr>
            <p:spPr>
              <a:xfrm>
                <a:off x="-48680" y="4348307"/>
                <a:ext cx="2135694" cy="7999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2DE88-3BCC-5840-A00B-73EB3D8DD482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102181" y="1493590"/>
            <a:ext cx="329231" cy="328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00BC10-7CEF-A947-81B8-16607851B162}"/>
                  </a:ext>
                </a:extLst>
              </p:cNvPr>
              <p:cNvSpPr txBox="1"/>
              <p:nvPr/>
            </p:nvSpPr>
            <p:spPr>
              <a:xfrm>
                <a:off x="514090" y="1231595"/>
                <a:ext cx="1588091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Stationary</a:t>
                </a:r>
                <a:r>
                  <a:rPr lang="zh-CN" altLang="en-US" sz="1400" dirty="0"/>
                  <a:t> </a:t>
                </a:r>
                <a:r>
                  <a:rPr lang="en-US" sz="1400" dirty="0"/>
                  <a:t>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00BC10-7CEF-A947-81B8-16607851B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90" y="1231595"/>
                <a:ext cx="1588091" cy="523990"/>
              </a:xfrm>
              <a:prstGeom prst="rect">
                <a:avLst/>
              </a:prstGeom>
              <a:blipFill>
                <a:blip r:embed="rId11"/>
                <a:stretch>
                  <a:fillRect l="-781" r="-781" b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87C1E8-BDF9-614C-89A5-FBDAACC5C88E}"/>
                  </a:ext>
                </a:extLst>
              </p:cNvPr>
              <p:cNvSpPr txBox="1"/>
              <p:nvPr/>
            </p:nvSpPr>
            <p:spPr>
              <a:xfrm>
                <a:off x="6060072" y="1689964"/>
                <a:ext cx="1400384" cy="54354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Phase-II 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acc>
                          <m:accPr>
                            <m:chr m:val="̃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87C1E8-BDF9-614C-89A5-FBDAACC5C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072" y="1689964"/>
                <a:ext cx="1400384" cy="543547"/>
              </a:xfrm>
              <a:prstGeom prst="rect">
                <a:avLst/>
              </a:prstGeom>
              <a:blipFill>
                <a:blip r:embed="rId12"/>
                <a:stretch>
                  <a:fillRect l="-893" r="-2679" b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406D56CB-86AF-D04D-A732-681A4D7E6BDE}"/>
              </a:ext>
            </a:extLst>
          </p:cNvPr>
          <p:cNvSpPr/>
          <p:nvPr/>
        </p:nvSpPr>
        <p:spPr>
          <a:xfrm>
            <a:off x="346510" y="475723"/>
            <a:ext cx="7536580" cy="31633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AA110424-7A0C-9F45-99E3-9A5FD7502EA0}"/>
              </a:ext>
            </a:extLst>
          </p:cNvPr>
          <p:cNvCxnSpPr>
            <a:cxnSpLocks/>
            <a:stCxn id="19" idx="0"/>
            <a:endCxn id="43" idx="1"/>
          </p:cNvCxnSpPr>
          <p:nvPr/>
        </p:nvCxnSpPr>
        <p:spPr>
          <a:xfrm rot="5400000" flipH="1" flipV="1">
            <a:off x="5277996" y="631985"/>
            <a:ext cx="337090" cy="110541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D4C43AC1-D224-DB4C-8C3E-6BEAB32DB796}"/>
              </a:ext>
            </a:extLst>
          </p:cNvPr>
          <p:cNvCxnSpPr>
            <a:cxnSpLocks/>
            <a:stCxn id="19" idx="2"/>
            <a:endCxn id="40" idx="1"/>
          </p:cNvCxnSpPr>
          <p:nvPr/>
        </p:nvCxnSpPr>
        <p:spPr>
          <a:xfrm rot="16200000" flipH="1">
            <a:off x="5313058" y="1214724"/>
            <a:ext cx="327792" cy="11662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452524-3615-F84A-96ED-C5D796A64479}"/>
              </a:ext>
            </a:extLst>
          </p:cNvPr>
          <p:cNvSpPr txBox="1"/>
          <p:nvPr/>
        </p:nvSpPr>
        <p:spPr>
          <a:xfrm>
            <a:off x="3987354" y="1010927"/>
            <a:ext cx="676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0E22BC-D3C2-9F4C-90BC-6921DB6E02FC}"/>
              </a:ext>
            </a:extLst>
          </p:cNvPr>
          <p:cNvSpPr txBox="1"/>
          <p:nvPr/>
        </p:nvSpPr>
        <p:spPr>
          <a:xfrm>
            <a:off x="3842383" y="1736161"/>
            <a:ext cx="966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Calculate CL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E0CF83-98DB-D94B-958C-B2B201BBCC1A}"/>
              </a:ext>
            </a:extLst>
          </p:cNvPr>
          <p:cNvSpPr txBox="1"/>
          <p:nvPr/>
        </p:nvSpPr>
        <p:spPr>
          <a:xfrm>
            <a:off x="5040334" y="753062"/>
            <a:ext cx="786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Obtain CL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9DBE75-9370-B940-A8F6-DF4669788F9B}"/>
              </a:ext>
            </a:extLst>
          </p:cNvPr>
          <p:cNvSpPr txBox="1"/>
          <p:nvPr/>
        </p:nvSpPr>
        <p:spPr>
          <a:xfrm>
            <a:off x="4990898" y="1708054"/>
            <a:ext cx="885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Monitoring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0FCEE3F-3D29-684A-A4F0-9AB2D3F5EAEF}"/>
              </a:ext>
            </a:extLst>
          </p:cNvPr>
          <p:cNvSpPr txBox="1"/>
          <p:nvPr/>
        </p:nvSpPr>
        <p:spPr>
          <a:xfrm>
            <a:off x="6012822" y="1418414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Apply CL</a:t>
            </a:r>
          </a:p>
        </p:txBody>
      </p:sp>
    </p:spTree>
    <p:extLst>
      <p:ext uri="{BB962C8B-B14F-4D97-AF65-F5344CB8AC3E}">
        <p14:creationId xmlns:p14="http://schemas.microsoft.com/office/powerpoint/2010/main" val="267229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/>
              <p:nvPr/>
            </p:nvSpPr>
            <p:spPr>
              <a:xfrm>
                <a:off x="473864" y="1689508"/>
                <a:ext cx="1032990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Data 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64" y="1689508"/>
                <a:ext cx="1032990" cy="523990"/>
              </a:xfrm>
              <a:prstGeom prst="rect">
                <a:avLst/>
              </a:prstGeom>
              <a:blipFill>
                <a:blip r:embed="rId2"/>
                <a:stretch>
                  <a:fillRect b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B16711-508C-554E-86F8-B18486A903C1}"/>
              </a:ext>
            </a:extLst>
          </p:cNvPr>
          <p:cNvCxnSpPr>
            <a:cxnSpLocks/>
            <a:stCxn id="60" idx="0"/>
            <a:endCxn id="14" idx="1"/>
          </p:cNvCxnSpPr>
          <p:nvPr/>
        </p:nvCxnSpPr>
        <p:spPr>
          <a:xfrm flipV="1">
            <a:off x="4226153" y="1325601"/>
            <a:ext cx="516605" cy="398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803F07-A468-9F43-B713-246F7BFE501D}"/>
              </a:ext>
            </a:extLst>
          </p:cNvPr>
          <p:cNvCxnSpPr>
            <a:cxnSpLocks/>
            <a:stCxn id="60" idx="2"/>
            <a:endCxn id="37" idx="1"/>
          </p:cNvCxnSpPr>
          <p:nvPr/>
        </p:nvCxnSpPr>
        <p:spPr>
          <a:xfrm>
            <a:off x="4226153" y="2179007"/>
            <a:ext cx="520528" cy="397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11065AF-E81A-274A-B039-4A2B3E76069D}"/>
              </a:ext>
            </a:extLst>
          </p:cNvPr>
          <p:cNvCxnSpPr>
            <a:cxnSpLocks/>
            <a:stCxn id="95" idx="2"/>
          </p:cNvCxnSpPr>
          <p:nvPr/>
        </p:nvCxnSpPr>
        <p:spPr>
          <a:xfrm rot="5400000">
            <a:off x="3955639" y="-256724"/>
            <a:ext cx="602308" cy="653286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32457E-9B82-6043-AAA7-40CAC3EA50EF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990359" y="2213498"/>
            <a:ext cx="0" cy="11013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6EEE423-DAE8-3E41-9D1A-8702DF5C18F2}"/>
              </a:ext>
            </a:extLst>
          </p:cNvPr>
          <p:cNvSpPr txBox="1"/>
          <p:nvPr/>
        </p:nvSpPr>
        <p:spPr>
          <a:xfrm>
            <a:off x="2067383" y="2919236"/>
            <a:ext cx="239136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The data set has concept drift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071DC3-D1A4-DD49-94E4-03A810AF279F}"/>
              </a:ext>
            </a:extLst>
          </p:cNvPr>
          <p:cNvSpPr txBox="1"/>
          <p:nvPr/>
        </p:nvSpPr>
        <p:spPr>
          <a:xfrm rot="16200000">
            <a:off x="949521" y="2401014"/>
            <a:ext cx="89999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Remove unstable data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B21975F-76C6-4C4C-9C42-9825CD4CE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01" y="1648370"/>
            <a:ext cx="972551" cy="60626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A20AECA-F7CF-7E49-8D32-D250C2DEDB46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1506854" y="1951503"/>
            <a:ext cx="1729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E7A586EF-D1AE-9D41-8381-90DF99027950}"/>
              </a:ext>
            </a:extLst>
          </p:cNvPr>
          <p:cNvSpPr/>
          <p:nvPr/>
        </p:nvSpPr>
        <p:spPr>
          <a:xfrm>
            <a:off x="345439" y="649432"/>
            <a:ext cx="7538722" cy="28159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C6CCE-BAA0-A54C-8470-BEB33A352F8B}"/>
              </a:ext>
            </a:extLst>
          </p:cNvPr>
          <p:cNvSpPr/>
          <p:nvPr/>
        </p:nvSpPr>
        <p:spPr>
          <a:xfrm>
            <a:off x="1679826" y="1780090"/>
            <a:ext cx="795854" cy="3428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547258-3BD5-1E47-BFDE-25FA57D86421}"/>
              </a:ext>
            </a:extLst>
          </p:cNvPr>
          <p:cNvCxnSpPr>
            <a:cxnSpLocks/>
            <a:stCxn id="21" idx="3"/>
            <a:endCxn id="53" idx="1"/>
          </p:cNvCxnSpPr>
          <p:nvPr/>
        </p:nvCxnSpPr>
        <p:spPr>
          <a:xfrm flipV="1">
            <a:off x="2475680" y="1951503"/>
            <a:ext cx="18042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CE44DF8-4CAD-4A45-A48E-99D3B85B9202}"/>
              </a:ext>
            </a:extLst>
          </p:cNvPr>
          <p:cNvSpPr/>
          <p:nvPr/>
        </p:nvSpPr>
        <p:spPr>
          <a:xfrm>
            <a:off x="3810137" y="1723999"/>
            <a:ext cx="832031" cy="4550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Concept Drift?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535B4C2-B5A1-D743-A94B-5E718A6E26C5}"/>
              </a:ext>
            </a:extLst>
          </p:cNvPr>
          <p:cNvCxnSpPr>
            <a:cxnSpLocks/>
            <a:stCxn id="53" idx="3"/>
            <a:endCxn id="60" idx="1"/>
          </p:cNvCxnSpPr>
          <p:nvPr/>
        </p:nvCxnSpPr>
        <p:spPr>
          <a:xfrm>
            <a:off x="3628652" y="1951503"/>
            <a:ext cx="1814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5506030-1547-E94B-AD3B-85974E389D55}"/>
              </a:ext>
            </a:extLst>
          </p:cNvPr>
          <p:cNvCxnSpPr>
            <a:cxnSpLocks/>
            <a:stCxn id="14" idx="3"/>
            <a:endCxn id="94" idx="1"/>
          </p:cNvCxnSpPr>
          <p:nvPr/>
        </p:nvCxnSpPr>
        <p:spPr>
          <a:xfrm flipV="1">
            <a:off x="7108698" y="1325600"/>
            <a:ext cx="18085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FD2FE63-3B23-344C-BF30-E2A50F4F756A}"/>
              </a:ext>
            </a:extLst>
          </p:cNvPr>
          <p:cNvCxnSpPr>
            <a:cxnSpLocks/>
            <a:stCxn id="37" idx="3"/>
            <a:endCxn id="95" idx="1"/>
          </p:cNvCxnSpPr>
          <p:nvPr/>
        </p:nvCxnSpPr>
        <p:spPr>
          <a:xfrm flipV="1">
            <a:off x="7112621" y="2572411"/>
            <a:ext cx="176935" cy="39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DBC85158-F680-2045-8829-F2563FDC1C01}"/>
              </a:ext>
            </a:extLst>
          </p:cNvPr>
          <p:cNvSpPr/>
          <p:nvPr/>
        </p:nvSpPr>
        <p:spPr>
          <a:xfrm>
            <a:off x="7289556" y="1189455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C855DC51-EB63-D744-A5FE-183B0FC4C252}"/>
              </a:ext>
            </a:extLst>
          </p:cNvPr>
          <p:cNvSpPr/>
          <p:nvPr/>
        </p:nvSpPr>
        <p:spPr>
          <a:xfrm>
            <a:off x="7289556" y="2436266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446F60-3B9F-1A4C-B6D7-9FB847A7C60A}"/>
              </a:ext>
            </a:extLst>
          </p:cNvPr>
          <p:cNvGrpSpPr/>
          <p:nvPr/>
        </p:nvGrpSpPr>
        <p:grpSpPr>
          <a:xfrm>
            <a:off x="4742758" y="732812"/>
            <a:ext cx="2365940" cy="1185577"/>
            <a:chOff x="4742758" y="820364"/>
            <a:chExt cx="2365940" cy="118557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B7E52E-6C32-894F-BBFA-4BBF9D357FE0}"/>
                </a:ext>
              </a:extLst>
            </p:cNvPr>
            <p:cNvSpPr/>
            <p:nvPr/>
          </p:nvSpPr>
          <p:spPr>
            <a:xfrm>
              <a:off x="4742758" y="820364"/>
              <a:ext cx="2365940" cy="11855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DF4B0DF-3D36-4D48-B0F3-CD7DC93A2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8185" y="829447"/>
              <a:ext cx="1908545" cy="1143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86702A-5EBA-3C44-B5EB-653FE0D17FF5}"/>
                </a:ext>
              </a:extLst>
            </p:cNvPr>
            <p:cNvSpPr txBox="1"/>
            <p:nvPr/>
          </p:nvSpPr>
          <p:spPr>
            <a:xfrm rot="16200000">
              <a:off x="4525878" y="1247059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MEWMA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A37355-1C43-1D49-9966-8F4CE0E1EDFD}"/>
              </a:ext>
            </a:extLst>
          </p:cNvPr>
          <p:cNvGrpSpPr/>
          <p:nvPr/>
        </p:nvGrpSpPr>
        <p:grpSpPr>
          <a:xfrm>
            <a:off x="4746681" y="1983583"/>
            <a:ext cx="2365940" cy="1185577"/>
            <a:chOff x="4746681" y="2071135"/>
            <a:chExt cx="2365940" cy="118557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E2E468E-6436-1F4B-92B4-B8DBA1DE9DCA}"/>
                </a:ext>
              </a:extLst>
            </p:cNvPr>
            <p:cNvSpPr/>
            <p:nvPr/>
          </p:nvSpPr>
          <p:spPr>
            <a:xfrm>
              <a:off x="4746681" y="2071135"/>
              <a:ext cx="2365940" cy="11855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BAFB552-715A-D64D-B850-C767B9E87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970181" y="2080218"/>
              <a:ext cx="2000471" cy="11430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CECAFD2-7703-BD4B-B9A4-417230B6BB24}"/>
                </a:ext>
              </a:extLst>
            </p:cNvPr>
            <p:cNvSpPr txBox="1"/>
            <p:nvPr/>
          </p:nvSpPr>
          <p:spPr>
            <a:xfrm rot="16200000">
              <a:off x="4525878" y="2497830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MEWMA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682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/>
              <p:nvPr/>
            </p:nvSpPr>
            <p:spPr>
              <a:xfrm>
                <a:off x="473864" y="1689508"/>
                <a:ext cx="1032990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Data 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64" y="1689508"/>
                <a:ext cx="1032990" cy="523990"/>
              </a:xfrm>
              <a:prstGeom prst="rect">
                <a:avLst/>
              </a:prstGeom>
              <a:blipFill>
                <a:blip r:embed="rId2"/>
                <a:stretch>
                  <a:fillRect b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B16711-508C-554E-86F8-B18486A903C1}"/>
              </a:ext>
            </a:extLst>
          </p:cNvPr>
          <p:cNvCxnSpPr>
            <a:cxnSpLocks/>
            <a:stCxn id="60" idx="0"/>
            <a:endCxn id="14" idx="1"/>
          </p:cNvCxnSpPr>
          <p:nvPr/>
        </p:nvCxnSpPr>
        <p:spPr>
          <a:xfrm flipV="1">
            <a:off x="4226153" y="1325601"/>
            <a:ext cx="516605" cy="398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803F07-A468-9F43-B713-246F7BFE501D}"/>
              </a:ext>
            </a:extLst>
          </p:cNvPr>
          <p:cNvCxnSpPr>
            <a:cxnSpLocks/>
            <a:stCxn id="60" idx="2"/>
            <a:endCxn id="37" idx="1"/>
          </p:cNvCxnSpPr>
          <p:nvPr/>
        </p:nvCxnSpPr>
        <p:spPr>
          <a:xfrm>
            <a:off x="4226153" y="2179007"/>
            <a:ext cx="520528" cy="397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11065AF-E81A-274A-B039-4A2B3E76069D}"/>
              </a:ext>
            </a:extLst>
          </p:cNvPr>
          <p:cNvCxnSpPr>
            <a:cxnSpLocks/>
            <a:stCxn id="95" idx="2"/>
          </p:cNvCxnSpPr>
          <p:nvPr/>
        </p:nvCxnSpPr>
        <p:spPr>
          <a:xfrm rot="5400000">
            <a:off x="3955639" y="-256724"/>
            <a:ext cx="602308" cy="653286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32457E-9B82-6043-AAA7-40CAC3EA50EF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990359" y="2213498"/>
            <a:ext cx="0" cy="11013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6EEE423-DAE8-3E41-9D1A-8702DF5C18F2}"/>
              </a:ext>
            </a:extLst>
          </p:cNvPr>
          <p:cNvSpPr txBox="1"/>
          <p:nvPr/>
        </p:nvSpPr>
        <p:spPr>
          <a:xfrm>
            <a:off x="2067383" y="2919236"/>
            <a:ext cx="239136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The data set has concept drift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071DC3-D1A4-DD49-94E4-03A810AF279F}"/>
              </a:ext>
            </a:extLst>
          </p:cNvPr>
          <p:cNvSpPr txBox="1"/>
          <p:nvPr/>
        </p:nvSpPr>
        <p:spPr>
          <a:xfrm rot="16200000">
            <a:off x="949521" y="2401014"/>
            <a:ext cx="89999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Remove unstable data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A20AECA-F7CF-7E49-8D32-D250C2DEDB46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1506854" y="1951503"/>
            <a:ext cx="78658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E7A586EF-D1AE-9D41-8381-90DF99027950}"/>
              </a:ext>
            </a:extLst>
          </p:cNvPr>
          <p:cNvSpPr/>
          <p:nvPr/>
        </p:nvSpPr>
        <p:spPr>
          <a:xfrm>
            <a:off x="345439" y="649432"/>
            <a:ext cx="7538722" cy="28159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C6CCE-BAA0-A54C-8470-BEB33A352F8B}"/>
              </a:ext>
            </a:extLst>
          </p:cNvPr>
          <p:cNvSpPr/>
          <p:nvPr/>
        </p:nvSpPr>
        <p:spPr>
          <a:xfrm>
            <a:off x="2293442" y="1780090"/>
            <a:ext cx="795854" cy="3428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547258-3BD5-1E47-BFDE-25FA57D86421}"/>
              </a:ext>
            </a:extLst>
          </p:cNvPr>
          <p:cNvCxnSpPr>
            <a:cxnSpLocks/>
            <a:stCxn id="21" idx="3"/>
            <a:endCxn id="60" idx="1"/>
          </p:cNvCxnSpPr>
          <p:nvPr/>
        </p:nvCxnSpPr>
        <p:spPr>
          <a:xfrm flipV="1">
            <a:off x="3089296" y="1951503"/>
            <a:ext cx="72084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CE44DF8-4CAD-4A45-A48E-99D3B85B9202}"/>
              </a:ext>
            </a:extLst>
          </p:cNvPr>
          <p:cNvSpPr/>
          <p:nvPr/>
        </p:nvSpPr>
        <p:spPr>
          <a:xfrm>
            <a:off x="3810137" y="1723999"/>
            <a:ext cx="832031" cy="4550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Concept Drift?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5506030-1547-E94B-AD3B-85974E389D55}"/>
              </a:ext>
            </a:extLst>
          </p:cNvPr>
          <p:cNvCxnSpPr>
            <a:cxnSpLocks/>
            <a:stCxn id="14" idx="3"/>
            <a:endCxn id="94" idx="1"/>
          </p:cNvCxnSpPr>
          <p:nvPr/>
        </p:nvCxnSpPr>
        <p:spPr>
          <a:xfrm flipV="1">
            <a:off x="7108698" y="1325600"/>
            <a:ext cx="18085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FD2FE63-3B23-344C-BF30-E2A50F4F756A}"/>
              </a:ext>
            </a:extLst>
          </p:cNvPr>
          <p:cNvCxnSpPr>
            <a:cxnSpLocks/>
            <a:stCxn id="37" idx="3"/>
            <a:endCxn id="95" idx="1"/>
          </p:cNvCxnSpPr>
          <p:nvPr/>
        </p:nvCxnSpPr>
        <p:spPr>
          <a:xfrm flipV="1">
            <a:off x="7112621" y="2572411"/>
            <a:ext cx="176935" cy="39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DBC85158-F680-2045-8829-F2563FDC1C01}"/>
              </a:ext>
            </a:extLst>
          </p:cNvPr>
          <p:cNvSpPr/>
          <p:nvPr/>
        </p:nvSpPr>
        <p:spPr>
          <a:xfrm>
            <a:off x="7289556" y="1189455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C855DC51-EB63-D744-A5FE-183B0FC4C252}"/>
              </a:ext>
            </a:extLst>
          </p:cNvPr>
          <p:cNvSpPr/>
          <p:nvPr/>
        </p:nvSpPr>
        <p:spPr>
          <a:xfrm>
            <a:off x="7289556" y="2436266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446F60-3B9F-1A4C-B6D7-9FB847A7C60A}"/>
              </a:ext>
            </a:extLst>
          </p:cNvPr>
          <p:cNvGrpSpPr/>
          <p:nvPr/>
        </p:nvGrpSpPr>
        <p:grpSpPr>
          <a:xfrm>
            <a:off x="4742758" y="732812"/>
            <a:ext cx="2365940" cy="1185577"/>
            <a:chOff x="4742758" y="820364"/>
            <a:chExt cx="2365940" cy="118557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B7E52E-6C32-894F-BBFA-4BBF9D357FE0}"/>
                </a:ext>
              </a:extLst>
            </p:cNvPr>
            <p:cNvSpPr/>
            <p:nvPr/>
          </p:nvSpPr>
          <p:spPr>
            <a:xfrm>
              <a:off x="4742758" y="820364"/>
              <a:ext cx="2365940" cy="11855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DF4B0DF-3D36-4D48-B0F3-CD7DC93A2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8185" y="829447"/>
              <a:ext cx="1908545" cy="1143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86702A-5EBA-3C44-B5EB-653FE0D17FF5}"/>
                </a:ext>
              </a:extLst>
            </p:cNvPr>
            <p:cNvSpPr txBox="1"/>
            <p:nvPr/>
          </p:nvSpPr>
          <p:spPr>
            <a:xfrm rot="16200000">
              <a:off x="4525878" y="1247059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MEWMA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A37355-1C43-1D49-9966-8F4CE0E1EDFD}"/>
              </a:ext>
            </a:extLst>
          </p:cNvPr>
          <p:cNvGrpSpPr/>
          <p:nvPr/>
        </p:nvGrpSpPr>
        <p:grpSpPr>
          <a:xfrm>
            <a:off x="4746681" y="1983583"/>
            <a:ext cx="2365940" cy="1185577"/>
            <a:chOff x="4746681" y="2071135"/>
            <a:chExt cx="2365940" cy="118557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E2E468E-6436-1F4B-92B4-B8DBA1DE9DCA}"/>
                </a:ext>
              </a:extLst>
            </p:cNvPr>
            <p:cNvSpPr/>
            <p:nvPr/>
          </p:nvSpPr>
          <p:spPr>
            <a:xfrm>
              <a:off x="4746681" y="2071135"/>
              <a:ext cx="2365940" cy="11855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BAFB552-715A-D64D-B850-C767B9E87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4970181" y="2098112"/>
              <a:ext cx="2000471" cy="1107212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CECAFD2-7703-BD4B-B9A4-417230B6BB24}"/>
                </a:ext>
              </a:extLst>
            </p:cNvPr>
            <p:cNvSpPr txBox="1"/>
            <p:nvPr/>
          </p:nvSpPr>
          <p:spPr>
            <a:xfrm rot="16200000">
              <a:off x="4525878" y="2497830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MEWMA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575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D48EDCA5-89C0-1046-9920-6500616BF5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99247" y="560383"/>
            <a:ext cx="1522033" cy="91152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69E38E-BB4A-874B-9920-B65D02AF338A}"/>
                  </a:ext>
                </a:extLst>
              </p:cNvPr>
              <p:cNvSpPr txBox="1"/>
              <p:nvPr/>
            </p:nvSpPr>
            <p:spPr>
              <a:xfrm>
                <a:off x="2431411" y="1547513"/>
                <a:ext cx="1463040" cy="549509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sz="1400" dirty="0"/>
                  <a:t>Phase-I Data 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69E38E-BB4A-874B-9920-B65D02AF3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11" y="1547513"/>
                <a:ext cx="1463040" cy="549509"/>
              </a:xfrm>
              <a:prstGeom prst="rect">
                <a:avLst/>
              </a:prstGeom>
              <a:blipFill>
                <a:blip r:embed="rId3"/>
                <a:stretch>
                  <a:fillRect t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D5991-F741-3342-84D4-BBB622BA6CD9}"/>
                  </a:ext>
                </a:extLst>
              </p:cNvPr>
              <p:cNvSpPr txBox="1"/>
              <p:nvPr/>
            </p:nvSpPr>
            <p:spPr>
              <a:xfrm>
                <a:off x="2431413" y="811859"/>
                <a:ext cx="1463040" cy="551498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sz="1400" dirty="0"/>
                  <a:t>Training Data 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D5991-F741-3342-84D4-BBB622BA6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13" y="811859"/>
                <a:ext cx="1463040" cy="551498"/>
              </a:xfrm>
              <a:prstGeom prst="rect">
                <a:avLst/>
              </a:prstGeom>
              <a:blipFill>
                <a:blip r:embed="rId4"/>
                <a:stretch>
                  <a:fillRect t="-2222" r="-16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C806A0-813B-D241-8A1A-FF670D4FBA8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141721" y="1087608"/>
            <a:ext cx="289692" cy="405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C5E9C2-E2D6-7E43-9896-CE98A068092E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3894453" y="1087608"/>
            <a:ext cx="607960" cy="405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9D6A46-5B4C-AC40-9697-DF13E525C583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3894451" y="1493591"/>
            <a:ext cx="607962" cy="328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37FB4BA-8BFD-704E-B6BA-915F83B40ACF}"/>
              </a:ext>
            </a:extLst>
          </p:cNvPr>
          <p:cNvSpPr/>
          <p:nvPr/>
        </p:nvSpPr>
        <p:spPr>
          <a:xfrm>
            <a:off x="4502413" y="1353235"/>
            <a:ext cx="782845" cy="2807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FEF1553-7ACA-6448-AE5A-C23C6984DBC5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>
            <a:off x="6760264" y="1471906"/>
            <a:ext cx="26756" cy="218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A755851F-4D9D-CE4B-863E-DC9E1672196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29322" y="2543278"/>
            <a:ext cx="1429746" cy="8562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6F7EB666-A889-4C4F-BAE1-3040939C05D1}"/>
              </a:ext>
            </a:extLst>
          </p:cNvPr>
          <p:cNvSpPr txBox="1"/>
          <p:nvPr/>
        </p:nvSpPr>
        <p:spPr>
          <a:xfrm>
            <a:off x="1263546" y="3353725"/>
            <a:ext cx="761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Gradual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4B0A9A9A-EB5D-F54E-BD9F-5FFA0145E72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324279" y="2543279"/>
            <a:ext cx="1429745" cy="85625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D55780FA-4F1F-3342-8DA9-E19A7601CC6F}"/>
              </a:ext>
            </a:extLst>
          </p:cNvPr>
          <p:cNvSpPr txBox="1"/>
          <p:nvPr/>
        </p:nvSpPr>
        <p:spPr>
          <a:xfrm>
            <a:off x="3691524" y="3353725"/>
            <a:ext cx="695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Abrupt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B8AA886-D242-6048-90F8-6954B30993B9}"/>
              </a:ext>
            </a:extLst>
          </p:cNvPr>
          <p:cNvSpPr txBox="1"/>
          <p:nvPr/>
        </p:nvSpPr>
        <p:spPr>
          <a:xfrm>
            <a:off x="5974559" y="3353725"/>
            <a:ext cx="919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In-Control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20F0A21B-10A6-6948-B09B-46F47EE3AD9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719237" y="2543279"/>
            <a:ext cx="1429743" cy="85625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2DE88-3BCC-5840-A00B-73EB3D8DD482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141721" y="1493590"/>
            <a:ext cx="289690" cy="328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00BC10-7CEF-A947-81B8-16607851B162}"/>
                  </a:ext>
                </a:extLst>
              </p:cNvPr>
              <p:cNvSpPr txBox="1"/>
              <p:nvPr/>
            </p:nvSpPr>
            <p:spPr>
              <a:xfrm>
                <a:off x="514089" y="1231595"/>
                <a:ext cx="1627632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sz="1400" dirty="0"/>
                  <a:t>Stationary</a:t>
                </a:r>
                <a:r>
                  <a:rPr lang="zh-CN" altLang="en-US" sz="1400" dirty="0"/>
                  <a:t> </a:t>
                </a:r>
                <a:r>
                  <a:rPr lang="en-US" sz="1400" dirty="0"/>
                  <a:t>Data 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00BC10-7CEF-A947-81B8-16607851B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89" y="1231595"/>
                <a:ext cx="1627632" cy="523990"/>
              </a:xfrm>
              <a:prstGeom prst="rect">
                <a:avLst/>
              </a:prstGeom>
              <a:blipFill>
                <a:blip r:embed="rId8"/>
                <a:stretch>
                  <a:fillRect l="-763" r="-1527" b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406D56CB-86AF-D04D-A732-681A4D7E6BDE}"/>
              </a:ext>
            </a:extLst>
          </p:cNvPr>
          <p:cNvSpPr/>
          <p:nvPr/>
        </p:nvSpPr>
        <p:spPr>
          <a:xfrm>
            <a:off x="346510" y="475723"/>
            <a:ext cx="7536580" cy="31633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AA110424-7A0C-9F45-99E3-9A5FD7502EA0}"/>
              </a:ext>
            </a:extLst>
          </p:cNvPr>
          <p:cNvCxnSpPr>
            <a:cxnSpLocks/>
            <a:stCxn id="19" idx="0"/>
            <a:endCxn id="43" idx="1"/>
          </p:cNvCxnSpPr>
          <p:nvPr/>
        </p:nvCxnSpPr>
        <p:spPr>
          <a:xfrm rot="5400000" flipH="1" flipV="1">
            <a:off x="5277996" y="631985"/>
            <a:ext cx="337090" cy="110541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D4C43AC1-D224-DB4C-8C3E-6BEAB32DB796}"/>
              </a:ext>
            </a:extLst>
          </p:cNvPr>
          <p:cNvCxnSpPr>
            <a:cxnSpLocks/>
            <a:stCxn id="19" idx="2"/>
            <a:endCxn id="40" idx="1"/>
          </p:cNvCxnSpPr>
          <p:nvPr/>
        </p:nvCxnSpPr>
        <p:spPr>
          <a:xfrm rot="16200000" flipH="1">
            <a:off x="5313058" y="1214724"/>
            <a:ext cx="327792" cy="11662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452524-3615-F84A-96ED-C5D796A64479}"/>
              </a:ext>
            </a:extLst>
          </p:cNvPr>
          <p:cNvSpPr txBox="1"/>
          <p:nvPr/>
        </p:nvSpPr>
        <p:spPr>
          <a:xfrm>
            <a:off x="3987354" y="1010927"/>
            <a:ext cx="676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0E22BC-D3C2-9F4C-90BC-6921DB6E02FC}"/>
              </a:ext>
            </a:extLst>
          </p:cNvPr>
          <p:cNvSpPr txBox="1"/>
          <p:nvPr/>
        </p:nvSpPr>
        <p:spPr>
          <a:xfrm>
            <a:off x="3842383" y="1736161"/>
            <a:ext cx="966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Calculate CL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E0CF83-98DB-D94B-958C-B2B201BBCC1A}"/>
              </a:ext>
            </a:extLst>
          </p:cNvPr>
          <p:cNvSpPr txBox="1"/>
          <p:nvPr/>
        </p:nvSpPr>
        <p:spPr>
          <a:xfrm>
            <a:off x="5040334" y="753062"/>
            <a:ext cx="786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Obtain CL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9DBE75-9370-B940-A8F6-DF4669788F9B}"/>
              </a:ext>
            </a:extLst>
          </p:cNvPr>
          <p:cNvSpPr txBox="1"/>
          <p:nvPr/>
        </p:nvSpPr>
        <p:spPr>
          <a:xfrm>
            <a:off x="4990898" y="1708054"/>
            <a:ext cx="885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Monitoring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0FCEE3F-3D29-684A-A4F0-9AB2D3F5EAEF}"/>
              </a:ext>
            </a:extLst>
          </p:cNvPr>
          <p:cNvSpPr txBox="1"/>
          <p:nvPr/>
        </p:nvSpPr>
        <p:spPr>
          <a:xfrm>
            <a:off x="6012822" y="1437870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Apply CL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D9343F-C586-0849-9443-4F7D6F639232}"/>
              </a:ext>
            </a:extLst>
          </p:cNvPr>
          <p:cNvCxnSpPr>
            <a:cxnSpLocks/>
            <a:stCxn id="40" idx="2"/>
            <a:endCxn id="81" idx="0"/>
          </p:cNvCxnSpPr>
          <p:nvPr/>
        </p:nvCxnSpPr>
        <p:spPr>
          <a:xfrm flipH="1">
            <a:off x="1644195" y="2233511"/>
            <a:ext cx="5142825" cy="309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04E96F7-8D62-9B49-9246-F29BEEB01327}"/>
              </a:ext>
            </a:extLst>
          </p:cNvPr>
          <p:cNvCxnSpPr>
            <a:cxnSpLocks/>
            <a:stCxn id="40" idx="2"/>
            <a:endCxn id="86" idx="0"/>
          </p:cNvCxnSpPr>
          <p:nvPr/>
        </p:nvCxnSpPr>
        <p:spPr>
          <a:xfrm flipH="1">
            <a:off x="4039152" y="2233511"/>
            <a:ext cx="2747868" cy="309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C77AA27-B398-794E-A38B-B4B5EBA97F94}"/>
              </a:ext>
            </a:extLst>
          </p:cNvPr>
          <p:cNvCxnSpPr>
            <a:cxnSpLocks/>
            <a:stCxn id="40" idx="2"/>
            <a:endCxn id="90" idx="0"/>
          </p:cNvCxnSpPr>
          <p:nvPr/>
        </p:nvCxnSpPr>
        <p:spPr>
          <a:xfrm flipH="1">
            <a:off x="6434109" y="2233511"/>
            <a:ext cx="352911" cy="309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87C1E8-BDF9-614C-89A5-FBDAACC5C88E}"/>
                  </a:ext>
                </a:extLst>
              </p:cNvPr>
              <p:cNvSpPr txBox="1"/>
              <p:nvPr/>
            </p:nvSpPr>
            <p:spPr>
              <a:xfrm>
                <a:off x="6060072" y="1689964"/>
                <a:ext cx="1453896" cy="54354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sz="1400" dirty="0"/>
                  <a:t>Phase-II Data 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acc>
                          <m:accPr>
                            <m:chr m:val="̃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87C1E8-BDF9-614C-89A5-FBDAACC5C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072" y="1689964"/>
                <a:ext cx="1453896" cy="543547"/>
              </a:xfrm>
              <a:prstGeom prst="rect">
                <a:avLst/>
              </a:prstGeom>
              <a:blipFill>
                <a:blip r:embed="rId9"/>
                <a:stretch>
                  <a:fillRect l="-855" r="-2564" b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11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CC3A95B-B2DC-8146-8A21-4E584CFCA72B}"/>
              </a:ext>
            </a:extLst>
          </p:cNvPr>
          <p:cNvGrpSpPr/>
          <p:nvPr/>
        </p:nvGrpSpPr>
        <p:grpSpPr>
          <a:xfrm>
            <a:off x="346510" y="274320"/>
            <a:ext cx="7536580" cy="3566160"/>
            <a:chOff x="346510" y="259676"/>
            <a:chExt cx="7536580" cy="356616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3FD52E3-DB0D-9647-8F92-C8E39219B2B9}"/>
                </a:ext>
              </a:extLst>
            </p:cNvPr>
            <p:cNvSpPr>
              <a:spLocks/>
            </p:cNvSpPr>
            <p:nvPr/>
          </p:nvSpPr>
          <p:spPr>
            <a:xfrm>
              <a:off x="346510" y="259676"/>
              <a:ext cx="7536580" cy="356616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C408DB-BA89-D24C-8265-BB56DAF3C3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66827" y="3475973"/>
              <a:ext cx="3057888" cy="331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Diagnose the origin of concept drift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71536A-AC2D-BA48-8C7C-B5437E3313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54716" y="380503"/>
              <a:ext cx="6155692" cy="3117242"/>
              <a:chOff x="1499501" y="769019"/>
              <a:chExt cx="6155692" cy="311724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E7893B92-2981-F543-A96B-91A74BEE7A86}"/>
                  </a:ext>
                </a:extLst>
              </p:cNvPr>
              <p:cNvGrpSpPr/>
              <p:nvPr/>
            </p:nvGrpSpPr>
            <p:grpSpPr>
              <a:xfrm>
                <a:off x="1499501" y="769019"/>
                <a:ext cx="2980944" cy="3117241"/>
                <a:chOff x="1140164" y="574336"/>
                <a:chExt cx="2980944" cy="3117241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EDAB300E-FA72-0147-80FF-E634D74AE0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2846" b="37483"/>
                <a:stretch/>
              </p:blipFill>
              <p:spPr>
                <a:xfrm>
                  <a:off x="1140164" y="574336"/>
                  <a:ext cx="2980944" cy="311724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87BA90E1-0834-4944-836A-F96FF73106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262" t="96862" r="4316" b="797"/>
                <a:stretch/>
              </p:blipFill>
              <p:spPr>
                <a:xfrm>
                  <a:off x="1173341" y="3567511"/>
                  <a:ext cx="2907792" cy="10641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129F8D2-3A53-1B47-9795-A3B4803ED1C7}"/>
                  </a:ext>
                </a:extLst>
              </p:cNvPr>
              <p:cNvGrpSpPr/>
              <p:nvPr/>
            </p:nvGrpSpPr>
            <p:grpSpPr>
              <a:xfrm>
                <a:off x="4674249" y="769019"/>
                <a:ext cx="2980944" cy="3117242"/>
                <a:chOff x="4953141" y="583189"/>
                <a:chExt cx="2980944" cy="3117242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D1628B8D-8C44-E74D-ACEF-56799B0389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2850" b="37478"/>
                <a:stretch/>
              </p:blipFill>
              <p:spPr>
                <a:xfrm>
                  <a:off x="4953141" y="583189"/>
                  <a:ext cx="2980944" cy="3117242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45A54495-EABE-2140-AEDF-159AD9DD31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262" t="96862" r="4316" b="797"/>
                <a:stretch/>
              </p:blipFill>
              <p:spPr>
                <a:xfrm>
                  <a:off x="4983408" y="3577888"/>
                  <a:ext cx="2907792" cy="10641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87081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F645DDA-6C9A-AF43-8FBB-683FA32E1857}"/>
              </a:ext>
            </a:extLst>
          </p:cNvPr>
          <p:cNvGrpSpPr/>
          <p:nvPr/>
        </p:nvGrpSpPr>
        <p:grpSpPr>
          <a:xfrm>
            <a:off x="341698" y="422429"/>
            <a:ext cx="7536580" cy="3269943"/>
            <a:chOff x="798898" y="985654"/>
            <a:chExt cx="7536580" cy="326994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3FD52E3-DB0D-9647-8F92-C8E39219B2B9}"/>
                </a:ext>
              </a:extLst>
            </p:cNvPr>
            <p:cNvSpPr/>
            <p:nvPr/>
          </p:nvSpPr>
          <p:spPr>
            <a:xfrm>
              <a:off x="798898" y="985654"/>
              <a:ext cx="7536580" cy="326994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C408DB-BA89-D24C-8265-BB56DAF3C3FF}"/>
                </a:ext>
              </a:extLst>
            </p:cNvPr>
            <p:cNvSpPr txBox="1"/>
            <p:nvPr/>
          </p:nvSpPr>
          <p:spPr>
            <a:xfrm>
              <a:off x="2819215" y="3886263"/>
              <a:ext cx="3057888" cy="331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Diagnose the origin of concept drift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71536A-AC2D-BA48-8C7C-B5437E331354}"/>
                </a:ext>
              </a:extLst>
            </p:cNvPr>
            <p:cNvGrpSpPr/>
            <p:nvPr/>
          </p:nvGrpSpPr>
          <p:grpSpPr>
            <a:xfrm>
              <a:off x="1493096" y="1121029"/>
              <a:ext cx="6163391" cy="2765236"/>
              <a:chOff x="1485493" y="1121027"/>
              <a:chExt cx="6163391" cy="276523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E7893B92-2981-F543-A96B-91A74BEE7A86}"/>
                  </a:ext>
                </a:extLst>
              </p:cNvPr>
              <p:cNvGrpSpPr/>
              <p:nvPr/>
            </p:nvGrpSpPr>
            <p:grpSpPr>
              <a:xfrm>
                <a:off x="1485493" y="1121027"/>
                <a:ext cx="2977569" cy="2765236"/>
                <a:chOff x="1126156" y="926344"/>
                <a:chExt cx="2977569" cy="2765236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EDAB300E-FA72-0147-80FF-E634D74AE0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36392"/>
                <a:stretch/>
              </p:blipFill>
              <p:spPr>
                <a:xfrm>
                  <a:off x="1126156" y="926344"/>
                  <a:ext cx="2977569" cy="2765236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87BA90E1-0834-4944-836A-F96FF73106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262" t="96862" r="4316" b="797"/>
                <a:stretch/>
              </p:blipFill>
              <p:spPr>
                <a:xfrm>
                  <a:off x="1173341" y="3567511"/>
                  <a:ext cx="2907792" cy="10641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129F8D2-3A53-1B47-9795-A3B4803ED1C7}"/>
                  </a:ext>
                </a:extLst>
              </p:cNvPr>
              <p:cNvGrpSpPr/>
              <p:nvPr/>
            </p:nvGrpSpPr>
            <p:grpSpPr>
              <a:xfrm>
                <a:off x="4667940" y="1121027"/>
                <a:ext cx="2980944" cy="2765236"/>
                <a:chOff x="4946832" y="935197"/>
                <a:chExt cx="2980944" cy="2765236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D1628B8D-8C44-E74D-ACEF-56799B0389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36464"/>
                <a:stretch/>
              </p:blipFill>
              <p:spPr>
                <a:xfrm>
                  <a:off x="4946832" y="935197"/>
                  <a:ext cx="2980944" cy="2765236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45A54495-EABE-2140-AEDF-159AD9DD31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262" t="96862" r="4316" b="797"/>
                <a:stretch/>
              </p:blipFill>
              <p:spPr>
                <a:xfrm>
                  <a:off x="4983408" y="3577888"/>
                  <a:ext cx="2907792" cy="10641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982966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7837</TotalTime>
  <Words>162</Words>
  <Application>Microsoft Macintosh PowerPoint</Application>
  <PresentationFormat>Custom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Kungang Zhang</dc:creator>
  <cp:lastModifiedBy>Kungang Zhang</cp:lastModifiedBy>
  <cp:revision>79</cp:revision>
  <dcterms:created xsi:type="dcterms:W3CDTF">2019-11-11T05:10:42Z</dcterms:created>
  <dcterms:modified xsi:type="dcterms:W3CDTF">2020-04-29T03:02:05Z</dcterms:modified>
</cp:coreProperties>
</file>