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6"/>
    <p:restoredTop sz="94694"/>
  </p:normalViewPr>
  <p:slideViewPr>
    <p:cSldViewPr snapToGrid="0" snapToObjects="1">
      <p:cViewPr varScale="1">
        <p:scale>
          <a:sx n="153" d="100"/>
          <a:sy n="153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097"/>
            <a:ext cx="1971675" cy="4362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097"/>
            <a:ext cx="5800725" cy="43629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5285"/>
            <a:ext cx="7886700" cy="112618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486"/>
            <a:ext cx="3886200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0486"/>
            <a:ext cx="3886200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098"/>
            <a:ext cx="7886700" cy="995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2040"/>
            <a:ext cx="3868340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80546"/>
            <a:ext cx="3868340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040"/>
            <a:ext cx="3887391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546"/>
            <a:ext cx="3887391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479"/>
            <a:ext cx="294917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1255"/>
            <a:ext cx="4629150" cy="365860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479"/>
            <a:ext cx="294917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8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71678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9B7D18C8-9BE0-724D-9190-4A0749A2276D}"/>
              </a:ext>
            </a:extLst>
          </p:cNvPr>
          <p:cNvGrpSpPr/>
          <p:nvPr/>
        </p:nvGrpSpPr>
        <p:grpSpPr>
          <a:xfrm>
            <a:off x="1439022" y="803809"/>
            <a:ext cx="6265955" cy="3540644"/>
            <a:chOff x="115821" y="735813"/>
            <a:chExt cx="6265955" cy="354064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CF87BA-570A-6C41-8918-DD2B8ABB92B1}"/>
                </a:ext>
              </a:extLst>
            </p:cNvPr>
            <p:cNvGrpSpPr/>
            <p:nvPr/>
          </p:nvGrpSpPr>
          <p:grpSpPr>
            <a:xfrm>
              <a:off x="392312" y="848748"/>
              <a:ext cx="5603284" cy="3304650"/>
              <a:chOff x="392312" y="848748"/>
              <a:chExt cx="5603284" cy="330465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59AFE1D-38EB-1D4A-A436-315E658E8A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0245"/>
              <a:stretch/>
            </p:blipFill>
            <p:spPr>
              <a:xfrm>
                <a:off x="4321513" y="2234815"/>
                <a:ext cx="1620054" cy="320040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6472054-F368-1641-B8F7-DC10AA8D5904}"/>
                  </a:ext>
                </a:extLst>
              </p:cNvPr>
              <p:cNvGrpSpPr/>
              <p:nvPr/>
            </p:nvGrpSpPr>
            <p:grpSpPr>
              <a:xfrm>
                <a:off x="392312" y="848748"/>
                <a:ext cx="5603284" cy="3304650"/>
                <a:chOff x="-331890" y="906592"/>
                <a:chExt cx="5603284" cy="33046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31694BD-2860-5046-A743-8E4B35BA6A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63884" y="2192749"/>
                      <a:ext cx="1407839" cy="101662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Initial Dataset: </a:t>
                      </a:r>
                      <a14:m>
                        <m:oMath xmlns:m="http://schemas.openxmlformats.org/officeDocument/2006/math">
                          <m:r>
                            <m:rPr>
                              <m:lit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31694BD-2860-5046-A743-8E4B35BA6A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3884" y="2192749"/>
                      <a:ext cx="1407839" cy="101662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540" t="-2410" b="-241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90B16711-508C-554E-86F8-B18486A903C1}"/>
                    </a:ext>
                  </a:extLst>
                </p:cNvPr>
                <p:cNvCxnSpPr>
                  <a:cxnSpLocks/>
                  <a:stCxn id="53" idx="3"/>
                  <a:endCxn id="14" idx="1"/>
                </p:cNvCxnSpPr>
                <p:nvPr/>
              </p:nvCxnSpPr>
              <p:spPr>
                <a:xfrm flipV="1">
                  <a:off x="3008381" y="2209781"/>
                  <a:ext cx="560829" cy="4908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07803F07-A468-9F43-B713-246F7BFE501D}"/>
                    </a:ext>
                  </a:extLst>
                </p:cNvPr>
                <p:cNvCxnSpPr>
                  <a:cxnSpLocks/>
                  <a:stCxn id="53" idx="3"/>
                  <a:endCxn id="20" idx="1"/>
                </p:cNvCxnSpPr>
                <p:nvPr/>
              </p:nvCxnSpPr>
              <p:spPr>
                <a:xfrm>
                  <a:off x="3008381" y="2700582"/>
                  <a:ext cx="556965" cy="5140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52BA5D41-6D6C-7F43-8E96-EEE40CDE19BA}"/>
                    </a:ext>
                  </a:extLst>
                </p:cNvPr>
                <p:cNvGrpSpPr/>
                <p:nvPr/>
              </p:nvGrpSpPr>
              <p:grpSpPr>
                <a:xfrm>
                  <a:off x="1819862" y="906592"/>
                  <a:ext cx="3451532" cy="1794518"/>
                  <a:chOff x="751923" y="-223029"/>
                  <a:chExt cx="3451532" cy="1794518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2DF35C6-83A3-C44B-839E-928B1FE66236}"/>
                      </a:ext>
                    </a:extLst>
                  </p:cNvPr>
                  <p:cNvGrpSpPr/>
                  <p:nvPr/>
                </p:nvGrpSpPr>
                <p:grpSpPr>
                  <a:xfrm>
                    <a:off x="751923" y="-223029"/>
                    <a:ext cx="3451532" cy="1794518"/>
                    <a:chOff x="751923" y="-223029"/>
                    <a:chExt cx="3451532" cy="1794518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A46F8367-49FC-F440-BA5C-3C01251CEF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046691" y="586225"/>
                      <a:ext cx="621485" cy="62148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7D9EAC5-66DB-FA44-92E4-77DF14A280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0748" y="-223029"/>
                      <a:ext cx="169270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Method A: </a:t>
                      </a:r>
                    </a:p>
                    <a:p>
                      <a:r>
                        <a:rPr lang="en-US" dirty="0"/>
                        <a:t>Score Clustering</a:t>
                      </a: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85C70508-57C1-614F-AF08-60631301A4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1923" y="269994"/>
                      <a:ext cx="1231812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Method B: </a:t>
                      </a:r>
                    </a:p>
                    <a:p>
                      <a:r>
                        <a:rPr lang="en-US" dirty="0"/>
                        <a:t>MEWMA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F2B7E52E-6C32-894F-BBFA-4BBF9D357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1271" y="588830"/>
                      <a:ext cx="1640182" cy="98265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AEF743D1-47EC-6640-8759-203BA4C3711B}"/>
                      </a:ext>
                    </a:extLst>
                  </p:cNvPr>
                  <p:cNvCxnSpPr>
                    <a:cxnSpLocks/>
                    <a:stCxn id="12" idx="2"/>
                    <a:endCxn id="15" idx="0"/>
                  </p:cNvCxnSpPr>
                  <p:nvPr/>
                </p:nvCxnSpPr>
                <p:spPr>
                  <a:xfrm>
                    <a:off x="3357102" y="423302"/>
                    <a:ext cx="332" cy="162923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C1EE2C0-C31A-3446-B268-1449C5D094FF}"/>
                      </a:ext>
                    </a:extLst>
                  </p:cNvPr>
                  <p:cNvCxnSpPr>
                    <a:cxnSpLocks/>
                    <a:stCxn id="13" idx="3"/>
                    <a:endCxn id="84" idx="1"/>
                  </p:cNvCxnSpPr>
                  <p:nvPr/>
                </p:nvCxnSpPr>
                <p:spPr>
                  <a:xfrm>
                    <a:off x="1983735" y="593160"/>
                    <a:ext cx="545637" cy="729898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D9A09EA-376D-D642-93A4-484B45351A63}"/>
                    </a:ext>
                  </a:extLst>
                </p:cNvPr>
                <p:cNvGrpSpPr/>
                <p:nvPr/>
              </p:nvGrpSpPr>
              <p:grpSpPr>
                <a:xfrm>
                  <a:off x="3565346" y="2723325"/>
                  <a:ext cx="1640182" cy="982659"/>
                  <a:chOff x="1555635" y="1774381"/>
                  <a:chExt cx="1640182" cy="982659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946DA3C0-37A4-2042-9284-3608CF5AAF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/>
                  <a:stretch/>
                </p:blipFill>
                <p:spPr>
                  <a:xfrm>
                    <a:off x="2064983" y="1838082"/>
                    <a:ext cx="621485" cy="621485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A7EDA6D-B7D2-E542-AA37-496714E236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b="79986"/>
                  <a:stretch/>
                </p:blipFill>
                <p:spPr>
                  <a:xfrm>
                    <a:off x="1592049" y="2385097"/>
                    <a:ext cx="1599107" cy="320040"/>
                  </a:xfrm>
                  <a:prstGeom prst="rect">
                    <a:avLst/>
                  </a:prstGeom>
                </p:spPr>
              </p:pic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19F1AF0-1768-5B40-9839-6BC5A7E97873}"/>
                      </a:ext>
                    </a:extLst>
                  </p:cNvPr>
                  <p:cNvSpPr/>
                  <p:nvPr/>
                </p:nvSpPr>
                <p:spPr>
                  <a:xfrm>
                    <a:off x="1555635" y="1774381"/>
                    <a:ext cx="1640182" cy="9826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2CD29D5-5507-F543-8D1C-032AE52223FA}"/>
                    </a:ext>
                  </a:extLst>
                </p:cNvPr>
                <p:cNvGrpSpPr/>
                <p:nvPr/>
              </p:nvGrpSpPr>
              <p:grpSpPr>
                <a:xfrm>
                  <a:off x="522262" y="3209374"/>
                  <a:ext cx="3863176" cy="976366"/>
                  <a:chOff x="522262" y="3209374"/>
                  <a:chExt cx="3863176" cy="976366"/>
                </a:xfrm>
              </p:grpSpPr>
              <p:cxnSp>
                <p:nvCxnSpPr>
                  <p:cNvPr id="25" name="Elbow Connector 24">
                    <a:extLst>
                      <a:ext uri="{FF2B5EF4-FFF2-40B4-BE49-F238E27FC236}">
                        <a16:creationId xmlns:a16="http://schemas.microsoft.com/office/drawing/2014/main" id="{411065AF-E81A-274A-B039-4A2B3E76069D}"/>
                      </a:ext>
                    </a:extLst>
                  </p:cNvPr>
                  <p:cNvCxnSpPr>
                    <a:cxnSpLocks/>
                    <a:stCxn id="20" idx="2"/>
                  </p:cNvCxnSpPr>
                  <p:nvPr/>
                </p:nvCxnSpPr>
                <p:spPr>
                  <a:xfrm rot="5400000">
                    <a:off x="2213971" y="2014274"/>
                    <a:ext cx="479757" cy="3863176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832457E-9B82-6043-AAA7-40CAC3EA50EF}"/>
                      </a:ext>
                    </a:extLst>
                  </p:cNvPr>
                  <p:cNvCxnSpPr>
                    <a:cxnSpLocks/>
                    <a:endCxn id="4" idx="2"/>
                  </p:cNvCxnSpPr>
                  <p:nvPr/>
                </p:nvCxnSpPr>
                <p:spPr>
                  <a:xfrm flipV="1">
                    <a:off x="540036" y="3209374"/>
                    <a:ext cx="0" cy="9763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EEE423-DAE8-3E41-9D1A-8702DF5C18F2}"/>
                    </a:ext>
                  </a:extLst>
                </p:cNvPr>
                <p:cNvSpPr txBox="1"/>
                <p:nvPr/>
              </p:nvSpPr>
              <p:spPr>
                <a:xfrm>
                  <a:off x="846113" y="3841910"/>
                  <a:ext cx="29695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The dataset has concept drift 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A071DC3-D1A4-DD49-94E4-03A810AF279F}"/>
                    </a:ext>
                  </a:extLst>
                </p:cNvPr>
                <p:cNvSpPr txBox="1"/>
                <p:nvPr/>
              </p:nvSpPr>
              <p:spPr>
                <a:xfrm rot="16200000">
                  <a:off x="-320703" y="3192416"/>
                  <a:ext cx="9009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Reduce sample size</a:t>
                  </a:r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B21975F-76C6-4C4C-9C42-9825CD4CE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0542" y="2172642"/>
                  <a:ext cx="1407839" cy="1055879"/>
                </a:xfrm>
                <a:prstGeom prst="rect">
                  <a:avLst/>
                </a:prstGeom>
              </p:spPr>
            </p:pic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FA20AECA-F7CF-7E49-8D32-D250C2DEDB46}"/>
                    </a:ext>
                  </a:extLst>
                </p:cNvPr>
                <p:cNvCxnSpPr>
                  <a:cxnSpLocks/>
                  <a:stCxn id="4" idx="3"/>
                  <a:endCxn id="53" idx="1"/>
                </p:cNvCxnSpPr>
                <p:nvPr/>
              </p:nvCxnSpPr>
              <p:spPr>
                <a:xfrm flipV="1">
                  <a:off x="1243955" y="2700582"/>
                  <a:ext cx="356587" cy="4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7A586EF-D1AE-9D41-8381-90DF99027950}"/>
                </a:ext>
              </a:extLst>
            </p:cNvPr>
            <p:cNvSpPr/>
            <p:nvPr/>
          </p:nvSpPr>
          <p:spPr>
            <a:xfrm>
              <a:off x="115821" y="735813"/>
              <a:ext cx="6265955" cy="35406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9B4792-AAA4-6E44-8261-73B89FB7843D}"/>
              </a:ext>
            </a:extLst>
          </p:cNvPr>
          <p:cNvGrpSpPr/>
          <p:nvPr/>
        </p:nvGrpSpPr>
        <p:grpSpPr>
          <a:xfrm>
            <a:off x="1439022" y="803809"/>
            <a:ext cx="6265955" cy="3548947"/>
            <a:chOff x="1439022" y="803809"/>
            <a:chExt cx="6265955" cy="354894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B623E2C-D7AA-6746-A13C-58DBD10B63D3}"/>
                </a:ext>
              </a:extLst>
            </p:cNvPr>
            <p:cNvGrpSpPr/>
            <p:nvPr/>
          </p:nvGrpSpPr>
          <p:grpSpPr>
            <a:xfrm>
              <a:off x="1575585" y="901518"/>
              <a:ext cx="5977613" cy="3451238"/>
              <a:chOff x="1575585" y="901518"/>
              <a:chExt cx="5977613" cy="3451238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D48EDCA5-89C0-1046-9920-6500616BF5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34" t="4340" r="7057" b="8807"/>
              <a:stretch/>
            </p:blipFill>
            <p:spPr>
              <a:xfrm>
                <a:off x="5988865" y="972601"/>
                <a:ext cx="1522033" cy="916064"/>
              </a:xfrm>
              <a:prstGeom prst="rect">
                <a:avLst/>
              </a:prstGeom>
            </p:spPr>
          </p:pic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6B3D412-0470-0C41-BDC6-236C5F3012E4}"/>
                  </a:ext>
                </a:extLst>
              </p:cNvPr>
              <p:cNvGrpSpPr/>
              <p:nvPr/>
            </p:nvGrpSpPr>
            <p:grpSpPr>
              <a:xfrm>
                <a:off x="3653744" y="3251380"/>
                <a:ext cx="1877985" cy="703427"/>
                <a:chOff x="-48680" y="4348307"/>
                <a:chExt cx="2135694" cy="799956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1E69A0FF-0ECA-9B43-A718-FB63BFAFBF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/>
              </p:blipFill>
              <p:spPr>
                <a:xfrm>
                  <a:off x="1287059" y="4348307"/>
                  <a:ext cx="799955" cy="799955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4B0A9A9A-EB5D-F54E-BD9F-5FFA0145E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-48680" y="4348308"/>
                  <a:ext cx="1335738" cy="799955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D410FF3-BBBE-2C43-B9B8-65027349E20B}"/>
                    </a:ext>
                  </a:extLst>
                </p:cNvPr>
                <p:cNvSpPr/>
                <p:nvPr/>
              </p:nvSpPr>
              <p:spPr>
                <a:xfrm>
                  <a:off x="-48680" y="4348307"/>
                  <a:ext cx="2135694" cy="7999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70B81D6-9658-F745-89C7-354C52728E5D}"/>
                  </a:ext>
                </a:extLst>
              </p:cNvPr>
              <p:cNvGrpSpPr/>
              <p:nvPr/>
            </p:nvGrpSpPr>
            <p:grpSpPr>
              <a:xfrm>
                <a:off x="1654211" y="3259597"/>
                <a:ext cx="1856049" cy="695211"/>
                <a:chOff x="-48680" y="4348307"/>
                <a:chExt cx="2135694" cy="799956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3D21518E-9513-5045-9CEE-BF2EC36E5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7059" y="4348307"/>
                  <a:ext cx="799955" cy="799955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A755851F-4D9D-CE4B-863E-DC9E16721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8680" y="4348308"/>
                  <a:ext cx="1335739" cy="799955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7DB7326-BAA0-D942-92D8-B4BA43988B85}"/>
                    </a:ext>
                  </a:extLst>
                </p:cNvPr>
                <p:cNvSpPr/>
                <p:nvPr/>
              </p:nvSpPr>
              <p:spPr>
                <a:xfrm>
                  <a:off x="-48680" y="4348307"/>
                  <a:ext cx="2135694" cy="7999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69E38E-BB4A-874B-9920-B65D02AF338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379" y="2043719"/>
                    <a:ext cx="1382701" cy="105625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Phase-I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69E38E-BB4A-874B-9920-B65D02AF3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379" y="2043719"/>
                    <a:ext cx="1382701" cy="1056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604" t="-2353" r="-901" b="-117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71D5991-F741-3342-84D4-BBB622BA6CD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379" y="901518"/>
                    <a:ext cx="1374892" cy="105625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Training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71D5991-F741-3342-84D4-BBB622BA6C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379" y="901518"/>
                    <a:ext cx="1374892" cy="1056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636" t="-2353" r="-1818" b="-117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9C806A0-813B-D241-8A1A-FF670D4FBA80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2950477" y="1429644"/>
                <a:ext cx="275902" cy="577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EC5E9C2-E2D6-7E43-9896-CE98A068092E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>
                <a:off x="4601271" y="1429644"/>
                <a:ext cx="1988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CF9C923-0A28-8749-A6AF-782D65191350}"/>
                  </a:ext>
                </a:extLst>
              </p:cNvPr>
              <p:cNvCxnSpPr>
                <a:cxnSpLocks/>
                <a:stCxn id="19" idx="3"/>
                <a:endCxn id="43" idx="1"/>
              </p:cNvCxnSpPr>
              <p:nvPr/>
            </p:nvCxnSpPr>
            <p:spPr>
              <a:xfrm>
                <a:off x="5752396" y="1429644"/>
                <a:ext cx="236469" cy="9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D9D6A46-5B4C-AC40-9697-DF13E525C583}"/>
                  </a:ext>
                </a:extLst>
              </p:cNvPr>
              <p:cNvCxnSpPr>
                <a:cxnSpLocks/>
                <a:stCxn id="12" idx="3"/>
                <a:endCxn id="43" idx="1"/>
              </p:cNvCxnSpPr>
              <p:nvPr/>
            </p:nvCxnSpPr>
            <p:spPr>
              <a:xfrm flipV="1">
                <a:off x="4609080" y="1430633"/>
                <a:ext cx="1379785" cy="11412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37FB4BA-8BFD-704E-B6BA-915F83B40ACF}"/>
                  </a:ext>
                </a:extLst>
              </p:cNvPr>
              <p:cNvSpPr/>
              <p:nvPr/>
            </p:nvSpPr>
            <p:spPr>
              <a:xfrm>
                <a:off x="4800084" y="1258905"/>
                <a:ext cx="952312" cy="3414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FEF1553-7ACA-6448-AE5A-C23C6984DBC5}"/>
                  </a:ext>
                </a:extLst>
              </p:cNvPr>
              <p:cNvCxnSpPr>
                <a:cxnSpLocks/>
                <a:stCxn id="43" idx="2"/>
                <a:endCxn id="40" idx="0"/>
              </p:cNvCxnSpPr>
              <p:nvPr/>
            </p:nvCxnSpPr>
            <p:spPr>
              <a:xfrm>
                <a:off x="6749882" y="1888665"/>
                <a:ext cx="0" cy="1687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9D9343F-C586-0849-9443-4F7D6F639232}"/>
                  </a:ext>
                </a:extLst>
              </p:cNvPr>
              <p:cNvCxnSpPr>
                <a:cxnSpLocks/>
                <a:stCxn id="40" idx="2"/>
                <a:endCxn id="82" idx="0"/>
              </p:cNvCxnSpPr>
              <p:nvPr/>
            </p:nvCxnSpPr>
            <p:spPr>
              <a:xfrm flipH="1">
                <a:off x="2582236" y="3019131"/>
                <a:ext cx="4167646" cy="2404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C77AA27-B398-794E-A38B-B4B5EBA97F94}"/>
                  </a:ext>
                </a:extLst>
              </p:cNvPr>
              <p:cNvCxnSpPr>
                <a:cxnSpLocks/>
                <a:stCxn id="40" idx="2"/>
                <a:endCxn id="91" idx="0"/>
              </p:cNvCxnSpPr>
              <p:nvPr/>
            </p:nvCxnSpPr>
            <p:spPr>
              <a:xfrm flipH="1">
                <a:off x="6614206" y="3019131"/>
                <a:ext cx="135676" cy="2404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04E96F7-8D62-9B49-9246-F29BEEB01327}"/>
                  </a:ext>
                </a:extLst>
              </p:cNvPr>
              <p:cNvCxnSpPr>
                <a:cxnSpLocks/>
                <a:stCxn id="40" idx="2"/>
                <a:endCxn id="87" idx="0"/>
              </p:cNvCxnSpPr>
              <p:nvPr/>
            </p:nvCxnSpPr>
            <p:spPr>
              <a:xfrm flipH="1">
                <a:off x="4592737" y="3019131"/>
                <a:ext cx="2157145" cy="2322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7EB666-A889-4C4F-BAE1-3040939C05D1}"/>
                  </a:ext>
                </a:extLst>
              </p:cNvPr>
              <p:cNvSpPr txBox="1"/>
              <p:nvPr/>
            </p:nvSpPr>
            <p:spPr>
              <a:xfrm>
                <a:off x="2124150" y="3966604"/>
                <a:ext cx="923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Gradual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5780FA-4F1F-3342-8DA9-E19A7601CC6F}"/>
                  </a:ext>
                </a:extLst>
              </p:cNvPr>
              <p:cNvSpPr txBox="1"/>
              <p:nvPr/>
            </p:nvSpPr>
            <p:spPr>
              <a:xfrm>
                <a:off x="4281042" y="3963594"/>
                <a:ext cx="839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Abrupt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B8AA886-D242-6048-90F8-6954B30993B9}"/>
                  </a:ext>
                </a:extLst>
              </p:cNvPr>
              <p:cNvSpPr txBox="1"/>
              <p:nvPr/>
            </p:nvSpPr>
            <p:spPr>
              <a:xfrm>
                <a:off x="6185976" y="3983424"/>
                <a:ext cx="1127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In-Control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6D324F3-E63B-024E-8745-78408CC6554A}"/>
                  </a:ext>
                </a:extLst>
              </p:cNvPr>
              <p:cNvGrpSpPr/>
              <p:nvPr/>
            </p:nvGrpSpPr>
            <p:grpSpPr>
              <a:xfrm>
                <a:off x="5675213" y="3259597"/>
                <a:ext cx="1877985" cy="703426"/>
                <a:chOff x="-48680" y="4348307"/>
                <a:chExt cx="2135694" cy="799955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0DDEC995-B303-6B4A-B803-641581F6E3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1287059" y="4348307"/>
                  <a:ext cx="799955" cy="799955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20F0A21B-10A6-6948-B09B-46F47EE3AD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-48680" y="4348308"/>
                  <a:ext cx="1335738" cy="799954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CACA341-D586-D24A-AFC0-39EEB44547ED}"/>
                    </a:ext>
                  </a:extLst>
                </p:cNvPr>
                <p:cNvSpPr/>
                <p:nvPr/>
              </p:nvSpPr>
              <p:spPr>
                <a:xfrm>
                  <a:off x="-48680" y="4348307"/>
                  <a:ext cx="2135694" cy="7999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B12DE88-3BCC-5840-A00B-73EB3D8DD482}"/>
                  </a:ext>
                </a:extLst>
              </p:cNvPr>
              <p:cNvCxnSpPr>
                <a:cxnSpLocks/>
                <a:stCxn id="5" idx="3"/>
                <a:endCxn id="12" idx="1"/>
              </p:cNvCxnSpPr>
              <p:nvPr/>
            </p:nvCxnSpPr>
            <p:spPr>
              <a:xfrm>
                <a:off x="2950477" y="2007326"/>
                <a:ext cx="275902" cy="5645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100BC10-7CEF-A947-81B8-16607851B162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585" y="1499013"/>
                    <a:ext cx="1374892" cy="1016625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Stationary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100BC10-7CEF-A947-81B8-16607851B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585" y="1499013"/>
                    <a:ext cx="1374892" cy="101662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636" t="-2439" r="-1818" b="-365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A87C1E8-BDF9-614C-89A5-FBDAACC5C8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86965" y="2057457"/>
                    <a:ext cx="1325833" cy="961674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Phase-II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A87C1E8-BDF9-614C-89A5-FBDAACC5C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6965" y="2057457"/>
                    <a:ext cx="1325833" cy="96167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04" t="-2564" b="-12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06D56CB-86AF-D04D-A732-681A4D7E6BDE}"/>
                </a:ext>
              </a:extLst>
            </p:cNvPr>
            <p:cNvSpPr/>
            <p:nvPr/>
          </p:nvSpPr>
          <p:spPr>
            <a:xfrm>
              <a:off x="1439022" y="803809"/>
              <a:ext cx="6265955" cy="35406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5C2C6-A74E-0E4C-95D0-241B9F0044A3}"/>
              </a:ext>
            </a:extLst>
          </p:cNvPr>
          <p:cNvGrpSpPr/>
          <p:nvPr/>
        </p:nvGrpSpPr>
        <p:grpSpPr>
          <a:xfrm>
            <a:off x="1439022" y="803809"/>
            <a:ext cx="6265955" cy="3540644"/>
            <a:chOff x="158685" y="564361"/>
            <a:chExt cx="6265955" cy="354064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158685" y="564361"/>
              <a:ext cx="6265955" cy="35406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1536085" y="3649629"/>
              <a:ext cx="351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628B8D-8C44-E74D-ACEF-56799B03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55" y="935196"/>
            <a:ext cx="2001379" cy="2922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B300E-FA72-0147-80FF-E634D74A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92" y="926344"/>
            <a:ext cx="2004133" cy="29260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</TotalTime>
  <Words>57</Words>
  <Application>Microsoft Macintosh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48</cp:revision>
  <dcterms:created xsi:type="dcterms:W3CDTF">2019-11-11T05:10:42Z</dcterms:created>
  <dcterms:modified xsi:type="dcterms:W3CDTF">2020-03-28T16:29:27Z</dcterms:modified>
</cp:coreProperties>
</file>