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29" dt="2020-03-28T17:16:0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3"/>
    <p:restoredTop sz="94694"/>
  </p:normalViewPr>
  <p:slideViewPr>
    <p:cSldViewPr snapToGrid="0" snapToObjects="1">
      <p:cViewPr>
        <p:scale>
          <a:sx n="135" d="100"/>
          <a:sy n="135" d="100"/>
        </p:scale>
        <p:origin x="3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D62726B-C87F-6E4C-977B-48054FC0BF19}"/>
              </a:ext>
            </a:extLst>
          </p:cNvPr>
          <p:cNvGrpSpPr/>
          <p:nvPr/>
        </p:nvGrpSpPr>
        <p:grpSpPr>
          <a:xfrm>
            <a:off x="345439" y="678224"/>
            <a:ext cx="7538722" cy="2815936"/>
            <a:chOff x="345439" y="678224"/>
            <a:chExt cx="7538722" cy="2815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1694BD-2860-5046-A743-8E4B35BA6A6E}"/>
                    </a:ext>
                  </a:extLst>
                </p:cNvPr>
                <p:cNvSpPr txBox="1"/>
                <p:nvPr/>
              </p:nvSpPr>
              <p:spPr>
                <a:xfrm>
                  <a:off x="880224" y="1686170"/>
                  <a:ext cx="1693805" cy="70884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Initial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1694BD-2860-5046-A743-8E4B35BA6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24" y="1686170"/>
                  <a:ext cx="1693805" cy="708848"/>
                </a:xfrm>
                <a:prstGeom prst="rect">
                  <a:avLst/>
                </a:prstGeom>
                <a:blipFill>
                  <a:blip r:embed="rId2"/>
                  <a:stretch>
                    <a:fillRect l="-2941" t="-3448" r="-5147" b="-34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B16711-508C-554E-86F8-B18486A903C1}"/>
                </a:ext>
              </a:extLst>
            </p:cNvPr>
            <p:cNvCxnSpPr>
              <a:cxnSpLocks/>
              <a:stCxn id="53" idx="3"/>
              <a:endCxn id="14" idx="1"/>
            </p:cNvCxnSpPr>
            <p:nvPr/>
          </p:nvCxnSpPr>
          <p:spPr>
            <a:xfrm flipV="1">
              <a:off x="4696853" y="1441945"/>
              <a:ext cx="577760" cy="752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803F07-A468-9F43-B713-246F7BFE501D}"/>
                </a:ext>
              </a:extLst>
            </p:cNvPr>
            <p:cNvCxnSpPr>
              <a:cxnSpLocks/>
              <a:stCxn id="53" idx="3"/>
              <a:endCxn id="20" idx="1"/>
            </p:cNvCxnSpPr>
            <p:nvPr/>
          </p:nvCxnSpPr>
          <p:spPr>
            <a:xfrm>
              <a:off x="4696853" y="2194003"/>
              <a:ext cx="577760" cy="4947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EAC5-66DB-FA44-92E4-77DF14A28004}"/>
                </a:ext>
              </a:extLst>
            </p:cNvPr>
            <p:cNvSpPr txBox="1"/>
            <p:nvPr/>
          </p:nvSpPr>
          <p:spPr>
            <a:xfrm>
              <a:off x="2468213" y="825474"/>
              <a:ext cx="2763473" cy="331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A: Score Clustering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C70508-57C1-614F-AF08-60631301A406}"/>
                </a:ext>
              </a:extLst>
            </p:cNvPr>
            <p:cNvSpPr txBox="1"/>
            <p:nvPr/>
          </p:nvSpPr>
          <p:spPr>
            <a:xfrm>
              <a:off x="2762495" y="1257405"/>
              <a:ext cx="2174910" cy="331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B: MEWMA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73724F2-88F0-3C46-AAB7-9E99343BA8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4613" y="846013"/>
              <a:ext cx="2377440" cy="1188720"/>
              <a:chOff x="5371599" y="1209267"/>
              <a:chExt cx="1982936" cy="985264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59AFE1D-38EB-1D4A-A436-315E658E8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0245"/>
              <a:stretch/>
            </p:blipFill>
            <p:spPr>
              <a:xfrm>
                <a:off x="5405409" y="1786080"/>
                <a:ext cx="1949126" cy="32004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46F8367-49FC-F440-BA5C-3C01251CE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1751" y="1209267"/>
                <a:ext cx="753516" cy="626299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B7E52E-6C32-894F-BBFA-4BBF9D357FE0}"/>
                  </a:ext>
                </a:extLst>
              </p:cNvPr>
              <p:cNvSpPr/>
              <p:nvPr/>
            </p:nvSpPr>
            <p:spPr>
              <a:xfrm>
                <a:off x="5371599" y="1211872"/>
                <a:ext cx="1973343" cy="982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F743D1-47EC-6640-8759-203BA4C3711B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5231686" y="991289"/>
              <a:ext cx="786458" cy="23253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1EE2C0-C31A-3446-B268-1449C5D094FF}"/>
                </a:ext>
              </a:extLst>
            </p:cNvPr>
            <p:cNvCxnSpPr>
              <a:cxnSpLocks/>
              <a:stCxn id="13" idx="3"/>
              <a:endCxn id="84" idx="1"/>
            </p:cNvCxnSpPr>
            <p:nvPr/>
          </p:nvCxnSpPr>
          <p:spPr>
            <a:xfrm>
              <a:off x="4937405" y="1423220"/>
              <a:ext cx="377744" cy="31178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9A09EA-376D-D642-93A4-484B45351A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4613" y="2096812"/>
              <a:ext cx="2377440" cy="1183886"/>
              <a:chOff x="1559498" y="1788247"/>
              <a:chExt cx="1640182" cy="98265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46DA3C0-37A4-2042-9284-3608CF5AA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064983" y="1838082"/>
                <a:ext cx="621485" cy="62148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A7EDA6D-B7D2-E542-AA37-496714E236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79986"/>
              <a:stretch/>
            </p:blipFill>
            <p:spPr>
              <a:xfrm>
                <a:off x="1592049" y="2385097"/>
                <a:ext cx="1599107" cy="32004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9F1AF0-1768-5B40-9839-6BC5A7E97873}"/>
                  </a:ext>
                </a:extLst>
              </p:cNvPr>
              <p:cNvSpPr/>
              <p:nvPr/>
            </p:nvSpPr>
            <p:spPr>
              <a:xfrm>
                <a:off x="1559498" y="1788247"/>
                <a:ext cx="1640182" cy="982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11065AF-E81A-274A-B039-4A2B3E76069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4055320" y="952505"/>
              <a:ext cx="79821" cy="473620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32457E-9B82-6043-AAA7-40CAC3EA50E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27127" y="2395018"/>
              <a:ext cx="0" cy="965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EEE423-DAE8-3E41-9D1A-8702DF5C18F2}"/>
                </a:ext>
              </a:extLst>
            </p:cNvPr>
            <p:cNvSpPr txBox="1"/>
            <p:nvPr/>
          </p:nvSpPr>
          <p:spPr>
            <a:xfrm>
              <a:off x="2095376" y="2970263"/>
              <a:ext cx="2589235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dataset has concept drift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71DC3-D1A4-DD49-94E4-03A810AF279F}"/>
                </a:ext>
              </a:extLst>
            </p:cNvPr>
            <p:cNvSpPr txBox="1"/>
            <p:nvPr/>
          </p:nvSpPr>
          <p:spPr>
            <a:xfrm rot="16200000">
              <a:off x="801359" y="2424888"/>
              <a:ext cx="900955" cy="81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Reduce sample size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B21975F-76C6-4C4C-9C42-9825CD4CE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048" y="1666063"/>
              <a:ext cx="1693805" cy="1055879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20AECA-F7CF-7E49-8D32-D250C2DEDB46}"/>
                </a:ext>
              </a:extLst>
            </p:cNvPr>
            <p:cNvCxnSpPr>
              <a:cxnSpLocks/>
              <a:stCxn id="4" idx="3"/>
              <a:endCxn id="53" idx="1"/>
            </p:cNvCxnSpPr>
            <p:nvPr/>
          </p:nvCxnSpPr>
          <p:spPr>
            <a:xfrm flipV="1">
              <a:off x="2574029" y="2194003"/>
              <a:ext cx="429018" cy="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7A586EF-D1AE-9D41-8381-90DF99027950}"/>
                </a:ext>
              </a:extLst>
            </p:cNvPr>
            <p:cNvSpPr/>
            <p:nvPr/>
          </p:nvSpPr>
          <p:spPr>
            <a:xfrm>
              <a:off x="345439" y="678224"/>
              <a:ext cx="7538722" cy="28159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898DA22-116E-764B-8877-DA936CA24D74}"/>
              </a:ext>
            </a:extLst>
          </p:cNvPr>
          <p:cNvGrpSpPr/>
          <p:nvPr/>
        </p:nvGrpSpPr>
        <p:grpSpPr>
          <a:xfrm>
            <a:off x="346510" y="475726"/>
            <a:ext cx="7536580" cy="3163355"/>
            <a:chOff x="721894" y="992454"/>
            <a:chExt cx="7536580" cy="316335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7819" y="2966698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48EDCA5-89C0-1046-9920-6500616BF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34" t="4340" r="7057" b="8807"/>
            <a:stretch/>
          </p:blipFill>
          <p:spPr>
            <a:xfrm>
              <a:off x="6422003" y="1020726"/>
              <a:ext cx="1522033" cy="916064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2776" y="2966699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69E38E-BB4A-874B-9920-B65D02AF338A}"/>
                    </a:ext>
                  </a:extLst>
                </p:cNvPr>
                <p:cNvSpPr txBox="1"/>
                <p:nvPr/>
              </p:nvSpPr>
              <p:spPr>
                <a:xfrm>
                  <a:off x="3226379" y="1976344"/>
                  <a:ext cx="1949084" cy="68012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Phase-I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69E38E-BB4A-874B-9920-B65D02AF3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79" y="1976344"/>
                  <a:ext cx="1949084" cy="680123"/>
                </a:xfrm>
                <a:prstGeom prst="rect">
                  <a:avLst/>
                </a:prstGeom>
                <a:blipFill>
                  <a:blip r:embed="rId7"/>
                  <a:stretch>
                    <a:fillRect l="-1923" t="-3636" b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D5991-F741-3342-84D4-BBB622BA6CD9}"/>
                    </a:ext>
                  </a:extLst>
                </p:cNvPr>
                <p:cNvSpPr txBox="1"/>
                <p:nvPr/>
              </p:nvSpPr>
              <p:spPr>
                <a:xfrm>
                  <a:off x="3236004" y="1142147"/>
                  <a:ext cx="1949084" cy="68275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Training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D5991-F741-3342-84D4-BBB622BA6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04" y="1142147"/>
                  <a:ext cx="1949084" cy="682751"/>
                </a:xfrm>
                <a:prstGeom prst="rect">
                  <a:avLst/>
                </a:prstGeom>
                <a:blipFill>
                  <a:blip r:embed="rId8"/>
                  <a:stretch>
                    <a:fillRect l="-1923" t="-1786" b="-17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C806A0-813B-D241-8A1A-FF670D4FBA80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2989910" y="1483523"/>
              <a:ext cx="246094" cy="416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C5E9C2-E2D6-7E43-9896-CE98A068092E}"/>
                </a:ext>
              </a:extLst>
            </p:cNvPr>
            <p:cNvCxnSpPr>
              <a:cxnSpLocks/>
              <a:stCxn id="9" idx="3"/>
              <a:endCxn id="19" idx="1"/>
            </p:cNvCxnSpPr>
            <p:nvPr/>
          </p:nvCxnSpPr>
          <p:spPr>
            <a:xfrm>
              <a:off x="5185088" y="1483523"/>
              <a:ext cx="125128" cy="446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9D6A46-5B4C-AC40-9697-DF13E525C583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 flipV="1">
              <a:off x="5175463" y="1930437"/>
              <a:ext cx="134753" cy="385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37FB4BA-8BFD-704E-B6BA-915F83B40ACF}"/>
                </a:ext>
              </a:extLst>
            </p:cNvPr>
            <p:cNvSpPr/>
            <p:nvPr/>
          </p:nvSpPr>
          <p:spPr>
            <a:xfrm>
              <a:off x="5310216" y="1759698"/>
              <a:ext cx="952312" cy="3414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FEF1553-7ACA-6448-AE5A-C23C6984DBC5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H="1">
              <a:off x="7182968" y="1936790"/>
              <a:ext cx="52" cy="1206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D9343F-C586-0849-9443-4F7D6F639232}"/>
                </a:ext>
              </a:extLst>
            </p:cNvPr>
            <p:cNvCxnSpPr>
              <a:cxnSpLocks/>
              <a:stCxn id="40" idx="2"/>
              <a:endCxn id="82" idx="0"/>
            </p:cNvCxnSpPr>
            <p:nvPr/>
          </p:nvCxnSpPr>
          <p:spPr>
            <a:xfrm flipH="1">
              <a:off x="2190819" y="2730013"/>
              <a:ext cx="4992149" cy="236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77AA27-B398-794E-A38B-B4B5EBA97F94}"/>
                </a:ext>
              </a:extLst>
            </p:cNvPr>
            <p:cNvCxnSpPr>
              <a:cxnSpLocks/>
              <a:stCxn id="40" idx="2"/>
              <a:endCxn id="91" idx="0"/>
            </p:cNvCxnSpPr>
            <p:nvPr/>
          </p:nvCxnSpPr>
          <p:spPr>
            <a:xfrm flipH="1">
              <a:off x="6980733" y="2730013"/>
              <a:ext cx="202235" cy="236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4E96F7-8D62-9B49-9246-F29BEEB01327}"/>
                </a:ext>
              </a:extLst>
            </p:cNvPr>
            <p:cNvCxnSpPr>
              <a:cxnSpLocks/>
              <a:stCxn id="40" idx="2"/>
              <a:endCxn id="87" idx="0"/>
            </p:cNvCxnSpPr>
            <p:nvPr/>
          </p:nvCxnSpPr>
          <p:spPr>
            <a:xfrm flipH="1">
              <a:off x="4585776" y="2730013"/>
              <a:ext cx="2597192" cy="236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728962" y="3786477"/>
              <a:ext cx="923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Gradual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4115117" y="3786477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Abrupt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416828" y="3786477"/>
              <a:ext cx="1127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37733" y="2966699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12DE88-3BCC-5840-A00B-73EB3D8DD482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2989910" y="1899692"/>
              <a:ext cx="236469" cy="4167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00BC10-7CEF-A947-81B8-16607851B162}"/>
                    </a:ext>
                  </a:extLst>
                </p:cNvPr>
                <p:cNvSpPr txBox="1"/>
                <p:nvPr/>
              </p:nvSpPr>
              <p:spPr>
                <a:xfrm>
                  <a:off x="818148" y="1576013"/>
                  <a:ext cx="2171762" cy="64735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Stationary</a:t>
                  </a:r>
                  <a:r>
                    <a:rPr lang="zh-CN" altLang="en-US" dirty="0"/>
                    <a:t> </a:t>
                  </a:r>
                  <a:r>
                    <a:rPr lang="en-US" dirty="0"/>
                    <a:t>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00BC10-7CEF-A947-81B8-16607851B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48" y="1576013"/>
                  <a:ext cx="2171762" cy="647357"/>
                </a:xfrm>
                <a:prstGeom prst="rect">
                  <a:avLst/>
                </a:prstGeom>
                <a:blipFill>
                  <a:blip r:embed="rId11"/>
                  <a:stretch>
                    <a:fillRect l="-2312" t="-1887" b="-566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87C1E8-BDF9-614C-89A5-FBDAACC5C88E}"/>
                    </a:ext>
                  </a:extLst>
                </p:cNvPr>
                <p:cNvSpPr txBox="1"/>
                <p:nvPr/>
              </p:nvSpPr>
              <p:spPr>
                <a:xfrm>
                  <a:off x="6304549" y="2057457"/>
                  <a:ext cx="1756837" cy="6725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Phase-II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87C1E8-BDF9-614C-89A5-FBDAACC5C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549" y="2057457"/>
                  <a:ext cx="1756837" cy="672556"/>
                </a:xfrm>
                <a:prstGeom prst="rect">
                  <a:avLst/>
                </a:prstGeom>
                <a:blipFill>
                  <a:blip r:embed="rId12"/>
                  <a:stretch>
                    <a:fillRect l="-2857" t="-1818" r="-4286" b="-54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06D56CB-86AF-D04D-A732-681A4D7E6BDE}"/>
                </a:ext>
              </a:extLst>
            </p:cNvPr>
            <p:cNvSpPr/>
            <p:nvPr/>
          </p:nvSpPr>
          <p:spPr>
            <a:xfrm>
              <a:off x="721894" y="992454"/>
              <a:ext cx="7536580" cy="316335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AA110424-7A0C-9F45-99E3-9A5FD7502EA0}"/>
                </a:ext>
              </a:extLst>
            </p:cNvPr>
            <p:cNvCxnSpPr>
              <a:stCxn id="19" idx="0"/>
              <a:endCxn id="43" idx="1"/>
            </p:cNvCxnSpPr>
            <p:nvPr/>
          </p:nvCxnSpPr>
          <p:spPr>
            <a:xfrm rot="5400000" flipH="1" flipV="1">
              <a:off x="5963717" y="1301413"/>
              <a:ext cx="280940" cy="63563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D4C43AC1-D224-DB4C-8C3E-6BEAB32DB796}"/>
                </a:ext>
              </a:extLst>
            </p:cNvPr>
            <p:cNvCxnSpPr>
              <a:cxnSpLocks/>
              <a:stCxn id="19" idx="2"/>
              <a:endCxn id="40" idx="1"/>
            </p:cNvCxnSpPr>
            <p:nvPr/>
          </p:nvCxnSpPr>
          <p:spPr>
            <a:xfrm rot="16200000" flipH="1">
              <a:off x="5899181" y="1988366"/>
              <a:ext cx="292559" cy="51817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68926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57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49</cp:revision>
  <dcterms:created xsi:type="dcterms:W3CDTF">2019-11-11T05:10:42Z</dcterms:created>
  <dcterms:modified xsi:type="dcterms:W3CDTF">2020-03-28T17:16:05Z</dcterms:modified>
</cp:coreProperties>
</file>