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D9265-AF77-D24B-881E-869CB090A6C5}" v="4" dt="2020-04-29T03:00:37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484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6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gang Zhang" userId="ebd511bc26b39877" providerId="LiveId" clId="{E1C7DD92-5C8B-6D40-8552-D1C6541AE98C}"/>
    <pc:docChg chg="modSld">
      <pc:chgData name="Kungang Zhang" userId="ebd511bc26b39877" providerId="LiveId" clId="{E1C7DD92-5C8B-6D40-8552-D1C6541AE98C}" dt="2020-03-28T17:19:18.235" v="2" actId="12789"/>
      <pc:docMkLst>
        <pc:docMk/>
      </pc:docMkLst>
      <pc:sldChg chg="modSp">
        <pc:chgData name="Kungang Zhang" userId="ebd511bc26b39877" providerId="LiveId" clId="{E1C7DD92-5C8B-6D40-8552-D1C6541AE98C}" dt="2020-03-28T17:18:59.905" v="0" actId="12789"/>
        <pc:sldMkLst>
          <pc:docMk/>
          <pc:sldMk cId="820415055" sldId="256"/>
        </pc:sldMkLst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17" creationId="{9D9A09EA-376D-D642-93A4-484B45351A63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56" creationId="{473724F2-88F0-3C46-AAB7-9E99343BA8AB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64" creationId="{CD62726B-C87F-6E4C-977B-48054FC0BF19}"/>
          </ac:grpSpMkLst>
        </pc:grpChg>
      </pc:sldChg>
      <pc:sldChg chg="modSp">
        <pc:chgData name="Kungang Zhang" userId="ebd511bc26b39877" providerId="LiveId" clId="{E1C7DD92-5C8B-6D40-8552-D1C6541AE98C}" dt="2020-03-28T17:19:10.610" v="1" actId="12789"/>
        <pc:sldMkLst>
          <pc:docMk/>
          <pc:sldMk cId="2672299946" sldId="257"/>
        </pc:sldMkLst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47" creationId="{7898DA22-116E-764B-8877-DA936CA24D7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3" creationId="{A70B81D6-9658-F745-89C7-354C52728E5D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4" creationId="{06B3D412-0470-0C41-BDC6-236C5F3012E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8" creationId="{46D324F3-E63B-024E-8745-78408CC6554A}"/>
          </ac:grpSpMkLst>
        </pc:grpChg>
      </pc:sldChg>
      <pc:sldChg chg="modSp">
        <pc:chgData name="Kungang Zhang" userId="ebd511bc26b39877" providerId="LiveId" clId="{E1C7DD92-5C8B-6D40-8552-D1C6541AE98C}" dt="2020-03-28T17:19:18.235" v="2" actId="12789"/>
        <pc:sldMkLst>
          <pc:docMk/>
          <pc:sldMk cId="870818237" sldId="258"/>
        </pc:sldMkLst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2" creationId="{E7893B92-2981-F543-A96B-91A74BEE7A86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5" creationId="{3129F8D2-3A53-1B47-9795-A3B4803ED1C7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5" creationId="{0A71536A-AC2D-BA48-8C7C-B5437E331354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6" creationId="{CF645DDA-6C9A-AF43-8FBB-683FA32E1857}"/>
          </ac:grpSpMkLst>
        </pc:grpChg>
      </pc:sldChg>
    </pc:docChg>
  </pc:docChgLst>
  <pc:docChgLst>
    <pc:chgData name="Kungang Zhang" userId="ebd511bc26b39877" providerId="LiveId" clId="{3A5D9265-AF77-D24B-881E-869CB090A6C5}"/>
    <pc:docChg chg="custSel addSld delSld modSld">
      <pc:chgData name="Kungang Zhang" userId="ebd511bc26b39877" providerId="LiveId" clId="{3A5D9265-AF77-D24B-881E-869CB090A6C5}" dt="2020-04-29T03:02:02.928" v="35" actId="1038"/>
      <pc:docMkLst>
        <pc:docMk/>
      </pc:docMkLst>
      <pc:sldChg chg="delSp modSp add">
        <pc:chgData name="Kungang Zhang" userId="ebd511bc26b39877" providerId="LiveId" clId="{3A5D9265-AF77-D24B-881E-869CB090A6C5}" dt="2020-04-29T03:02:02.928" v="35" actId="1038"/>
        <pc:sldMkLst>
          <pc:docMk/>
          <pc:sldMk cId="915752005" sldId="262"/>
        </pc:sldMkLst>
        <pc:spChg chg="mod">
          <ac:chgData name="Kungang Zhang" userId="ebd511bc26b39877" providerId="LiveId" clId="{3A5D9265-AF77-D24B-881E-869CB090A6C5}" dt="2020-04-29T03:02:02.928" v="35" actId="1038"/>
          <ac:spMkLst>
            <pc:docMk/>
            <pc:sldMk cId="915752005" sldId="262"/>
            <ac:spMk id="21" creationId="{743C6CCE-BAA0-A54C-8470-BEB33A352F8B}"/>
          </ac:spMkLst>
        </pc:spChg>
        <pc:grpChg chg="mod">
          <ac:chgData name="Kungang Zhang" userId="ebd511bc26b39877" providerId="LiveId" clId="{3A5D9265-AF77-D24B-881E-869CB090A6C5}" dt="2020-04-29T03:00:37.925" v="3" actId="14826"/>
          <ac:grpSpMkLst>
            <pc:docMk/>
            <pc:sldMk cId="915752005" sldId="262"/>
            <ac:grpSpMk id="23" creationId="{25A37355-1C43-1D49-9966-8F4CE0E1EDFD}"/>
          </ac:grpSpMkLst>
        </pc:grpChg>
        <pc:picChg chg="mod">
          <ac:chgData name="Kungang Zhang" userId="ebd511bc26b39877" providerId="LiveId" clId="{3A5D9265-AF77-D24B-881E-869CB090A6C5}" dt="2020-04-29T03:00:37.925" v="3" actId="14826"/>
          <ac:picMkLst>
            <pc:docMk/>
            <pc:sldMk cId="915752005" sldId="262"/>
            <ac:picMk id="38" creationId="{EBAFB552-715A-D64D-B850-C767B9E87B84}"/>
          </ac:picMkLst>
        </pc:picChg>
        <pc:picChg chg="del">
          <ac:chgData name="Kungang Zhang" userId="ebd511bc26b39877" providerId="LiveId" clId="{3A5D9265-AF77-D24B-881E-869CB090A6C5}" dt="2020-04-29T03:01:43.392" v="4" actId="478"/>
          <ac:picMkLst>
            <pc:docMk/>
            <pc:sldMk cId="915752005" sldId="262"/>
            <ac:picMk id="53" creationId="{0B21975F-76C6-4C4C-9C42-9825CD4CE9A5}"/>
          </ac:picMkLst>
        </pc:picChg>
        <pc:cxnChg chg="mod">
          <ac:chgData name="Kungang Zhang" userId="ebd511bc26b39877" providerId="LiveId" clId="{3A5D9265-AF77-D24B-881E-869CB090A6C5}" dt="2020-04-29T03:02:02.928" v="35" actId="1038"/>
          <ac:cxnSpMkLst>
            <pc:docMk/>
            <pc:sldMk cId="915752005" sldId="262"/>
            <ac:cxnSpMk id="33" creationId="{98547258-3BD5-1E47-BFDE-25FA57D86421}"/>
          </ac:cxnSpMkLst>
        </pc:cxnChg>
        <pc:cxnChg chg="mod">
          <ac:chgData name="Kungang Zhang" userId="ebd511bc26b39877" providerId="LiveId" clId="{3A5D9265-AF77-D24B-881E-869CB090A6C5}" dt="2020-04-29T03:02:02.928" v="35" actId="1038"/>
          <ac:cxnSpMkLst>
            <pc:docMk/>
            <pc:sldMk cId="915752005" sldId="262"/>
            <ac:cxnSpMk id="57" creationId="{FA20AECA-F7CF-7E49-8D32-D250C2DEDB46}"/>
          </ac:cxnSpMkLst>
        </pc:cxnChg>
        <pc:cxnChg chg="del mod">
          <ac:chgData name="Kungang Zhang" userId="ebd511bc26b39877" providerId="LiveId" clId="{3A5D9265-AF77-D24B-881E-869CB090A6C5}" dt="2020-04-29T03:01:47.767" v="5" actId="478"/>
          <ac:cxnSpMkLst>
            <pc:docMk/>
            <pc:sldMk cId="915752005" sldId="262"/>
            <ac:cxnSpMk id="63" creationId="{9535B4C2-B5A1-D743-A94B-5E718A6E26C5}"/>
          </ac:cxnSpMkLst>
        </pc:cxnChg>
      </pc:sldChg>
      <pc:sldChg chg="add del">
        <pc:chgData name="Kungang Zhang" userId="ebd511bc26b39877" providerId="LiveId" clId="{3A5D9265-AF77-D24B-881E-869CB090A6C5}" dt="2020-04-29T01:38:08.638" v="1"/>
        <pc:sldMkLst>
          <pc:docMk/>
          <pc:sldMk cId="331328576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413153"/>
            <a:ext cx="516605" cy="40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20" idx="1"/>
          </p:cNvCxnSpPr>
          <p:nvPr/>
        </p:nvCxnSpPr>
        <p:spPr>
          <a:xfrm>
            <a:off x="4226153" y="2276287"/>
            <a:ext cx="516611" cy="383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D9EAC5-66DB-FA44-92E4-77DF14A28004}"/>
              </a:ext>
            </a:extLst>
          </p:cNvPr>
          <p:cNvSpPr txBox="1"/>
          <p:nvPr/>
        </p:nvSpPr>
        <p:spPr>
          <a:xfrm>
            <a:off x="2291666" y="806013"/>
            <a:ext cx="21749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A: Score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70508-57C1-614F-AF08-60631301A406}"/>
              </a:ext>
            </a:extLst>
          </p:cNvPr>
          <p:cNvSpPr txBox="1"/>
          <p:nvPr/>
        </p:nvSpPr>
        <p:spPr>
          <a:xfrm>
            <a:off x="2543800" y="1228613"/>
            <a:ext cx="16938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B: MEWMA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3724F2-88F0-3C46-AAB7-9E99343BA8AB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58" y="817221"/>
            <a:ext cx="2377446" cy="1188720"/>
            <a:chOff x="5371595" y="1209267"/>
            <a:chExt cx="1982940" cy="985264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59AFE1D-38EB-1D4A-A436-315E658E8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245"/>
            <a:stretch/>
          </p:blipFill>
          <p:spPr>
            <a:xfrm>
              <a:off x="5405409" y="1786080"/>
              <a:ext cx="1949126" cy="3200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6F8367-49FC-F440-BA5C-3C01251C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751" y="1209267"/>
              <a:ext cx="753516" cy="62629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5371595" y="1211872"/>
              <a:ext cx="1973343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743D1-47EC-6640-8759-203BA4C371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6576" y="959902"/>
            <a:ext cx="1019718" cy="23513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EE2C0-C31A-3446-B268-1449C5D094FF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4237605" y="1382502"/>
            <a:ext cx="545694" cy="3237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9A09EA-376D-D642-93A4-484B45351A63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64" y="2068020"/>
            <a:ext cx="2377440" cy="1183886"/>
            <a:chOff x="1559498" y="1788247"/>
            <a:chExt cx="1640182" cy="9826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6DA3C0-37A4-2042-9284-3608CF5AA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064983" y="1838082"/>
              <a:ext cx="621485" cy="6214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7EDA6D-B7D2-E542-AA37-496714E23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9986"/>
            <a:stretch/>
          </p:blipFill>
          <p:spPr>
            <a:xfrm>
              <a:off x="1592049" y="2385097"/>
              <a:ext cx="1599107" cy="3200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9F1AF0-1768-5B40-9839-6BC5A7E97873}"/>
                </a:ext>
              </a:extLst>
            </p:cNvPr>
            <p:cNvSpPr/>
            <p:nvPr/>
          </p:nvSpPr>
          <p:spPr>
            <a:xfrm>
              <a:off x="1559498" y="1788247"/>
              <a:ext cx="1640182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86430" y="-199963"/>
            <a:ext cx="540727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310778"/>
            <a:ext cx="0" cy="1031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3006788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88566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74565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204878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87737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204878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82127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204878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413152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20" idx="3"/>
            <a:endCxn id="95" idx="1"/>
          </p:cNvCxnSpPr>
          <p:nvPr/>
        </p:nvCxnSpPr>
        <p:spPr>
          <a:xfrm>
            <a:off x="7120204" y="2659963"/>
            <a:ext cx="169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277007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523818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4" t="4340" r="7057" b="8807"/>
          <a:stretch/>
        </p:blipFill>
        <p:spPr>
          <a:xfrm>
            <a:off x="5999247" y="558113"/>
            <a:ext cx="1522033" cy="916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02181" y="1087608"/>
            <a:ext cx="32923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68073" y="1087608"/>
            <a:ext cx="63434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68073" y="1493591"/>
            <a:ext cx="634340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2" idx="0"/>
          </p:cNvCxnSpPr>
          <p:nvPr/>
        </p:nvCxnSpPr>
        <p:spPr>
          <a:xfrm flipH="1">
            <a:off x="1722125" y="2233511"/>
            <a:ext cx="5038139" cy="30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1" idx="0"/>
          </p:cNvCxnSpPr>
          <p:nvPr/>
        </p:nvCxnSpPr>
        <p:spPr>
          <a:xfrm flipH="1">
            <a:off x="6512039" y="2233511"/>
            <a:ext cx="248225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7" idx="0"/>
          </p:cNvCxnSpPr>
          <p:nvPr/>
        </p:nvCxnSpPr>
        <p:spPr>
          <a:xfrm flipH="1">
            <a:off x="4117082" y="2233511"/>
            <a:ext cx="2643182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8F2A698-36E5-5C4B-AC8B-BFAE6F936E5D}"/>
              </a:ext>
            </a:extLst>
          </p:cNvPr>
          <p:cNvGrpSpPr/>
          <p:nvPr/>
        </p:nvGrpSpPr>
        <p:grpSpPr>
          <a:xfrm>
            <a:off x="579125" y="2543277"/>
            <a:ext cx="2286000" cy="1118225"/>
            <a:chOff x="672435" y="2543277"/>
            <a:chExt cx="2286000" cy="111822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0B81D6-9658-F745-89C7-354C52728E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435" y="2543277"/>
              <a:ext cx="2286000" cy="856256"/>
              <a:chOff x="-48680" y="4348307"/>
              <a:chExt cx="2135694" cy="799956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3D21518E-9513-5045-9CEE-BF2EC36E5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755851F-4D9D-CE4B-863E-DC9E16721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8680" y="4348308"/>
                <a:ext cx="1335739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7DB7326-BAA0-D942-92D8-B4BA43988B85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7EB666-A889-4C4F-BAE1-3040939C05D1}"/>
                </a:ext>
              </a:extLst>
            </p:cNvPr>
            <p:cNvSpPr txBox="1"/>
            <p:nvPr/>
          </p:nvSpPr>
          <p:spPr>
            <a:xfrm>
              <a:off x="1353578" y="3353725"/>
              <a:ext cx="761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Gradual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B8BBD00-D6D1-434A-9117-FE8D968E7D28}"/>
              </a:ext>
            </a:extLst>
          </p:cNvPr>
          <p:cNvGrpSpPr/>
          <p:nvPr/>
        </p:nvGrpSpPr>
        <p:grpSpPr>
          <a:xfrm>
            <a:off x="2974082" y="2543278"/>
            <a:ext cx="2286000" cy="1118224"/>
            <a:chOff x="3067392" y="2543278"/>
            <a:chExt cx="2286000" cy="111822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6B3D412-0470-0C41-BDC6-236C5F301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7392" y="2543278"/>
              <a:ext cx="2286000" cy="856255"/>
              <a:chOff x="-48680" y="4348307"/>
              <a:chExt cx="2135694" cy="799956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69A0FF-0ECA-9B43-A718-FB63BFAFB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B0A9A9A-EB5D-F54E-BD9F-5FFA0145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-48680" y="4348308"/>
                <a:ext cx="1335738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410FF3-BBBE-2C43-B9B8-65027349E20B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5780FA-4F1F-3342-8DA9-E19A7601CC6F}"/>
                </a:ext>
              </a:extLst>
            </p:cNvPr>
            <p:cNvSpPr txBox="1"/>
            <p:nvPr/>
          </p:nvSpPr>
          <p:spPr>
            <a:xfrm>
              <a:off x="3739733" y="3353725"/>
              <a:ext cx="695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Abrupt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207D39-7FC8-5142-98CE-ECEF70F9E929}"/>
              </a:ext>
            </a:extLst>
          </p:cNvPr>
          <p:cNvGrpSpPr/>
          <p:nvPr/>
        </p:nvGrpSpPr>
        <p:grpSpPr>
          <a:xfrm>
            <a:off x="5369039" y="2543278"/>
            <a:ext cx="2286000" cy="1118224"/>
            <a:chOff x="5462349" y="2543278"/>
            <a:chExt cx="2286000" cy="111822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8AA886-D242-6048-90F8-6954B30993B9}"/>
                </a:ext>
              </a:extLst>
            </p:cNvPr>
            <p:cNvSpPr txBox="1"/>
            <p:nvPr/>
          </p:nvSpPr>
          <p:spPr>
            <a:xfrm>
              <a:off x="6041444" y="3353725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In-Control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6D324F3-E63B-024E-8745-78408CC655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62349" y="2543278"/>
              <a:ext cx="2286000" cy="856254"/>
              <a:chOff x="-48680" y="4348307"/>
              <a:chExt cx="2135694" cy="799955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DDEC995-B303-6B4A-B803-641581F6E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0F0A21B-10A6-6948-B09B-46F47EE3A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-48680" y="4348308"/>
                <a:ext cx="1335738" cy="799954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CACA341-D586-D24A-AFC0-39EEB44547ED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02181" y="1493590"/>
            <a:ext cx="329231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blipFill>
                <a:blip r:embed="rId11"/>
                <a:stretch>
                  <a:fillRect l="-781" r="-781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blipFill>
                <a:blip r:embed="rId12"/>
                <a:stretch>
                  <a:fillRect l="-893" r="-267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1841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325601"/>
            <a:ext cx="516605" cy="398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37" idx="1"/>
          </p:cNvCxnSpPr>
          <p:nvPr/>
        </p:nvCxnSpPr>
        <p:spPr>
          <a:xfrm>
            <a:off x="4226153" y="2179007"/>
            <a:ext cx="520528" cy="39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55639" y="-256724"/>
            <a:ext cx="602308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213498"/>
            <a:ext cx="0" cy="1101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2919236"/>
            <a:ext cx="23913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 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01014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64837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195150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78009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195150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72399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195150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325600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37" idx="3"/>
            <a:endCxn id="95" idx="1"/>
          </p:cNvCxnSpPr>
          <p:nvPr/>
        </p:nvCxnSpPr>
        <p:spPr>
          <a:xfrm flipV="1">
            <a:off x="7112621" y="2572411"/>
            <a:ext cx="176935" cy="3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189455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436266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446F60-3B9F-1A4C-B6D7-9FB847A7C60A}"/>
              </a:ext>
            </a:extLst>
          </p:cNvPr>
          <p:cNvGrpSpPr/>
          <p:nvPr/>
        </p:nvGrpSpPr>
        <p:grpSpPr>
          <a:xfrm>
            <a:off x="4742758" y="732812"/>
            <a:ext cx="2365940" cy="1185577"/>
            <a:chOff x="4742758" y="820364"/>
            <a:chExt cx="2365940" cy="11855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4742758" y="820364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B0DF-3D36-4D48-B0F3-CD7DC93A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8185" y="829447"/>
              <a:ext cx="1908545" cy="1143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6702A-5EBA-3C44-B5EB-653FE0D17FF5}"/>
                </a:ext>
              </a:extLst>
            </p:cNvPr>
            <p:cNvSpPr txBox="1"/>
            <p:nvPr/>
          </p:nvSpPr>
          <p:spPr>
            <a:xfrm rot="16200000">
              <a:off x="4525878" y="1247059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37355-1C43-1D49-9966-8F4CE0E1EDFD}"/>
              </a:ext>
            </a:extLst>
          </p:cNvPr>
          <p:cNvGrpSpPr/>
          <p:nvPr/>
        </p:nvGrpSpPr>
        <p:grpSpPr>
          <a:xfrm>
            <a:off x="4746681" y="1983583"/>
            <a:ext cx="2365940" cy="1185577"/>
            <a:chOff x="4746681" y="2071135"/>
            <a:chExt cx="2365940" cy="11855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2E468E-6436-1F4B-92B4-B8DBA1DE9DCA}"/>
                </a:ext>
              </a:extLst>
            </p:cNvPr>
            <p:cNvSpPr/>
            <p:nvPr/>
          </p:nvSpPr>
          <p:spPr>
            <a:xfrm>
              <a:off x="4746681" y="2071135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AFB552-715A-D64D-B850-C767B9E8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0181" y="2080218"/>
              <a:ext cx="2000471" cy="1143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CAFD2-7703-BD4B-B9A4-417230B6BB24}"/>
                </a:ext>
              </a:extLst>
            </p:cNvPr>
            <p:cNvSpPr txBox="1"/>
            <p:nvPr/>
          </p:nvSpPr>
          <p:spPr>
            <a:xfrm rot="16200000">
              <a:off x="4525878" y="249783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8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325601"/>
            <a:ext cx="516605" cy="398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37" idx="1"/>
          </p:cNvCxnSpPr>
          <p:nvPr/>
        </p:nvCxnSpPr>
        <p:spPr>
          <a:xfrm>
            <a:off x="4226153" y="2179007"/>
            <a:ext cx="520528" cy="39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55639" y="-256724"/>
            <a:ext cx="602308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213498"/>
            <a:ext cx="0" cy="1101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1967998" y="2790029"/>
            <a:ext cx="26065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 data set has non-stationarity. A concept changes at #10000.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01014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1951503"/>
            <a:ext cx="78658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2293442" y="178009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60" idx="1"/>
          </p:cNvCxnSpPr>
          <p:nvPr/>
        </p:nvCxnSpPr>
        <p:spPr>
          <a:xfrm flipV="1">
            <a:off x="3089296" y="1951503"/>
            <a:ext cx="7208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72399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325600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37" idx="3"/>
            <a:endCxn id="95" idx="1"/>
          </p:cNvCxnSpPr>
          <p:nvPr/>
        </p:nvCxnSpPr>
        <p:spPr>
          <a:xfrm flipV="1">
            <a:off x="7112621" y="2572411"/>
            <a:ext cx="176935" cy="3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189455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436266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446F60-3B9F-1A4C-B6D7-9FB847A7C60A}"/>
              </a:ext>
            </a:extLst>
          </p:cNvPr>
          <p:cNvGrpSpPr/>
          <p:nvPr/>
        </p:nvGrpSpPr>
        <p:grpSpPr>
          <a:xfrm>
            <a:off x="4742758" y="732812"/>
            <a:ext cx="2365940" cy="1185577"/>
            <a:chOff x="4742758" y="820364"/>
            <a:chExt cx="2365940" cy="11855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4742758" y="820364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B0DF-3D36-4D48-B0F3-CD7DC93A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8185" y="829447"/>
              <a:ext cx="1908545" cy="1143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6702A-5EBA-3C44-B5EB-653FE0D17FF5}"/>
                </a:ext>
              </a:extLst>
            </p:cNvPr>
            <p:cNvSpPr txBox="1"/>
            <p:nvPr/>
          </p:nvSpPr>
          <p:spPr>
            <a:xfrm rot="16200000">
              <a:off x="4525878" y="1247059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37355-1C43-1D49-9966-8F4CE0E1EDFD}"/>
              </a:ext>
            </a:extLst>
          </p:cNvPr>
          <p:cNvGrpSpPr/>
          <p:nvPr/>
        </p:nvGrpSpPr>
        <p:grpSpPr>
          <a:xfrm>
            <a:off x="4746681" y="1983583"/>
            <a:ext cx="2365940" cy="1185577"/>
            <a:chOff x="4746681" y="2071135"/>
            <a:chExt cx="2365940" cy="11855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2E468E-6436-1F4B-92B4-B8DBA1DE9DCA}"/>
                </a:ext>
              </a:extLst>
            </p:cNvPr>
            <p:cNvSpPr/>
            <p:nvPr/>
          </p:nvSpPr>
          <p:spPr>
            <a:xfrm>
              <a:off x="4746681" y="2071135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AFB552-715A-D64D-B850-C767B9E8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970181" y="2098112"/>
              <a:ext cx="2000471" cy="110721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CAFD2-7703-BD4B-B9A4-417230B6BB24}"/>
                </a:ext>
              </a:extLst>
            </p:cNvPr>
            <p:cNvSpPr txBox="1"/>
            <p:nvPr/>
          </p:nvSpPr>
          <p:spPr>
            <a:xfrm rot="16200000">
              <a:off x="4525878" y="249783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75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9247" y="560383"/>
            <a:ext cx="1522033" cy="9115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1" y="1547513"/>
                <a:ext cx="1463040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Phase-I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1" y="1547513"/>
                <a:ext cx="1463040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6304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Training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63040" cy="551498"/>
              </a:xfrm>
              <a:prstGeom prst="rect">
                <a:avLst/>
              </a:prstGeom>
              <a:blipFill>
                <a:blip r:embed="rId4"/>
                <a:stretch>
                  <a:fillRect t="-2222" r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41721" y="1087608"/>
            <a:ext cx="28969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94453" y="1087608"/>
            <a:ext cx="60796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94451" y="1493591"/>
            <a:ext cx="607962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flipH="1">
            <a:off x="6760263" y="1471906"/>
            <a:ext cx="1" cy="214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A755851F-4D9D-CE4B-863E-DC9E167219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29322" y="2543278"/>
            <a:ext cx="1429746" cy="8562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F7EB666-A889-4C4F-BAE1-3040939C05D1}"/>
              </a:ext>
            </a:extLst>
          </p:cNvPr>
          <p:cNvSpPr txBox="1"/>
          <p:nvPr/>
        </p:nvSpPr>
        <p:spPr>
          <a:xfrm>
            <a:off x="1263546" y="3353725"/>
            <a:ext cx="76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Gradual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B0A9A9A-EB5D-F54E-BD9F-5FFA0145E7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24279" y="2543279"/>
            <a:ext cx="1429745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55780FA-4F1F-3342-8DA9-E19A7601CC6F}"/>
              </a:ext>
            </a:extLst>
          </p:cNvPr>
          <p:cNvSpPr txBox="1"/>
          <p:nvPr/>
        </p:nvSpPr>
        <p:spPr>
          <a:xfrm>
            <a:off x="3691524" y="3353725"/>
            <a:ext cx="695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Abrupt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8AA886-D242-6048-90F8-6954B30993B9}"/>
              </a:ext>
            </a:extLst>
          </p:cNvPr>
          <p:cNvSpPr txBox="1"/>
          <p:nvPr/>
        </p:nvSpPr>
        <p:spPr>
          <a:xfrm>
            <a:off x="5974559" y="3353725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In-Control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0F0A21B-10A6-6948-B09B-46F47EE3AD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19237" y="2543279"/>
            <a:ext cx="1429743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41721" y="1493590"/>
            <a:ext cx="289690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89" y="1231595"/>
                <a:ext cx="1627632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89" y="1231595"/>
                <a:ext cx="1627632" cy="523990"/>
              </a:xfrm>
              <a:prstGeom prst="rect">
                <a:avLst/>
              </a:prstGeom>
              <a:blipFill>
                <a:blip r:embed="rId8"/>
                <a:stretch>
                  <a:fillRect l="-763" r="-1527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01339" y="1226442"/>
            <a:ext cx="324472" cy="11394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3787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1" idx="0"/>
          </p:cNvCxnSpPr>
          <p:nvPr/>
        </p:nvCxnSpPr>
        <p:spPr>
          <a:xfrm flipH="1">
            <a:off x="1644195" y="2230191"/>
            <a:ext cx="5116068" cy="313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6" idx="0"/>
          </p:cNvCxnSpPr>
          <p:nvPr/>
        </p:nvCxnSpPr>
        <p:spPr>
          <a:xfrm flipH="1">
            <a:off x="4039152" y="2230191"/>
            <a:ext cx="2721111" cy="31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0" idx="0"/>
          </p:cNvCxnSpPr>
          <p:nvPr/>
        </p:nvCxnSpPr>
        <p:spPr>
          <a:xfrm flipH="1">
            <a:off x="6434109" y="2230191"/>
            <a:ext cx="326154" cy="31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33315" y="1686644"/>
                <a:ext cx="1453896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Phase-II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15" y="1686644"/>
                <a:ext cx="1453896" cy="543547"/>
              </a:xfrm>
              <a:prstGeom prst="rect">
                <a:avLst/>
              </a:prstGeom>
              <a:blipFill>
                <a:blip r:embed="rId9"/>
                <a:stretch>
                  <a:fillRect l="-855" r="-170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1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9DFFD2C-D26A-C143-9BE6-3F803D9BAC98}"/>
              </a:ext>
            </a:extLst>
          </p:cNvPr>
          <p:cNvGrpSpPr/>
          <p:nvPr/>
        </p:nvGrpSpPr>
        <p:grpSpPr>
          <a:xfrm>
            <a:off x="346510" y="274320"/>
            <a:ext cx="7536580" cy="3566160"/>
            <a:chOff x="346510" y="274320"/>
            <a:chExt cx="7536580" cy="35661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>
              <a:spLocks/>
            </p:cNvSpPr>
            <p:nvPr/>
          </p:nvSpPr>
          <p:spPr>
            <a:xfrm>
              <a:off x="346510" y="274320"/>
              <a:ext cx="7536580" cy="356616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66827" y="3490617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59437F-5769-AC4B-BB5D-F95F70659D9B}"/>
                </a:ext>
              </a:extLst>
            </p:cNvPr>
            <p:cNvGrpSpPr/>
            <p:nvPr/>
          </p:nvGrpSpPr>
          <p:grpSpPr>
            <a:xfrm>
              <a:off x="1054716" y="395147"/>
              <a:ext cx="6158071" cy="3119625"/>
              <a:chOff x="1054716" y="395147"/>
              <a:chExt cx="6158071" cy="31196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4E48448-6205-F642-A801-51DC1E051F6F}"/>
                  </a:ext>
                </a:extLst>
              </p:cNvPr>
              <p:cNvGrpSpPr/>
              <p:nvPr/>
            </p:nvGrpSpPr>
            <p:grpSpPr>
              <a:xfrm>
                <a:off x="4229464" y="395147"/>
                <a:ext cx="2983323" cy="3119625"/>
                <a:chOff x="4229464" y="395147"/>
                <a:chExt cx="2983323" cy="3119625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2850" b="39883"/>
                <a:stretch/>
              </p:blipFill>
              <p:spPr>
                <a:xfrm>
                  <a:off x="4229464" y="395147"/>
                  <a:ext cx="2980944" cy="2991597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4259731" y="3381325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CA1C148-B970-954D-836A-6FCFC3C2F9EF}"/>
                    </a:ext>
                  </a:extLst>
                </p:cNvPr>
                <p:cNvSpPr/>
                <p:nvPr/>
              </p:nvSpPr>
              <p:spPr>
                <a:xfrm>
                  <a:off x="4231843" y="396668"/>
                  <a:ext cx="2980944" cy="311810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E299D06-ECB8-4044-ADDB-B23D6A070D29}"/>
                  </a:ext>
                </a:extLst>
              </p:cNvPr>
              <p:cNvGrpSpPr/>
              <p:nvPr/>
            </p:nvGrpSpPr>
            <p:grpSpPr>
              <a:xfrm>
                <a:off x="1054716" y="396668"/>
                <a:ext cx="2991710" cy="3118104"/>
                <a:chOff x="1054716" y="396668"/>
                <a:chExt cx="2991710" cy="3118104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2846" b="39991"/>
                <a:stretch/>
              </p:blipFill>
              <p:spPr>
                <a:xfrm>
                  <a:off x="1054716" y="397856"/>
                  <a:ext cx="2980944" cy="2986178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1087893" y="3380845"/>
                  <a:ext cx="2907792" cy="10737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DF0598-6AE0-D047-843E-A2F44D40C1DD}"/>
                    </a:ext>
                  </a:extLst>
                </p:cNvPr>
                <p:cNvSpPr/>
                <p:nvPr/>
              </p:nvSpPr>
              <p:spPr>
                <a:xfrm>
                  <a:off x="1065482" y="396668"/>
                  <a:ext cx="2980944" cy="311810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22429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8296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7864</TotalTime>
  <Words>169</Words>
  <Application>Microsoft Macintosh PowerPoint</Application>
  <PresentationFormat>Custom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89</cp:revision>
  <dcterms:created xsi:type="dcterms:W3CDTF">2019-11-11T05:10:42Z</dcterms:created>
  <dcterms:modified xsi:type="dcterms:W3CDTF">2020-05-20T06:17:11Z</dcterms:modified>
</cp:coreProperties>
</file>