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256" r:id="rId2"/>
    <p:sldId id="260" r:id="rId3"/>
    <p:sldId id="316" r:id="rId4"/>
    <p:sldId id="317" r:id="rId5"/>
    <p:sldId id="257" r:id="rId6"/>
    <p:sldId id="306" r:id="rId7"/>
    <p:sldId id="318" r:id="rId8"/>
    <p:sldId id="319" r:id="rId9"/>
    <p:sldId id="323" r:id="rId10"/>
    <p:sldId id="358" r:id="rId11"/>
    <p:sldId id="320" r:id="rId12"/>
    <p:sldId id="321" r:id="rId13"/>
    <p:sldId id="325" r:id="rId14"/>
    <p:sldId id="326" r:id="rId15"/>
    <p:sldId id="327" r:id="rId16"/>
    <p:sldId id="328" r:id="rId17"/>
    <p:sldId id="334" r:id="rId18"/>
    <p:sldId id="335" r:id="rId19"/>
    <p:sldId id="338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285" r:id="rId36"/>
    <p:sldId id="359" r:id="rId37"/>
    <p:sldId id="305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Chewy" panose="020B0604020202020204" charset="0"/>
      <p:regular r:id="rId41"/>
    </p:embeddedFont>
    <p:embeddedFont>
      <p:font typeface="IBM Plex Sans Thai SemiBold" panose="020B0703050203000203" pitchFamily="34" charset="-34"/>
      <p:bold r:id="rId42"/>
    </p:embeddedFont>
    <p:embeddedFont>
      <p:font typeface="Nunito" panose="00000500000000000000" pitchFamily="2" charset="0"/>
      <p:regular r:id="rId43"/>
      <p:bold r:id="rId44"/>
      <p:italic r:id="rId45"/>
      <p:boldItalic r:id="rId46"/>
    </p:embeddedFont>
    <p:embeddedFont>
      <p:font typeface="Prompt" panose="00000500000000000000" pitchFamily="2" charset="-34"/>
      <p:regular r:id="rId47"/>
      <p:bold r:id="rId48"/>
      <p:italic r:id="rId49"/>
    </p:embeddedFont>
    <p:embeddedFont>
      <p:font typeface="Prompt Bold" panose="00000800000000000000" pitchFamily="2" charset="-34"/>
      <p:boldItalic r:id="rId50"/>
    </p:embeddedFont>
    <p:embeddedFont>
      <p:font typeface="Prompt Medium" panose="00000600000000000000" pitchFamily="2" charset="-34"/>
      <p:regular r:id="rId51"/>
      <p:italic r:id="rId52"/>
    </p:embeddedFont>
    <p:embeddedFont>
      <p:font typeface="UD Digi Kyokasho NP-B" panose="02020700000000000000" pitchFamily="18" charset="-128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16B3-45C2-4239-97DD-9668D00272AC}">
  <a:tblStyle styleId="{35E916B3-45C2-4239-97DD-9668D0027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ไม่มีสไตล์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สไตล์สีอ่อน 2 - เน้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สไตล์สีอ่อน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สไตล์สีอ่อน 1 - เน้น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สไตล์สีปานกลาง 1 - เน้น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สไตล์สีปานกลาง 1 - เน้น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6" name="Google Shape;78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1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99bc3d0d5b_0_2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99bc3d0d5b_0_2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" name="Google Shape;9687;ga0fe23abdf_0_2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8" name="Google Shape;9688;ga0fe23abdf_0_2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8927991" y="816641"/>
            <a:ext cx="161913" cy="145916"/>
            <a:chOff x="7737341" y="1046941"/>
            <a:chExt cx="161913" cy="145916"/>
          </a:xfrm>
        </p:grpSpPr>
        <p:sp>
          <p:nvSpPr>
            <p:cNvPr id="12" name="Google Shape;12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71525" y="4556624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1525" y="-47200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 rot="10800000" flipH="1">
            <a:off x="439672" y="1377176"/>
            <a:ext cx="362172" cy="472552"/>
            <a:chOff x="1304140" y="978228"/>
            <a:chExt cx="436509" cy="569545"/>
          </a:xfrm>
        </p:grpSpPr>
        <p:sp>
          <p:nvSpPr>
            <p:cNvPr id="132" name="Google Shape;132;p2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8533748" y="4427406"/>
            <a:ext cx="368416" cy="997931"/>
            <a:chOff x="7607455" y="4238363"/>
            <a:chExt cx="438017" cy="1186459"/>
          </a:xfrm>
        </p:grpSpPr>
        <p:sp>
          <p:nvSpPr>
            <p:cNvPr id="192" name="Google Shape;192;p2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-181020" y="4253777"/>
            <a:ext cx="1117161" cy="1087511"/>
            <a:chOff x="-181020" y="4253777"/>
            <a:chExt cx="1117161" cy="1087511"/>
          </a:xfrm>
        </p:grpSpPr>
        <p:sp>
          <p:nvSpPr>
            <p:cNvPr id="291" name="Google Shape;291;p2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3"/>
          <p:cNvGrpSpPr/>
          <p:nvPr/>
        </p:nvGrpSpPr>
        <p:grpSpPr>
          <a:xfrm>
            <a:off x="6529833" y="4777398"/>
            <a:ext cx="149592" cy="135726"/>
            <a:chOff x="7894217" y="3432112"/>
            <a:chExt cx="161913" cy="146905"/>
          </a:xfrm>
        </p:grpSpPr>
        <p:sp>
          <p:nvSpPr>
            <p:cNvPr id="456" name="Google Shape;456;p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"/>
          <p:cNvSpPr/>
          <p:nvPr/>
        </p:nvSpPr>
        <p:spPr>
          <a:xfrm rot="10800000">
            <a:off x="5045130" y="4574461"/>
            <a:ext cx="4302661" cy="671891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"/>
          <p:cNvGrpSpPr/>
          <p:nvPr/>
        </p:nvGrpSpPr>
        <p:grpSpPr>
          <a:xfrm>
            <a:off x="136982" y="3909079"/>
            <a:ext cx="305120" cy="398169"/>
            <a:chOff x="1304140" y="978228"/>
            <a:chExt cx="436509" cy="569545"/>
          </a:xfrm>
        </p:grpSpPr>
        <p:sp>
          <p:nvSpPr>
            <p:cNvPr id="461" name="Google Shape;461;p3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702358" y="4163752"/>
            <a:ext cx="508380" cy="228117"/>
            <a:chOff x="8502760" y="3542528"/>
            <a:chExt cx="711519" cy="319269"/>
          </a:xfrm>
        </p:grpSpPr>
        <p:sp>
          <p:nvSpPr>
            <p:cNvPr id="583" name="Google Shape;583;p3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"/>
          <p:cNvGrpSpPr/>
          <p:nvPr/>
        </p:nvGrpSpPr>
        <p:grpSpPr>
          <a:xfrm>
            <a:off x="8598076" y="819274"/>
            <a:ext cx="736229" cy="431627"/>
            <a:chOff x="8365864" y="2993835"/>
            <a:chExt cx="933472" cy="547264"/>
          </a:xfrm>
        </p:grpSpPr>
        <p:sp>
          <p:nvSpPr>
            <p:cNvPr id="737" name="Google Shape;737;p3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"/>
          <p:cNvSpPr/>
          <p:nvPr/>
        </p:nvSpPr>
        <p:spPr>
          <a:xfrm>
            <a:off x="4939899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4"/>
          <p:cNvGrpSpPr/>
          <p:nvPr/>
        </p:nvGrpSpPr>
        <p:grpSpPr>
          <a:xfrm>
            <a:off x="2" y="-201096"/>
            <a:ext cx="334905" cy="906426"/>
            <a:chOff x="904476" y="-243594"/>
            <a:chExt cx="438472" cy="1186732"/>
          </a:xfrm>
        </p:grpSpPr>
        <p:sp>
          <p:nvSpPr>
            <p:cNvPr id="789" name="Google Shape;789;p4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"/>
          <p:cNvGrpSpPr/>
          <p:nvPr/>
        </p:nvGrpSpPr>
        <p:grpSpPr>
          <a:xfrm>
            <a:off x="8569241" y="4248248"/>
            <a:ext cx="380417" cy="1030440"/>
            <a:chOff x="7607455" y="4238363"/>
            <a:chExt cx="438017" cy="1186459"/>
          </a:xfrm>
        </p:grpSpPr>
        <p:sp>
          <p:nvSpPr>
            <p:cNvPr id="817" name="Google Shape;817;p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978" name="Google Shape;978;p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7"/>
          <p:cNvSpPr/>
          <p:nvPr/>
        </p:nvSpPr>
        <p:spPr>
          <a:xfrm flipH="1">
            <a:off x="-202478" y="-89483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7"/>
          <p:cNvGrpSpPr/>
          <p:nvPr/>
        </p:nvGrpSpPr>
        <p:grpSpPr>
          <a:xfrm flipH="1">
            <a:off x="-202417" y="4635447"/>
            <a:ext cx="872891" cy="391711"/>
            <a:chOff x="8502760" y="3542528"/>
            <a:chExt cx="711519" cy="319269"/>
          </a:xfrm>
        </p:grpSpPr>
        <p:sp>
          <p:nvSpPr>
            <p:cNvPr id="1677" name="Google Shape;1677;p7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7"/>
          <p:cNvGrpSpPr/>
          <p:nvPr/>
        </p:nvGrpSpPr>
        <p:grpSpPr>
          <a:xfrm flipH="1">
            <a:off x="1542043" y="-177619"/>
            <a:ext cx="397610" cy="555774"/>
            <a:chOff x="1897495" y="-461400"/>
            <a:chExt cx="815443" cy="1139815"/>
          </a:xfrm>
        </p:grpSpPr>
        <p:sp>
          <p:nvSpPr>
            <p:cNvPr id="1802" name="Google Shape;1802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5" name="Google Shape;3335;p13"/>
          <p:cNvGrpSpPr/>
          <p:nvPr/>
        </p:nvGrpSpPr>
        <p:grpSpPr>
          <a:xfrm>
            <a:off x="7468805" y="4918050"/>
            <a:ext cx="161913" cy="146905"/>
            <a:chOff x="7894217" y="3432112"/>
            <a:chExt cx="161913" cy="146905"/>
          </a:xfrm>
        </p:grpSpPr>
        <p:sp>
          <p:nvSpPr>
            <p:cNvPr id="3336" name="Google Shape;3336;p13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3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3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9" name="Google Shape;3339;p13"/>
          <p:cNvSpPr/>
          <p:nvPr/>
        </p:nvSpPr>
        <p:spPr>
          <a:xfrm>
            <a:off x="5083100" y="4684525"/>
            <a:ext cx="4225580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3"/>
          <p:cNvSpPr/>
          <p:nvPr/>
        </p:nvSpPr>
        <p:spPr>
          <a:xfrm flipH="1">
            <a:off x="-349675" y="-31000"/>
            <a:ext cx="2533901" cy="39567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1" name="Google Shape;3341;p13"/>
          <p:cNvGrpSpPr/>
          <p:nvPr/>
        </p:nvGrpSpPr>
        <p:grpSpPr>
          <a:xfrm rot="-5400000">
            <a:off x="-132564" y="-271791"/>
            <a:ext cx="433159" cy="1122944"/>
            <a:chOff x="1823086" y="-208516"/>
            <a:chExt cx="433159" cy="1122944"/>
          </a:xfrm>
        </p:grpSpPr>
        <p:sp>
          <p:nvSpPr>
            <p:cNvPr id="3342" name="Google Shape;3342;p13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3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3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3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3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3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3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3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13"/>
          <p:cNvGrpSpPr/>
          <p:nvPr/>
        </p:nvGrpSpPr>
        <p:grpSpPr>
          <a:xfrm rot="-5400000">
            <a:off x="24451" y="-105807"/>
            <a:ext cx="438472" cy="1186732"/>
            <a:chOff x="904476" y="-243594"/>
            <a:chExt cx="438472" cy="1186732"/>
          </a:xfrm>
        </p:grpSpPr>
        <p:sp>
          <p:nvSpPr>
            <p:cNvPr id="3351" name="Google Shape;3351;p13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3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3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3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3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3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3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3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3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3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3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3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3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3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3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3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3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3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3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3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3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3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3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3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3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3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3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13"/>
          <p:cNvGrpSpPr/>
          <p:nvPr/>
        </p:nvGrpSpPr>
        <p:grpSpPr>
          <a:xfrm>
            <a:off x="8459036" y="225599"/>
            <a:ext cx="875251" cy="663424"/>
            <a:chOff x="8118223" y="2202382"/>
            <a:chExt cx="1151949" cy="873156"/>
          </a:xfrm>
        </p:grpSpPr>
        <p:sp>
          <p:nvSpPr>
            <p:cNvPr id="3421" name="Google Shape;3421;p13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3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3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3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3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3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3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3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3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3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3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3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3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3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3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3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3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3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3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3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userDrawn="1">
  <p:cSld name="TITLE_AND_TWO_COLUMNS_1_1_1"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17"/>
          <p:cNvSpPr/>
          <p:nvPr/>
        </p:nvSpPr>
        <p:spPr>
          <a:xfrm rot="10800000">
            <a:off x="6064628" y="-39367"/>
            <a:ext cx="3274922" cy="51107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8" name="Google Shape;4528;p17"/>
          <p:cNvSpPr/>
          <p:nvPr/>
        </p:nvSpPr>
        <p:spPr>
          <a:xfrm rot="10800000">
            <a:off x="-60286" y="4823433"/>
            <a:ext cx="2795640" cy="436590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1" name="Google Shape;4921;p17"/>
          <p:cNvGrpSpPr/>
          <p:nvPr/>
        </p:nvGrpSpPr>
        <p:grpSpPr>
          <a:xfrm rot="-620">
            <a:off x="1528029" y="4838039"/>
            <a:ext cx="558180" cy="422304"/>
            <a:chOff x="3579657" y="4246288"/>
            <a:chExt cx="1007000" cy="841746"/>
          </a:xfrm>
        </p:grpSpPr>
        <p:sp>
          <p:nvSpPr>
            <p:cNvPr id="4922" name="Google Shape;4922;p17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7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7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7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7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17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17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7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7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17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17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17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17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17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17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17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17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17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17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17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17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17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17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17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17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17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17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17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17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17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17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Slide_1_1"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" name="Google Shape;5627;p20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20"/>
          <p:cNvSpPr/>
          <p:nvPr userDrawn="1"/>
        </p:nvSpPr>
        <p:spPr>
          <a:xfrm flipH="1">
            <a:off x="-64403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9" name="Google Shape;5689;p20"/>
          <p:cNvGrpSpPr/>
          <p:nvPr/>
        </p:nvGrpSpPr>
        <p:grpSpPr>
          <a:xfrm rot="7057695">
            <a:off x="-197888" y="4686469"/>
            <a:ext cx="872880" cy="391702"/>
            <a:chOff x="8502760" y="3542528"/>
            <a:chExt cx="711519" cy="319269"/>
          </a:xfrm>
        </p:grpSpPr>
        <p:sp>
          <p:nvSpPr>
            <p:cNvPr id="5690" name="Google Shape;5690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3" name="Google Shape;5793;p20"/>
          <p:cNvGrpSpPr/>
          <p:nvPr/>
        </p:nvGrpSpPr>
        <p:grpSpPr>
          <a:xfrm>
            <a:off x="752783" y="-139208"/>
            <a:ext cx="499188" cy="482707"/>
            <a:chOff x="-168381" y="-168706"/>
            <a:chExt cx="901061" cy="871312"/>
          </a:xfrm>
        </p:grpSpPr>
        <p:sp>
          <p:nvSpPr>
            <p:cNvPr id="5794" name="Google Shape;5794;p20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rgbClr val="D5914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 " userDrawn="1">
  <p:cSld name="OBJECT_1_1"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4" name="Google Shape;7684;p27"/>
          <p:cNvSpPr/>
          <p:nvPr/>
        </p:nvSpPr>
        <p:spPr>
          <a:xfrm flipH="1">
            <a:off x="-152398" y="-47200"/>
            <a:ext cx="4288460" cy="669714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3" name="Google Shape;7713;p27"/>
          <p:cNvGrpSpPr/>
          <p:nvPr/>
        </p:nvGrpSpPr>
        <p:grpSpPr>
          <a:xfrm flipH="1">
            <a:off x="126303" y="4248248"/>
            <a:ext cx="380417" cy="1030440"/>
            <a:chOff x="7607455" y="4238363"/>
            <a:chExt cx="438017" cy="1186459"/>
          </a:xfrm>
        </p:grpSpPr>
        <p:sp>
          <p:nvSpPr>
            <p:cNvPr id="7714" name="Google Shape;7714;p27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27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27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27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27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27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27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27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27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27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27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27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27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27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27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27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27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27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27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27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27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27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27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27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8" name="Google Shape;7738;p27"/>
          <p:cNvGrpSpPr/>
          <p:nvPr/>
        </p:nvGrpSpPr>
        <p:grpSpPr>
          <a:xfrm>
            <a:off x="8311012" y="4452607"/>
            <a:ext cx="671388" cy="735384"/>
            <a:chOff x="2318158" y="4088320"/>
            <a:chExt cx="1256104" cy="1375835"/>
          </a:xfrm>
        </p:grpSpPr>
        <p:sp>
          <p:nvSpPr>
            <p:cNvPr id="7739" name="Google Shape;7739;p2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2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2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2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2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2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2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2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2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2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2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2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2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2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2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2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2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2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2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2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2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2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2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2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2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2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2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2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2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rgbClr val="A1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2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2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2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2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2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2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2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2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2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2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2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2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2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2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2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2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2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2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2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2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2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9" name="Google Shape;7789;p27"/>
          <p:cNvGrpSpPr/>
          <p:nvPr/>
        </p:nvGrpSpPr>
        <p:grpSpPr>
          <a:xfrm flipH="1">
            <a:off x="2777812" y="483730"/>
            <a:ext cx="427467" cy="557061"/>
            <a:chOff x="3289399" y="3455662"/>
            <a:chExt cx="436502" cy="569243"/>
          </a:xfrm>
        </p:grpSpPr>
        <p:sp>
          <p:nvSpPr>
            <p:cNvPr id="7790" name="Google Shape;7790;p27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27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27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27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27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27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27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27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27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27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27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27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27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27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27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27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27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27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27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27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27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27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4" name="Google Shape;7874;p27"/>
          <p:cNvGrpSpPr/>
          <p:nvPr/>
        </p:nvGrpSpPr>
        <p:grpSpPr>
          <a:xfrm rot="5400000" flipH="1">
            <a:off x="1317857" y="93879"/>
            <a:ext cx="161913" cy="145916"/>
            <a:chOff x="7737341" y="1046941"/>
            <a:chExt cx="161913" cy="145916"/>
          </a:xfrm>
        </p:grpSpPr>
        <p:sp>
          <p:nvSpPr>
            <p:cNvPr id="7875" name="Google Shape;7875;p2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2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2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9" r:id="rId5"/>
    <p:sldLayoutId id="2147483663" r:id="rId6"/>
    <p:sldLayoutId id="2147483666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8" name="Google Shape;7898;p32"/>
          <p:cNvGrpSpPr/>
          <p:nvPr/>
        </p:nvGrpSpPr>
        <p:grpSpPr>
          <a:xfrm>
            <a:off x="384594" y="2888828"/>
            <a:ext cx="8374812" cy="477025"/>
            <a:chOff x="2023945" y="2856088"/>
            <a:chExt cx="5096097" cy="477025"/>
          </a:xfrm>
        </p:grpSpPr>
        <p:sp>
          <p:nvSpPr>
            <p:cNvPr id="7899" name="Google Shape;7899;p32"/>
            <p:cNvSpPr/>
            <p:nvPr/>
          </p:nvSpPr>
          <p:spPr>
            <a:xfrm>
              <a:off x="202394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474939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3512770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2" name="Google Shape;7902;p32"/>
          <p:cNvSpPr txBox="1">
            <a:spLocks noGrp="1"/>
          </p:cNvSpPr>
          <p:nvPr>
            <p:ph type="ctrTitle" idx="4294967295"/>
          </p:nvPr>
        </p:nvSpPr>
        <p:spPr>
          <a:xfrm>
            <a:off x="1082723" y="873464"/>
            <a:ext cx="6978555" cy="1895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th-TH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การทดสอบฟังก์ชันในเว็บไซต์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Human Resource Management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 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HRM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)</a:t>
            </a:r>
            <a:endParaRPr lang="en-US" sz="2800" dirty="0">
              <a:effectLst/>
            </a:endParaRPr>
          </a:p>
        </p:txBody>
      </p:sp>
      <p:sp>
        <p:nvSpPr>
          <p:cNvPr id="7903" name="Google Shape;7903;p32"/>
          <p:cNvSpPr txBox="1">
            <a:spLocks noGrp="1"/>
          </p:cNvSpPr>
          <p:nvPr>
            <p:ph type="subTitle" idx="4294967295"/>
          </p:nvPr>
        </p:nvSpPr>
        <p:spPr>
          <a:xfrm>
            <a:off x="221343" y="2932382"/>
            <a:ext cx="8701314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IBM Plex Sans Thai SemiBold" panose="020B0703050203000203" pitchFamily="34" charset="-34"/>
                <a:ea typeface="Times New Roman" panose="02020603050405020304" pitchFamily="18" charset="0"/>
                <a:cs typeface="IBM Plex Sans Thai SemiBold" panose="020B0703050203000203" pitchFamily="34" charset="-34"/>
              </a:rPr>
              <a:t>Cube Human Resource Management (Cube HRM) Website Testing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665C242A-E10D-4EA0-A25D-A8A07042965F}"/>
              </a:ext>
            </a:extLst>
          </p:cNvPr>
          <p:cNvSpPr txBox="1"/>
          <p:nvPr/>
        </p:nvSpPr>
        <p:spPr>
          <a:xfrm>
            <a:off x="2125657" y="3736930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นางสาวนิภาภรณ์ ขันติกิจ รหัสนักศึกษา </a:t>
            </a:r>
            <a:r>
              <a:rPr lang="en-US" sz="1600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613020583-5</a:t>
            </a:r>
          </a:p>
          <a:p>
            <a:pPr algn="ctr"/>
            <a:endParaRPr lang="en-US" sz="1600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  <a:p>
            <a:pPr algn="ctr"/>
            <a:r>
              <a:rPr lang="th-TH" sz="1600" dirty="0">
                <a:latin typeface="IBM Plex Sans Thai SemiBold" panose="020B0703050203000203" pitchFamily="34" charset="-34"/>
                <a:cs typeface="IBM Plex Sans Thai SemiBold" panose="020B0703050203000203" pitchFamily="34" charset="-34"/>
              </a:rPr>
              <a:t>อาจารย์ที่ปรึกษา  อาจารย์พุธษดี ศิริแสงตระกูล</a:t>
            </a:r>
            <a:endParaRPr lang="en-US" sz="1600" dirty="0">
              <a:latin typeface="IBM Plex Sans Thai SemiBold" panose="020B0703050203000203" pitchFamily="34" charset="-34"/>
              <a:cs typeface="IBM Plex Sans Thai SemiBold" panose="020B07030502030002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7D9725-E103-46B2-A9F4-BE735B14F818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เทคนิคที่ใช้ในการทดสอบ </a:t>
            </a: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(ต่อ)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94E0C1E-6645-42F8-9587-DBE7B258652F}"/>
              </a:ext>
            </a:extLst>
          </p:cNvPr>
          <p:cNvSpPr txBox="1"/>
          <p:nvPr/>
        </p:nvSpPr>
        <p:spPr>
          <a:xfrm>
            <a:off x="1016447" y="1531331"/>
            <a:ext cx="589235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2. </a:t>
            </a:r>
            <a:r>
              <a:rPr lang="en-US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Error Guessing Technique</a:t>
            </a:r>
            <a:endParaRPr lang="en-US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คือ เทคนิคการออกแบบกรณีทดสอบเพื่อให้ครอบคลุมการทดสอบสูงสุด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ซึ่งการคาดเดาข้อผิดพลาดนี้ขึ้นอยู่กับประสบการณ์ของผู้ทดสอบ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โดยที่ผู้ทดสอบใช้ประสบการณ์ในการเดาในส่วนที่มีปัญหาของระบบ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วัตถุประสงค์หลักของเทคนิคนี้คือการระบุข้อผิดพลาดทั่วไปในทุกระดับ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ของการทดสอบโดยดำเนินการต่าง ๆ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th-TH" sz="14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ข้อดี	</a:t>
            </a:r>
            <a:r>
              <a:rPr lang="en-US" sz="14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:</a:t>
            </a:r>
            <a:r>
              <a:rPr lang="en-US" sz="14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4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สามารถตรวจจับข้อผิดพลาดที่เทคนิคอื่นไม่สามารถตรวจจับได้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ข้อเสีย</a:t>
            </a:r>
            <a:r>
              <a:rPr lang="en-US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:</a:t>
            </a: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เทคนิคนี้ไม่รับประกันมาตรฐานคุณภาพของแอปพลิเคชัน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และอัตราการตรวจจับเจอข้อผิดพลาดต่ำ 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2" name="สามเหลี่ยมหน้าจั่ว 11">
            <a:extLst>
              <a:ext uri="{FF2B5EF4-FFF2-40B4-BE49-F238E27FC236}">
                <a16:creationId xmlns:a16="http://schemas.microsoft.com/office/drawing/2014/main" id="{9586F162-E2E6-4719-8FEA-D3F6AE723C5D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10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91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83DEB7C-AEB8-424F-B7B9-6568DAF34058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ภาษาและเครื่องมือที่ใช้ในการทดสอบ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EACC077-2604-4340-982D-36A19C86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35" y="1580297"/>
            <a:ext cx="2982685" cy="884863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ข้อความ, ภาพตัดป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CE594-D4B6-4A3B-88B9-9CBDF78A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88" y1="24138" x2="35488" y2="24138"/>
                        <a14:foregroundMark x1="49024" y1="36552" x2="49024" y2="36552"/>
                        <a14:foregroundMark x1="58537" y1="47931" x2="58537" y2="47931"/>
                        <a14:foregroundMark x1="66220" y1="50000" x2="66220" y2="50000"/>
                        <a14:foregroundMark x1="75488" y1="46897" x2="75488" y2="46897"/>
                        <a14:foregroundMark x1="84512" y1="41724" x2="84512" y2="41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2160" y="1580297"/>
            <a:ext cx="2690412" cy="951487"/>
          </a:xfrm>
          <a:prstGeom prst="rect">
            <a:avLst/>
          </a:prstGeom>
        </p:spPr>
      </p:pic>
      <p:pic>
        <p:nvPicPr>
          <p:cNvPr id="12" name="รูปภาพ 11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71989F1-FA45-46C8-BF00-8B0CE8C4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0703" y1="41667" x2="20703" y2="41667"/>
                        <a14:foregroundMark x1="24453" y1="57222" x2="24453" y2="57222"/>
                        <a14:foregroundMark x1="34844" y1="41389" x2="34844" y2="41389"/>
                        <a14:foregroundMark x1="59688" y1="34167" x2="59688" y2="34167"/>
                        <a14:foregroundMark x1="59531" y1="44722" x2="59531" y2="44722"/>
                        <a14:foregroundMark x1="59453" y1="60972" x2="59453" y2="60972"/>
                        <a14:foregroundMark x1="66719" y1="62083" x2="66719" y2="62083"/>
                        <a14:foregroundMark x1="66094" y1="48889" x2="66094" y2="48889"/>
                        <a14:foregroundMark x1="66094" y1="34583" x2="66094" y2="34583"/>
                        <a14:foregroundMark x1="72656" y1="31944" x2="72656" y2="31944"/>
                        <a14:foregroundMark x1="80000" y1="31667" x2="80000" y2="31667"/>
                        <a14:foregroundMark x1="85938" y1="30833" x2="85938" y2="30833"/>
                        <a14:foregroundMark x1="85703" y1="45139" x2="85703" y2="45139"/>
                        <a14:foregroundMark x1="82109" y1="44861" x2="82109" y2="44861"/>
                        <a14:foregroundMark x1="74219" y1="46250" x2="74219" y2="46250"/>
                        <a14:foregroundMark x1="72656" y1="59444" x2="72656" y2="59444"/>
                        <a14:foregroundMark x1="79141" y1="60556" x2="79141" y2="60556"/>
                        <a14:foregroundMark x1="87188" y1="63194" x2="87188" y2="63194"/>
                        <a14:backgroundMark x1="61641" y1="32361" x2="61641" y2="32361"/>
                        <a14:backgroundMark x1="68203" y1="46389" x2="68203" y2="46389"/>
                        <a14:backgroundMark x1="74531" y1="50417" x2="74531" y2="50417"/>
                        <a14:backgroundMark x1="74063" y1="60833" x2="74063" y2="6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1430" y="2831550"/>
            <a:ext cx="2628697" cy="1478642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AA25F530-F4B7-4288-A955-085D4E7FC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433" y="2889802"/>
            <a:ext cx="2525138" cy="1420390"/>
          </a:xfrm>
          <a:prstGeom prst="rect">
            <a:avLst/>
          </a:prstGeom>
        </p:spPr>
      </p:pic>
      <p:sp>
        <p:nvSpPr>
          <p:cNvPr id="15" name="สามเหลี่ยมหน้าจั่ว 14">
            <a:extLst>
              <a:ext uri="{FF2B5EF4-FFF2-40B4-BE49-F238E27FC236}">
                <a16:creationId xmlns:a16="http://schemas.microsoft.com/office/drawing/2014/main" id="{20E39359-7555-4C02-B413-40A7C04A795A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11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99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E97619B-7DEC-499E-9E6C-EE0B46440F27}"/>
              </a:ext>
            </a:extLst>
          </p:cNvPr>
          <p:cNvSpPr txBox="1"/>
          <p:nvPr/>
        </p:nvSpPr>
        <p:spPr>
          <a:xfrm>
            <a:off x="1157017" y="1707352"/>
            <a:ext cx="5671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1  การรวบรวมและวิเคราะห์ความต้องการของเว็บไซต์</a:t>
            </a:r>
            <a:endParaRPr lang="th-TH" sz="18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2  จัดเตรียมข้อมูลสำหรับการทดสอบ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3  ออกแบบเทสต์เคส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4  วิธีการทดสอบระบบ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5</a:t>
            </a:r>
            <a:r>
              <a:rPr lang="en-US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บันทึกผลการทดสอบ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6  รายงานผลการทดสอบ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7</a:t>
            </a:r>
            <a:r>
              <a:rPr lang="en-US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sz="18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รายงานข้อผิดพลาดของระบบที่พบ</a:t>
            </a:r>
            <a:endParaRPr lang="en-US" sz="18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78A041E-FE92-4041-B891-D798EFBC0811}"/>
              </a:ext>
            </a:extLst>
          </p:cNvPr>
          <p:cNvSpPr txBox="1"/>
          <p:nvPr/>
        </p:nvSpPr>
        <p:spPr>
          <a:xfrm>
            <a:off x="660748" y="666567"/>
            <a:ext cx="7525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การวิเคราะห์ความต้องการของเว็บไซต์ การทดสอบ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และผลการทดสอบ</a:t>
            </a:r>
            <a:endParaRPr lang="en-US" sz="24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1E8E25EC-ECC3-4D11-AD17-FEF52661B725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12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838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38EDCF0A-0568-4EBF-97CC-560AA93B5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80344"/>
              </p:ext>
            </p:extLst>
          </p:nvPr>
        </p:nvGraphicFramePr>
        <p:xfrm>
          <a:off x="878114" y="1910950"/>
          <a:ext cx="7750281" cy="261750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65813">
                  <a:extLst>
                    <a:ext uri="{9D8B030D-6E8A-4147-A177-3AD203B41FA5}">
                      <a16:colId xmlns:a16="http://schemas.microsoft.com/office/drawing/2014/main" val="3599963995"/>
                    </a:ext>
                  </a:extLst>
                </a:gridCol>
                <a:gridCol w="686676">
                  <a:extLst>
                    <a:ext uri="{9D8B030D-6E8A-4147-A177-3AD203B41FA5}">
                      <a16:colId xmlns:a16="http://schemas.microsoft.com/office/drawing/2014/main" val="3806403100"/>
                    </a:ext>
                  </a:extLst>
                </a:gridCol>
                <a:gridCol w="2213226">
                  <a:extLst>
                    <a:ext uri="{9D8B030D-6E8A-4147-A177-3AD203B41FA5}">
                      <a16:colId xmlns:a16="http://schemas.microsoft.com/office/drawing/2014/main" val="2191032527"/>
                    </a:ext>
                  </a:extLst>
                </a:gridCol>
                <a:gridCol w="3788228">
                  <a:extLst>
                    <a:ext uri="{9D8B030D-6E8A-4147-A177-3AD203B41FA5}">
                      <a16:colId xmlns:a16="http://schemas.microsoft.com/office/drawing/2014/main" val="2283552271"/>
                    </a:ext>
                  </a:extLst>
                </a:gridCol>
                <a:gridCol w="696338">
                  <a:extLst>
                    <a:ext uri="{9D8B030D-6E8A-4147-A177-3AD203B41FA5}">
                      <a16:colId xmlns:a16="http://schemas.microsoft.com/office/drawing/2014/main" val="2478465088"/>
                    </a:ext>
                  </a:extLst>
                </a:gridCol>
              </a:tblGrid>
              <a:tr h="20134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Name : Check-in/Check-out</a:t>
                      </a:r>
                      <a:endParaRPr lang="en-US" sz="11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58428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Roles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Title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Description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Priority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5322235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สามารถลงเวลาทำงานได้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ตามขอบเขตเวลาทำงานที่กำหนดไว้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สามารถลงเวลาเข้างาน หรือออกงานได้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ตามขอบเขตเวลาทำงานที่กำหนดไว้ และแสดงผลถูกต้อง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26783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สามารถลงเวลาทำงานย้อนหลังได้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สามารถลงเวลาเข้างาน หรือออกงานย้อนหลังได้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ภายในวันเดียวกัน และระบุเหตุผลได้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778120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ไม่สามารถลงเวลาทำงานล่วงหน้าได้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ไม่สามารถลงเวลาออกงาน หรือออกงานล่วงหน้าได้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7201296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สามารถลงเวลาทำงานซ้ำได้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สามารถลงเวลาเข้างาน หรือออกงานซ้ำได้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71603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สามารถยกเลิกการลงเวลาทำงานได้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สามารถยกเลิกการลงเวลาเข้างาน หรือออกงานได้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41405" marR="41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074977"/>
                  </a:ext>
                </a:extLst>
              </a:tr>
            </a:tbl>
          </a:graphicData>
        </a:graphic>
      </p:graphicFrame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1925AD4-1915-41B5-9A9E-16350A39B8B5}"/>
              </a:ext>
            </a:extLst>
          </p:cNvPr>
          <p:cNvSpPr txBox="1"/>
          <p:nvPr/>
        </p:nvSpPr>
        <p:spPr>
          <a:xfrm>
            <a:off x="878114" y="4620696"/>
            <a:ext cx="81932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1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หมายเหตุ</a:t>
            </a:r>
            <a:r>
              <a:rPr lang="th-TH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กำหนดให้ลำดับความสำคัญ (</a:t>
            </a:r>
            <a:r>
              <a:rPr lang="en-US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Priority</a:t>
            </a:r>
            <a:r>
              <a:rPr lang="th-TH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 มีเงื่อนไขดังนี้</a:t>
            </a:r>
            <a:r>
              <a:rPr lang="en-US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1 </a:t>
            </a:r>
            <a:r>
              <a:rPr lang="en-US" sz="11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= High, 2 = Medium, 3 = Low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92306C87-2686-420D-B9BD-BC66E79C2926}"/>
              </a:ext>
            </a:extLst>
          </p:cNvPr>
          <p:cNvSpPr txBox="1"/>
          <p:nvPr/>
        </p:nvSpPr>
        <p:spPr>
          <a:xfrm>
            <a:off x="660748" y="666567"/>
            <a:ext cx="790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 ตัวอย่างการรวบรวมและวิเคราะห์ความต้องการของเว็บไซต์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     1.1 ตัวอย่าง</a:t>
            </a: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การรวบรวมความต้องการของ</a:t>
            </a: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ระบบลงเวลาทำงาน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6CE161C-44B3-4C51-AD13-61FC0C84457C}"/>
              </a:ext>
            </a:extLst>
          </p:cNvPr>
          <p:cNvSpPr txBox="1"/>
          <p:nvPr/>
        </p:nvSpPr>
        <p:spPr>
          <a:xfrm>
            <a:off x="789214" y="1572488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1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ตัวอย่างการรวบรวมความต้องการของระบบลงเวลาทำงาน ฟังก์ชันลงเวลาทำงาน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F31AA4FB-9AC0-4A81-9351-A554251970CC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13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716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057F8119-8836-4953-A30D-F2D4FFD04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1519"/>
              </p:ext>
            </p:extLst>
          </p:nvPr>
        </p:nvGraphicFramePr>
        <p:xfrm>
          <a:off x="580571" y="1800959"/>
          <a:ext cx="7982859" cy="230903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33683">
                  <a:extLst>
                    <a:ext uri="{9D8B030D-6E8A-4147-A177-3AD203B41FA5}">
                      <a16:colId xmlns:a16="http://schemas.microsoft.com/office/drawing/2014/main" val="817035531"/>
                    </a:ext>
                  </a:extLst>
                </a:gridCol>
                <a:gridCol w="611485">
                  <a:extLst>
                    <a:ext uri="{9D8B030D-6E8A-4147-A177-3AD203B41FA5}">
                      <a16:colId xmlns:a16="http://schemas.microsoft.com/office/drawing/2014/main" val="630342341"/>
                    </a:ext>
                  </a:extLst>
                </a:gridCol>
                <a:gridCol w="961137">
                  <a:extLst>
                    <a:ext uri="{9D8B030D-6E8A-4147-A177-3AD203B41FA5}">
                      <a16:colId xmlns:a16="http://schemas.microsoft.com/office/drawing/2014/main" val="2179426580"/>
                    </a:ext>
                  </a:extLst>
                </a:gridCol>
                <a:gridCol w="686529">
                  <a:extLst>
                    <a:ext uri="{9D8B030D-6E8A-4147-A177-3AD203B41FA5}">
                      <a16:colId xmlns:a16="http://schemas.microsoft.com/office/drawing/2014/main" val="1554442427"/>
                    </a:ext>
                  </a:extLst>
                </a:gridCol>
                <a:gridCol w="1120791">
                  <a:extLst>
                    <a:ext uri="{9D8B030D-6E8A-4147-A177-3AD203B41FA5}">
                      <a16:colId xmlns:a16="http://schemas.microsoft.com/office/drawing/2014/main" val="3994849649"/>
                    </a:ext>
                  </a:extLst>
                </a:gridCol>
                <a:gridCol w="796689">
                  <a:extLst>
                    <a:ext uri="{9D8B030D-6E8A-4147-A177-3AD203B41FA5}">
                      <a16:colId xmlns:a16="http://schemas.microsoft.com/office/drawing/2014/main" val="1491844005"/>
                    </a:ext>
                  </a:extLst>
                </a:gridCol>
                <a:gridCol w="795093">
                  <a:extLst>
                    <a:ext uri="{9D8B030D-6E8A-4147-A177-3AD203B41FA5}">
                      <a16:colId xmlns:a16="http://schemas.microsoft.com/office/drawing/2014/main" val="171116268"/>
                    </a:ext>
                  </a:extLst>
                </a:gridCol>
                <a:gridCol w="740809">
                  <a:extLst>
                    <a:ext uri="{9D8B030D-6E8A-4147-A177-3AD203B41FA5}">
                      <a16:colId xmlns:a16="http://schemas.microsoft.com/office/drawing/2014/main" val="2741335651"/>
                    </a:ext>
                  </a:extLst>
                </a:gridCol>
                <a:gridCol w="744003">
                  <a:extLst>
                    <a:ext uri="{9D8B030D-6E8A-4147-A177-3AD203B41FA5}">
                      <a16:colId xmlns:a16="http://schemas.microsoft.com/office/drawing/2014/main" val="821551450"/>
                    </a:ext>
                  </a:extLst>
                </a:gridCol>
                <a:gridCol w="1192640">
                  <a:extLst>
                    <a:ext uri="{9D8B030D-6E8A-4147-A177-3AD203B41FA5}">
                      <a16:colId xmlns:a16="http://schemas.microsoft.com/office/drawing/2014/main" val="411094926"/>
                    </a:ext>
                  </a:extLst>
                </a:gridCol>
              </a:tblGrid>
              <a:tr h="78765"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Name : Check-in/Check-out</a:t>
                      </a:r>
                      <a:endParaRPr lang="en-US" sz="9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05223"/>
                  </a:ext>
                </a:extLst>
              </a:tr>
              <a:tr h="236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Roles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Working Time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Hour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Action Time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Date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Action Date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Action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Reason</a:t>
                      </a: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</a:t>
                      </a: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yes/no</a:t>
                      </a: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)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Expected Result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27770"/>
                  </a:ext>
                </a:extLst>
              </a:tr>
              <a:tr h="78765"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Scenarios : 1. User </a:t>
                      </a:r>
                      <a:r>
                        <a:rPr lang="th-TH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สามารถลงเวลาทำงานได้ตามขอบเขตเวลาทำงานที่กำหนดไว้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93100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- 2 </a:t>
                      </a:r>
                      <a:r>
                        <a:rPr lang="en-US" sz="900" dirty="0" err="1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hrs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Check-in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On Time*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88885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Check-in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Late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170282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Check-out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Unfinished Work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295429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Check-out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Finished Work*</a:t>
                      </a: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*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901774"/>
                  </a:ext>
                </a:extLst>
              </a:tr>
              <a:tr h="78765"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Scenarios : 2. User </a:t>
                      </a:r>
                      <a:r>
                        <a:rPr lang="th-TH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สามารถลงเวลาทำงานย้อนหลังได้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063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≥ 1 hrs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Check-in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On Time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114933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≥ 1 hrs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10.00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Check-in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Late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81354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≥ 1 hrs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Check-out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Unfinished Work*</a:t>
                      </a: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*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693177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 ≥ 1 hrs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Check-out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Finished Work*</a:t>
                      </a: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*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14769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19</a:t>
                      </a: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Check-in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Can’t Check In in Last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280631"/>
                  </a:ext>
                </a:extLst>
              </a:tr>
              <a:tr h="1575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09.00 - 18.00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≥ 09.00 &amp; ≤18.00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19</a:t>
                      </a: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20-07-2021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Check-out</a:t>
                      </a:r>
                      <a:endParaRPr lang="en-US" sz="9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</a:t>
                      </a:r>
                      <a:endParaRPr lang="en-US" sz="9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Can’t Check In in Last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0702" marR="207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990834"/>
                  </a:ext>
                </a:extLst>
              </a:tr>
            </a:tbl>
          </a:graphicData>
        </a:graphic>
      </p:graphicFrame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C54155C-82E4-4EBF-A9D6-5009A57F03D0}"/>
              </a:ext>
            </a:extLst>
          </p:cNvPr>
          <p:cNvSpPr txBox="1"/>
          <p:nvPr/>
        </p:nvSpPr>
        <p:spPr>
          <a:xfrm>
            <a:off x="660748" y="666567"/>
            <a:ext cx="7750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1.2 ตัวอย่าง</a:t>
            </a:r>
            <a:r>
              <a:rPr lang="th-TH" sz="20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การวิเคราะห์ความต้องการของ</a:t>
            </a: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ระบบลงเวลาทำงาน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2F76BC5-3F57-48F5-81E6-CFC58E2A83A6}"/>
              </a:ext>
            </a:extLst>
          </p:cNvPr>
          <p:cNvSpPr txBox="1"/>
          <p:nvPr/>
        </p:nvSpPr>
        <p:spPr>
          <a:xfrm>
            <a:off x="580570" y="1518453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</a:t>
            </a:r>
            <a:r>
              <a:rPr lang="th-TH" sz="1000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2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ตัวอย่างการวิเคราะห์ความต้องการของระบบลงเวลาทำงาน ฟังก์ชันลงเวลาทำงาน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E41B2F1E-767F-4A22-B510-683BF24E62CB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14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56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0692B650-C845-4BCD-82DF-87F17B28C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71613"/>
              </p:ext>
            </p:extLst>
          </p:nvPr>
        </p:nvGraphicFramePr>
        <p:xfrm>
          <a:off x="518887" y="1719295"/>
          <a:ext cx="8106227" cy="234249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82612">
                  <a:extLst>
                    <a:ext uri="{9D8B030D-6E8A-4147-A177-3AD203B41FA5}">
                      <a16:colId xmlns:a16="http://schemas.microsoft.com/office/drawing/2014/main" val="3758922281"/>
                    </a:ext>
                  </a:extLst>
                </a:gridCol>
                <a:gridCol w="930931">
                  <a:extLst>
                    <a:ext uri="{9D8B030D-6E8A-4147-A177-3AD203B41FA5}">
                      <a16:colId xmlns:a16="http://schemas.microsoft.com/office/drawing/2014/main" val="882157916"/>
                    </a:ext>
                  </a:extLst>
                </a:gridCol>
                <a:gridCol w="2710387">
                  <a:extLst>
                    <a:ext uri="{9D8B030D-6E8A-4147-A177-3AD203B41FA5}">
                      <a16:colId xmlns:a16="http://schemas.microsoft.com/office/drawing/2014/main" val="3392981954"/>
                    </a:ext>
                  </a:extLst>
                </a:gridCol>
                <a:gridCol w="3420827">
                  <a:extLst>
                    <a:ext uri="{9D8B030D-6E8A-4147-A177-3AD203B41FA5}">
                      <a16:colId xmlns:a16="http://schemas.microsoft.com/office/drawing/2014/main" val="1095513967"/>
                    </a:ext>
                  </a:extLst>
                </a:gridCol>
                <a:gridCol w="661470">
                  <a:extLst>
                    <a:ext uri="{9D8B030D-6E8A-4147-A177-3AD203B41FA5}">
                      <a16:colId xmlns:a16="http://schemas.microsoft.com/office/drawing/2014/main" val="1380941196"/>
                    </a:ext>
                  </a:extLst>
                </a:gridCol>
              </a:tblGrid>
              <a:tr h="120463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Name : My Leave</a:t>
                      </a:r>
                      <a:endParaRPr lang="en-US" sz="11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18405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Roles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Title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Description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Priority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469484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สามารถเพิ่มคำร้องการลาประเภทต่าง ๆ 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สามารถเพิ่มคำร้องการลาประเภทต่าง ๆ 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67574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สามารถเพิ่มคำร้องการลาเกินจำนวนโควตาได้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สามารถเพิ่มจำนวนวันที่คำร้องการลาเกินจำนวนโควตาได้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125647"/>
                  </a:ext>
                </a:extLst>
              </a:tr>
              <a:tr h="120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สามารถเพิ่มคำร้องการลาครึ่งวันได้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สามารถเพิ่มคำร้องการลาครึ่งวันได้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38274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สามารถแก้ไขคำร้องการลาได้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สามารถแก้ไขคำร้องการลาได้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ในสถานะ </a:t>
                      </a:r>
                      <a:r>
                        <a:rPr lang="en-US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Waiting for approve </a:t>
                      </a: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เท่านั้น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62073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HR, Admin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สามารถแก้ไขคำร้องการลาได้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สามารถแก้ไขคำร้องการลาได้ ในทุกสถานะ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47868"/>
                  </a:ext>
                </a:extLst>
              </a:tr>
              <a:tr h="120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สามารถตรวจสอบการลาได้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สามารถตรวจสอบการลาของตนเองได้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010624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สามารถค้นหาคำร้องการลาด้วยวันที่ได้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สามารถค้นหาคำร้องการด้วยวันที่ได้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728766"/>
                  </a:ext>
                </a:extLst>
              </a:tr>
              <a:tr h="240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1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สามารถดูรายละเอียดคำร้องการลาได้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สามารถดูรายละเอียดคำร้องการลาได้ทุกสถานะ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1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1662" marR="316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7855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96625CC-5332-47F7-B0F3-FF2EEE9C6DEA}"/>
              </a:ext>
            </a:extLst>
          </p:cNvPr>
          <p:cNvSpPr txBox="1"/>
          <p:nvPr/>
        </p:nvSpPr>
        <p:spPr>
          <a:xfrm>
            <a:off x="660748" y="666567"/>
            <a:ext cx="790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1.3 ตัวอย่าง</a:t>
            </a: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การรวบรวมความต้องการของ</a:t>
            </a: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ระบบลา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D79157C-B46C-47D0-8F24-2C1E9B514E3E}"/>
              </a:ext>
            </a:extLst>
          </p:cNvPr>
          <p:cNvSpPr txBox="1"/>
          <p:nvPr/>
        </p:nvSpPr>
        <p:spPr>
          <a:xfrm>
            <a:off x="448128" y="1473074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3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ตัวอย่างการรวบรวมความต้องการของระบบลงเวลาทำงาน ฟังก์ชันการลา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239F5B7-AC7E-4557-9635-FD5CE3863FF1}"/>
              </a:ext>
            </a:extLst>
          </p:cNvPr>
          <p:cNvSpPr txBox="1"/>
          <p:nvPr/>
        </p:nvSpPr>
        <p:spPr>
          <a:xfrm>
            <a:off x="448128" y="4912668"/>
            <a:ext cx="81932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9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หมายเหตุ</a:t>
            </a:r>
            <a:r>
              <a:rPr lang="th-TH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กำหนดให้ลำดับความสำคัญ (</a:t>
            </a:r>
            <a:r>
              <a:rPr lang="en-US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Priority</a:t>
            </a:r>
            <a:r>
              <a:rPr lang="th-TH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 มีเงื่อนไขดังนี้</a:t>
            </a:r>
            <a:r>
              <a:rPr lang="en-US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1 </a:t>
            </a:r>
            <a:r>
              <a:rPr lang="en-US" sz="9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= High, 2 = Medium, 3 = Low</a:t>
            </a: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9E811E53-13F6-4B69-9606-204CE0AE36B5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15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899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49BA2B6C-5FB0-4671-901E-C5FFF007F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40973"/>
              </p:ext>
            </p:extLst>
          </p:nvPr>
        </p:nvGraphicFramePr>
        <p:xfrm>
          <a:off x="773060" y="1628198"/>
          <a:ext cx="7597881" cy="309931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3071808219"/>
                    </a:ext>
                  </a:extLst>
                </a:gridCol>
                <a:gridCol w="528812">
                  <a:extLst>
                    <a:ext uri="{9D8B030D-6E8A-4147-A177-3AD203B41FA5}">
                      <a16:colId xmlns:a16="http://schemas.microsoft.com/office/drawing/2014/main" val="1132403219"/>
                    </a:ext>
                  </a:extLst>
                </a:gridCol>
                <a:gridCol w="1343303">
                  <a:extLst>
                    <a:ext uri="{9D8B030D-6E8A-4147-A177-3AD203B41FA5}">
                      <a16:colId xmlns:a16="http://schemas.microsoft.com/office/drawing/2014/main" val="2879691204"/>
                    </a:ext>
                  </a:extLst>
                </a:gridCol>
                <a:gridCol w="568323">
                  <a:extLst>
                    <a:ext uri="{9D8B030D-6E8A-4147-A177-3AD203B41FA5}">
                      <a16:colId xmlns:a16="http://schemas.microsoft.com/office/drawing/2014/main" val="3959793400"/>
                    </a:ext>
                  </a:extLst>
                </a:gridCol>
                <a:gridCol w="461950">
                  <a:extLst>
                    <a:ext uri="{9D8B030D-6E8A-4147-A177-3AD203B41FA5}">
                      <a16:colId xmlns:a16="http://schemas.microsoft.com/office/drawing/2014/main" val="1028241357"/>
                    </a:ext>
                  </a:extLst>
                </a:gridCol>
                <a:gridCol w="568323">
                  <a:extLst>
                    <a:ext uri="{9D8B030D-6E8A-4147-A177-3AD203B41FA5}">
                      <a16:colId xmlns:a16="http://schemas.microsoft.com/office/drawing/2014/main" val="4191683102"/>
                    </a:ext>
                  </a:extLst>
                </a:gridCol>
                <a:gridCol w="782581">
                  <a:extLst>
                    <a:ext uri="{9D8B030D-6E8A-4147-A177-3AD203B41FA5}">
                      <a16:colId xmlns:a16="http://schemas.microsoft.com/office/drawing/2014/main" val="1328856676"/>
                    </a:ext>
                  </a:extLst>
                </a:gridCol>
                <a:gridCol w="895031">
                  <a:extLst>
                    <a:ext uri="{9D8B030D-6E8A-4147-A177-3AD203B41FA5}">
                      <a16:colId xmlns:a16="http://schemas.microsoft.com/office/drawing/2014/main" val="512856423"/>
                    </a:ext>
                  </a:extLst>
                </a:gridCol>
                <a:gridCol w="964933">
                  <a:extLst>
                    <a:ext uri="{9D8B030D-6E8A-4147-A177-3AD203B41FA5}">
                      <a16:colId xmlns:a16="http://schemas.microsoft.com/office/drawing/2014/main" val="2005224242"/>
                    </a:ext>
                  </a:extLst>
                </a:gridCol>
                <a:gridCol w="580478">
                  <a:extLst>
                    <a:ext uri="{9D8B030D-6E8A-4147-A177-3AD203B41FA5}">
                      <a16:colId xmlns:a16="http://schemas.microsoft.com/office/drawing/2014/main" val="1714447629"/>
                    </a:ext>
                  </a:extLst>
                </a:gridCol>
                <a:gridCol w="598712">
                  <a:extLst>
                    <a:ext uri="{9D8B030D-6E8A-4147-A177-3AD203B41FA5}">
                      <a16:colId xmlns:a16="http://schemas.microsoft.com/office/drawing/2014/main" val="3832004799"/>
                    </a:ext>
                  </a:extLst>
                </a:gridCol>
              </a:tblGrid>
              <a:tr h="146977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Name : My Leave</a:t>
                      </a:r>
                      <a:endParaRPr lang="en-US" sz="10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54673"/>
                  </a:ext>
                </a:extLst>
              </a:tr>
              <a:tr h="5354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Roles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Type of leave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Amount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Hours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Half day leave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Description</a:t>
                      </a: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</a:t>
                      </a: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yes/no</a:t>
                      </a: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)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Approvers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Status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Reason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(</a:t>
                      </a: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yes/no</a:t>
                      </a: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)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Expected Result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23886"/>
                  </a:ext>
                </a:extLst>
              </a:tr>
              <a:tr h="149400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Scenarios : </a:t>
                      </a: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. User </a:t>
                      </a: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สามารถเพิ่มคำร้องการลาประเภทต่าง ๆ ได้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9379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ลากิจ/ลาพักร้อน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3901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ลาอื่น ๆ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10356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ลาป่วย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847292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ลาโดยไม่รับค่าจ้าง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807666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ลาพักร้อนที่เหลือจากปีก่อน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64364"/>
                  </a:ext>
                </a:extLst>
              </a:tr>
              <a:tr h="149400">
                <a:tc grid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Scenarios : </a:t>
                      </a: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. User </a:t>
                      </a: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สามารถเพิ่มคำร้องการลาเกินจำนวนโควตาได้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32805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ลากิจ/ลาพักร้อน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65824"/>
                  </a:ext>
                </a:extLst>
              </a:tr>
              <a:tr h="296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ลาพักร้อนที่เหลือจากปีก่อน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-</a:t>
                      </a:r>
                      <a:endParaRPr lang="en-US" sz="10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8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Wait for approve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yes or no</a:t>
                      </a:r>
                      <a:endParaRPr lang="en-US" sz="8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29296" marR="292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7684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5B31602-4B04-45BD-881B-EDBD3E6598E2}"/>
              </a:ext>
            </a:extLst>
          </p:cNvPr>
          <p:cNvSpPr txBox="1"/>
          <p:nvPr/>
        </p:nvSpPr>
        <p:spPr>
          <a:xfrm>
            <a:off x="660748" y="666567"/>
            <a:ext cx="775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1.4 ตัวอย่างการวิเคราะห์ความต้องการของ</a:t>
            </a: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ระบบลา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2FFB52B-33C0-4FD9-A12E-4B25C491BA78}"/>
              </a:ext>
            </a:extLst>
          </p:cNvPr>
          <p:cNvSpPr txBox="1"/>
          <p:nvPr/>
        </p:nvSpPr>
        <p:spPr>
          <a:xfrm>
            <a:off x="660748" y="1381977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4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ตัวอย่างการวิเคราะห์ความต้องการของระบบลงเวลาทำงาน ฟังก์ชันการลา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6DC80050-6F30-499A-B049-010277DC45D7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16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875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8C4B40AE-A883-4165-AFA2-BCB125E90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81711"/>
              </p:ext>
            </p:extLst>
          </p:nvPr>
        </p:nvGraphicFramePr>
        <p:xfrm>
          <a:off x="540656" y="1719295"/>
          <a:ext cx="8062687" cy="23444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35385">
                  <a:extLst>
                    <a:ext uri="{9D8B030D-6E8A-4147-A177-3AD203B41FA5}">
                      <a16:colId xmlns:a16="http://schemas.microsoft.com/office/drawing/2014/main" val="184628982"/>
                    </a:ext>
                  </a:extLst>
                </a:gridCol>
                <a:gridCol w="878835">
                  <a:extLst>
                    <a:ext uri="{9D8B030D-6E8A-4147-A177-3AD203B41FA5}">
                      <a16:colId xmlns:a16="http://schemas.microsoft.com/office/drawing/2014/main" val="3787342834"/>
                    </a:ext>
                  </a:extLst>
                </a:gridCol>
                <a:gridCol w="2757036">
                  <a:extLst>
                    <a:ext uri="{9D8B030D-6E8A-4147-A177-3AD203B41FA5}">
                      <a16:colId xmlns:a16="http://schemas.microsoft.com/office/drawing/2014/main" val="3324357434"/>
                    </a:ext>
                  </a:extLst>
                </a:gridCol>
                <a:gridCol w="3277076">
                  <a:extLst>
                    <a:ext uri="{9D8B030D-6E8A-4147-A177-3AD203B41FA5}">
                      <a16:colId xmlns:a16="http://schemas.microsoft.com/office/drawing/2014/main" val="4021992548"/>
                    </a:ext>
                  </a:extLst>
                </a:gridCol>
                <a:gridCol w="714355">
                  <a:extLst>
                    <a:ext uri="{9D8B030D-6E8A-4147-A177-3AD203B41FA5}">
                      <a16:colId xmlns:a16="http://schemas.microsoft.com/office/drawing/2014/main" val="1530880893"/>
                    </a:ext>
                  </a:extLst>
                </a:gridCol>
              </a:tblGrid>
              <a:tr h="14627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Function Name : My Training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86498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Roles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Title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Description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Priority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5091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31372"/>
                  </a:ext>
                </a:extLst>
              </a:tr>
              <a:tr h="292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HR, Admin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สามารถเพิ่มบันทึกการอบรมด้วย 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User </a:t>
                      </a: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อื่นได้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46684"/>
                  </a:ext>
                </a:extLst>
              </a:tr>
              <a:tr h="292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สามารถตรวจสอบบันทึกการอบรมได้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สามารถตรวจสอบบันทึกการอบรมได้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66730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สามารถแก้ไขบันทึกการอบรมได้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511882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สามารถลบบันทึกการอบรมได้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สามารถลบบันทึกการอบรมได้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554877"/>
                  </a:ext>
                </a:extLst>
              </a:tr>
              <a:tr h="292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สามารถค้นหาบันทึกการอบรมด้วยวันที่ได้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สามารถค้นหาบันทึกการอบรมด้วยวันที่ได้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475315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สามารถค้นหาบันทึกการอบรมด้วยอักขระได้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56590"/>
                  </a:ext>
                </a:extLst>
              </a:tr>
              <a:tr h="292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All User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สามารถดูรายการบันทึกการอบรมได้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05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สามารถดูรายการบันทึกการอบรมด้วยจำนวน </a:t>
                      </a:r>
                      <a:r>
                        <a:rPr lang="en-US" sz="105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records </a:t>
                      </a:r>
                      <a:r>
                        <a:rPr lang="th-TH" sz="105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ได้</a:t>
                      </a:r>
                      <a:endParaRPr lang="en-US" sz="105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38447" marR="384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580572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4731611-F940-4990-9D2A-9401024D0261}"/>
              </a:ext>
            </a:extLst>
          </p:cNvPr>
          <p:cNvSpPr txBox="1"/>
          <p:nvPr/>
        </p:nvSpPr>
        <p:spPr>
          <a:xfrm>
            <a:off x="660748" y="666567"/>
            <a:ext cx="790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1.3 ตัวอย่าง</a:t>
            </a: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การรวบรวมความต้องการของ</a:t>
            </a: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ระบบบันทึกการอบรม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23CC45A-CD99-4854-A58E-68B2535BC520}"/>
              </a:ext>
            </a:extLst>
          </p:cNvPr>
          <p:cNvSpPr txBox="1"/>
          <p:nvPr/>
        </p:nvSpPr>
        <p:spPr>
          <a:xfrm>
            <a:off x="448128" y="1473074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5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ตัวอย่างการรวบรวมความต้องการของระบบลงเวลาทำงาน ฟังก์ชันบันทึกการอบรม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3AB01112-AEE0-4B6D-96CF-4C6561E9FBBA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17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791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8E349E4-629E-4862-BACB-CA65577D4E3B}"/>
              </a:ext>
            </a:extLst>
          </p:cNvPr>
          <p:cNvSpPr txBox="1"/>
          <p:nvPr/>
        </p:nvSpPr>
        <p:spPr>
          <a:xfrm>
            <a:off x="551369" y="1252980"/>
            <a:ext cx="81717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ผู้ใช้สามารถเพิ่มบันทึกการอบรมได้ เมื่อผู้ใช้กดปุ่ม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My Training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เพื่อเข้าสู่หน้าบันทึกการอบรม เมื่อกดปุ่มเพิ่มบันทึกการอบรมเพื่อบันทึกการอบรมและทำรายการเสร็จสิ้น ระบบต้องสามารถเพิ่มบันทึกการอบรมได้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th-TH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ผู้ใช้ที่มีบทบาท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HR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หรือ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Admin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สามารถเพิ่มบันทึกการอบรมได้ เมื่อผู้ใช้กดปุ่ม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My Training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เพื่อเข้าสู่หน้าบันทึกการอบรม เมื่อกดปุ่มเพิ่มบันทึกการอบรมเพื่อบันทึกการอบรมและทำรายการเสร็จสิ้น ระบบต้องสามารถเพิ่มบันทึกการอบรมของผู้ใช้อื่น ๆ ได้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th-TH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ผู้ใช้สามารถตรวจสอบบันทึกการอบรมได้ เมื่อผู้ใช้กดปุ่ม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My Training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เพื่อเข้าสู่หน้าบันทึกการอบรม ระบบต้องสามารถแสดงข้อมูลการบันทึกการอบรมทั้งหมดได้</a:t>
            </a: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th-TH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8001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ผู้ใช้สามารถแก้ไขบันทึกการอบรมได้ เมื่อผู้ใช้กดปุ่ม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My Training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เพื่อเข้าสู่หน้าบันทึกการอบรม เมื่อกดปุ่มแก้ไขบันทึกการอบรมในรายการที่เลือกใด ๆ ระบบต้องสามารถแก้ไขบันทึกการอบรมได้</a:t>
            </a:r>
            <a:endParaRPr lang="en-US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82306D1-35F8-4950-B33D-6C180DB33075}"/>
              </a:ext>
            </a:extLst>
          </p:cNvPr>
          <p:cNvSpPr txBox="1"/>
          <p:nvPr/>
        </p:nvSpPr>
        <p:spPr>
          <a:xfrm>
            <a:off x="660748" y="666567"/>
            <a:ext cx="775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1.6 ตัวอย่างการวิเคราะห์ความต้องการของ</a:t>
            </a:r>
            <a:r>
              <a:rPr lang="th-TH" sz="1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ระบบลา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8C2EC106-EAAB-4482-A6DA-6759A0E84666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18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84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4DC510FA-4CC2-4204-AC15-6F08550AF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82270"/>
              </p:ext>
            </p:extLst>
          </p:nvPr>
        </p:nvGraphicFramePr>
        <p:xfrm>
          <a:off x="384631" y="2571750"/>
          <a:ext cx="8374739" cy="97536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22657">
                  <a:extLst>
                    <a:ext uri="{9D8B030D-6E8A-4147-A177-3AD203B41FA5}">
                      <a16:colId xmlns:a16="http://schemas.microsoft.com/office/drawing/2014/main" val="3075024612"/>
                    </a:ext>
                  </a:extLst>
                </a:gridCol>
                <a:gridCol w="1464047">
                  <a:extLst>
                    <a:ext uri="{9D8B030D-6E8A-4147-A177-3AD203B41FA5}">
                      <a16:colId xmlns:a16="http://schemas.microsoft.com/office/drawing/2014/main" val="4120263741"/>
                    </a:ext>
                  </a:extLst>
                </a:gridCol>
                <a:gridCol w="886134">
                  <a:extLst>
                    <a:ext uri="{9D8B030D-6E8A-4147-A177-3AD203B41FA5}">
                      <a16:colId xmlns:a16="http://schemas.microsoft.com/office/drawing/2014/main" val="2157528551"/>
                    </a:ext>
                  </a:extLst>
                </a:gridCol>
                <a:gridCol w="1625862">
                  <a:extLst>
                    <a:ext uri="{9D8B030D-6E8A-4147-A177-3AD203B41FA5}">
                      <a16:colId xmlns:a16="http://schemas.microsoft.com/office/drawing/2014/main" val="897836044"/>
                    </a:ext>
                  </a:extLst>
                </a:gridCol>
                <a:gridCol w="1094182">
                  <a:extLst>
                    <a:ext uri="{9D8B030D-6E8A-4147-A177-3AD203B41FA5}">
                      <a16:colId xmlns:a16="http://schemas.microsoft.com/office/drawing/2014/main" val="2592989065"/>
                    </a:ext>
                  </a:extLst>
                </a:gridCol>
                <a:gridCol w="1117299">
                  <a:extLst>
                    <a:ext uri="{9D8B030D-6E8A-4147-A177-3AD203B41FA5}">
                      <a16:colId xmlns:a16="http://schemas.microsoft.com/office/drawing/2014/main" val="2158109405"/>
                    </a:ext>
                  </a:extLst>
                </a:gridCol>
                <a:gridCol w="717716">
                  <a:extLst>
                    <a:ext uri="{9D8B030D-6E8A-4147-A177-3AD203B41FA5}">
                      <a16:colId xmlns:a16="http://schemas.microsoft.com/office/drawing/2014/main" val="2566812354"/>
                    </a:ext>
                  </a:extLst>
                </a:gridCol>
                <a:gridCol w="1046842">
                  <a:extLst>
                    <a:ext uri="{9D8B030D-6E8A-4147-A177-3AD203B41FA5}">
                      <a16:colId xmlns:a16="http://schemas.microsoft.com/office/drawing/2014/main" val="2430798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Department - Role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Working Hour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Leave Quota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year quota</a:t>
                      </a:r>
                      <a:endParaRPr lang="en-US" sz="12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5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test_it_roles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1234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IT Role Testing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IT – IT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9.00 – 18.00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73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test_hr_role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1234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Role Testing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HR – HR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9.00 – 18.00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9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test_admin_role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1234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Admin Role Testing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MM - Admin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9.00 – 18.00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4969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C3C98D8-1E52-46CC-A135-0B16E7BDA4AE}"/>
              </a:ext>
            </a:extLst>
          </p:cNvPr>
          <p:cNvSpPr txBox="1"/>
          <p:nvPr/>
        </p:nvSpPr>
        <p:spPr>
          <a:xfrm>
            <a:off x="660748" y="666567"/>
            <a:ext cx="790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2. ตัวอย่างการจัดเตรียมข้อมูลสำหรับการทดสอบ</a:t>
            </a:r>
            <a:endParaRPr lang="en-US" sz="1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C6CBC31-915A-48C0-BB9F-1467529F92A1}"/>
              </a:ext>
            </a:extLst>
          </p:cNvPr>
          <p:cNvSpPr txBox="1"/>
          <p:nvPr/>
        </p:nvSpPr>
        <p:spPr>
          <a:xfrm>
            <a:off x="310242" y="2325529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6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ตัวอย่างการจัดเตรียมข้อมูลสำหรับการทดสอบ</a:t>
            </a:r>
            <a:endParaRPr lang="en-US" sz="10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7" name="สามเหลี่ยมหน้าจั่ว 6">
            <a:extLst>
              <a:ext uri="{FF2B5EF4-FFF2-40B4-BE49-F238E27FC236}">
                <a16:creationId xmlns:a16="http://schemas.microsoft.com/office/drawing/2014/main" id="{ECE078A5-AF0B-4C89-A9BE-1FD1D00F2AD8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19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467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0" name="Google Shape;8150;p36"/>
          <p:cNvSpPr txBox="1">
            <a:spLocks noGrp="1"/>
          </p:cNvSpPr>
          <p:nvPr>
            <p:ph type="body" idx="4294967295"/>
          </p:nvPr>
        </p:nvSpPr>
        <p:spPr>
          <a:xfrm>
            <a:off x="1328804" y="3132611"/>
            <a:ext cx="7283045" cy="73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เพื่อให้บริการด้านการให้คำปรึกษา ออกแบบ พัฒนาซอฟท์แวร์</a:t>
            </a:r>
          </a:p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และแอปพลิเคชันสำหรับภาคธุรกิจหรือหน่วยงานราชการ ทั้งในและต่างประเทศ</a:t>
            </a:r>
          </a:p>
        </p:txBody>
      </p:sp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8" y="619786"/>
            <a:ext cx="5808268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แนะนำสถานประกอบการ</a:t>
            </a:r>
          </a:p>
        </p:txBody>
      </p:sp>
      <p:grpSp>
        <p:nvGrpSpPr>
          <p:cNvPr id="17" name="Google Shape;20781;p77">
            <a:extLst>
              <a:ext uri="{FF2B5EF4-FFF2-40B4-BE49-F238E27FC236}">
                <a16:creationId xmlns:a16="http://schemas.microsoft.com/office/drawing/2014/main" id="{AC91D39E-96AF-4F64-8078-FC407BC00CC5}"/>
              </a:ext>
            </a:extLst>
          </p:cNvPr>
          <p:cNvGrpSpPr/>
          <p:nvPr/>
        </p:nvGrpSpPr>
        <p:grpSpPr>
          <a:xfrm>
            <a:off x="917285" y="2320797"/>
            <a:ext cx="359870" cy="357573"/>
            <a:chOff x="-45665400" y="2703250"/>
            <a:chExt cx="301500" cy="299575"/>
          </a:xfrm>
          <a:solidFill>
            <a:schemeClr val="accent6"/>
          </a:solidFill>
        </p:grpSpPr>
        <p:sp>
          <p:nvSpPr>
            <p:cNvPr id="19" name="Google Shape;20782;p77">
              <a:extLst>
                <a:ext uri="{FF2B5EF4-FFF2-40B4-BE49-F238E27FC236}">
                  <a16:creationId xmlns:a16="http://schemas.microsoft.com/office/drawing/2014/main" id="{30ECB95E-CD5E-4507-BB0B-51F4B6FA723E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83;p77">
              <a:extLst>
                <a:ext uri="{FF2B5EF4-FFF2-40B4-BE49-F238E27FC236}">
                  <a16:creationId xmlns:a16="http://schemas.microsoft.com/office/drawing/2014/main" id="{E2B00B19-1B79-498F-84DC-A97283AA75B2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84;p77">
              <a:extLst>
                <a:ext uri="{FF2B5EF4-FFF2-40B4-BE49-F238E27FC236}">
                  <a16:creationId xmlns:a16="http://schemas.microsoft.com/office/drawing/2014/main" id="{5FDF9DE1-110F-4D52-A12D-52D45576094F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785;p77">
              <a:extLst>
                <a:ext uri="{FF2B5EF4-FFF2-40B4-BE49-F238E27FC236}">
                  <a16:creationId xmlns:a16="http://schemas.microsoft.com/office/drawing/2014/main" id="{B2367A66-CDC0-4682-AA71-EC0115C8A950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AE53D7B4-EEE5-48C0-B122-4FFABB13AF13}"/>
              </a:ext>
            </a:extLst>
          </p:cNvPr>
          <p:cNvSpPr txBox="1"/>
          <p:nvPr/>
        </p:nvSpPr>
        <p:spPr>
          <a:xfrm>
            <a:off x="1328804" y="1593112"/>
            <a:ext cx="324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ก่อตั้งขึ้นเมื่อวันที่ 22 เมษายน 2553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35" name="Google Shape;19682;p74">
            <a:extLst>
              <a:ext uri="{FF2B5EF4-FFF2-40B4-BE49-F238E27FC236}">
                <a16:creationId xmlns:a16="http://schemas.microsoft.com/office/drawing/2014/main" id="{11BE4F48-B602-4921-A650-8010C3297320}"/>
              </a:ext>
            </a:extLst>
          </p:cNvPr>
          <p:cNvSpPr/>
          <p:nvPr/>
        </p:nvSpPr>
        <p:spPr>
          <a:xfrm>
            <a:off x="904318" y="1575050"/>
            <a:ext cx="385805" cy="374678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F33373F0-02CA-4381-B2D6-16093BB00FEC}"/>
              </a:ext>
            </a:extLst>
          </p:cNvPr>
          <p:cNvSpPr txBox="1"/>
          <p:nvPr/>
        </p:nvSpPr>
        <p:spPr>
          <a:xfrm>
            <a:off x="1337312" y="2315278"/>
            <a:ext cx="5188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ผู้ก่อตั้งกิจการ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1.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นายวีระวัฒน์ ภูมิพัฒนพงศ์</a:t>
            </a:r>
            <a:endParaRPr lang="en-US" sz="1600" b="0" i="0" u="none" strike="noStrike" baseline="0" dirty="0">
              <a:solidFill>
                <a:srgbClr val="000000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	      2. </a:t>
            </a:r>
            <a:r>
              <a:rPr lang="th-TH" sz="1600" b="0" i="0" u="none" strike="noStrike" baseline="0" dirty="0">
                <a:solidFill>
                  <a:srgbClr val="00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นายเทวินทร์ ลิ่วเฉลิมวงศ์</a:t>
            </a:r>
            <a:endParaRPr lang="en-US" sz="1600" dirty="0"/>
          </a:p>
        </p:txBody>
      </p:sp>
      <p:grpSp>
        <p:nvGrpSpPr>
          <p:cNvPr id="37" name="Google Shape;20672;p77">
            <a:extLst>
              <a:ext uri="{FF2B5EF4-FFF2-40B4-BE49-F238E27FC236}">
                <a16:creationId xmlns:a16="http://schemas.microsoft.com/office/drawing/2014/main" id="{99523594-D87D-4CD2-9E4E-AEC921FCCD39}"/>
              </a:ext>
            </a:extLst>
          </p:cNvPr>
          <p:cNvGrpSpPr/>
          <p:nvPr/>
        </p:nvGrpSpPr>
        <p:grpSpPr>
          <a:xfrm>
            <a:off x="834985" y="3160794"/>
            <a:ext cx="411788" cy="411788"/>
            <a:chOff x="-46772025" y="2701925"/>
            <a:chExt cx="300900" cy="300900"/>
          </a:xfrm>
          <a:solidFill>
            <a:schemeClr val="accent6"/>
          </a:solidFill>
        </p:grpSpPr>
        <p:sp>
          <p:nvSpPr>
            <p:cNvPr id="38" name="Google Shape;20673;p77">
              <a:extLst>
                <a:ext uri="{FF2B5EF4-FFF2-40B4-BE49-F238E27FC236}">
                  <a16:creationId xmlns:a16="http://schemas.microsoft.com/office/drawing/2014/main" id="{9F086DBD-9733-4EB5-A40B-B49C3850C948}"/>
                </a:ext>
              </a:extLst>
            </p:cNvPr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674;p77">
              <a:extLst>
                <a:ext uri="{FF2B5EF4-FFF2-40B4-BE49-F238E27FC236}">
                  <a16:creationId xmlns:a16="http://schemas.microsoft.com/office/drawing/2014/main" id="{90CC24B8-0168-4F8E-ABDB-3128AB536063}"/>
                </a:ext>
              </a:extLst>
            </p:cNvPr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กลุ่ม 4">
            <a:extLst>
              <a:ext uri="{FF2B5EF4-FFF2-40B4-BE49-F238E27FC236}">
                <a16:creationId xmlns:a16="http://schemas.microsoft.com/office/drawing/2014/main" id="{DFA279CA-21EC-4291-867E-23922529B140}"/>
              </a:ext>
            </a:extLst>
          </p:cNvPr>
          <p:cNvGrpSpPr/>
          <p:nvPr/>
        </p:nvGrpSpPr>
        <p:grpSpPr>
          <a:xfrm>
            <a:off x="5754914" y="1166808"/>
            <a:ext cx="2792499" cy="904361"/>
            <a:chOff x="6183086" y="1584628"/>
            <a:chExt cx="2538499" cy="822103"/>
          </a:xfrm>
        </p:grpSpPr>
        <p:pic>
          <p:nvPicPr>
            <p:cNvPr id="3" name="รูปภาพ 2" descr="รูปภาพประกอบด้วย ข้อความ, ภาพตัดปะ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0C372BDE-6D53-4833-B78D-82E3F291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3086" y="1584628"/>
              <a:ext cx="2538499" cy="614371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72FD6EE8-DABB-4AF3-8D8C-277F252DE525}"/>
                </a:ext>
              </a:extLst>
            </p:cNvPr>
            <p:cNvSpPr txBox="1"/>
            <p:nvPr/>
          </p:nvSpPr>
          <p:spPr>
            <a:xfrm>
              <a:off x="6450366" y="2196895"/>
              <a:ext cx="2003938" cy="20983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1</a:t>
              </a:r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สัญลักษณ์ของสถานประกอบการ</a:t>
              </a:r>
              <a:endParaRPr lang="en-US" sz="900" dirty="0">
                <a:latin typeface="Prompt" panose="00000500000000000000" pitchFamily="2" charset="-34"/>
                <a:cs typeface="Prompt" panose="00000500000000000000" pitchFamily="2" charset="-34"/>
              </a:endParaRPr>
            </a:p>
          </p:txBody>
        </p:sp>
      </p:grpSp>
      <p:sp>
        <p:nvSpPr>
          <p:cNvPr id="21" name="สามเหลี่ยมหน้าจั่ว 20">
            <a:extLst>
              <a:ext uri="{FF2B5EF4-FFF2-40B4-BE49-F238E27FC236}">
                <a16:creationId xmlns:a16="http://schemas.microsoft.com/office/drawing/2014/main" id="{63B57523-DE32-40BB-83F3-7992A533CFB0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0693F02-0637-45A4-A02F-255BCABD5B07}"/>
              </a:ext>
            </a:extLst>
          </p:cNvPr>
          <p:cNvSpPr txBox="1"/>
          <p:nvPr/>
        </p:nvSpPr>
        <p:spPr>
          <a:xfrm>
            <a:off x="735904" y="536197"/>
            <a:ext cx="6893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3.1 ตัวอย่างการออกแบบเทสต์เคสระบบลงเวลาทำงาน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CF8D4FA0-4203-470E-8F2A-BCA6356916ED}"/>
              </a:ext>
            </a:extLst>
          </p:cNvPr>
          <p:cNvGrpSpPr/>
          <p:nvPr/>
        </p:nvGrpSpPr>
        <p:grpSpPr>
          <a:xfrm>
            <a:off x="698218" y="1115587"/>
            <a:ext cx="7747564" cy="3491716"/>
            <a:chOff x="698218" y="1231003"/>
            <a:chExt cx="7747564" cy="3491716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82CDF456-1BF3-44FC-90E5-C77234E5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218" y="1231003"/>
              <a:ext cx="7747564" cy="3209801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2E18BBFF-7C2A-4D2C-B622-FBD68EBE12E0}"/>
                </a:ext>
              </a:extLst>
            </p:cNvPr>
            <p:cNvSpPr txBox="1"/>
            <p:nvPr/>
          </p:nvSpPr>
          <p:spPr>
            <a:xfrm>
              <a:off x="3058605" y="4491887"/>
              <a:ext cx="30267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5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ตัวอย่างการออกแบบเทสต์เคสระบบลงเวลาทำงาน</a:t>
              </a:r>
            </a:p>
          </p:txBody>
        </p:sp>
      </p:grp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836E326-B7C6-409B-8BCA-26949048214B}"/>
              </a:ext>
            </a:extLst>
          </p:cNvPr>
          <p:cNvSpPr txBox="1"/>
          <p:nvPr/>
        </p:nvSpPr>
        <p:spPr>
          <a:xfrm>
            <a:off x="505415" y="261891"/>
            <a:ext cx="7902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3. ตัวอย่างการออกแบบเทสต์เคส</a:t>
            </a:r>
          </a:p>
        </p:txBody>
      </p:sp>
      <p:sp>
        <p:nvSpPr>
          <p:cNvPr id="11" name="สามเหลี่ยมหน้าจั่ว 10">
            <a:extLst>
              <a:ext uri="{FF2B5EF4-FFF2-40B4-BE49-F238E27FC236}">
                <a16:creationId xmlns:a16="http://schemas.microsoft.com/office/drawing/2014/main" id="{BEF9115C-85D2-4E15-90D3-1E1EC24D9DB3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20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12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0341F46-E8D3-4D8B-B918-B925DBF579C9}"/>
              </a:ext>
            </a:extLst>
          </p:cNvPr>
          <p:cNvSpPr txBox="1"/>
          <p:nvPr/>
        </p:nvSpPr>
        <p:spPr>
          <a:xfrm>
            <a:off x="735904" y="536197"/>
            <a:ext cx="6893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3.2 ตัวอย่างการออกแบบเทสต์เคสระบบลา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5D9501A1-EAA7-488F-AD69-4D59A6089FB1}"/>
              </a:ext>
            </a:extLst>
          </p:cNvPr>
          <p:cNvGrpSpPr/>
          <p:nvPr/>
        </p:nvGrpSpPr>
        <p:grpSpPr>
          <a:xfrm>
            <a:off x="835558" y="1096213"/>
            <a:ext cx="7472884" cy="3675914"/>
            <a:chOff x="835558" y="1277641"/>
            <a:chExt cx="7472884" cy="3675914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C000F30D-8BDE-49A1-B25B-7F43586A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58" y="1277641"/>
              <a:ext cx="7472884" cy="3445082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46BF767E-9365-465C-9852-7E30755C6540}"/>
                </a:ext>
              </a:extLst>
            </p:cNvPr>
            <p:cNvSpPr txBox="1"/>
            <p:nvPr/>
          </p:nvSpPr>
          <p:spPr>
            <a:xfrm>
              <a:off x="3333520" y="4722723"/>
              <a:ext cx="24769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6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ตัวอย่างการออกแบบเทสต์เคสระบบลา</a:t>
              </a:r>
            </a:p>
          </p:txBody>
        </p:sp>
      </p:grpSp>
      <p:sp>
        <p:nvSpPr>
          <p:cNvPr id="10" name="สามเหลี่ยมหน้าจั่ว 9">
            <a:extLst>
              <a:ext uri="{FF2B5EF4-FFF2-40B4-BE49-F238E27FC236}">
                <a16:creationId xmlns:a16="http://schemas.microsoft.com/office/drawing/2014/main" id="{E7BA587B-9199-4A56-8E4C-FF0C815E5D94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21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769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F1FD8A0-DFFE-4A92-82C3-DAD6BEDF9376}"/>
              </a:ext>
            </a:extLst>
          </p:cNvPr>
          <p:cNvSpPr txBox="1"/>
          <p:nvPr/>
        </p:nvSpPr>
        <p:spPr>
          <a:xfrm>
            <a:off x="735904" y="536197"/>
            <a:ext cx="6893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3.3 ตัวอย่างการออกแบบเทสต์เคสระบบบันทึกการอบรม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4198EA83-CEAF-47A4-9932-0EFA2734C4F4}"/>
              </a:ext>
            </a:extLst>
          </p:cNvPr>
          <p:cNvGrpSpPr/>
          <p:nvPr/>
        </p:nvGrpSpPr>
        <p:grpSpPr>
          <a:xfrm>
            <a:off x="1297295" y="1089551"/>
            <a:ext cx="6549409" cy="3763098"/>
            <a:chOff x="1297295" y="1321780"/>
            <a:chExt cx="6549409" cy="3763098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E97F1EBC-46F6-420C-A8AA-E4DDE512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7295" y="1321780"/>
              <a:ext cx="6549409" cy="3532266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4515D461-9EB3-44C8-BF2A-179EA327E101}"/>
                </a:ext>
              </a:extLst>
            </p:cNvPr>
            <p:cNvSpPr txBox="1"/>
            <p:nvPr/>
          </p:nvSpPr>
          <p:spPr>
            <a:xfrm>
              <a:off x="3024140" y="4854046"/>
              <a:ext cx="30957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7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ตัวอย่างการออกแบบเทสต์เคสระบบบันทึกการอบรม</a:t>
              </a:r>
            </a:p>
          </p:txBody>
        </p:sp>
      </p:grpSp>
      <p:sp>
        <p:nvSpPr>
          <p:cNvPr id="9" name="สามเหลี่ยมหน้าจั่ว 8">
            <a:extLst>
              <a:ext uri="{FF2B5EF4-FFF2-40B4-BE49-F238E27FC236}">
                <a16:creationId xmlns:a16="http://schemas.microsoft.com/office/drawing/2014/main" id="{CE894D4F-4A19-488E-ACEF-08524D21D404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22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2118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3277C48-DDBB-417A-A685-739F4F2230B8}"/>
              </a:ext>
            </a:extLst>
          </p:cNvPr>
          <p:cNvSpPr txBox="1"/>
          <p:nvPr/>
        </p:nvSpPr>
        <p:spPr>
          <a:xfrm>
            <a:off x="4438439" y="1342571"/>
            <a:ext cx="412931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*** Settings ***</a:t>
            </a:r>
            <a:r>
              <a:rPr lang="en-US" sz="12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endParaRPr lang="th-TH" sz="12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คือการตั้งค่าต่าง ๆ ให้กับสคริปต์ที่ใช้ในการทดสอบ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tx1"/>
              </a:solidFill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*** Variable ***</a:t>
            </a:r>
            <a:endParaRPr lang="th-TH" sz="1200" b="1" dirty="0">
              <a:solidFill>
                <a:schemeClr val="tx1"/>
              </a:solidFill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คือการประกาศตัวแปรเพื่อใช้ในการเก็บค่าต่าง ๆ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200" b="1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*** Keywords ***</a:t>
            </a:r>
            <a:endParaRPr lang="th-TH" sz="1200" b="1" dirty="0">
              <a:solidFill>
                <a:schemeClr val="tx1"/>
              </a:solidFill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คือการสร้างคำสำคัญขึ้นมาใช้เอง ซึ่งสามารถเรียกใช้โดยเรียกตามชื่อที่ตั้งไว้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sz="1200" b="1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*** Test Case ***</a:t>
            </a:r>
            <a:endParaRPr lang="th-TH" sz="1200" b="1" dirty="0">
              <a:solidFill>
                <a:schemeClr val="tx1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200" b="1" dirty="0">
                <a:solidFill>
                  <a:schemeClr val="tx1"/>
                </a:solidFill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sz="12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คือการกำหนดชื่อเทสต์เคส การกระทำหรือการทำงานต่าง ๆ ให้ทำตามที่ออกแบบไว้ในการออกแบบเทสต์เคส</a:t>
            </a:r>
            <a:endParaRPr lang="en-US" sz="12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80993AE4-ACA0-4768-878C-94C60F05881A}"/>
              </a:ext>
            </a:extLst>
          </p:cNvPr>
          <p:cNvSpPr txBox="1"/>
          <p:nvPr/>
        </p:nvSpPr>
        <p:spPr>
          <a:xfrm>
            <a:off x="518189" y="550711"/>
            <a:ext cx="689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4. วิธีการทดสอบระบบ</a:t>
            </a:r>
            <a:endParaRPr lang="en-US" sz="24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79EB5955-335C-4909-BBB1-B3D521817C23}"/>
              </a:ext>
            </a:extLst>
          </p:cNvPr>
          <p:cNvGrpSpPr/>
          <p:nvPr/>
        </p:nvGrpSpPr>
        <p:grpSpPr>
          <a:xfrm>
            <a:off x="576247" y="1342571"/>
            <a:ext cx="3479218" cy="3366332"/>
            <a:chOff x="735904" y="1240971"/>
            <a:chExt cx="3479218" cy="3366332"/>
          </a:xfrm>
        </p:grpSpPr>
        <p:pic>
          <p:nvPicPr>
            <p:cNvPr id="4" name="รูปภาพ 3" descr="รูปภาพประกอบด้วย ข้อความ&#10;&#10;คำอธิบายที่สร้างโดยอัตโนมัติ">
              <a:extLst>
                <a:ext uri="{FF2B5EF4-FFF2-40B4-BE49-F238E27FC236}">
                  <a16:creationId xmlns:a16="http://schemas.microsoft.com/office/drawing/2014/main" id="{1DF3BE7E-08FD-4D1B-8060-21E9CEA5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904" y="1240971"/>
              <a:ext cx="3479218" cy="3111363"/>
            </a:xfrm>
            <a:prstGeom prst="rect">
              <a:avLst/>
            </a:prstGeom>
          </p:spPr>
        </p:pic>
        <p:sp>
          <p:nvSpPr>
            <p:cNvPr id="7" name="กล่องข้อความ 6">
              <a:extLst>
                <a:ext uri="{FF2B5EF4-FFF2-40B4-BE49-F238E27FC236}">
                  <a16:creationId xmlns:a16="http://schemas.microsoft.com/office/drawing/2014/main" id="{AD8BC19C-D7A1-4C17-A60E-0DB8A15CAE59}"/>
                </a:ext>
              </a:extLst>
            </p:cNvPr>
            <p:cNvSpPr txBox="1"/>
            <p:nvPr/>
          </p:nvSpPr>
          <p:spPr>
            <a:xfrm>
              <a:off x="1077534" y="4376471"/>
              <a:ext cx="27959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8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ตัวอย่างโครงสร้างของโค้ดที่ใช้ในการทดสอบ</a:t>
              </a:r>
            </a:p>
          </p:txBody>
        </p:sp>
      </p:grp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3705A163-E22A-4C63-AE4D-A280CE3DB2FE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23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994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175E0C4-EEA0-452E-8CFF-5C90AA101E6E}"/>
              </a:ext>
            </a:extLst>
          </p:cNvPr>
          <p:cNvSpPr txBox="1"/>
          <p:nvPr/>
        </p:nvSpPr>
        <p:spPr>
          <a:xfrm>
            <a:off x="660748" y="376281"/>
            <a:ext cx="68939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5. บันทึกผลการทดสอบ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    5.1 ตัวอย่างผลการ</a:t>
            </a: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ทดสอบเทสต์เคสระบบลงเวลาทำงาน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0C3F324F-C64F-4AA0-A902-A614678F6043}"/>
              </a:ext>
            </a:extLst>
          </p:cNvPr>
          <p:cNvGrpSpPr/>
          <p:nvPr/>
        </p:nvGrpSpPr>
        <p:grpSpPr>
          <a:xfrm>
            <a:off x="919197" y="1411673"/>
            <a:ext cx="7305606" cy="3253409"/>
            <a:chOff x="919197" y="1469730"/>
            <a:chExt cx="7305606" cy="3253409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440F4F67-5FE3-41B1-8875-2B32F5BB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197" y="1469730"/>
              <a:ext cx="7305606" cy="3022577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631E90E6-5B51-45C1-BC8A-EDDA41ECFEA8}"/>
                </a:ext>
              </a:extLst>
            </p:cNvPr>
            <p:cNvSpPr txBox="1"/>
            <p:nvPr/>
          </p:nvSpPr>
          <p:spPr>
            <a:xfrm>
              <a:off x="3032957" y="4492307"/>
              <a:ext cx="30780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9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ตัวอย่างผลการทดสอบเทสต์เคสระบบลงเวลาทำงาน</a:t>
              </a:r>
            </a:p>
          </p:txBody>
        </p:sp>
      </p:grpSp>
      <p:sp>
        <p:nvSpPr>
          <p:cNvPr id="10" name="สามเหลี่ยมหน้าจั่ว 9">
            <a:extLst>
              <a:ext uri="{FF2B5EF4-FFF2-40B4-BE49-F238E27FC236}">
                <a16:creationId xmlns:a16="http://schemas.microsoft.com/office/drawing/2014/main" id="{738830A6-8302-4316-BC45-1D1E740DE6CF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24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096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795E30E-273A-4174-B574-0021FF8DCED2}"/>
              </a:ext>
            </a:extLst>
          </p:cNvPr>
          <p:cNvSpPr txBox="1"/>
          <p:nvPr/>
        </p:nvSpPr>
        <p:spPr>
          <a:xfrm>
            <a:off x="660748" y="496751"/>
            <a:ext cx="6893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5.2 ตัวอย่างผลการ</a:t>
            </a: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ทดสอบเทสต์เคสระบบลา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51F76EE9-8D32-4909-934A-15194BC852A5}"/>
              </a:ext>
            </a:extLst>
          </p:cNvPr>
          <p:cNvGrpSpPr/>
          <p:nvPr/>
        </p:nvGrpSpPr>
        <p:grpSpPr>
          <a:xfrm>
            <a:off x="814340" y="1076041"/>
            <a:ext cx="7515320" cy="3699940"/>
            <a:chOff x="814340" y="1228441"/>
            <a:chExt cx="7515320" cy="3699940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7680562B-474F-4FC7-AB64-CE90E9D0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340" y="1228441"/>
              <a:ext cx="7515320" cy="3469108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31D33E99-7CCC-4B55-A1A6-91381281FA25}"/>
                </a:ext>
              </a:extLst>
            </p:cNvPr>
            <p:cNvSpPr txBox="1"/>
            <p:nvPr/>
          </p:nvSpPr>
          <p:spPr>
            <a:xfrm>
              <a:off x="3283827" y="4697549"/>
              <a:ext cx="25763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10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ตัวอย่างผลการทดสอบเทสต์เคสระบบลา</a:t>
              </a:r>
            </a:p>
          </p:txBody>
        </p:sp>
      </p:grpSp>
      <p:sp>
        <p:nvSpPr>
          <p:cNvPr id="10" name="สามเหลี่ยมหน้าจั่ว 9">
            <a:extLst>
              <a:ext uri="{FF2B5EF4-FFF2-40B4-BE49-F238E27FC236}">
                <a16:creationId xmlns:a16="http://schemas.microsoft.com/office/drawing/2014/main" id="{F8F4C249-85F5-49C1-BE32-C726C4D4E24A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25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2765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1B8B098-8ABA-42CA-9455-23CA5C887A92}"/>
              </a:ext>
            </a:extLst>
          </p:cNvPr>
          <p:cNvSpPr txBox="1"/>
          <p:nvPr/>
        </p:nvSpPr>
        <p:spPr>
          <a:xfrm>
            <a:off x="660748" y="521424"/>
            <a:ext cx="6893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0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5.3 ตัวอย่างผลการ</a:t>
            </a:r>
            <a:r>
              <a:rPr lang="th-TH" sz="20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ทดสอบเทสต์เคสระบบบันทึกการอบรม</a:t>
            </a:r>
            <a:endParaRPr lang="en-US" sz="20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4E7B63A2-3329-4D59-81CE-906BD39D574B}"/>
              </a:ext>
            </a:extLst>
          </p:cNvPr>
          <p:cNvGrpSpPr/>
          <p:nvPr/>
        </p:nvGrpSpPr>
        <p:grpSpPr>
          <a:xfrm>
            <a:off x="1402975" y="1118892"/>
            <a:ext cx="6338050" cy="3635318"/>
            <a:chOff x="1402975" y="1140663"/>
            <a:chExt cx="6338050" cy="3635318"/>
          </a:xfrm>
        </p:grpSpPr>
        <p:pic>
          <p:nvPicPr>
            <p:cNvPr id="7" name="รูปภาพ 6">
              <a:extLst>
                <a:ext uri="{FF2B5EF4-FFF2-40B4-BE49-F238E27FC236}">
                  <a16:creationId xmlns:a16="http://schemas.microsoft.com/office/drawing/2014/main" id="{746340EA-0106-435F-A644-135F327F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2975" y="1140663"/>
              <a:ext cx="6338050" cy="3406972"/>
            </a:xfrm>
            <a:prstGeom prst="rect">
              <a:avLst/>
            </a:prstGeom>
          </p:spPr>
        </p:pic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244350AC-A553-45FD-BAF1-BB427A1AFB97}"/>
                </a:ext>
              </a:extLst>
            </p:cNvPr>
            <p:cNvSpPr txBox="1"/>
            <p:nvPr/>
          </p:nvSpPr>
          <p:spPr>
            <a:xfrm>
              <a:off x="2986470" y="4545149"/>
              <a:ext cx="31710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11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ตัวอย่างผลการทดสอบเทสต์เคสระบบบันทึกการอบรม</a:t>
              </a:r>
            </a:p>
          </p:txBody>
        </p:sp>
      </p:grpSp>
      <p:sp>
        <p:nvSpPr>
          <p:cNvPr id="10" name="สามเหลี่ยมหน้าจั่ว 9">
            <a:extLst>
              <a:ext uri="{FF2B5EF4-FFF2-40B4-BE49-F238E27FC236}">
                <a16:creationId xmlns:a16="http://schemas.microsoft.com/office/drawing/2014/main" id="{51DAB69F-E8AB-4E7E-B86D-28BDB22651CA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26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6843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1063511-042A-4747-A7F7-C25A43D42673}"/>
              </a:ext>
            </a:extLst>
          </p:cNvPr>
          <p:cNvSpPr txBox="1"/>
          <p:nvPr/>
        </p:nvSpPr>
        <p:spPr>
          <a:xfrm>
            <a:off x="660748" y="397844"/>
            <a:ext cx="68939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6. รายงานผลการทดสอบ</a:t>
            </a:r>
          </a:p>
          <a:p>
            <a:pPr algn="thaiDist"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    </a:t>
            </a: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6.1 รายงานผลการทดสอบระบบลงเวลาทำงาน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59E20F80-798F-4156-ACF8-EC872B906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19457"/>
              </p:ext>
            </p:extLst>
          </p:nvPr>
        </p:nvGraphicFramePr>
        <p:xfrm>
          <a:off x="696837" y="1792458"/>
          <a:ext cx="7546884" cy="26772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86721">
                  <a:extLst>
                    <a:ext uri="{9D8B030D-6E8A-4147-A177-3AD203B41FA5}">
                      <a16:colId xmlns:a16="http://schemas.microsoft.com/office/drawing/2014/main" val="279630226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66979658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936969445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04240392"/>
                    </a:ext>
                  </a:extLst>
                </a:gridCol>
              </a:tblGrid>
              <a:tr h="3757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ระบบลงเวลาทำงาน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048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ชื่อผู้ทำการทดสอบ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นิภาภรณ์ ขันติกิจ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78682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วันที่สิ้นสุดการทดสอบ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11-10-2021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จำนวนวันที่ใช้ในการทดสอบต่อครั้ง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05966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จำนวนครั้งในการทดสอบ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 ครั้ง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เวอร์ชันของระบบทดสอบที่ใช้ในการทดสอบ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65817"/>
                  </a:ext>
                </a:extLst>
              </a:tr>
              <a:tr h="37574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58303"/>
                  </a:ext>
                </a:extLst>
              </a:tr>
              <a:tr h="37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เทสต์เคสที่ไม่ผ่านการทดสอบ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418321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ข้อบกพร่องที่พบ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ข้อบกพร้องที่ได้รับการแก้ไขแล้ว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97789"/>
                  </a:ext>
                </a:extLst>
              </a:tr>
            </a:tbl>
          </a:graphicData>
        </a:graphic>
      </p:graphicFrame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229A489-C8FD-412E-BFBD-AD72F7C18644}"/>
              </a:ext>
            </a:extLst>
          </p:cNvPr>
          <p:cNvSpPr txBox="1"/>
          <p:nvPr/>
        </p:nvSpPr>
        <p:spPr>
          <a:xfrm>
            <a:off x="660748" y="1546237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7 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รายงานผลการทดสอบระบบลงเวลาทำงาน</a:t>
            </a: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4EB9A2BA-86AC-4661-B855-F50CD1DC7CD1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27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268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100AE645-BE1F-4B30-B680-10C77F63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92193"/>
              </p:ext>
            </p:extLst>
          </p:nvPr>
        </p:nvGraphicFramePr>
        <p:xfrm>
          <a:off x="696837" y="1560230"/>
          <a:ext cx="7546884" cy="26772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86721">
                  <a:extLst>
                    <a:ext uri="{9D8B030D-6E8A-4147-A177-3AD203B41FA5}">
                      <a16:colId xmlns:a16="http://schemas.microsoft.com/office/drawing/2014/main" val="279630226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66979658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936969445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04240392"/>
                    </a:ext>
                  </a:extLst>
                </a:gridCol>
              </a:tblGrid>
              <a:tr h="3757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ระบบลา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048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ชื่อผู้ทำการทดสอบ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นิภาภรณ์ ขันติกิจ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78682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วันที่สิ้นสุดการทดสอบ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25-09-2021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จำนวนวันที่ใช้ในการทดสอบต่อครั้ง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05966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จำนวนครั้งในการทดสอบ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 ครั้ง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เวอร์ชันของระบบทดสอบที่ใช้ในการทดสอบ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-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65817"/>
                  </a:ext>
                </a:extLst>
              </a:tr>
              <a:tr h="37574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58303"/>
                  </a:ext>
                </a:extLst>
              </a:tr>
              <a:tr h="37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เทสต์เคสที่ไม่ผ่านการทดสอบ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418321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ข้อบกพร่องที่พบ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15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ข้อบกพร้องที่ได้รับการแก้ไขแล้ว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ea typeface="Times New Roman" panose="02020603050405020304" pitchFamily="18" charset="0"/>
                          <a:cs typeface="Prompt" panose="00000500000000000000" pitchFamily="2" charset="-34"/>
                        </a:rPr>
                        <a:t>15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97789"/>
                  </a:ext>
                </a:extLst>
              </a:tr>
            </a:tbl>
          </a:graphicData>
        </a:graphic>
      </p:graphicFrame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A65CB4F-521A-43C7-91A4-E5B88A97DF5C}"/>
              </a:ext>
            </a:extLst>
          </p:cNvPr>
          <p:cNvSpPr txBox="1"/>
          <p:nvPr/>
        </p:nvSpPr>
        <p:spPr>
          <a:xfrm>
            <a:off x="660748" y="492395"/>
            <a:ext cx="689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6.2 รายงานผลการทดสอบระบบลา</a:t>
            </a:r>
            <a:endParaRPr lang="en-US" sz="24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2BA8C45-EB38-49FD-9605-0987AB028C1D}"/>
              </a:ext>
            </a:extLst>
          </p:cNvPr>
          <p:cNvSpPr txBox="1"/>
          <p:nvPr/>
        </p:nvSpPr>
        <p:spPr>
          <a:xfrm>
            <a:off x="660748" y="1314009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8 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รายงานผลการทดสอบระบบลา</a:t>
            </a:r>
          </a:p>
        </p:txBody>
      </p:sp>
      <p:sp>
        <p:nvSpPr>
          <p:cNvPr id="9" name="สามเหลี่ยมหน้าจั่ว 8">
            <a:extLst>
              <a:ext uri="{FF2B5EF4-FFF2-40B4-BE49-F238E27FC236}">
                <a16:creationId xmlns:a16="http://schemas.microsoft.com/office/drawing/2014/main" id="{FF2EF39B-7E49-429E-A11F-C333551AAF65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28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850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17E20C7A-7CA4-49C7-A2A7-93B3AE68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61532"/>
              </p:ext>
            </p:extLst>
          </p:nvPr>
        </p:nvGraphicFramePr>
        <p:xfrm>
          <a:off x="696837" y="1640057"/>
          <a:ext cx="7546884" cy="26772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86721">
                  <a:extLst>
                    <a:ext uri="{9D8B030D-6E8A-4147-A177-3AD203B41FA5}">
                      <a16:colId xmlns:a16="http://schemas.microsoft.com/office/drawing/2014/main" val="279630226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66979658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936969445"/>
                    </a:ext>
                  </a:extLst>
                </a:gridCol>
                <a:gridCol w="1886721">
                  <a:extLst>
                    <a:ext uri="{9D8B030D-6E8A-4147-A177-3AD203B41FA5}">
                      <a16:colId xmlns:a16="http://schemas.microsoft.com/office/drawing/2014/main" val="2704240392"/>
                    </a:ext>
                  </a:extLst>
                </a:gridCol>
              </a:tblGrid>
              <a:tr h="3757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ระบบลงเวลาทำงาน</a:t>
                      </a:r>
                      <a:endParaRPr lang="en-US" sz="12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048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ชื่อผู้ทำการทดสอบ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นิภาภรณ์ ขันติกิจ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78682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วันที่สิ้นสุดการทดสอบ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27-10-2021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จำนวนวันที่ใช้ในการทดสอบต่อครั้ง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05966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จำนวนครั้งในการทดสอบ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ครั้ง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เวอร์ชันของระบบทดสอบที่ใช้ในการทดสอบ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v.20211025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465817"/>
                  </a:ext>
                </a:extLst>
              </a:tr>
              <a:tr h="37574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ในการทดสอบ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58303"/>
                  </a:ext>
                </a:extLst>
              </a:tr>
              <a:tr h="375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เทสต์เคสที่ไม่ผ่านการทดสอบ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 เทสต์เคส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418321"/>
                  </a:ext>
                </a:extLst>
              </a:tr>
              <a:tr h="3757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ข้อบกพร่องที่พบ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b="1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ข้อบกพร้องที่ได้รับการแก้ไขแล้ว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19846" marR="198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97789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0BB4BCD-5663-44A6-892B-2BB380606740}"/>
              </a:ext>
            </a:extLst>
          </p:cNvPr>
          <p:cNvSpPr txBox="1"/>
          <p:nvPr/>
        </p:nvSpPr>
        <p:spPr>
          <a:xfrm>
            <a:off x="660748" y="514167"/>
            <a:ext cx="7372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6.3 รายงานผลการทดสอบระบบบันทึกการอบรม</a:t>
            </a:r>
            <a:endParaRPr lang="en-US" sz="24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475CB26-C5DD-4B2A-A799-D0A3CC20C4B8}"/>
              </a:ext>
            </a:extLst>
          </p:cNvPr>
          <p:cNvSpPr txBox="1"/>
          <p:nvPr/>
        </p:nvSpPr>
        <p:spPr>
          <a:xfrm>
            <a:off x="660748" y="1393836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9 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รายงานผลการทดสอบระบบบันทึกการอบรม</a:t>
            </a:r>
          </a:p>
        </p:txBody>
      </p:sp>
      <p:sp>
        <p:nvSpPr>
          <p:cNvPr id="7" name="สามเหลี่ยมหน้าจั่ว 6">
            <a:extLst>
              <a:ext uri="{FF2B5EF4-FFF2-40B4-BE49-F238E27FC236}">
                <a16:creationId xmlns:a16="http://schemas.microsoft.com/office/drawing/2014/main" id="{7305E2F2-C053-407D-9853-6A9D27C50961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29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03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908;p33">
            <a:extLst>
              <a:ext uri="{FF2B5EF4-FFF2-40B4-BE49-F238E27FC236}">
                <a16:creationId xmlns:a16="http://schemas.microsoft.com/office/drawing/2014/main" id="{A58B8901-D6B6-415C-82E6-30D6BD560F8E}"/>
              </a:ext>
            </a:extLst>
          </p:cNvPr>
          <p:cNvSpPr txBox="1">
            <a:spLocks/>
          </p:cNvSpPr>
          <p:nvPr/>
        </p:nvSpPr>
        <p:spPr>
          <a:xfrm>
            <a:off x="374817" y="648550"/>
            <a:ext cx="7833011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โครงสร้างของสถานประกอบการ</a:t>
            </a:r>
          </a:p>
        </p:txBody>
      </p:sp>
      <p:sp>
        <p:nvSpPr>
          <p:cNvPr id="24" name="Google Shape;20374;p76">
            <a:extLst>
              <a:ext uri="{FF2B5EF4-FFF2-40B4-BE49-F238E27FC236}">
                <a16:creationId xmlns:a16="http://schemas.microsoft.com/office/drawing/2014/main" id="{718E81CF-D8B3-453C-AFC8-C32F06C97740}"/>
              </a:ext>
            </a:extLst>
          </p:cNvPr>
          <p:cNvSpPr/>
          <p:nvPr/>
        </p:nvSpPr>
        <p:spPr>
          <a:xfrm>
            <a:off x="554384" y="1402199"/>
            <a:ext cx="353587" cy="35355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AutoShape 1443">
            <a:extLst>
              <a:ext uri="{FF2B5EF4-FFF2-40B4-BE49-F238E27FC236}">
                <a16:creationId xmlns:a16="http://schemas.microsoft.com/office/drawing/2014/main" id="{BF9C83DD-0352-441A-AFBD-0AE5EF6E0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36371" y="10582680"/>
            <a:ext cx="162877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444">
            <a:extLst>
              <a:ext uri="{FF2B5EF4-FFF2-40B4-BE49-F238E27FC236}">
                <a16:creationId xmlns:a16="http://schemas.microsoft.com/office/drawing/2014/main" id="{B874A7E7-EB34-4225-98A4-E25CFC354A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6146" y="10580140"/>
            <a:ext cx="14192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445">
            <a:extLst>
              <a:ext uri="{FF2B5EF4-FFF2-40B4-BE49-F238E27FC236}">
                <a16:creationId xmlns:a16="http://schemas.microsoft.com/office/drawing/2014/main" id="{DDA52DA6-7146-496E-9E4D-A5098705B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8796" y="10580775"/>
            <a:ext cx="1308735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446">
            <a:extLst>
              <a:ext uri="{FF2B5EF4-FFF2-40B4-BE49-F238E27FC236}">
                <a16:creationId xmlns:a16="http://schemas.microsoft.com/office/drawing/2014/main" id="{6117CDBA-2888-4457-8C57-2ED03AAA22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93496" y="10834775"/>
            <a:ext cx="1724025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447">
            <a:extLst>
              <a:ext uri="{FF2B5EF4-FFF2-40B4-BE49-F238E27FC236}">
                <a16:creationId xmlns:a16="http://schemas.microsoft.com/office/drawing/2014/main" id="{66A7B172-14B0-4949-A7D0-4087DF8F0E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2821" y="10834775"/>
            <a:ext cx="1257300" cy="635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448">
            <a:extLst>
              <a:ext uri="{FF2B5EF4-FFF2-40B4-BE49-F238E27FC236}">
                <a16:creationId xmlns:a16="http://schemas.microsoft.com/office/drawing/2014/main" id="{897A44B3-35D4-476C-8C32-0B251B6814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8891" y="10835410"/>
            <a:ext cx="1819910" cy="0"/>
          </a:xfrm>
          <a:prstGeom prst="straightConnector1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DFF9E9F9-A9D6-4923-B12F-B39EFD22AA26}"/>
              </a:ext>
            </a:extLst>
          </p:cNvPr>
          <p:cNvSpPr txBox="1"/>
          <p:nvPr/>
        </p:nvSpPr>
        <p:spPr>
          <a:xfrm>
            <a:off x="1099203" y="1402199"/>
            <a:ext cx="47995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มีโครงสร้างของสถานประกอบการในบางส่วน</a:t>
            </a: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ได้แก่ ผู้จัดการโครงการ (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Project Manager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</a:t>
            </a: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นักวิเคราะห์ระบบ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(System Analyst)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ทีมจาวา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(Java Team)</a:t>
            </a:r>
            <a:endParaRPr lang="th-TH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ทีมแอนดร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อยด์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(Android Team)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ทีมไอโอเอส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(iOS Team)</a:t>
            </a:r>
            <a:endParaRPr lang="th-TH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และทีมดอ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ทเน็ต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(.NET Team)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CF38C98D-FECB-49DD-A09C-863E1C28CEC3}"/>
              </a:ext>
            </a:extLst>
          </p:cNvPr>
          <p:cNvGrpSpPr/>
          <p:nvPr/>
        </p:nvGrpSpPr>
        <p:grpSpPr>
          <a:xfrm>
            <a:off x="2375535" y="2764999"/>
            <a:ext cx="4392930" cy="2059697"/>
            <a:chOff x="1834446" y="2562603"/>
            <a:chExt cx="4392930" cy="2059697"/>
          </a:xfrm>
        </p:grpSpPr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5AD079EA-4810-460C-9456-1DDCB1B94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446" y="2562603"/>
              <a:ext cx="4392930" cy="16884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5" name="กล่องข้อความ 24">
              <a:extLst>
                <a:ext uri="{FF2B5EF4-FFF2-40B4-BE49-F238E27FC236}">
                  <a16:creationId xmlns:a16="http://schemas.microsoft.com/office/drawing/2014/main" id="{0DA8DD65-1FC5-423D-9A4B-7B2434C53A3C}"/>
                </a:ext>
              </a:extLst>
            </p:cNvPr>
            <p:cNvSpPr txBox="1"/>
            <p:nvPr/>
          </p:nvSpPr>
          <p:spPr>
            <a:xfrm>
              <a:off x="2907702" y="4391468"/>
              <a:ext cx="22464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h-TH" sz="900" b="1" dirty="0">
                  <a:effectLst/>
                  <a:latin typeface="Prompt" panose="00000500000000000000" pitchFamily="2" charset="-34"/>
                  <a:ea typeface="Times New Roman" panose="02020603050405020304" pitchFamily="18" charset="0"/>
                  <a:cs typeface="Prompt" panose="00000500000000000000" pitchFamily="2" charset="-34"/>
                </a:rPr>
                <a:t>ภาพที่ 2</a:t>
              </a:r>
              <a:r>
                <a:rPr lang="th-TH" sz="900" dirty="0">
                  <a:effectLst/>
                  <a:latin typeface="Prompt" panose="00000500000000000000" pitchFamily="2" charset="-34"/>
                  <a:ea typeface="Times New Roman" panose="02020603050405020304" pitchFamily="18" charset="0"/>
                  <a:cs typeface="Prompt" panose="00000500000000000000" pitchFamily="2" charset="-34"/>
                </a:rPr>
                <a:t>  โครงสร้างของสถานประกอบการ</a:t>
              </a:r>
              <a:endParaRPr lang="en-US" sz="900" dirty="0">
                <a:latin typeface="Prompt" panose="00000500000000000000" pitchFamily="2" charset="-34"/>
                <a:cs typeface="Prompt" panose="00000500000000000000" pitchFamily="2" charset="-34"/>
              </a:endParaRPr>
            </a:p>
          </p:txBody>
        </p:sp>
      </p:grpSp>
      <p:sp>
        <p:nvSpPr>
          <p:cNvPr id="26" name="สามเหลี่ยมหน้าจั่ว 25">
            <a:extLst>
              <a:ext uri="{FF2B5EF4-FFF2-40B4-BE49-F238E27FC236}">
                <a16:creationId xmlns:a16="http://schemas.microsoft.com/office/drawing/2014/main" id="{24FC7EDE-07BE-4010-8F34-BAE86B819515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220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88E3D821-85ED-4B6F-86B6-B8C38143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56718"/>
              </p:ext>
            </p:extLst>
          </p:nvPr>
        </p:nvGraphicFramePr>
        <p:xfrm>
          <a:off x="1030201" y="1964938"/>
          <a:ext cx="6896101" cy="150025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44109">
                  <a:extLst>
                    <a:ext uri="{9D8B030D-6E8A-4147-A177-3AD203B41FA5}">
                      <a16:colId xmlns:a16="http://schemas.microsoft.com/office/drawing/2014/main" val="122513293"/>
                    </a:ext>
                  </a:extLst>
                </a:gridCol>
                <a:gridCol w="1570932">
                  <a:extLst>
                    <a:ext uri="{9D8B030D-6E8A-4147-A177-3AD203B41FA5}">
                      <a16:colId xmlns:a16="http://schemas.microsoft.com/office/drawing/2014/main" val="1852683403"/>
                    </a:ext>
                  </a:extLst>
                </a:gridCol>
                <a:gridCol w="1013727">
                  <a:extLst>
                    <a:ext uri="{9D8B030D-6E8A-4147-A177-3AD203B41FA5}">
                      <a16:colId xmlns:a16="http://schemas.microsoft.com/office/drawing/2014/main" val="3918252690"/>
                    </a:ext>
                  </a:extLst>
                </a:gridCol>
                <a:gridCol w="1289571">
                  <a:extLst>
                    <a:ext uri="{9D8B030D-6E8A-4147-A177-3AD203B41FA5}">
                      <a16:colId xmlns:a16="http://schemas.microsoft.com/office/drawing/2014/main" val="2270822693"/>
                    </a:ext>
                  </a:extLst>
                </a:gridCol>
                <a:gridCol w="1289571">
                  <a:extLst>
                    <a:ext uri="{9D8B030D-6E8A-4147-A177-3AD203B41FA5}">
                      <a16:colId xmlns:a16="http://schemas.microsoft.com/office/drawing/2014/main" val="2896578136"/>
                    </a:ext>
                  </a:extLst>
                </a:gridCol>
                <a:gridCol w="1288191">
                  <a:extLst>
                    <a:ext uri="{9D8B030D-6E8A-4147-A177-3AD203B41FA5}">
                      <a16:colId xmlns:a16="http://schemas.microsoft.com/office/drawing/2014/main" val="2122081598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No.</a:t>
                      </a:r>
                      <a:endParaRPr lang="en-US" sz="14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sz="1400" dirty="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4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เทสต์เคสที่ผ่านการทดสอบ</a:t>
                      </a:r>
                      <a:endParaRPr lang="en-US" sz="14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เทสต์เคสที่ไม่ผ่านการทดสอบ</a:t>
                      </a:r>
                      <a:endParaRPr lang="en-US" sz="14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เทสต์เคสที่ผ่านการทดสอบ(เปอร์เซ็นต์)</a:t>
                      </a:r>
                      <a:endParaRPr lang="en-US" sz="1400"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2273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ระบบลงเวลาทำงาน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884391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ระบบลา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733339"/>
                  </a:ext>
                </a:extLst>
              </a:tr>
              <a:tr h="228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ระบบบันทึกการอบรม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424452"/>
                  </a:ext>
                </a:extLst>
              </a:tr>
              <a:tr h="22828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รวม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40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accent2"/>
                          </a:solidFill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</a:t>
                      </a:r>
                      <a:endParaRPr lang="en-US" sz="1400" dirty="0">
                        <a:solidFill>
                          <a:schemeClr val="accent2"/>
                        </a:solidFill>
                        <a:effectLst/>
                        <a:latin typeface="Prompt" panose="00000500000000000000" pitchFamily="2" charset="-34"/>
                        <a:ea typeface="Times New Roman" panose="02020603050405020304" pitchFamily="18" charset="0"/>
                        <a:cs typeface="Prompt" panose="00000500000000000000" pitchFamily="2" charset="-3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185857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162F6901-21F9-4C8A-8A47-28F87D57D8DD}"/>
              </a:ext>
            </a:extLst>
          </p:cNvPr>
          <p:cNvSpPr txBox="1"/>
          <p:nvPr/>
        </p:nvSpPr>
        <p:spPr>
          <a:xfrm>
            <a:off x="660748" y="666567"/>
            <a:ext cx="6893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4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6.4 รายงานผลการทดสอบระบบทั้งหมด</a:t>
            </a:r>
            <a:endParaRPr lang="en-US" sz="24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70B5A2C-3C8F-4D88-8BA2-865B42DBA871}"/>
              </a:ext>
            </a:extLst>
          </p:cNvPr>
          <p:cNvSpPr txBox="1"/>
          <p:nvPr/>
        </p:nvSpPr>
        <p:spPr>
          <a:xfrm>
            <a:off x="922006" y="1718717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10 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รายงานผลการทดสอบระบบทั้งหมด</a:t>
            </a:r>
          </a:p>
        </p:txBody>
      </p:sp>
      <p:sp>
        <p:nvSpPr>
          <p:cNvPr id="7" name="สามเหลี่ยมหน้าจั่ว 6">
            <a:extLst>
              <a:ext uri="{FF2B5EF4-FFF2-40B4-BE49-F238E27FC236}">
                <a16:creationId xmlns:a16="http://schemas.microsoft.com/office/drawing/2014/main" id="{FC34DC9B-FF82-42D7-BC58-AFC9867111AD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30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324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D0A7DC4-BF07-42F4-9C3B-F7403A627DE8}"/>
              </a:ext>
            </a:extLst>
          </p:cNvPr>
          <p:cNvSpPr txBox="1"/>
          <p:nvPr/>
        </p:nvSpPr>
        <p:spPr>
          <a:xfrm>
            <a:off x="545541" y="724624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7. รายงานข้อผิดพลาดของระบบที่พบ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aphicFrame>
        <p:nvGraphicFramePr>
          <p:cNvPr id="2" name="ตาราง 4">
            <a:extLst>
              <a:ext uri="{FF2B5EF4-FFF2-40B4-BE49-F238E27FC236}">
                <a16:creationId xmlns:a16="http://schemas.microsoft.com/office/drawing/2014/main" id="{46800779-4DFA-447D-B182-207A9B8D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86505"/>
              </p:ext>
            </p:extLst>
          </p:nvPr>
        </p:nvGraphicFramePr>
        <p:xfrm>
          <a:off x="602518" y="1998435"/>
          <a:ext cx="7938965" cy="20873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7793">
                  <a:extLst>
                    <a:ext uri="{9D8B030D-6E8A-4147-A177-3AD203B41FA5}">
                      <a16:colId xmlns:a16="http://schemas.microsoft.com/office/drawing/2014/main" val="356308671"/>
                    </a:ext>
                  </a:extLst>
                </a:gridCol>
                <a:gridCol w="1587793">
                  <a:extLst>
                    <a:ext uri="{9D8B030D-6E8A-4147-A177-3AD203B41FA5}">
                      <a16:colId xmlns:a16="http://schemas.microsoft.com/office/drawing/2014/main" val="2535732941"/>
                    </a:ext>
                  </a:extLst>
                </a:gridCol>
                <a:gridCol w="1587793">
                  <a:extLst>
                    <a:ext uri="{9D8B030D-6E8A-4147-A177-3AD203B41FA5}">
                      <a16:colId xmlns:a16="http://schemas.microsoft.com/office/drawing/2014/main" val="1561878170"/>
                    </a:ext>
                  </a:extLst>
                </a:gridCol>
                <a:gridCol w="1587793">
                  <a:extLst>
                    <a:ext uri="{9D8B030D-6E8A-4147-A177-3AD203B41FA5}">
                      <a16:colId xmlns:a16="http://schemas.microsoft.com/office/drawing/2014/main" val="3033694509"/>
                    </a:ext>
                  </a:extLst>
                </a:gridCol>
                <a:gridCol w="1587793">
                  <a:extLst>
                    <a:ext uri="{9D8B030D-6E8A-4147-A177-3AD203B41FA5}">
                      <a16:colId xmlns:a16="http://schemas.microsoft.com/office/drawing/2014/main" val="804773181"/>
                    </a:ext>
                  </a:extLst>
                </a:gridCol>
              </a:tblGrid>
              <a:tr h="819107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ข้อบกพร่องที่พบ/เทสต์เคส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ร้อยละของเทสต์เคส</a:t>
                      </a:r>
                    </a:p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ที่ผ่านการทดสอบ</a:t>
                      </a:r>
                    </a:p>
                    <a:p>
                      <a:pPr algn="ctr"/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ในครั้งแรก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2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ที่ได้รับการแก้ไขแล้ว</a:t>
                      </a:r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pPr algn="ctr"/>
                      <a:endParaRPr lang="en-US" sz="12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5809"/>
                  </a:ext>
                </a:extLst>
              </a:tr>
              <a:tr h="448989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ระบบลงเวลาทำงาน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95.83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8445"/>
                  </a:ext>
                </a:extLst>
              </a:tr>
              <a:tr h="36418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ระบบลา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64.29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09427"/>
                  </a:ext>
                </a:extLst>
              </a:tr>
              <a:tr h="45506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ระบบบันทึกการอบรม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83.33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2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20939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7D7464D-20AD-40DC-A63C-80A739449132}"/>
              </a:ext>
            </a:extLst>
          </p:cNvPr>
          <p:cNvSpPr txBox="1"/>
          <p:nvPr/>
        </p:nvSpPr>
        <p:spPr>
          <a:xfrm>
            <a:off x="602517" y="1752214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11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สรุปรายงานข้อบกพร่องที่พบ</a:t>
            </a: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FA06EA06-15AA-4E08-9215-9ABFF95964B6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31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060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CF7BDB9-457E-4F36-9397-22FC8094F245}"/>
              </a:ext>
            </a:extLst>
          </p:cNvPr>
          <p:cNvSpPr txBox="1"/>
          <p:nvPr/>
        </p:nvSpPr>
        <p:spPr>
          <a:xfrm>
            <a:off x="555173" y="681082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สรุปผลการดำเนินงาน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aphicFrame>
        <p:nvGraphicFramePr>
          <p:cNvPr id="2" name="ตาราง 4">
            <a:extLst>
              <a:ext uri="{FF2B5EF4-FFF2-40B4-BE49-F238E27FC236}">
                <a16:creationId xmlns:a16="http://schemas.microsoft.com/office/drawing/2014/main" id="{8EC8312B-A27B-4036-876A-8C1F17F3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72619"/>
              </p:ext>
            </p:extLst>
          </p:nvPr>
        </p:nvGraphicFramePr>
        <p:xfrm>
          <a:off x="555173" y="1899033"/>
          <a:ext cx="8033655" cy="2153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7665">
                  <a:extLst>
                    <a:ext uri="{9D8B030D-6E8A-4147-A177-3AD203B41FA5}">
                      <a16:colId xmlns:a16="http://schemas.microsoft.com/office/drawing/2014/main" val="2666581021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3437295961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898517234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157204801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4037455704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801914919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364926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ชื่อระบบ</a:t>
                      </a:r>
                      <a:endParaRPr lang="en-US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เทสต์เคสทั้งหมด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จำนวนข้อบกพร่อง</a:t>
                      </a:r>
                    </a:p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ที่พบ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ร้อยละของข้อบกพร่อง</a:t>
                      </a:r>
                    </a:p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ที่พบ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ข้อบกพร่อง</a:t>
                      </a:r>
                    </a:p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ที่ได้รับการแก้ไข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ข้อพกพร่อง</a:t>
                      </a:r>
                    </a:p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ที่พบ หลังจากการทดสอบ</a:t>
                      </a:r>
                    </a:p>
                    <a:p>
                      <a:pPr algn="ctr"/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ครั้งสุดท้าย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ร้อยละของข้อบกพร่อง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ที่พบ หลังจากการทดสอบ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1100" b="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ครั้งสุดท้าย</a:t>
                      </a:r>
                      <a:endParaRPr lang="en-US" sz="1100" b="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2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ระบบลงเวลาทำงาน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4.17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5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ระบบลา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42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35.71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75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ระบบบันทึกการอบรม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24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16.67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100" dirty="0">
                          <a:solidFill>
                            <a:schemeClr val="accent2"/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</a:t>
                      </a:r>
                      <a:endParaRPr lang="en-US" sz="1100" dirty="0">
                        <a:solidFill>
                          <a:schemeClr val="accent2"/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89573"/>
                  </a:ext>
                </a:extLst>
              </a:tr>
            </a:tbl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31A83E-547E-4343-BAD0-8EA3541C94B2}"/>
              </a:ext>
            </a:extLst>
          </p:cNvPr>
          <p:cNvSpPr txBox="1"/>
          <p:nvPr/>
        </p:nvSpPr>
        <p:spPr>
          <a:xfrm>
            <a:off x="498927" y="1652812"/>
            <a:ext cx="67799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0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ตารางที่ 12</a:t>
            </a:r>
            <a:r>
              <a:rPr lang="th-TH" sz="10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สรุปผลการดำเนินงาน</a:t>
            </a: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1A993D72-94F8-4EB7-9EC9-3FE6F53251A4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32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948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2F9F2B6-02CD-4BB1-BB50-94A267FBED2D}"/>
              </a:ext>
            </a:extLst>
          </p:cNvPr>
          <p:cNvSpPr txBox="1"/>
          <p:nvPr/>
        </p:nvSpPr>
        <p:spPr>
          <a:xfrm>
            <a:off x="544633" y="1715745"/>
            <a:ext cx="82510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ปัญหา </a:t>
            </a:r>
            <a:r>
              <a:rPr lang="en-US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 </a:t>
            </a: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ความถูกต้องของเวลาในหน่วยนาทีที่เปลี่ยนแปลงไปในระหว่างการทดสอบ</a:t>
            </a:r>
            <a:endParaRPr lang="en-US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แก้ไข </a:t>
            </a:r>
            <a:r>
              <a:rPr lang="en-US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 </a:t>
            </a:r>
            <a:r>
              <a:rPr lang="th-TH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รับค่าเวลาปัจจุบันก่อนกดส่งข้อมูล หรือก่อนกดปุ่ม </a:t>
            </a:r>
            <a:r>
              <a:rPr lang="en-US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“Submit”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เพื่อป้องกันไม่ให้เกิดความต่างของเวลา</a:t>
            </a:r>
            <a:endParaRPr lang="en-US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en-US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ปัญหา </a:t>
            </a:r>
            <a:r>
              <a:rPr lang="en-US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</a:t>
            </a: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การเรียกใช้คำสั่งที่ไม่คุ้นเคยในการทดสอบ</a:t>
            </a:r>
            <a:endParaRPr lang="en-US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แก้ไข </a:t>
            </a:r>
            <a:r>
              <a:rPr lang="en-US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</a:t>
            </a:r>
            <a:r>
              <a:rPr lang="th-TH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ศึกษาตัวอย่างเพิ่มเติม และวิธีการใช้คำสั่งอย่างละเอียดและหลากหลายมากยิ่งขึ้น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				เพื่อทำความเข้าใจคำสั่งดังกล่าว</a:t>
            </a:r>
            <a:endParaRPr lang="en-US" sz="14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en-US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ปัญหา </a:t>
            </a:r>
            <a:r>
              <a:rPr lang="en-US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</a:t>
            </a: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การเปลี่ยนแปลงเงื่อนไข หรือชื่อของปุ่มต่าง ๆ ในเว็บไซต์ของผู้พัฒนา</a:t>
            </a:r>
            <a:r>
              <a:rPr lang="th-TH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sz="14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โดยที่ไม่แจ้งให้ผู้ทดสอบทราบ</a:t>
            </a:r>
            <a:r>
              <a:rPr lang="th-TH" sz="14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แก้ไข </a:t>
            </a:r>
            <a:r>
              <a:rPr lang="en-US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</a:t>
            </a:r>
            <a:r>
              <a:rPr lang="th-TH" b="1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</a:t>
            </a:r>
            <a:r>
              <a:rPr lang="th-TH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สื่อสารในทีมให้มากขึ้น บอกรายละเอียดความคืบหน้าหรือการเปลี่ยนแปลงให้ชัดเจน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				เพื่อการทำงานที่ราบลื่นมากยิ่งขึ้น</a:t>
            </a:r>
            <a:endParaRPr lang="en-US" b="1" dirty="0">
              <a:solidFill>
                <a:srgbClr val="FF0000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C6EDF49-6304-40A1-89C4-615272ECD823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ปัญหา อุปสรรคและแนวทางแก้ไข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E49C159E-564A-4CC6-ABFA-248B34312809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33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2145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AB40682C-40A4-41DE-9DB6-D2F30882A9FB}"/>
                  </a:ext>
                </a:extLst>
              </p:cNvPr>
              <p:cNvSpPr txBox="1"/>
              <p:nvPr/>
            </p:nvSpPr>
            <p:spPr>
              <a:xfrm>
                <a:off x="660748" y="1733900"/>
                <a:ext cx="8171543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rabicPeriod"/>
                  <a:tabLst>
                    <a:tab pos="215900" algn="l"/>
                    <a:tab pos="306070" algn="l"/>
                    <a:tab pos="396240" algn="l"/>
                    <a:tab pos="485775" algn="l"/>
                    <a:tab pos="694690" algn="l"/>
                    <a:tab pos="1890395" algn="l"/>
                    <a:tab pos="2160270" algn="l"/>
                    <a:tab pos="2340610" algn="l"/>
                    <a:tab pos="2430780" algn="l"/>
                  </a:tabLst>
                </a:pPr>
                <a:r>
                  <a:rPr lang="th-TH" sz="1800" b="1" dirty="0">
                    <a:effectLst/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ความยืดหยุ่นของเวลาในการทดสอบ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  <a:tabLst>
                    <a:tab pos="215900" algn="l"/>
                    <a:tab pos="306070" algn="l"/>
                    <a:tab pos="396240" algn="l"/>
                    <a:tab pos="485775" algn="l"/>
                    <a:tab pos="694690" algn="l"/>
                    <a:tab pos="1890395" algn="l"/>
                    <a:tab pos="2160270" algn="l"/>
                    <a:tab pos="2340610" algn="l"/>
                    <a:tab pos="2430780" algn="l"/>
                  </a:tabLst>
                </a:pPr>
                <a:r>
                  <a:rPr lang="th-TH" sz="1600" dirty="0"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	  </a:t>
                </a:r>
                <a:r>
                  <a:rPr lang="th-TH" sz="1600" dirty="0">
                    <a:effectLst/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เนื่องจากในบางกรณีทดสอบจะใช้เวลาในการทดสอบเกิน 30 วินาที หรือ 1 นาที/เทสต์เคส เนื่องด้วยเหตุผลหลายบางประการ ทำให้เวลาในหลักนาทีไม่ตรงกับผลลัพธ์ที่คาดหวังไว้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  <a:tabLst>
                    <a:tab pos="215900" algn="l"/>
                    <a:tab pos="306070" algn="l"/>
                    <a:tab pos="396240" algn="l"/>
                    <a:tab pos="485775" algn="l"/>
                    <a:tab pos="694690" algn="l"/>
                    <a:tab pos="1890395" algn="l"/>
                    <a:tab pos="2160270" algn="l"/>
                    <a:tab pos="2340610" algn="l"/>
                    <a:tab pos="2430780" algn="l"/>
                  </a:tabLst>
                </a:pPr>
                <a:r>
                  <a:rPr lang="th-TH" sz="1600" dirty="0">
                    <a:effectLst/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ถ้าหากผู้ทดสอบเขียนสคริปต์ให้มีความยืดหยุ่นหรือความหน่วงของเวลาในหลักนาทีอยู่ที่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 panose="020B0500040200020003" pitchFamily="34" charset="-34"/>
                      </a:rPr>
                      <m:t>±</m:t>
                    </m:r>
                  </m:oMath>
                </a14:m>
                <a:r>
                  <a:rPr lang="th-TH" sz="1600" dirty="0">
                    <a:effectLst/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1 นาที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  <a:tabLst>
                    <a:tab pos="215900" algn="l"/>
                    <a:tab pos="306070" algn="l"/>
                    <a:tab pos="396240" algn="l"/>
                    <a:tab pos="485775" algn="l"/>
                    <a:tab pos="694690" algn="l"/>
                    <a:tab pos="1890395" algn="l"/>
                    <a:tab pos="2160270" algn="l"/>
                    <a:tab pos="2340610" algn="l"/>
                    <a:tab pos="2430780" algn="l"/>
                  </a:tabLst>
                </a:pPr>
                <a:r>
                  <a:rPr lang="th-TH" sz="1600" dirty="0">
                    <a:effectLst/>
                    <a:latin typeface="Prompt" panose="00000500000000000000" pitchFamily="2" charset="-34"/>
                    <a:ea typeface="Times New Roman" panose="02020603050405020304" pitchFamily="18" charset="0"/>
                    <a:cs typeface="Prompt" panose="00000500000000000000" pitchFamily="2" charset="-34"/>
                  </a:rPr>
                  <a:t>จะสามารถทำให้สคริปต์ทดสอบผ่านไปได้ด้วยดีและมีความต่อเนื่องในกาทดสอบมากขึ้น</a:t>
                </a:r>
                <a:endParaRPr lang="en-US" sz="1600" dirty="0">
                  <a:effectLst/>
                  <a:latin typeface="Prompt" panose="00000500000000000000" pitchFamily="2" charset="-34"/>
                  <a:ea typeface="Times New Roman" panose="02020603050405020304" pitchFamily="18" charset="0"/>
                  <a:cs typeface="Prompt" panose="00000500000000000000" pitchFamily="2" charset="-34"/>
                </a:endParaRPr>
              </a:p>
            </p:txBody>
          </p:sp>
        </mc:Choice>
        <mc:Fallback>
          <p:sp>
            <p:nvSpPr>
              <p:cNvPr id="3" name="กล่องข้อความ 2">
                <a:extLst>
                  <a:ext uri="{FF2B5EF4-FFF2-40B4-BE49-F238E27FC236}">
                    <a16:creationId xmlns:a16="http://schemas.microsoft.com/office/drawing/2014/main" id="{AB40682C-40A4-41DE-9DB6-D2F30882A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8" y="1733900"/>
                <a:ext cx="8171543" cy="1354217"/>
              </a:xfrm>
              <a:prstGeom prst="rect">
                <a:avLst/>
              </a:prstGeom>
              <a:blipFill>
                <a:blip r:embed="rId2"/>
                <a:stretch>
                  <a:fillRect l="-1044" t="-7175" b="-4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C5086F8-F108-4FE2-8D37-11CEF998B3F1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ข้อเสนอแนะ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320FFB26-2355-4FC1-A27A-FE79A93ED447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34</a:t>
            </a:r>
            <a:r>
              <a:rPr lang="en-US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9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9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0680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p61"/>
          <p:cNvSpPr txBox="1">
            <a:spLocks noGrp="1"/>
          </p:cNvSpPr>
          <p:nvPr>
            <p:ph type="title" idx="4294967295"/>
          </p:nvPr>
        </p:nvSpPr>
        <p:spPr>
          <a:xfrm>
            <a:off x="4716260" y="1517174"/>
            <a:ext cx="3177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9691" name="Google Shape;9691;p61"/>
          <p:cNvSpPr txBox="1">
            <a:spLocks noGrp="1"/>
          </p:cNvSpPr>
          <p:nvPr>
            <p:ph type="subTitle" idx="4294967295"/>
          </p:nvPr>
        </p:nvSpPr>
        <p:spPr>
          <a:xfrm>
            <a:off x="4646110" y="2731694"/>
            <a:ext cx="3621000" cy="384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Do you have any questions?</a:t>
            </a:r>
            <a:endParaRPr sz="1800" dirty="0">
              <a:latin typeface="UD Digi Kyokasho NP-B" panose="020B0400000000000000" pitchFamily="18" charset="-128"/>
              <a:ea typeface="UD Digi Kyokasho NP-B" panose="020B0400000000000000" pitchFamily="18" charset="-128"/>
            </a:endParaRPr>
          </a:p>
        </p:txBody>
      </p:sp>
      <p:sp>
        <p:nvSpPr>
          <p:cNvPr id="9704" name="Google Shape;9704;p61"/>
          <p:cNvSpPr/>
          <p:nvPr/>
        </p:nvSpPr>
        <p:spPr>
          <a:xfrm>
            <a:off x="2834951" y="1861739"/>
            <a:ext cx="670583" cy="191413"/>
          </a:xfrm>
          <a:custGeom>
            <a:avLst/>
            <a:gdLst/>
            <a:ahLst/>
            <a:cxnLst/>
            <a:rect l="l" t="t" r="r" b="b"/>
            <a:pathLst>
              <a:path w="18481" h="7844" extrusionOk="0">
                <a:moveTo>
                  <a:pt x="9818" y="1"/>
                </a:moveTo>
                <a:cubicBezTo>
                  <a:pt x="7417" y="1"/>
                  <a:pt x="5411" y="2372"/>
                  <a:pt x="5168" y="5411"/>
                </a:cubicBezTo>
                <a:cubicBezTo>
                  <a:pt x="4651" y="4834"/>
                  <a:pt x="3921" y="4500"/>
                  <a:pt x="3162" y="4500"/>
                </a:cubicBezTo>
                <a:cubicBezTo>
                  <a:pt x="1581" y="4500"/>
                  <a:pt x="304" y="5928"/>
                  <a:pt x="0" y="7843"/>
                </a:cubicBezTo>
                <a:lnTo>
                  <a:pt x="18481" y="7843"/>
                </a:lnTo>
                <a:cubicBezTo>
                  <a:pt x="18025" y="6779"/>
                  <a:pt x="16961" y="6050"/>
                  <a:pt x="15806" y="6050"/>
                </a:cubicBezTo>
                <a:cubicBezTo>
                  <a:pt x="15350" y="6050"/>
                  <a:pt x="14894" y="6171"/>
                  <a:pt x="14499" y="6384"/>
                </a:cubicBezTo>
                <a:lnTo>
                  <a:pt x="14499" y="6050"/>
                </a:lnTo>
                <a:cubicBezTo>
                  <a:pt x="14499" y="2706"/>
                  <a:pt x="12402" y="1"/>
                  <a:pt x="98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5" name="Google Shape;9705;p61"/>
          <p:cNvGrpSpPr/>
          <p:nvPr/>
        </p:nvGrpSpPr>
        <p:grpSpPr>
          <a:xfrm>
            <a:off x="585395" y="1867917"/>
            <a:ext cx="3957342" cy="2516909"/>
            <a:chOff x="585395" y="1867917"/>
            <a:chExt cx="3957342" cy="2516909"/>
          </a:xfrm>
        </p:grpSpPr>
        <p:sp>
          <p:nvSpPr>
            <p:cNvPr id="9706" name="Google Shape;9706;p61"/>
            <p:cNvSpPr/>
            <p:nvPr/>
          </p:nvSpPr>
          <p:spPr>
            <a:xfrm>
              <a:off x="2448775" y="2332964"/>
              <a:ext cx="565952" cy="216087"/>
            </a:xfrm>
            <a:custGeom>
              <a:avLst/>
              <a:gdLst/>
              <a:ahLst/>
              <a:cxnLst/>
              <a:rect l="l" t="t" r="r" b="b"/>
              <a:pathLst>
                <a:path w="36780" h="14043" extrusionOk="0">
                  <a:moveTo>
                    <a:pt x="15897" y="0"/>
                  </a:moveTo>
                  <a:cubicBezTo>
                    <a:pt x="11520" y="0"/>
                    <a:pt x="7964" y="4803"/>
                    <a:pt x="7964" y="10730"/>
                  </a:cubicBezTo>
                  <a:lnTo>
                    <a:pt x="7964" y="11034"/>
                  </a:lnTo>
                  <a:cubicBezTo>
                    <a:pt x="7143" y="10456"/>
                    <a:pt x="6140" y="10122"/>
                    <a:pt x="5107" y="10122"/>
                  </a:cubicBezTo>
                  <a:cubicBezTo>
                    <a:pt x="2797" y="10122"/>
                    <a:pt x="821" y="11733"/>
                    <a:pt x="0" y="14043"/>
                  </a:cubicBezTo>
                  <a:lnTo>
                    <a:pt x="36779" y="14043"/>
                  </a:lnTo>
                  <a:cubicBezTo>
                    <a:pt x="36080" y="12736"/>
                    <a:pt x="34773" y="11915"/>
                    <a:pt x="33314" y="11915"/>
                  </a:cubicBezTo>
                  <a:cubicBezTo>
                    <a:pt x="32524" y="11915"/>
                    <a:pt x="31764" y="12158"/>
                    <a:pt x="31126" y="12614"/>
                  </a:cubicBezTo>
                  <a:cubicBezTo>
                    <a:pt x="30487" y="10547"/>
                    <a:pt x="29028" y="9149"/>
                    <a:pt x="27296" y="9149"/>
                  </a:cubicBezTo>
                  <a:cubicBezTo>
                    <a:pt x="25806" y="9149"/>
                    <a:pt x="24499" y="10213"/>
                    <a:pt x="23770" y="11824"/>
                  </a:cubicBezTo>
                  <a:cubicBezTo>
                    <a:pt x="23800" y="11459"/>
                    <a:pt x="23800" y="11095"/>
                    <a:pt x="23800" y="10730"/>
                  </a:cubicBezTo>
                  <a:cubicBezTo>
                    <a:pt x="23800" y="4803"/>
                    <a:pt x="20274" y="0"/>
                    <a:pt x="15897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61"/>
            <p:cNvSpPr/>
            <p:nvPr/>
          </p:nvSpPr>
          <p:spPr>
            <a:xfrm>
              <a:off x="919350" y="2258750"/>
              <a:ext cx="3278692" cy="2068080"/>
            </a:xfrm>
            <a:custGeom>
              <a:avLst/>
              <a:gdLst/>
              <a:ahLst/>
              <a:cxnLst/>
              <a:rect l="l" t="t" r="r" b="b"/>
              <a:pathLst>
                <a:path w="213075" h="134400" extrusionOk="0">
                  <a:moveTo>
                    <a:pt x="66214" y="0"/>
                  </a:moveTo>
                  <a:cubicBezTo>
                    <a:pt x="61931" y="0"/>
                    <a:pt x="57648" y="402"/>
                    <a:pt x="53436" y="1206"/>
                  </a:cubicBezTo>
                  <a:cubicBezTo>
                    <a:pt x="45077" y="2817"/>
                    <a:pt x="38269" y="6829"/>
                    <a:pt x="31308" y="11601"/>
                  </a:cubicBezTo>
                  <a:cubicBezTo>
                    <a:pt x="20457" y="19018"/>
                    <a:pt x="11733" y="29565"/>
                    <a:pt x="6961" y="41815"/>
                  </a:cubicBezTo>
                  <a:cubicBezTo>
                    <a:pt x="2858" y="52240"/>
                    <a:pt x="608" y="64885"/>
                    <a:pt x="335" y="76101"/>
                  </a:cubicBezTo>
                  <a:cubicBezTo>
                    <a:pt x="0" y="89353"/>
                    <a:pt x="1520" y="103122"/>
                    <a:pt x="6353" y="115524"/>
                  </a:cubicBezTo>
                  <a:cubicBezTo>
                    <a:pt x="9180" y="122697"/>
                    <a:pt x="13344" y="129475"/>
                    <a:pt x="19271" y="134399"/>
                  </a:cubicBezTo>
                  <a:lnTo>
                    <a:pt x="207451" y="123913"/>
                  </a:lnTo>
                  <a:cubicBezTo>
                    <a:pt x="210339" y="113031"/>
                    <a:pt x="213074" y="101755"/>
                    <a:pt x="211372" y="90660"/>
                  </a:cubicBezTo>
                  <a:cubicBezTo>
                    <a:pt x="208728" y="73000"/>
                    <a:pt x="193895" y="57863"/>
                    <a:pt x="176326" y="54824"/>
                  </a:cubicBezTo>
                  <a:cubicBezTo>
                    <a:pt x="167146" y="53213"/>
                    <a:pt x="157450" y="54611"/>
                    <a:pt x="148666" y="51572"/>
                  </a:cubicBezTo>
                  <a:cubicBezTo>
                    <a:pt x="133985" y="46526"/>
                    <a:pt x="126051" y="31085"/>
                    <a:pt x="115170" y="20021"/>
                  </a:cubicBezTo>
                  <a:cubicBezTo>
                    <a:pt x="104683" y="9352"/>
                    <a:pt x="90458" y="2665"/>
                    <a:pt x="75686" y="659"/>
                  </a:cubicBezTo>
                  <a:cubicBezTo>
                    <a:pt x="72547" y="220"/>
                    <a:pt x="69380" y="0"/>
                    <a:pt x="6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61"/>
            <p:cNvSpPr/>
            <p:nvPr/>
          </p:nvSpPr>
          <p:spPr>
            <a:xfrm>
              <a:off x="921212" y="2632682"/>
              <a:ext cx="1810539" cy="1131597"/>
            </a:xfrm>
            <a:custGeom>
              <a:avLst/>
              <a:gdLst/>
              <a:ahLst/>
              <a:cxnLst/>
              <a:rect l="l" t="t" r="r" b="b"/>
              <a:pathLst>
                <a:path w="117663" h="73540" extrusionOk="0">
                  <a:moveTo>
                    <a:pt x="47005" y="1"/>
                  </a:moveTo>
                  <a:cubicBezTo>
                    <a:pt x="43369" y="1"/>
                    <a:pt x="39726" y="447"/>
                    <a:pt x="36202" y="1313"/>
                  </a:cubicBezTo>
                  <a:cubicBezTo>
                    <a:pt x="24713" y="4139"/>
                    <a:pt x="15533" y="11313"/>
                    <a:pt x="6414" y="18608"/>
                  </a:cubicBezTo>
                  <a:cubicBezTo>
                    <a:pt x="2585" y="28851"/>
                    <a:pt x="487" y="41009"/>
                    <a:pt x="214" y="51800"/>
                  </a:cubicBezTo>
                  <a:cubicBezTo>
                    <a:pt x="1" y="59004"/>
                    <a:pt x="426" y="66207"/>
                    <a:pt x="1521" y="73350"/>
                  </a:cubicBezTo>
                  <a:cubicBezTo>
                    <a:pt x="2402" y="73381"/>
                    <a:pt x="3253" y="73411"/>
                    <a:pt x="4104" y="73441"/>
                  </a:cubicBezTo>
                  <a:cubicBezTo>
                    <a:pt x="6321" y="73500"/>
                    <a:pt x="8555" y="73540"/>
                    <a:pt x="10795" y="73540"/>
                  </a:cubicBezTo>
                  <a:cubicBezTo>
                    <a:pt x="23668" y="73540"/>
                    <a:pt x="36722" y="72223"/>
                    <a:pt x="47570" y="65569"/>
                  </a:cubicBezTo>
                  <a:lnTo>
                    <a:pt x="117663" y="48243"/>
                  </a:lnTo>
                  <a:cubicBezTo>
                    <a:pt x="106477" y="46845"/>
                    <a:pt x="97602" y="38335"/>
                    <a:pt x="90519" y="29550"/>
                  </a:cubicBezTo>
                  <a:cubicBezTo>
                    <a:pt x="83437" y="20766"/>
                    <a:pt x="76993" y="11009"/>
                    <a:pt x="67267" y="5295"/>
                  </a:cubicBezTo>
                  <a:cubicBezTo>
                    <a:pt x="61159" y="1698"/>
                    <a:pt x="54095" y="1"/>
                    <a:pt x="47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61"/>
            <p:cNvSpPr/>
            <p:nvPr/>
          </p:nvSpPr>
          <p:spPr>
            <a:xfrm>
              <a:off x="1561993" y="2633236"/>
              <a:ext cx="316182" cy="630949"/>
            </a:xfrm>
            <a:custGeom>
              <a:avLst/>
              <a:gdLst/>
              <a:ahLst/>
              <a:cxnLst/>
              <a:rect l="l" t="t" r="r" b="b"/>
              <a:pathLst>
                <a:path w="20548" h="41004" extrusionOk="0">
                  <a:moveTo>
                    <a:pt x="3739" y="0"/>
                  </a:moveTo>
                  <a:cubicBezTo>
                    <a:pt x="2644" y="30"/>
                    <a:pt x="1581" y="122"/>
                    <a:pt x="517" y="243"/>
                  </a:cubicBezTo>
                  <a:cubicBezTo>
                    <a:pt x="0" y="10365"/>
                    <a:pt x="882" y="29940"/>
                    <a:pt x="15654" y="41004"/>
                  </a:cubicBezTo>
                  <a:lnTo>
                    <a:pt x="20548" y="38390"/>
                  </a:lnTo>
                  <a:cubicBezTo>
                    <a:pt x="20548" y="38390"/>
                    <a:pt x="4711" y="2690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61"/>
            <p:cNvSpPr/>
            <p:nvPr/>
          </p:nvSpPr>
          <p:spPr>
            <a:xfrm>
              <a:off x="921212" y="2898886"/>
              <a:ext cx="1574341" cy="865393"/>
            </a:xfrm>
            <a:custGeom>
              <a:avLst/>
              <a:gdLst/>
              <a:ahLst/>
              <a:cxnLst/>
              <a:rect l="l" t="t" r="r" b="b"/>
              <a:pathLst>
                <a:path w="102313" h="56240" extrusionOk="0">
                  <a:moveTo>
                    <a:pt x="80793" y="1"/>
                  </a:moveTo>
                  <a:cubicBezTo>
                    <a:pt x="65868" y="7448"/>
                    <a:pt x="53589" y="20183"/>
                    <a:pt x="37692" y="25411"/>
                  </a:cubicBezTo>
                  <a:cubicBezTo>
                    <a:pt x="33011" y="26962"/>
                    <a:pt x="28117" y="27813"/>
                    <a:pt x="23223" y="28421"/>
                  </a:cubicBezTo>
                  <a:cubicBezTo>
                    <a:pt x="19116" y="28940"/>
                    <a:pt x="14897" y="29284"/>
                    <a:pt x="10695" y="29284"/>
                  </a:cubicBezTo>
                  <a:cubicBezTo>
                    <a:pt x="7279" y="29284"/>
                    <a:pt x="3874" y="29057"/>
                    <a:pt x="548" y="28512"/>
                  </a:cubicBezTo>
                  <a:cubicBezTo>
                    <a:pt x="396" y="30548"/>
                    <a:pt x="275" y="32524"/>
                    <a:pt x="214" y="34500"/>
                  </a:cubicBezTo>
                  <a:cubicBezTo>
                    <a:pt x="1" y="41704"/>
                    <a:pt x="426" y="48907"/>
                    <a:pt x="1521" y="56050"/>
                  </a:cubicBezTo>
                  <a:cubicBezTo>
                    <a:pt x="2402" y="56081"/>
                    <a:pt x="3253" y="56111"/>
                    <a:pt x="4104" y="56141"/>
                  </a:cubicBezTo>
                  <a:cubicBezTo>
                    <a:pt x="6321" y="56200"/>
                    <a:pt x="8555" y="56240"/>
                    <a:pt x="10795" y="56240"/>
                  </a:cubicBezTo>
                  <a:cubicBezTo>
                    <a:pt x="23668" y="56240"/>
                    <a:pt x="36722" y="54923"/>
                    <a:pt x="47570" y="48269"/>
                  </a:cubicBezTo>
                  <a:lnTo>
                    <a:pt x="85899" y="38816"/>
                  </a:lnTo>
                  <a:cubicBezTo>
                    <a:pt x="91948" y="34561"/>
                    <a:pt x="97571" y="29788"/>
                    <a:pt x="102313" y="24165"/>
                  </a:cubicBezTo>
                  <a:cubicBezTo>
                    <a:pt x="97906" y="20791"/>
                    <a:pt x="94015" y="16566"/>
                    <a:pt x="90550" y="12250"/>
                  </a:cubicBezTo>
                  <a:cubicBezTo>
                    <a:pt x="87297" y="8208"/>
                    <a:pt x="84167" y="3952"/>
                    <a:pt x="80793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61"/>
            <p:cNvSpPr/>
            <p:nvPr/>
          </p:nvSpPr>
          <p:spPr>
            <a:xfrm>
              <a:off x="922150" y="2934400"/>
              <a:ext cx="3275891" cy="1392430"/>
            </a:xfrm>
            <a:custGeom>
              <a:avLst/>
              <a:gdLst/>
              <a:ahLst/>
              <a:cxnLst/>
              <a:rect l="l" t="t" r="r" b="b"/>
              <a:pathLst>
                <a:path w="212893" h="90491" extrusionOk="0">
                  <a:moveTo>
                    <a:pt x="93498" y="1"/>
                  </a:moveTo>
                  <a:cubicBezTo>
                    <a:pt x="76317" y="1"/>
                    <a:pt x="61432" y="15373"/>
                    <a:pt x="47935" y="24775"/>
                  </a:cubicBezTo>
                  <a:cubicBezTo>
                    <a:pt x="37739" y="31887"/>
                    <a:pt x="24789" y="35740"/>
                    <a:pt x="12121" y="35740"/>
                  </a:cubicBezTo>
                  <a:cubicBezTo>
                    <a:pt x="8059" y="35740"/>
                    <a:pt x="4026" y="35344"/>
                    <a:pt x="122" y="34532"/>
                  </a:cubicBezTo>
                  <a:lnTo>
                    <a:pt x="122" y="34532"/>
                  </a:lnTo>
                  <a:cubicBezTo>
                    <a:pt x="1" y="47055"/>
                    <a:pt x="1642" y="59943"/>
                    <a:pt x="6201" y="71615"/>
                  </a:cubicBezTo>
                  <a:cubicBezTo>
                    <a:pt x="8998" y="78788"/>
                    <a:pt x="13162" y="85566"/>
                    <a:pt x="19120" y="90490"/>
                  </a:cubicBezTo>
                  <a:lnTo>
                    <a:pt x="207299" y="80004"/>
                  </a:lnTo>
                  <a:cubicBezTo>
                    <a:pt x="210187" y="69122"/>
                    <a:pt x="212892" y="57876"/>
                    <a:pt x="211190" y="46751"/>
                  </a:cubicBezTo>
                  <a:cubicBezTo>
                    <a:pt x="210339" y="41310"/>
                    <a:pt x="208424" y="36113"/>
                    <a:pt x="205536" y="31432"/>
                  </a:cubicBezTo>
                  <a:cubicBezTo>
                    <a:pt x="200916" y="33651"/>
                    <a:pt x="196509" y="36386"/>
                    <a:pt x="191919" y="38666"/>
                  </a:cubicBezTo>
                  <a:cubicBezTo>
                    <a:pt x="184408" y="42467"/>
                    <a:pt x="175997" y="45186"/>
                    <a:pt x="167661" y="45186"/>
                  </a:cubicBezTo>
                  <a:cubicBezTo>
                    <a:pt x="164731" y="45186"/>
                    <a:pt x="161810" y="44850"/>
                    <a:pt x="158940" y="44107"/>
                  </a:cubicBezTo>
                  <a:cubicBezTo>
                    <a:pt x="147420" y="41158"/>
                    <a:pt x="138757" y="32222"/>
                    <a:pt x="131462" y="23286"/>
                  </a:cubicBezTo>
                  <a:cubicBezTo>
                    <a:pt x="124623" y="14866"/>
                    <a:pt x="114471" y="6082"/>
                    <a:pt x="104228" y="2070"/>
                  </a:cubicBezTo>
                  <a:cubicBezTo>
                    <a:pt x="100552" y="631"/>
                    <a:pt x="96978" y="1"/>
                    <a:pt x="9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61"/>
            <p:cNvSpPr/>
            <p:nvPr/>
          </p:nvSpPr>
          <p:spPr>
            <a:xfrm>
              <a:off x="1892655" y="3107494"/>
              <a:ext cx="621609" cy="647798"/>
            </a:xfrm>
            <a:custGeom>
              <a:avLst/>
              <a:gdLst/>
              <a:ahLst/>
              <a:cxnLst/>
              <a:rect l="l" t="t" r="r" b="b"/>
              <a:pathLst>
                <a:path w="40397" h="42099" extrusionOk="0">
                  <a:moveTo>
                    <a:pt x="2797" y="0"/>
                  </a:moveTo>
                  <a:cubicBezTo>
                    <a:pt x="1855" y="669"/>
                    <a:pt x="913" y="1368"/>
                    <a:pt x="1" y="2067"/>
                  </a:cubicBezTo>
                  <a:cubicBezTo>
                    <a:pt x="31795" y="9514"/>
                    <a:pt x="34226" y="42098"/>
                    <a:pt x="34226" y="42098"/>
                  </a:cubicBezTo>
                  <a:lnTo>
                    <a:pt x="40397" y="38907"/>
                  </a:lnTo>
                  <a:cubicBezTo>
                    <a:pt x="36749" y="11399"/>
                    <a:pt x="12281" y="2462"/>
                    <a:pt x="2797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61"/>
            <p:cNvSpPr/>
            <p:nvPr/>
          </p:nvSpPr>
          <p:spPr>
            <a:xfrm>
              <a:off x="958634" y="3357710"/>
              <a:ext cx="2534090" cy="969120"/>
            </a:xfrm>
            <a:custGeom>
              <a:avLst/>
              <a:gdLst/>
              <a:ahLst/>
              <a:cxnLst/>
              <a:rect l="l" t="t" r="r" b="b"/>
              <a:pathLst>
                <a:path w="164685" h="62981" extrusionOk="0">
                  <a:moveTo>
                    <a:pt x="132678" y="1"/>
                  </a:moveTo>
                  <a:lnTo>
                    <a:pt x="132131" y="122"/>
                  </a:lnTo>
                  <a:cubicBezTo>
                    <a:pt x="117693" y="3739"/>
                    <a:pt x="105383" y="12889"/>
                    <a:pt x="92221" y="19849"/>
                  </a:cubicBezTo>
                  <a:cubicBezTo>
                    <a:pt x="71830" y="30625"/>
                    <a:pt x="49135" y="36270"/>
                    <a:pt x="26108" y="36270"/>
                  </a:cubicBezTo>
                  <a:cubicBezTo>
                    <a:pt x="25622" y="36270"/>
                    <a:pt x="25137" y="36268"/>
                    <a:pt x="24652" y="36263"/>
                  </a:cubicBezTo>
                  <a:cubicBezTo>
                    <a:pt x="16232" y="36172"/>
                    <a:pt x="7235" y="35047"/>
                    <a:pt x="1" y="31126"/>
                  </a:cubicBezTo>
                  <a:lnTo>
                    <a:pt x="1" y="31126"/>
                  </a:lnTo>
                  <a:cubicBezTo>
                    <a:pt x="912" y="35533"/>
                    <a:pt x="2189" y="39880"/>
                    <a:pt x="3800" y="44105"/>
                  </a:cubicBezTo>
                  <a:cubicBezTo>
                    <a:pt x="6627" y="51278"/>
                    <a:pt x="10791" y="58056"/>
                    <a:pt x="16749" y="62980"/>
                  </a:cubicBezTo>
                  <a:lnTo>
                    <a:pt x="101735" y="58239"/>
                  </a:lnTo>
                  <a:cubicBezTo>
                    <a:pt x="114471" y="53923"/>
                    <a:pt x="126994" y="48968"/>
                    <a:pt x="138848" y="42615"/>
                  </a:cubicBezTo>
                  <a:cubicBezTo>
                    <a:pt x="148210" y="37570"/>
                    <a:pt x="157450" y="31339"/>
                    <a:pt x="162648" y="22068"/>
                  </a:cubicBezTo>
                  <a:cubicBezTo>
                    <a:pt x="163438" y="20639"/>
                    <a:pt x="164107" y="19180"/>
                    <a:pt x="164685" y="17661"/>
                  </a:cubicBezTo>
                  <a:cubicBezTo>
                    <a:pt x="161949" y="17630"/>
                    <a:pt x="159244" y="17266"/>
                    <a:pt x="156569" y="16597"/>
                  </a:cubicBezTo>
                  <a:cubicBezTo>
                    <a:pt x="146873" y="14104"/>
                    <a:pt x="139213" y="7387"/>
                    <a:pt x="132678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61"/>
            <p:cNvSpPr/>
            <p:nvPr/>
          </p:nvSpPr>
          <p:spPr>
            <a:xfrm>
              <a:off x="999796" y="3360742"/>
              <a:ext cx="3128079" cy="966089"/>
            </a:xfrm>
            <a:custGeom>
              <a:avLst/>
              <a:gdLst/>
              <a:ahLst/>
              <a:cxnLst/>
              <a:rect l="l" t="t" r="r" b="b"/>
              <a:pathLst>
                <a:path w="203287" h="62784" extrusionOk="0">
                  <a:moveTo>
                    <a:pt x="140378" y="1"/>
                  </a:moveTo>
                  <a:cubicBezTo>
                    <a:pt x="136137" y="1"/>
                    <a:pt x="131881" y="711"/>
                    <a:pt x="127754" y="2235"/>
                  </a:cubicBezTo>
                  <a:cubicBezTo>
                    <a:pt x="113984" y="7312"/>
                    <a:pt x="103072" y="18041"/>
                    <a:pt x="91400" y="26400"/>
                  </a:cubicBezTo>
                  <a:cubicBezTo>
                    <a:pt x="79181" y="35154"/>
                    <a:pt x="65838" y="42479"/>
                    <a:pt x="51521" y="46187"/>
                  </a:cubicBezTo>
                  <a:cubicBezTo>
                    <a:pt x="45224" y="47803"/>
                    <a:pt x="38706" y="48698"/>
                    <a:pt x="32200" y="48698"/>
                  </a:cubicBezTo>
                  <a:cubicBezTo>
                    <a:pt x="27934" y="48698"/>
                    <a:pt x="23673" y="48313"/>
                    <a:pt x="19484" y="47494"/>
                  </a:cubicBezTo>
                  <a:cubicBezTo>
                    <a:pt x="14226" y="46461"/>
                    <a:pt x="9150" y="44820"/>
                    <a:pt x="4469" y="42236"/>
                  </a:cubicBezTo>
                  <a:cubicBezTo>
                    <a:pt x="3070" y="41446"/>
                    <a:pt x="1551" y="40929"/>
                    <a:pt x="0" y="40655"/>
                  </a:cubicBezTo>
                  <a:lnTo>
                    <a:pt x="0" y="40655"/>
                  </a:lnTo>
                  <a:cubicBezTo>
                    <a:pt x="365" y="41750"/>
                    <a:pt x="760" y="42844"/>
                    <a:pt x="1155" y="43908"/>
                  </a:cubicBezTo>
                  <a:cubicBezTo>
                    <a:pt x="3952" y="51081"/>
                    <a:pt x="8146" y="57859"/>
                    <a:pt x="14074" y="62783"/>
                  </a:cubicBezTo>
                  <a:lnTo>
                    <a:pt x="202253" y="52297"/>
                  </a:lnTo>
                  <a:cubicBezTo>
                    <a:pt x="202588" y="50990"/>
                    <a:pt x="202922" y="49653"/>
                    <a:pt x="203287" y="48315"/>
                  </a:cubicBezTo>
                  <a:cubicBezTo>
                    <a:pt x="200977" y="47343"/>
                    <a:pt x="198788" y="46127"/>
                    <a:pt x="196752" y="44698"/>
                  </a:cubicBezTo>
                  <a:cubicBezTo>
                    <a:pt x="185262" y="36613"/>
                    <a:pt x="180794" y="22114"/>
                    <a:pt x="170703" y="12631"/>
                  </a:cubicBezTo>
                  <a:cubicBezTo>
                    <a:pt x="162397" y="4831"/>
                    <a:pt x="151440" y="1"/>
                    <a:pt x="140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61"/>
            <p:cNvSpPr/>
            <p:nvPr/>
          </p:nvSpPr>
          <p:spPr>
            <a:xfrm>
              <a:off x="1388930" y="2924614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1"/>
                  </a:moveTo>
                  <a:lnTo>
                    <a:pt x="1" y="8359"/>
                  </a:lnTo>
                  <a:cubicBezTo>
                    <a:pt x="1" y="8694"/>
                    <a:pt x="305" y="8998"/>
                    <a:pt x="639" y="8998"/>
                  </a:cubicBezTo>
                  <a:lnTo>
                    <a:pt x="913" y="8998"/>
                  </a:lnTo>
                  <a:cubicBezTo>
                    <a:pt x="1247" y="8998"/>
                    <a:pt x="1551" y="8694"/>
                    <a:pt x="1551" y="8359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61"/>
            <p:cNvSpPr/>
            <p:nvPr/>
          </p:nvSpPr>
          <p:spPr>
            <a:xfrm>
              <a:off x="1327657" y="2677198"/>
              <a:ext cx="147351" cy="272682"/>
            </a:xfrm>
            <a:custGeom>
              <a:avLst/>
              <a:gdLst/>
              <a:ahLst/>
              <a:cxnLst/>
              <a:rect l="l" t="t" r="r" b="b"/>
              <a:pathLst>
                <a:path w="9576" h="17721" extrusionOk="0">
                  <a:moveTo>
                    <a:pt x="4773" y="0"/>
                  </a:moveTo>
                  <a:cubicBezTo>
                    <a:pt x="2129" y="0"/>
                    <a:pt x="1" y="5563"/>
                    <a:pt x="1" y="11064"/>
                  </a:cubicBezTo>
                  <a:cubicBezTo>
                    <a:pt x="1" y="16596"/>
                    <a:pt x="2129" y="17721"/>
                    <a:pt x="4773" y="17721"/>
                  </a:cubicBezTo>
                  <a:cubicBezTo>
                    <a:pt x="7417" y="17721"/>
                    <a:pt x="9575" y="16566"/>
                    <a:pt x="9575" y="11064"/>
                  </a:cubicBezTo>
                  <a:cubicBezTo>
                    <a:pt x="9575" y="5563"/>
                    <a:pt x="7417" y="0"/>
                    <a:pt x="4773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61"/>
            <p:cNvSpPr/>
            <p:nvPr/>
          </p:nvSpPr>
          <p:spPr>
            <a:xfrm>
              <a:off x="2267295" y="3064932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0"/>
                  </a:moveTo>
                  <a:lnTo>
                    <a:pt x="1" y="8359"/>
                  </a:lnTo>
                  <a:cubicBezTo>
                    <a:pt x="1" y="8693"/>
                    <a:pt x="305" y="8997"/>
                    <a:pt x="639" y="8997"/>
                  </a:cubicBezTo>
                  <a:lnTo>
                    <a:pt x="913" y="8997"/>
                  </a:lnTo>
                  <a:cubicBezTo>
                    <a:pt x="1247" y="8997"/>
                    <a:pt x="1551" y="8693"/>
                    <a:pt x="1551" y="8359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61"/>
            <p:cNvSpPr/>
            <p:nvPr/>
          </p:nvSpPr>
          <p:spPr>
            <a:xfrm>
              <a:off x="2220532" y="2810023"/>
              <a:ext cx="117407" cy="277852"/>
            </a:xfrm>
            <a:custGeom>
              <a:avLst/>
              <a:gdLst/>
              <a:ahLst/>
              <a:cxnLst/>
              <a:rect l="l" t="t" r="r" b="b"/>
              <a:pathLst>
                <a:path w="7630" h="18057" extrusionOk="0">
                  <a:moveTo>
                    <a:pt x="3800" y="1"/>
                  </a:moveTo>
                  <a:cubicBezTo>
                    <a:pt x="1733" y="1"/>
                    <a:pt x="0" y="5259"/>
                    <a:pt x="0" y="11794"/>
                  </a:cubicBezTo>
                  <a:cubicBezTo>
                    <a:pt x="0" y="17846"/>
                    <a:pt x="1474" y="18057"/>
                    <a:pt x="3368" y="18057"/>
                  </a:cubicBezTo>
                  <a:cubicBezTo>
                    <a:pt x="3510" y="18057"/>
                    <a:pt x="3654" y="18056"/>
                    <a:pt x="3800" y="18056"/>
                  </a:cubicBezTo>
                  <a:cubicBezTo>
                    <a:pt x="3948" y="18056"/>
                    <a:pt x="4094" y="18057"/>
                    <a:pt x="4237" y="18057"/>
                  </a:cubicBezTo>
                  <a:cubicBezTo>
                    <a:pt x="6156" y="18057"/>
                    <a:pt x="7630" y="17846"/>
                    <a:pt x="7630" y="11794"/>
                  </a:cubicBezTo>
                  <a:cubicBezTo>
                    <a:pt x="7630" y="5259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61"/>
            <p:cNvSpPr/>
            <p:nvPr/>
          </p:nvSpPr>
          <p:spPr>
            <a:xfrm>
              <a:off x="1143854" y="2248302"/>
              <a:ext cx="417678" cy="148274"/>
            </a:xfrm>
            <a:custGeom>
              <a:avLst/>
              <a:gdLst/>
              <a:ahLst/>
              <a:cxnLst/>
              <a:rect l="l" t="t" r="r" b="b"/>
              <a:pathLst>
                <a:path w="27144" h="9636" extrusionOk="0">
                  <a:moveTo>
                    <a:pt x="8754" y="1"/>
                  </a:moveTo>
                  <a:cubicBezTo>
                    <a:pt x="6171" y="1"/>
                    <a:pt x="4073" y="2797"/>
                    <a:pt x="4073" y="6292"/>
                  </a:cubicBezTo>
                  <a:cubicBezTo>
                    <a:pt x="4073" y="6688"/>
                    <a:pt x="4104" y="7113"/>
                    <a:pt x="4165" y="7539"/>
                  </a:cubicBezTo>
                  <a:cubicBezTo>
                    <a:pt x="3830" y="7417"/>
                    <a:pt x="3465" y="7326"/>
                    <a:pt x="3101" y="7326"/>
                  </a:cubicBezTo>
                  <a:cubicBezTo>
                    <a:pt x="1702" y="7387"/>
                    <a:pt x="487" y="8299"/>
                    <a:pt x="0" y="9606"/>
                  </a:cubicBezTo>
                  <a:lnTo>
                    <a:pt x="27144" y="9636"/>
                  </a:lnTo>
                  <a:cubicBezTo>
                    <a:pt x="26353" y="7660"/>
                    <a:pt x="24803" y="6292"/>
                    <a:pt x="23010" y="6292"/>
                  </a:cubicBezTo>
                  <a:cubicBezTo>
                    <a:pt x="21946" y="6323"/>
                    <a:pt x="20943" y="6748"/>
                    <a:pt x="20244" y="7508"/>
                  </a:cubicBezTo>
                  <a:cubicBezTo>
                    <a:pt x="19454" y="5502"/>
                    <a:pt x="17903" y="4134"/>
                    <a:pt x="16080" y="4134"/>
                  </a:cubicBezTo>
                  <a:cubicBezTo>
                    <a:pt x="15077" y="4165"/>
                    <a:pt x="14104" y="4590"/>
                    <a:pt x="13374" y="5320"/>
                  </a:cubicBezTo>
                  <a:cubicBezTo>
                    <a:pt x="13040" y="2311"/>
                    <a:pt x="11095" y="1"/>
                    <a:pt x="8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61"/>
            <p:cNvSpPr/>
            <p:nvPr/>
          </p:nvSpPr>
          <p:spPr>
            <a:xfrm>
              <a:off x="3636305" y="2341381"/>
              <a:ext cx="406922" cy="155752"/>
            </a:xfrm>
            <a:custGeom>
              <a:avLst/>
              <a:gdLst/>
              <a:ahLst/>
              <a:cxnLst/>
              <a:rect l="l" t="t" r="r" b="b"/>
              <a:pathLst>
                <a:path w="26445" h="10122" extrusionOk="0">
                  <a:moveTo>
                    <a:pt x="11429" y="0"/>
                  </a:moveTo>
                  <a:cubicBezTo>
                    <a:pt x="8268" y="0"/>
                    <a:pt x="5714" y="3465"/>
                    <a:pt x="5714" y="7751"/>
                  </a:cubicBezTo>
                  <a:lnTo>
                    <a:pt x="5714" y="7964"/>
                  </a:lnTo>
                  <a:cubicBezTo>
                    <a:pt x="5106" y="7538"/>
                    <a:pt x="4407" y="7295"/>
                    <a:pt x="3678" y="7295"/>
                  </a:cubicBezTo>
                  <a:cubicBezTo>
                    <a:pt x="2006" y="7295"/>
                    <a:pt x="578" y="8481"/>
                    <a:pt x="0" y="10122"/>
                  </a:cubicBezTo>
                  <a:lnTo>
                    <a:pt x="26444" y="10092"/>
                  </a:lnTo>
                  <a:cubicBezTo>
                    <a:pt x="25958" y="9149"/>
                    <a:pt x="25016" y="8572"/>
                    <a:pt x="23952" y="8572"/>
                  </a:cubicBezTo>
                  <a:cubicBezTo>
                    <a:pt x="23405" y="8572"/>
                    <a:pt x="22858" y="8754"/>
                    <a:pt x="22402" y="9058"/>
                  </a:cubicBezTo>
                  <a:cubicBezTo>
                    <a:pt x="21946" y="7599"/>
                    <a:pt x="20882" y="6566"/>
                    <a:pt x="19636" y="6566"/>
                  </a:cubicBezTo>
                  <a:cubicBezTo>
                    <a:pt x="18572" y="6566"/>
                    <a:pt x="17630" y="7326"/>
                    <a:pt x="17082" y="8511"/>
                  </a:cubicBezTo>
                  <a:cubicBezTo>
                    <a:pt x="17113" y="8237"/>
                    <a:pt x="17113" y="7994"/>
                    <a:pt x="17113" y="7751"/>
                  </a:cubicBezTo>
                  <a:cubicBezTo>
                    <a:pt x="17113" y="3465"/>
                    <a:pt x="14560" y="0"/>
                    <a:pt x="11429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61"/>
            <p:cNvSpPr/>
            <p:nvPr/>
          </p:nvSpPr>
          <p:spPr>
            <a:xfrm>
              <a:off x="1847305" y="1867917"/>
              <a:ext cx="617383" cy="262525"/>
            </a:xfrm>
            <a:custGeom>
              <a:avLst/>
              <a:gdLst/>
              <a:ahLst/>
              <a:cxnLst/>
              <a:rect l="l" t="t" r="r" b="b"/>
              <a:pathLst>
                <a:path w="23162" h="9849" extrusionOk="0">
                  <a:moveTo>
                    <a:pt x="12311" y="1"/>
                  </a:moveTo>
                  <a:cubicBezTo>
                    <a:pt x="9271" y="1"/>
                    <a:pt x="6809" y="2979"/>
                    <a:pt x="6505" y="6779"/>
                  </a:cubicBezTo>
                  <a:cubicBezTo>
                    <a:pt x="5836" y="6049"/>
                    <a:pt x="4925" y="5654"/>
                    <a:pt x="3952" y="5624"/>
                  </a:cubicBezTo>
                  <a:cubicBezTo>
                    <a:pt x="2007" y="5624"/>
                    <a:pt x="365" y="7417"/>
                    <a:pt x="0" y="9849"/>
                  </a:cubicBezTo>
                  <a:lnTo>
                    <a:pt x="23162" y="9849"/>
                  </a:lnTo>
                  <a:cubicBezTo>
                    <a:pt x="22615" y="8481"/>
                    <a:pt x="21277" y="7600"/>
                    <a:pt x="19818" y="7569"/>
                  </a:cubicBezTo>
                  <a:cubicBezTo>
                    <a:pt x="19241" y="7569"/>
                    <a:pt x="18694" y="7721"/>
                    <a:pt x="18177" y="7995"/>
                  </a:cubicBezTo>
                  <a:lnTo>
                    <a:pt x="18177" y="7569"/>
                  </a:lnTo>
                  <a:cubicBezTo>
                    <a:pt x="18177" y="3405"/>
                    <a:pt x="15563" y="1"/>
                    <a:pt x="1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61"/>
            <p:cNvSpPr/>
            <p:nvPr/>
          </p:nvSpPr>
          <p:spPr>
            <a:xfrm>
              <a:off x="3082525" y="2738933"/>
              <a:ext cx="629087" cy="223580"/>
            </a:xfrm>
            <a:custGeom>
              <a:avLst/>
              <a:gdLst/>
              <a:ahLst/>
              <a:cxnLst/>
              <a:rect l="l" t="t" r="r" b="b"/>
              <a:pathLst>
                <a:path w="40883" h="14530" extrusionOk="0">
                  <a:moveTo>
                    <a:pt x="13192" y="0"/>
                  </a:moveTo>
                  <a:cubicBezTo>
                    <a:pt x="9302" y="0"/>
                    <a:pt x="6140" y="4225"/>
                    <a:pt x="6140" y="9484"/>
                  </a:cubicBezTo>
                  <a:cubicBezTo>
                    <a:pt x="6140" y="10092"/>
                    <a:pt x="6171" y="10730"/>
                    <a:pt x="6292" y="11368"/>
                  </a:cubicBezTo>
                  <a:cubicBezTo>
                    <a:pt x="5776" y="11186"/>
                    <a:pt x="5229" y="11064"/>
                    <a:pt x="4681" y="11064"/>
                  </a:cubicBezTo>
                  <a:cubicBezTo>
                    <a:pt x="2584" y="11064"/>
                    <a:pt x="791" y="12493"/>
                    <a:pt x="0" y="14530"/>
                  </a:cubicBezTo>
                  <a:lnTo>
                    <a:pt x="40883" y="14499"/>
                  </a:lnTo>
                  <a:cubicBezTo>
                    <a:pt x="39697" y="11490"/>
                    <a:pt x="37357" y="9454"/>
                    <a:pt x="34652" y="9454"/>
                  </a:cubicBezTo>
                  <a:cubicBezTo>
                    <a:pt x="33071" y="9484"/>
                    <a:pt x="31551" y="10153"/>
                    <a:pt x="30457" y="11308"/>
                  </a:cubicBezTo>
                  <a:cubicBezTo>
                    <a:pt x="29302" y="8268"/>
                    <a:pt x="26931" y="6201"/>
                    <a:pt x="24226" y="6201"/>
                  </a:cubicBezTo>
                  <a:cubicBezTo>
                    <a:pt x="22676" y="6232"/>
                    <a:pt x="21217" y="6870"/>
                    <a:pt x="20122" y="7964"/>
                  </a:cubicBezTo>
                  <a:cubicBezTo>
                    <a:pt x="19606" y="3435"/>
                    <a:pt x="16688" y="0"/>
                    <a:pt x="13192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61"/>
            <p:cNvSpPr/>
            <p:nvPr/>
          </p:nvSpPr>
          <p:spPr>
            <a:xfrm>
              <a:off x="660699" y="2818454"/>
              <a:ext cx="670589" cy="376218"/>
            </a:xfrm>
            <a:custGeom>
              <a:avLst/>
              <a:gdLst/>
              <a:ahLst/>
              <a:cxnLst/>
              <a:rect l="l" t="t" r="r" b="b"/>
              <a:pathLst>
                <a:path w="30610" h="17175" extrusionOk="0">
                  <a:moveTo>
                    <a:pt x="13435" y="1"/>
                  </a:moveTo>
                  <a:cubicBezTo>
                    <a:pt x="9514" y="1"/>
                    <a:pt x="6323" y="4955"/>
                    <a:pt x="6323" y="11065"/>
                  </a:cubicBezTo>
                  <a:cubicBezTo>
                    <a:pt x="6323" y="11825"/>
                    <a:pt x="6384" y="12615"/>
                    <a:pt x="6475" y="13375"/>
                  </a:cubicBezTo>
                  <a:cubicBezTo>
                    <a:pt x="6049" y="13253"/>
                    <a:pt x="5563" y="13192"/>
                    <a:pt x="5107" y="13192"/>
                  </a:cubicBezTo>
                  <a:cubicBezTo>
                    <a:pt x="2736" y="13192"/>
                    <a:pt x="700" y="14834"/>
                    <a:pt x="1" y="17174"/>
                  </a:cubicBezTo>
                  <a:lnTo>
                    <a:pt x="30609" y="17144"/>
                  </a:lnTo>
                  <a:cubicBezTo>
                    <a:pt x="30032" y="11946"/>
                    <a:pt x="27114" y="7995"/>
                    <a:pt x="23588" y="7995"/>
                  </a:cubicBezTo>
                  <a:cubicBezTo>
                    <a:pt x="22463" y="7995"/>
                    <a:pt x="21338" y="8390"/>
                    <a:pt x="20457" y="9119"/>
                  </a:cubicBezTo>
                  <a:cubicBezTo>
                    <a:pt x="19849" y="3922"/>
                    <a:pt x="16961" y="1"/>
                    <a:pt x="13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61"/>
            <p:cNvSpPr/>
            <p:nvPr/>
          </p:nvSpPr>
          <p:spPr>
            <a:xfrm>
              <a:off x="3459041" y="2225436"/>
              <a:ext cx="798857" cy="1179575"/>
            </a:xfrm>
            <a:custGeom>
              <a:avLst/>
              <a:gdLst/>
              <a:ahLst/>
              <a:cxnLst/>
              <a:rect l="l" t="t" r="r" b="b"/>
              <a:pathLst>
                <a:path w="51916" h="76658" extrusionOk="0">
                  <a:moveTo>
                    <a:pt x="27647" y="1"/>
                  </a:moveTo>
                  <a:cubicBezTo>
                    <a:pt x="25175" y="1"/>
                    <a:pt x="22747" y="511"/>
                    <a:pt x="20669" y="1608"/>
                  </a:cubicBezTo>
                  <a:cubicBezTo>
                    <a:pt x="15532" y="4313"/>
                    <a:pt x="12098" y="9815"/>
                    <a:pt x="10882" y="15377"/>
                  </a:cubicBezTo>
                  <a:cubicBezTo>
                    <a:pt x="10274" y="18174"/>
                    <a:pt x="10304" y="21092"/>
                    <a:pt x="10578" y="23979"/>
                  </a:cubicBezTo>
                  <a:cubicBezTo>
                    <a:pt x="10821" y="26441"/>
                    <a:pt x="11246" y="28964"/>
                    <a:pt x="10730" y="31396"/>
                  </a:cubicBezTo>
                  <a:cubicBezTo>
                    <a:pt x="9848" y="35408"/>
                    <a:pt x="6657" y="38478"/>
                    <a:pt x="4499" y="41973"/>
                  </a:cubicBezTo>
                  <a:cubicBezTo>
                    <a:pt x="456" y="48569"/>
                    <a:pt x="0" y="56746"/>
                    <a:pt x="3283" y="63767"/>
                  </a:cubicBezTo>
                  <a:cubicBezTo>
                    <a:pt x="3435" y="64071"/>
                    <a:pt x="3587" y="64375"/>
                    <a:pt x="3739" y="64679"/>
                  </a:cubicBezTo>
                  <a:cubicBezTo>
                    <a:pt x="7660" y="71913"/>
                    <a:pt x="15350" y="75895"/>
                    <a:pt x="23374" y="76533"/>
                  </a:cubicBezTo>
                  <a:cubicBezTo>
                    <a:pt x="24361" y="76615"/>
                    <a:pt x="25364" y="76658"/>
                    <a:pt x="26374" y="76658"/>
                  </a:cubicBezTo>
                  <a:cubicBezTo>
                    <a:pt x="35442" y="76658"/>
                    <a:pt x="45114" y="73251"/>
                    <a:pt x="49545" y="64801"/>
                  </a:cubicBezTo>
                  <a:cubicBezTo>
                    <a:pt x="51916" y="60241"/>
                    <a:pt x="50943" y="54679"/>
                    <a:pt x="49332" y="49785"/>
                  </a:cubicBezTo>
                  <a:cubicBezTo>
                    <a:pt x="47357" y="43919"/>
                    <a:pt x="45594" y="38660"/>
                    <a:pt x="45198" y="32429"/>
                  </a:cubicBezTo>
                  <a:cubicBezTo>
                    <a:pt x="44773" y="26046"/>
                    <a:pt x="46110" y="19511"/>
                    <a:pt x="44439" y="13219"/>
                  </a:cubicBezTo>
                  <a:cubicBezTo>
                    <a:pt x="43466" y="9541"/>
                    <a:pt x="41612" y="5985"/>
                    <a:pt x="38603" y="3614"/>
                  </a:cubicBezTo>
                  <a:cubicBezTo>
                    <a:pt x="35682" y="1312"/>
                    <a:pt x="31609" y="1"/>
                    <a:pt x="27647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61"/>
            <p:cNvSpPr/>
            <p:nvPr/>
          </p:nvSpPr>
          <p:spPr>
            <a:xfrm>
              <a:off x="3459041" y="2238008"/>
              <a:ext cx="763789" cy="1166880"/>
            </a:xfrm>
            <a:custGeom>
              <a:avLst/>
              <a:gdLst/>
              <a:ahLst/>
              <a:cxnLst/>
              <a:rect l="l" t="t" r="r" b="b"/>
              <a:pathLst>
                <a:path w="49637" h="75833" extrusionOk="0">
                  <a:moveTo>
                    <a:pt x="22462" y="1"/>
                  </a:moveTo>
                  <a:cubicBezTo>
                    <a:pt x="21855" y="214"/>
                    <a:pt x="21247" y="457"/>
                    <a:pt x="20669" y="761"/>
                  </a:cubicBezTo>
                  <a:cubicBezTo>
                    <a:pt x="15532" y="3466"/>
                    <a:pt x="12067" y="8968"/>
                    <a:pt x="10882" y="14530"/>
                  </a:cubicBezTo>
                  <a:cubicBezTo>
                    <a:pt x="10274" y="17357"/>
                    <a:pt x="10304" y="20275"/>
                    <a:pt x="10578" y="23132"/>
                  </a:cubicBezTo>
                  <a:cubicBezTo>
                    <a:pt x="10821" y="25594"/>
                    <a:pt x="11216" y="28117"/>
                    <a:pt x="10699" y="30548"/>
                  </a:cubicBezTo>
                  <a:cubicBezTo>
                    <a:pt x="9848" y="34591"/>
                    <a:pt x="6657" y="37631"/>
                    <a:pt x="4468" y="41126"/>
                  </a:cubicBezTo>
                  <a:cubicBezTo>
                    <a:pt x="456" y="47722"/>
                    <a:pt x="0" y="55929"/>
                    <a:pt x="3283" y="62920"/>
                  </a:cubicBezTo>
                  <a:cubicBezTo>
                    <a:pt x="3435" y="63254"/>
                    <a:pt x="3587" y="63558"/>
                    <a:pt x="3739" y="63832"/>
                  </a:cubicBezTo>
                  <a:cubicBezTo>
                    <a:pt x="7660" y="71066"/>
                    <a:pt x="15350" y="75048"/>
                    <a:pt x="23374" y="75716"/>
                  </a:cubicBezTo>
                  <a:cubicBezTo>
                    <a:pt x="24333" y="75793"/>
                    <a:pt x="25306" y="75833"/>
                    <a:pt x="26286" y="75833"/>
                  </a:cubicBezTo>
                  <a:cubicBezTo>
                    <a:pt x="35379" y="75833"/>
                    <a:pt x="45100" y="72434"/>
                    <a:pt x="49545" y="63984"/>
                  </a:cubicBezTo>
                  <a:lnTo>
                    <a:pt x="49636" y="63771"/>
                  </a:lnTo>
                  <a:cubicBezTo>
                    <a:pt x="46353" y="63132"/>
                    <a:pt x="43010" y="62737"/>
                    <a:pt x="39727" y="62221"/>
                  </a:cubicBezTo>
                  <a:cubicBezTo>
                    <a:pt x="31733" y="61005"/>
                    <a:pt x="23101" y="58452"/>
                    <a:pt x="18906" y="51582"/>
                  </a:cubicBezTo>
                  <a:cubicBezTo>
                    <a:pt x="16110" y="47023"/>
                    <a:pt x="15867" y="41308"/>
                    <a:pt x="16778" y="36080"/>
                  </a:cubicBezTo>
                  <a:cubicBezTo>
                    <a:pt x="17690" y="30822"/>
                    <a:pt x="19636" y="25807"/>
                    <a:pt x="21034" y="20670"/>
                  </a:cubicBezTo>
                  <a:cubicBezTo>
                    <a:pt x="22250" y="16202"/>
                    <a:pt x="23010" y="11612"/>
                    <a:pt x="23374" y="6992"/>
                  </a:cubicBezTo>
                  <a:cubicBezTo>
                    <a:pt x="23557" y="4682"/>
                    <a:pt x="23405" y="2068"/>
                    <a:pt x="22462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61"/>
            <p:cNvSpPr/>
            <p:nvPr/>
          </p:nvSpPr>
          <p:spPr>
            <a:xfrm>
              <a:off x="3690546" y="2483793"/>
              <a:ext cx="354082" cy="1817787"/>
            </a:xfrm>
            <a:custGeom>
              <a:avLst/>
              <a:gdLst/>
              <a:ahLst/>
              <a:cxnLst/>
              <a:rect l="l" t="t" r="r" b="b"/>
              <a:pathLst>
                <a:path w="23011" h="118134" extrusionOk="0">
                  <a:moveTo>
                    <a:pt x="2661" y="1"/>
                  </a:moveTo>
                  <a:cubicBezTo>
                    <a:pt x="2091" y="1"/>
                    <a:pt x="1521" y="381"/>
                    <a:pt x="1521" y="1141"/>
                  </a:cubicBezTo>
                  <a:lnTo>
                    <a:pt x="1521" y="16885"/>
                  </a:lnTo>
                  <a:cubicBezTo>
                    <a:pt x="1521" y="20077"/>
                    <a:pt x="4135" y="22691"/>
                    <a:pt x="7357" y="22691"/>
                  </a:cubicBezTo>
                  <a:lnTo>
                    <a:pt x="9606" y="22691"/>
                  </a:lnTo>
                  <a:lnTo>
                    <a:pt x="9606" y="52144"/>
                  </a:lnTo>
                  <a:lnTo>
                    <a:pt x="5837" y="52144"/>
                  </a:lnTo>
                  <a:cubicBezTo>
                    <a:pt x="3861" y="52144"/>
                    <a:pt x="2281" y="50564"/>
                    <a:pt x="2281" y="48618"/>
                  </a:cubicBezTo>
                  <a:lnTo>
                    <a:pt x="2281" y="37950"/>
                  </a:lnTo>
                  <a:cubicBezTo>
                    <a:pt x="2281" y="37190"/>
                    <a:pt x="1711" y="36810"/>
                    <a:pt x="1141" y="36810"/>
                  </a:cubicBezTo>
                  <a:cubicBezTo>
                    <a:pt x="571" y="36810"/>
                    <a:pt x="1" y="37190"/>
                    <a:pt x="1" y="37950"/>
                  </a:cubicBezTo>
                  <a:lnTo>
                    <a:pt x="1" y="48618"/>
                  </a:lnTo>
                  <a:cubicBezTo>
                    <a:pt x="1" y="51840"/>
                    <a:pt x="2615" y="54424"/>
                    <a:pt x="5837" y="54424"/>
                  </a:cubicBezTo>
                  <a:lnTo>
                    <a:pt x="9576" y="54424"/>
                  </a:lnTo>
                  <a:lnTo>
                    <a:pt x="9576" y="116978"/>
                  </a:lnTo>
                  <a:cubicBezTo>
                    <a:pt x="9576" y="117616"/>
                    <a:pt x="10123" y="118133"/>
                    <a:pt x="10761" y="118133"/>
                  </a:cubicBezTo>
                  <a:lnTo>
                    <a:pt x="11521" y="118133"/>
                  </a:lnTo>
                  <a:cubicBezTo>
                    <a:pt x="12159" y="118133"/>
                    <a:pt x="12676" y="117616"/>
                    <a:pt x="12676" y="116978"/>
                  </a:cubicBezTo>
                  <a:lnTo>
                    <a:pt x="12676" y="48406"/>
                  </a:lnTo>
                  <a:lnTo>
                    <a:pt x="13041" y="48406"/>
                  </a:lnTo>
                  <a:cubicBezTo>
                    <a:pt x="16232" y="48375"/>
                    <a:pt x="18846" y="45792"/>
                    <a:pt x="18846" y="42600"/>
                  </a:cubicBezTo>
                  <a:lnTo>
                    <a:pt x="18846" y="33573"/>
                  </a:lnTo>
                  <a:cubicBezTo>
                    <a:pt x="18846" y="32813"/>
                    <a:pt x="18276" y="32433"/>
                    <a:pt x="17706" y="32433"/>
                  </a:cubicBezTo>
                  <a:cubicBezTo>
                    <a:pt x="17136" y="32433"/>
                    <a:pt x="16567" y="32813"/>
                    <a:pt x="16567" y="33573"/>
                  </a:cubicBezTo>
                  <a:lnTo>
                    <a:pt x="16567" y="42570"/>
                  </a:lnTo>
                  <a:cubicBezTo>
                    <a:pt x="16567" y="44515"/>
                    <a:pt x="14986" y="46096"/>
                    <a:pt x="13041" y="46126"/>
                  </a:cubicBezTo>
                  <a:lnTo>
                    <a:pt x="12706" y="46126"/>
                  </a:lnTo>
                  <a:lnTo>
                    <a:pt x="12706" y="30047"/>
                  </a:lnTo>
                  <a:lnTo>
                    <a:pt x="17205" y="30047"/>
                  </a:lnTo>
                  <a:cubicBezTo>
                    <a:pt x="20396" y="30047"/>
                    <a:pt x="22980" y="27463"/>
                    <a:pt x="23010" y="24272"/>
                  </a:cubicBezTo>
                  <a:lnTo>
                    <a:pt x="23010" y="8527"/>
                  </a:lnTo>
                  <a:cubicBezTo>
                    <a:pt x="22980" y="7888"/>
                    <a:pt x="22494" y="7372"/>
                    <a:pt x="21855" y="7372"/>
                  </a:cubicBezTo>
                  <a:cubicBezTo>
                    <a:pt x="21217" y="7372"/>
                    <a:pt x="20731" y="7888"/>
                    <a:pt x="20731" y="8527"/>
                  </a:cubicBezTo>
                  <a:lnTo>
                    <a:pt x="20731" y="24272"/>
                  </a:lnTo>
                  <a:cubicBezTo>
                    <a:pt x="20700" y="26217"/>
                    <a:pt x="19120" y="27797"/>
                    <a:pt x="17174" y="27797"/>
                  </a:cubicBezTo>
                  <a:lnTo>
                    <a:pt x="12676" y="27797"/>
                  </a:lnTo>
                  <a:lnTo>
                    <a:pt x="12676" y="11475"/>
                  </a:lnTo>
                  <a:cubicBezTo>
                    <a:pt x="12676" y="10806"/>
                    <a:pt x="12159" y="10290"/>
                    <a:pt x="11521" y="10290"/>
                  </a:cubicBezTo>
                  <a:lnTo>
                    <a:pt x="10761" y="10290"/>
                  </a:lnTo>
                  <a:cubicBezTo>
                    <a:pt x="10123" y="10290"/>
                    <a:pt x="9606" y="10806"/>
                    <a:pt x="9606" y="11475"/>
                  </a:cubicBezTo>
                  <a:lnTo>
                    <a:pt x="9606" y="20442"/>
                  </a:lnTo>
                  <a:lnTo>
                    <a:pt x="7357" y="20442"/>
                  </a:lnTo>
                  <a:cubicBezTo>
                    <a:pt x="5381" y="20442"/>
                    <a:pt x="3800" y="18861"/>
                    <a:pt x="3800" y="16885"/>
                  </a:cubicBezTo>
                  <a:lnTo>
                    <a:pt x="3800" y="1141"/>
                  </a:lnTo>
                  <a:cubicBezTo>
                    <a:pt x="3800" y="381"/>
                    <a:pt x="3230" y="1"/>
                    <a:pt x="2661" y="1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61"/>
            <p:cNvSpPr/>
            <p:nvPr/>
          </p:nvSpPr>
          <p:spPr>
            <a:xfrm>
              <a:off x="917950" y="3915276"/>
              <a:ext cx="3201508" cy="371331"/>
            </a:xfrm>
            <a:custGeom>
              <a:avLst/>
              <a:gdLst/>
              <a:ahLst/>
              <a:cxnLst/>
              <a:rect l="l" t="t" r="r" b="b"/>
              <a:pathLst>
                <a:path w="208059" h="24132" extrusionOk="0">
                  <a:moveTo>
                    <a:pt x="70320" y="0"/>
                  </a:moveTo>
                  <a:cubicBezTo>
                    <a:pt x="69662" y="0"/>
                    <a:pt x="68988" y="49"/>
                    <a:pt x="68299" y="149"/>
                  </a:cubicBezTo>
                  <a:cubicBezTo>
                    <a:pt x="61977" y="1092"/>
                    <a:pt x="56719" y="6776"/>
                    <a:pt x="56263" y="13159"/>
                  </a:cubicBezTo>
                  <a:cubicBezTo>
                    <a:pt x="53314" y="11061"/>
                    <a:pt x="50123" y="9177"/>
                    <a:pt x="46566" y="8782"/>
                  </a:cubicBezTo>
                  <a:cubicBezTo>
                    <a:pt x="46153" y="8733"/>
                    <a:pt x="45735" y="8708"/>
                    <a:pt x="45315" y="8708"/>
                  </a:cubicBezTo>
                  <a:cubicBezTo>
                    <a:pt x="42093" y="8708"/>
                    <a:pt x="38805" y="10149"/>
                    <a:pt x="37326" y="12946"/>
                  </a:cubicBezTo>
                  <a:cubicBezTo>
                    <a:pt x="36751" y="7082"/>
                    <a:pt x="31175" y="2197"/>
                    <a:pt x="25302" y="2197"/>
                  </a:cubicBezTo>
                  <a:cubicBezTo>
                    <a:pt x="24964" y="2197"/>
                    <a:pt x="24625" y="2214"/>
                    <a:pt x="24286" y="2247"/>
                  </a:cubicBezTo>
                  <a:cubicBezTo>
                    <a:pt x="17599" y="2946"/>
                    <a:pt x="13709" y="9025"/>
                    <a:pt x="13557" y="15256"/>
                  </a:cubicBezTo>
                  <a:cubicBezTo>
                    <a:pt x="12050" y="15140"/>
                    <a:pt x="10174" y="14898"/>
                    <a:pt x="8360" y="14898"/>
                  </a:cubicBezTo>
                  <a:cubicBezTo>
                    <a:pt x="6844" y="14898"/>
                    <a:pt x="5371" y="15067"/>
                    <a:pt x="4195" y="15621"/>
                  </a:cubicBezTo>
                  <a:cubicBezTo>
                    <a:pt x="1429" y="16928"/>
                    <a:pt x="31" y="21244"/>
                    <a:pt x="0" y="24131"/>
                  </a:cubicBezTo>
                  <a:lnTo>
                    <a:pt x="2827" y="24131"/>
                  </a:lnTo>
                  <a:cubicBezTo>
                    <a:pt x="4651" y="23964"/>
                    <a:pt x="6474" y="23881"/>
                    <a:pt x="8298" y="23881"/>
                  </a:cubicBezTo>
                  <a:cubicBezTo>
                    <a:pt x="10122" y="23881"/>
                    <a:pt x="11946" y="23964"/>
                    <a:pt x="13769" y="24131"/>
                  </a:cubicBezTo>
                  <a:lnTo>
                    <a:pt x="207603" y="24131"/>
                  </a:lnTo>
                  <a:cubicBezTo>
                    <a:pt x="208059" y="21548"/>
                    <a:pt x="207481" y="18660"/>
                    <a:pt x="205506" y="16958"/>
                  </a:cubicBezTo>
                  <a:cubicBezTo>
                    <a:pt x="204647" y="16243"/>
                    <a:pt x="203500" y="15878"/>
                    <a:pt x="202373" y="15878"/>
                  </a:cubicBezTo>
                  <a:cubicBezTo>
                    <a:pt x="200865" y="15878"/>
                    <a:pt x="199393" y="16531"/>
                    <a:pt x="198697" y="17870"/>
                  </a:cubicBezTo>
                  <a:cubicBezTo>
                    <a:pt x="198515" y="14770"/>
                    <a:pt x="197056" y="11912"/>
                    <a:pt x="195323" y="9329"/>
                  </a:cubicBezTo>
                  <a:cubicBezTo>
                    <a:pt x="193317" y="6320"/>
                    <a:pt x="190460" y="3310"/>
                    <a:pt x="186843" y="3310"/>
                  </a:cubicBezTo>
                  <a:cubicBezTo>
                    <a:pt x="185171" y="3310"/>
                    <a:pt x="183560" y="3949"/>
                    <a:pt x="182131" y="4769"/>
                  </a:cubicBezTo>
                  <a:cubicBezTo>
                    <a:pt x="178514" y="6867"/>
                    <a:pt x="175748" y="10119"/>
                    <a:pt x="174228" y="13979"/>
                  </a:cubicBezTo>
                  <a:cubicBezTo>
                    <a:pt x="173408" y="11305"/>
                    <a:pt x="171462" y="8873"/>
                    <a:pt x="168788" y="8113"/>
                  </a:cubicBezTo>
                  <a:cubicBezTo>
                    <a:pt x="168303" y="7974"/>
                    <a:pt x="167796" y="7907"/>
                    <a:pt x="167287" y="7907"/>
                  </a:cubicBezTo>
                  <a:cubicBezTo>
                    <a:pt x="165015" y="7907"/>
                    <a:pt x="162691" y="9236"/>
                    <a:pt x="162070" y="11396"/>
                  </a:cubicBezTo>
                  <a:cubicBezTo>
                    <a:pt x="161006" y="7839"/>
                    <a:pt x="159243" y="3584"/>
                    <a:pt x="155717" y="1882"/>
                  </a:cubicBezTo>
                  <a:cubicBezTo>
                    <a:pt x="154240" y="1190"/>
                    <a:pt x="152662" y="851"/>
                    <a:pt x="151097" y="851"/>
                  </a:cubicBezTo>
                  <a:cubicBezTo>
                    <a:pt x="148606" y="851"/>
                    <a:pt x="146146" y="1710"/>
                    <a:pt x="144167" y="3371"/>
                  </a:cubicBezTo>
                  <a:cubicBezTo>
                    <a:pt x="141705" y="5499"/>
                    <a:pt x="140368" y="8569"/>
                    <a:pt x="139121" y="11548"/>
                  </a:cubicBezTo>
                  <a:cubicBezTo>
                    <a:pt x="137875" y="8447"/>
                    <a:pt x="135322" y="5742"/>
                    <a:pt x="132070" y="4891"/>
                  </a:cubicBezTo>
                  <a:cubicBezTo>
                    <a:pt x="131403" y="4717"/>
                    <a:pt x="130713" y="4632"/>
                    <a:pt x="130022" y="4632"/>
                  </a:cubicBezTo>
                  <a:cubicBezTo>
                    <a:pt x="127340" y="4632"/>
                    <a:pt x="124651" y="5914"/>
                    <a:pt x="123346" y="8235"/>
                  </a:cubicBezTo>
                  <a:cubicBezTo>
                    <a:pt x="121560" y="3556"/>
                    <a:pt x="116679" y="280"/>
                    <a:pt x="111714" y="280"/>
                  </a:cubicBezTo>
                  <a:cubicBezTo>
                    <a:pt x="111356" y="280"/>
                    <a:pt x="110998" y="297"/>
                    <a:pt x="110641" y="332"/>
                  </a:cubicBezTo>
                  <a:cubicBezTo>
                    <a:pt x="105291" y="848"/>
                    <a:pt x="100580" y="5225"/>
                    <a:pt x="99668" y="10514"/>
                  </a:cubicBezTo>
                  <a:cubicBezTo>
                    <a:pt x="98581" y="7467"/>
                    <a:pt x="95368" y="5407"/>
                    <a:pt x="92140" y="5407"/>
                  </a:cubicBezTo>
                  <a:cubicBezTo>
                    <a:pt x="92116" y="5407"/>
                    <a:pt x="92092" y="5408"/>
                    <a:pt x="92069" y="5408"/>
                  </a:cubicBezTo>
                  <a:cubicBezTo>
                    <a:pt x="88816" y="5438"/>
                    <a:pt x="85716" y="7383"/>
                    <a:pt x="83984" y="10149"/>
                  </a:cubicBezTo>
                  <a:cubicBezTo>
                    <a:pt x="81451" y="4452"/>
                    <a:pt x="76626" y="0"/>
                    <a:pt x="70320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61"/>
            <p:cNvSpPr/>
            <p:nvPr/>
          </p:nvSpPr>
          <p:spPr>
            <a:xfrm>
              <a:off x="2983368" y="1919887"/>
              <a:ext cx="916741" cy="1353038"/>
            </a:xfrm>
            <a:custGeom>
              <a:avLst/>
              <a:gdLst/>
              <a:ahLst/>
              <a:cxnLst/>
              <a:rect l="l" t="t" r="r" b="b"/>
              <a:pathLst>
                <a:path w="59577" h="87931" extrusionOk="0">
                  <a:moveTo>
                    <a:pt x="31696" y="0"/>
                  </a:moveTo>
                  <a:cubicBezTo>
                    <a:pt x="28867" y="0"/>
                    <a:pt x="26089" y="581"/>
                    <a:pt x="23709" y="1830"/>
                  </a:cubicBezTo>
                  <a:cubicBezTo>
                    <a:pt x="17812" y="4930"/>
                    <a:pt x="13861" y="11222"/>
                    <a:pt x="12463" y="17635"/>
                  </a:cubicBezTo>
                  <a:cubicBezTo>
                    <a:pt x="11764" y="20857"/>
                    <a:pt x="11825" y="24201"/>
                    <a:pt x="12128" y="27514"/>
                  </a:cubicBezTo>
                  <a:cubicBezTo>
                    <a:pt x="12402" y="30341"/>
                    <a:pt x="12858" y="33228"/>
                    <a:pt x="12280" y="35994"/>
                  </a:cubicBezTo>
                  <a:cubicBezTo>
                    <a:pt x="11308" y="40645"/>
                    <a:pt x="7630" y="44140"/>
                    <a:pt x="5137" y="48152"/>
                  </a:cubicBezTo>
                  <a:cubicBezTo>
                    <a:pt x="517" y="55751"/>
                    <a:pt x="1" y="65113"/>
                    <a:pt x="3739" y="73168"/>
                  </a:cubicBezTo>
                  <a:cubicBezTo>
                    <a:pt x="3922" y="73502"/>
                    <a:pt x="4104" y="73867"/>
                    <a:pt x="4286" y="74201"/>
                  </a:cubicBezTo>
                  <a:cubicBezTo>
                    <a:pt x="8755" y="82499"/>
                    <a:pt x="17600" y="87059"/>
                    <a:pt x="26810" y="87788"/>
                  </a:cubicBezTo>
                  <a:cubicBezTo>
                    <a:pt x="27940" y="87882"/>
                    <a:pt x="29087" y="87931"/>
                    <a:pt x="30243" y="87931"/>
                  </a:cubicBezTo>
                  <a:cubicBezTo>
                    <a:pt x="40655" y="87931"/>
                    <a:pt x="51752" y="84011"/>
                    <a:pt x="56841" y="74353"/>
                  </a:cubicBezTo>
                  <a:cubicBezTo>
                    <a:pt x="59576" y="69095"/>
                    <a:pt x="58452" y="62712"/>
                    <a:pt x="56567" y="57119"/>
                  </a:cubicBezTo>
                  <a:cubicBezTo>
                    <a:pt x="54318" y="50371"/>
                    <a:pt x="52312" y="44353"/>
                    <a:pt x="51856" y="37210"/>
                  </a:cubicBezTo>
                  <a:cubicBezTo>
                    <a:pt x="51369" y="29885"/>
                    <a:pt x="52889" y="22377"/>
                    <a:pt x="50974" y="15173"/>
                  </a:cubicBezTo>
                  <a:cubicBezTo>
                    <a:pt x="49819" y="10948"/>
                    <a:pt x="47722" y="6845"/>
                    <a:pt x="44287" y="4140"/>
                  </a:cubicBezTo>
                  <a:cubicBezTo>
                    <a:pt x="40916" y="1499"/>
                    <a:pt x="36240" y="0"/>
                    <a:pt x="3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61"/>
            <p:cNvSpPr/>
            <p:nvPr/>
          </p:nvSpPr>
          <p:spPr>
            <a:xfrm>
              <a:off x="2982906" y="1934474"/>
              <a:ext cx="876980" cy="1338928"/>
            </a:xfrm>
            <a:custGeom>
              <a:avLst/>
              <a:gdLst/>
              <a:ahLst/>
              <a:cxnLst/>
              <a:rect l="l" t="t" r="r" b="b"/>
              <a:pathLst>
                <a:path w="56993" h="87014" extrusionOk="0">
                  <a:moveTo>
                    <a:pt x="25776" y="0"/>
                  </a:moveTo>
                  <a:cubicBezTo>
                    <a:pt x="25077" y="243"/>
                    <a:pt x="24378" y="547"/>
                    <a:pt x="23739" y="882"/>
                  </a:cubicBezTo>
                  <a:cubicBezTo>
                    <a:pt x="17842" y="3982"/>
                    <a:pt x="13891" y="10274"/>
                    <a:pt x="12493" y="16687"/>
                  </a:cubicBezTo>
                  <a:cubicBezTo>
                    <a:pt x="11794" y="19909"/>
                    <a:pt x="11855" y="23253"/>
                    <a:pt x="12158" y="26566"/>
                  </a:cubicBezTo>
                  <a:cubicBezTo>
                    <a:pt x="12432" y="29393"/>
                    <a:pt x="12888" y="32280"/>
                    <a:pt x="12310" y="35046"/>
                  </a:cubicBezTo>
                  <a:cubicBezTo>
                    <a:pt x="11338" y="39697"/>
                    <a:pt x="7660" y="43192"/>
                    <a:pt x="5167" y="47204"/>
                  </a:cubicBezTo>
                  <a:cubicBezTo>
                    <a:pt x="517" y="54803"/>
                    <a:pt x="0" y="64196"/>
                    <a:pt x="3769" y="72250"/>
                  </a:cubicBezTo>
                  <a:cubicBezTo>
                    <a:pt x="3952" y="72585"/>
                    <a:pt x="4134" y="72949"/>
                    <a:pt x="4316" y="73284"/>
                  </a:cubicBezTo>
                  <a:cubicBezTo>
                    <a:pt x="8785" y="81582"/>
                    <a:pt x="17630" y="86141"/>
                    <a:pt x="26840" y="86871"/>
                  </a:cubicBezTo>
                  <a:cubicBezTo>
                    <a:pt x="27976" y="86965"/>
                    <a:pt x="29130" y="87014"/>
                    <a:pt x="30292" y="87014"/>
                  </a:cubicBezTo>
                  <a:cubicBezTo>
                    <a:pt x="40698" y="87014"/>
                    <a:pt x="51785" y="83115"/>
                    <a:pt x="56871" y="73436"/>
                  </a:cubicBezTo>
                  <a:lnTo>
                    <a:pt x="56992" y="73193"/>
                  </a:lnTo>
                  <a:cubicBezTo>
                    <a:pt x="53223" y="72402"/>
                    <a:pt x="49332" y="71946"/>
                    <a:pt x="45594" y="71369"/>
                  </a:cubicBezTo>
                  <a:cubicBezTo>
                    <a:pt x="36475" y="69940"/>
                    <a:pt x="26505" y="67053"/>
                    <a:pt x="21703" y="59150"/>
                  </a:cubicBezTo>
                  <a:cubicBezTo>
                    <a:pt x="18511" y="53922"/>
                    <a:pt x="18238" y="47356"/>
                    <a:pt x="19271" y="41338"/>
                  </a:cubicBezTo>
                  <a:cubicBezTo>
                    <a:pt x="20305" y="35320"/>
                    <a:pt x="22554" y="29575"/>
                    <a:pt x="24165" y="23678"/>
                  </a:cubicBezTo>
                  <a:cubicBezTo>
                    <a:pt x="25533" y="18541"/>
                    <a:pt x="26414" y="13313"/>
                    <a:pt x="26809" y="8025"/>
                  </a:cubicBezTo>
                  <a:cubicBezTo>
                    <a:pt x="27022" y="5350"/>
                    <a:pt x="26840" y="2341"/>
                    <a:pt x="2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61"/>
            <p:cNvSpPr/>
            <p:nvPr/>
          </p:nvSpPr>
          <p:spPr>
            <a:xfrm>
              <a:off x="3249033" y="2217204"/>
              <a:ext cx="405522" cy="2084375"/>
            </a:xfrm>
            <a:custGeom>
              <a:avLst/>
              <a:gdLst/>
              <a:ahLst/>
              <a:cxnLst/>
              <a:rect l="l" t="t" r="r" b="b"/>
              <a:pathLst>
                <a:path w="26354" h="135459" extrusionOk="0">
                  <a:moveTo>
                    <a:pt x="3040" y="0"/>
                  </a:moveTo>
                  <a:cubicBezTo>
                    <a:pt x="2409" y="0"/>
                    <a:pt x="1779" y="411"/>
                    <a:pt x="1733" y="1231"/>
                  </a:cubicBezTo>
                  <a:lnTo>
                    <a:pt x="1733" y="19286"/>
                  </a:lnTo>
                  <a:cubicBezTo>
                    <a:pt x="1733" y="22964"/>
                    <a:pt x="4712" y="25943"/>
                    <a:pt x="8390" y="25943"/>
                  </a:cubicBezTo>
                  <a:lnTo>
                    <a:pt x="10973" y="25943"/>
                  </a:lnTo>
                  <a:lnTo>
                    <a:pt x="10973" y="59773"/>
                  </a:lnTo>
                  <a:lnTo>
                    <a:pt x="6657" y="59773"/>
                  </a:lnTo>
                  <a:cubicBezTo>
                    <a:pt x="4408" y="59743"/>
                    <a:pt x="2614" y="57949"/>
                    <a:pt x="2614" y="55700"/>
                  </a:cubicBezTo>
                  <a:lnTo>
                    <a:pt x="2614" y="43481"/>
                  </a:lnTo>
                  <a:cubicBezTo>
                    <a:pt x="2614" y="42615"/>
                    <a:pt x="1961" y="42182"/>
                    <a:pt x="1307" y="42182"/>
                  </a:cubicBezTo>
                  <a:cubicBezTo>
                    <a:pt x="654" y="42182"/>
                    <a:pt x="0" y="42615"/>
                    <a:pt x="0" y="43481"/>
                  </a:cubicBezTo>
                  <a:lnTo>
                    <a:pt x="0" y="55700"/>
                  </a:lnTo>
                  <a:cubicBezTo>
                    <a:pt x="0" y="59378"/>
                    <a:pt x="2979" y="62357"/>
                    <a:pt x="6657" y="62357"/>
                  </a:cubicBezTo>
                  <a:lnTo>
                    <a:pt x="10973" y="62357"/>
                  </a:lnTo>
                  <a:lnTo>
                    <a:pt x="10973" y="134121"/>
                  </a:lnTo>
                  <a:cubicBezTo>
                    <a:pt x="10973" y="134850"/>
                    <a:pt x="11581" y="135458"/>
                    <a:pt x="12311" y="135458"/>
                  </a:cubicBezTo>
                  <a:lnTo>
                    <a:pt x="13192" y="135458"/>
                  </a:lnTo>
                  <a:cubicBezTo>
                    <a:pt x="13952" y="135458"/>
                    <a:pt x="14530" y="134850"/>
                    <a:pt x="14530" y="134121"/>
                  </a:cubicBezTo>
                  <a:lnTo>
                    <a:pt x="14530" y="55427"/>
                  </a:lnTo>
                  <a:lnTo>
                    <a:pt x="14925" y="55427"/>
                  </a:lnTo>
                  <a:cubicBezTo>
                    <a:pt x="18603" y="55427"/>
                    <a:pt x="21581" y="52448"/>
                    <a:pt x="21612" y="48770"/>
                  </a:cubicBezTo>
                  <a:lnTo>
                    <a:pt x="21612" y="38435"/>
                  </a:lnTo>
                  <a:cubicBezTo>
                    <a:pt x="21612" y="37569"/>
                    <a:pt x="20958" y="37136"/>
                    <a:pt x="20305" y="37136"/>
                  </a:cubicBezTo>
                  <a:cubicBezTo>
                    <a:pt x="19651" y="37136"/>
                    <a:pt x="18998" y="37569"/>
                    <a:pt x="18998" y="38435"/>
                  </a:cubicBezTo>
                  <a:lnTo>
                    <a:pt x="18998" y="48770"/>
                  </a:lnTo>
                  <a:cubicBezTo>
                    <a:pt x="18998" y="51019"/>
                    <a:pt x="17174" y="52813"/>
                    <a:pt x="14955" y="52843"/>
                  </a:cubicBezTo>
                  <a:lnTo>
                    <a:pt x="14560" y="52843"/>
                  </a:lnTo>
                  <a:lnTo>
                    <a:pt x="14560" y="34423"/>
                  </a:lnTo>
                  <a:lnTo>
                    <a:pt x="19697" y="34423"/>
                  </a:lnTo>
                  <a:cubicBezTo>
                    <a:pt x="23375" y="34393"/>
                    <a:pt x="26353" y="31414"/>
                    <a:pt x="26353" y="27767"/>
                  </a:cubicBezTo>
                  <a:lnTo>
                    <a:pt x="26353" y="9712"/>
                  </a:lnTo>
                  <a:cubicBezTo>
                    <a:pt x="26353" y="8982"/>
                    <a:pt x="25776" y="8405"/>
                    <a:pt x="25077" y="8405"/>
                  </a:cubicBezTo>
                  <a:cubicBezTo>
                    <a:pt x="24347" y="8405"/>
                    <a:pt x="23770" y="8982"/>
                    <a:pt x="23770" y="9712"/>
                  </a:cubicBezTo>
                  <a:lnTo>
                    <a:pt x="23770" y="27767"/>
                  </a:lnTo>
                  <a:cubicBezTo>
                    <a:pt x="23770" y="29985"/>
                    <a:pt x="21946" y="31809"/>
                    <a:pt x="19697" y="31809"/>
                  </a:cubicBezTo>
                  <a:lnTo>
                    <a:pt x="14530" y="31809"/>
                  </a:lnTo>
                  <a:lnTo>
                    <a:pt x="14530" y="13055"/>
                  </a:lnTo>
                  <a:cubicBezTo>
                    <a:pt x="14530" y="12326"/>
                    <a:pt x="13952" y="11718"/>
                    <a:pt x="13192" y="11718"/>
                  </a:cubicBezTo>
                  <a:lnTo>
                    <a:pt x="12311" y="11718"/>
                  </a:lnTo>
                  <a:cubicBezTo>
                    <a:pt x="11581" y="11718"/>
                    <a:pt x="10973" y="12326"/>
                    <a:pt x="10973" y="13055"/>
                  </a:cubicBezTo>
                  <a:lnTo>
                    <a:pt x="10973" y="23359"/>
                  </a:lnTo>
                  <a:lnTo>
                    <a:pt x="8390" y="23359"/>
                  </a:lnTo>
                  <a:cubicBezTo>
                    <a:pt x="6140" y="23329"/>
                    <a:pt x="4347" y="21535"/>
                    <a:pt x="4347" y="19286"/>
                  </a:cubicBezTo>
                  <a:lnTo>
                    <a:pt x="4347" y="1231"/>
                  </a:lnTo>
                  <a:cubicBezTo>
                    <a:pt x="4301" y="411"/>
                    <a:pt x="3671" y="0"/>
                    <a:pt x="3040" y="0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61"/>
            <p:cNvSpPr/>
            <p:nvPr/>
          </p:nvSpPr>
          <p:spPr>
            <a:xfrm>
              <a:off x="969867" y="4105589"/>
              <a:ext cx="3135095" cy="195514"/>
            </a:xfrm>
            <a:custGeom>
              <a:avLst/>
              <a:gdLst/>
              <a:ahLst/>
              <a:cxnLst/>
              <a:rect l="l" t="t" r="r" b="b"/>
              <a:pathLst>
                <a:path w="203743" h="12706" extrusionOk="0">
                  <a:moveTo>
                    <a:pt x="101856" y="0"/>
                  </a:moveTo>
                  <a:cubicBezTo>
                    <a:pt x="45594" y="0"/>
                    <a:pt x="0" y="4651"/>
                    <a:pt x="0" y="10365"/>
                  </a:cubicBezTo>
                  <a:cubicBezTo>
                    <a:pt x="0" y="11186"/>
                    <a:pt x="882" y="11946"/>
                    <a:pt x="2553" y="12706"/>
                  </a:cubicBezTo>
                  <a:lnTo>
                    <a:pt x="201189" y="12706"/>
                  </a:lnTo>
                  <a:cubicBezTo>
                    <a:pt x="202861" y="11946"/>
                    <a:pt x="203743" y="11186"/>
                    <a:pt x="203743" y="10365"/>
                  </a:cubicBezTo>
                  <a:cubicBezTo>
                    <a:pt x="203743" y="4651"/>
                    <a:pt x="158149" y="0"/>
                    <a:pt x="101856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61"/>
            <p:cNvSpPr/>
            <p:nvPr/>
          </p:nvSpPr>
          <p:spPr>
            <a:xfrm>
              <a:off x="3830865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15989" y="0"/>
                  </a:moveTo>
                  <a:cubicBezTo>
                    <a:pt x="15502" y="1611"/>
                    <a:pt x="14560" y="3040"/>
                    <a:pt x="13922" y="4559"/>
                  </a:cubicBezTo>
                  <a:cubicBezTo>
                    <a:pt x="13192" y="6261"/>
                    <a:pt x="12797" y="8085"/>
                    <a:pt x="12736" y="9909"/>
                  </a:cubicBezTo>
                  <a:cubicBezTo>
                    <a:pt x="12311" y="11216"/>
                    <a:pt x="11977" y="12523"/>
                    <a:pt x="11703" y="13860"/>
                  </a:cubicBezTo>
                  <a:cubicBezTo>
                    <a:pt x="11399" y="12280"/>
                    <a:pt x="10821" y="10760"/>
                    <a:pt x="10031" y="9362"/>
                  </a:cubicBezTo>
                  <a:cubicBezTo>
                    <a:pt x="9211" y="7903"/>
                    <a:pt x="8147" y="6596"/>
                    <a:pt x="7478" y="5046"/>
                  </a:cubicBezTo>
                  <a:lnTo>
                    <a:pt x="7478" y="5046"/>
                  </a:lnTo>
                  <a:cubicBezTo>
                    <a:pt x="7204" y="6505"/>
                    <a:pt x="7356" y="7994"/>
                    <a:pt x="7934" y="9392"/>
                  </a:cubicBezTo>
                  <a:cubicBezTo>
                    <a:pt x="8451" y="10517"/>
                    <a:pt x="9089" y="11611"/>
                    <a:pt x="9879" y="12584"/>
                  </a:cubicBezTo>
                  <a:cubicBezTo>
                    <a:pt x="10396" y="13344"/>
                    <a:pt x="10973" y="14043"/>
                    <a:pt x="11490" y="14833"/>
                  </a:cubicBezTo>
                  <a:cubicBezTo>
                    <a:pt x="11156" y="16474"/>
                    <a:pt x="10913" y="18116"/>
                    <a:pt x="10730" y="19788"/>
                  </a:cubicBezTo>
                  <a:cubicBezTo>
                    <a:pt x="10001" y="17538"/>
                    <a:pt x="8846" y="15471"/>
                    <a:pt x="7326" y="13678"/>
                  </a:cubicBezTo>
                  <a:cubicBezTo>
                    <a:pt x="5989" y="12067"/>
                    <a:pt x="4408" y="10730"/>
                    <a:pt x="3223" y="8997"/>
                  </a:cubicBezTo>
                  <a:lnTo>
                    <a:pt x="3223" y="8997"/>
                  </a:lnTo>
                  <a:cubicBezTo>
                    <a:pt x="3253" y="10821"/>
                    <a:pt x="3770" y="12614"/>
                    <a:pt x="4742" y="14164"/>
                  </a:cubicBezTo>
                  <a:cubicBezTo>
                    <a:pt x="5654" y="15441"/>
                    <a:pt x="6688" y="16596"/>
                    <a:pt x="7843" y="17629"/>
                  </a:cubicBezTo>
                  <a:cubicBezTo>
                    <a:pt x="8785" y="18541"/>
                    <a:pt x="9788" y="19392"/>
                    <a:pt x="10639" y="20395"/>
                  </a:cubicBezTo>
                  <a:cubicBezTo>
                    <a:pt x="10487" y="21976"/>
                    <a:pt x="10366" y="23587"/>
                    <a:pt x="10274" y="25168"/>
                  </a:cubicBezTo>
                  <a:cubicBezTo>
                    <a:pt x="9332" y="23101"/>
                    <a:pt x="8025" y="21247"/>
                    <a:pt x="6414" y="19666"/>
                  </a:cubicBezTo>
                  <a:cubicBezTo>
                    <a:pt x="4955" y="18207"/>
                    <a:pt x="3223" y="16991"/>
                    <a:pt x="1916" y="15411"/>
                  </a:cubicBezTo>
                  <a:lnTo>
                    <a:pt x="1916" y="15411"/>
                  </a:lnTo>
                  <a:cubicBezTo>
                    <a:pt x="2098" y="17234"/>
                    <a:pt x="2797" y="18967"/>
                    <a:pt x="3922" y="20426"/>
                  </a:cubicBezTo>
                  <a:cubicBezTo>
                    <a:pt x="4925" y="21581"/>
                    <a:pt x="6080" y="22645"/>
                    <a:pt x="7356" y="23557"/>
                  </a:cubicBezTo>
                  <a:cubicBezTo>
                    <a:pt x="8299" y="24316"/>
                    <a:pt x="9332" y="25046"/>
                    <a:pt x="10244" y="25867"/>
                  </a:cubicBezTo>
                  <a:cubicBezTo>
                    <a:pt x="10244" y="26201"/>
                    <a:pt x="10214" y="26535"/>
                    <a:pt x="10183" y="26839"/>
                  </a:cubicBezTo>
                  <a:cubicBezTo>
                    <a:pt x="10122" y="28268"/>
                    <a:pt x="10122" y="29727"/>
                    <a:pt x="10183" y="31155"/>
                  </a:cubicBezTo>
                  <a:cubicBezTo>
                    <a:pt x="8937" y="28997"/>
                    <a:pt x="7235" y="27113"/>
                    <a:pt x="5259" y="25593"/>
                  </a:cubicBezTo>
                  <a:cubicBezTo>
                    <a:pt x="3527" y="24316"/>
                    <a:pt x="1581" y="23283"/>
                    <a:pt x="1" y="21794"/>
                  </a:cubicBezTo>
                  <a:lnTo>
                    <a:pt x="1" y="21794"/>
                  </a:lnTo>
                  <a:cubicBezTo>
                    <a:pt x="457" y="23678"/>
                    <a:pt x="1399" y="25380"/>
                    <a:pt x="2767" y="26718"/>
                  </a:cubicBezTo>
                  <a:cubicBezTo>
                    <a:pt x="3922" y="27842"/>
                    <a:pt x="5320" y="28693"/>
                    <a:pt x="6718" y="29514"/>
                  </a:cubicBezTo>
                  <a:cubicBezTo>
                    <a:pt x="7873" y="30213"/>
                    <a:pt x="9089" y="30852"/>
                    <a:pt x="10214" y="31642"/>
                  </a:cubicBezTo>
                  <a:cubicBezTo>
                    <a:pt x="10274" y="33557"/>
                    <a:pt x="10457" y="35441"/>
                    <a:pt x="10700" y="37295"/>
                  </a:cubicBezTo>
                  <a:cubicBezTo>
                    <a:pt x="9393" y="35168"/>
                    <a:pt x="7691" y="33314"/>
                    <a:pt x="5685" y="31855"/>
                  </a:cubicBezTo>
                  <a:cubicBezTo>
                    <a:pt x="3952" y="30578"/>
                    <a:pt x="1976" y="29575"/>
                    <a:pt x="365" y="28146"/>
                  </a:cubicBezTo>
                  <a:lnTo>
                    <a:pt x="365" y="28146"/>
                  </a:lnTo>
                  <a:cubicBezTo>
                    <a:pt x="852" y="30000"/>
                    <a:pt x="1824" y="31672"/>
                    <a:pt x="3192" y="33010"/>
                  </a:cubicBezTo>
                  <a:cubicBezTo>
                    <a:pt x="4378" y="34134"/>
                    <a:pt x="5806" y="34955"/>
                    <a:pt x="7204" y="35745"/>
                  </a:cubicBezTo>
                  <a:cubicBezTo>
                    <a:pt x="8390" y="36444"/>
                    <a:pt x="9636" y="37052"/>
                    <a:pt x="10761" y="37873"/>
                  </a:cubicBezTo>
                  <a:cubicBezTo>
                    <a:pt x="11034" y="39636"/>
                    <a:pt x="11338" y="41399"/>
                    <a:pt x="11703" y="43192"/>
                  </a:cubicBezTo>
                  <a:cubicBezTo>
                    <a:pt x="10274" y="40882"/>
                    <a:pt x="8451" y="38876"/>
                    <a:pt x="6262" y="37265"/>
                  </a:cubicBezTo>
                  <a:cubicBezTo>
                    <a:pt x="4347" y="35897"/>
                    <a:pt x="2250" y="34833"/>
                    <a:pt x="517" y="33253"/>
                  </a:cubicBezTo>
                  <a:lnTo>
                    <a:pt x="517" y="33253"/>
                  </a:lnTo>
                  <a:cubicBezTo>
                    <a:pt x="1034" y="35259"/>
                    <a:pt x="2098" y="37083"/>
                    <a:pt x="3587" y="38511"/>
                  </a:cubicBezTo>
                  <a:cubicBezTo>
                    <a:pt x="4864" y="39727"/>
                    <a:pt x="6414" y="40608"/>
                    <a:pt x="7904" y="41490"/>
                  </a:cubicBezTo>
                  <a:cubicBezTo>
                    <a:pt x="9211" y="42250"/>
                    <a:pt x="10578" y="42949"/>
                    <a:pt x="11825" y="43800"/>
                  </a:cubicBezTo>
                  <a:cubicBezTo>
                    <a:pt x="12098" y="45107"/>
                    <a:pt x="12402" y="46414"/>
                    <a:pt x="12706" y="47691"/>
                  </a:cubicBezTo>
                  <a:cubicBezTo>
                    <a:pt x="12755" y="47813"/>
                    <a:pt x="12859" y="47867"/>
                    <a:pt x="12961" y="47867"/>
                  </a:cubicBezTo>
                  <a:cubicBezTo>
                    <a:pt x="13112" y="47867"/>
                    <a:pt x="13259" y="47750"/>
                    <a:pt x="13223" y="47569"/>
                  </a:cubicBezTo>
                  <a:cubicBezTo>
                    <a:pt x="12888" y="46232"/>
                    <a:pt x="12584" y="44925"/>
                    <a:pt x="12311" y="43587"/>
                  </a:cubicBezTo>
                  <a:cubicBezTo>
                    <a:pt x="13375" y="42432"/>
                    <a:pt x="14499" y="41338"/>
                    <a:pt x="15685" y="40305"/>
                  </a:cubicBezTo>
                  <a:cubicBezTo>
                    <a:pt x="16961" y="39089"/>
                    <a:pt x="18238" y="37873"/>
                    <a:pt x="19180" y="36414"/>
                  </a:cubicBezTo>
                  <a:cubicBezTo>
                    <a:pt x="20305" y="34651"/>
                    <a:pt x="20943" y="32645"/>
                    <a:pt x="20943" y="30578"/>
                  </a:cubicBezTo>
                  <a:lnTo>
                    <a:pt x="20943" y="30578"/>
                  </a:lnTo>
                  <a:cubicBezTo>
                    <a:pt x="19636" y="32493"/>
                    <a:pt x="17813" y="34013"/>
                    <a:pt x="16293" y="35806"/>
                  </a:cubicBezTo>
                  <a:cubicBezTo>
                    <a:pt x="14469" y="37994"/>
                    <a:pt x="13101" y="40548"/>
                    <a:pt x="12280" y="43314"/>
                  </a:cubicBezTo>
                  <a:cubicBezTo>
                    <a:pt x="11885" y="41429"/>
                    <a:pt x="11581" y="39575"/>
                    <a:pt x="11308" y="37691"/>
                  </a:cubicBezTo>
                  <a:cubicBezTo>
                    <a:pt x="12250" y="36596"/>
                    <a:pt x="13375" y="35654"/>
                    <a:pt x="14408" y="34651"/>
                  </a:cubicBezTo>
                  <a:cubicBezTo>
                    <a:pt x="15594" y="33526"/>
                    <a:pt x="16779" y="32402"/>
                    <a:pt x="17661" y="31034"/>
                  </a:cubicBezTo>
                  <a:cubicBezTo>
                    <a:pt x="18694" y="29423"/>
                    <a:pt x="19271" y="27538"/>
                    <a:pt x="19271" y="25623"/>
                  </a:cubicBezTo>
                  <a:lnTo>
                    <a:pt x="19271" y="25623"/>
                  </a:lnTo>
                  <a:cubicBezTo>
                    <a:pt x="18056" y="27417"/>
                    <a:pt x="16384" y="28845"/>
                    <a:pt x="14986" y="30487"/>
                  </a:cubicBezTo>
                  <a:cubicBezTo>
                    <a:pt x="13284" y="32493"/>
                    <a:pt x="12037" y="34803"/>
                    <a:pt x="11277" y="37326"/>
                  </a:cubicBezTo>
                  <a:cubicBezTo>
                    <a:pt x="11034" y="35411"/>
                    <a:pt x="10852" y="33466"/>
                    <a:pt x="10761" y="31520"/>
                  </a:cubicBezTo>
                  <a:cubicBezTo>
                    <a:pt x="11764" y="30456"/>
                    <a:pt x="12828" y="29453"/>
                    <a:pt x="13922" y="28511"/>
                  </a:cubicBezTo>
                  <a:cubicBezTo>
                    <a:pt x="15107" y="27417"/>
                    <a:pt x="16323" y="26323"/>
                    <a:pt x="17235" y="24955"/>
                  </a:cubicBezTo>
                  <a:cubicBezTo>
                    <a:pt x="18299" y="23374"/>
                    <a:pt x="18876" y="21520"/>
                    <a:pt x="18937" y="19605"/>
                  </a:cubicBezTo>
                  <a:lnTo>
                    <a:pt x="18937" y="19605"/>
                  </a:lnTo>
                  <a:cubicBezTo>
                    <a:pt x="17691" y="21368"/>
                    <a:pt x="15989" y="22736"/>
                    <a:pt x="14560" y="24377"/>
                  </a:cubicBezTo>
                  <a:cubicBezTo>
                    <a:pt x="12858" y="26353"/>
                    <a:pt x="11551" y="28663"/>
                    <a:pt x="10761" y="31186"/>
                  </a:cubicBezTo>
                  <a:cubicBezTo>
                    <a:pt x="10700" y="29879"/>
                    <a:pt x="10670" y="28572"/>
                    <a:pt x="10730" y="27295"/>
                  </a:cubicBezTo>
                  <a:cubicBezTo>
                    <a:pt x="10730" y="26961"/>
                    <a:pt x="10730" y="26627"/>
                    <a:pt x="10761" y="26323"/>
                  </a:cubicBezTo>
                  <a:lnTo>
                    <a:pt x="10791" y="26353"/>
                  </a:lnTo>
                  <a:cubicBezTo>
                    <a:pt x="10791" y="26323"/>
                    <a:pt x="10761" y="26292"/>
                    <a:pt x="10761" y="26231"/>
                  </a:cubicBezTo>
                  <a:lnTo>
                    <a:pt x="10761" y="25684"/>
                  </a:lnTo>
                  <a:cubicBezTo>
                    <a:pt x="11673" y="24742"/>
                    <a:pt x="12706" y="23952"/>
                    <a:pt x="13679" y="23070"/>
                  </a:cubicBezTo>
                  <a:cubicBezTo>
                    <a:pt x="14864" y="22098"/>
                    <a:pt x="15958" y="20973"/>
                    <a:pt x="16901" y="19727"/>
                  </a:cubicBezTo>
                  <a:cubicBezTo>
                    <a:pt x="17934" y="18207"/>
                    <a:pt x="18542" y="16444"/>
                    <a:pt x="18603" y="14620"/>
                  </a:cubicBezTo>
                  <a:lnTo>
                    <a:pt x="18603" y="14620"/>
                  </a:lnTo>
                  <a:cubicBezTo>
                    <a:pt x="17387" y="16292"/>
                    <a:pt x="15746" y="17599"/>
                    <a:pt x="14347" y="19119"/>
                  </a:cubicBezTo>
                  <a:cubicBezTo>
                    <a:pt x="12828" y="20821"/>
                    <a:pt x="11612" y="22797"/>
                    <a:pt x="10791" y="24955"/>
                  </a:cubicBezTo>
                  <a:cubicBezTo>
                    <a:pt x="10882" y="23344"/>
                    <a:pt x="11004" y="21763"/>
                    <a:pt x="11186" y="20183"/>
                  </a:cubicBezTo>
                  <a:cubicBezTo>
                    <a:pt x="12098" y="19180"/>
                    <a:pt x="13162" y="18359"/>
                    <a:pt x="14165" y="17477"/>
                  </a:cubicBezTo>
                  <a:cubicBezTo>
                    <a:pt x="15290" y="16444"/>
                    <a:pt x="16475" y="15411"/>
                    <a:pt x="17387" y="14104"/>
                  </a:cubicBezTo>
                  <a:cubicBezTo>
                    <a:pt x="18420" y="12614"/>
                    <a:pt x="19028" y="10851"/>
                    <a:pt x="19089" y="9027"/>
                  </a:cubicBezTo>
                  <a:lnTo>
                    <a:pt x="19089" y="9027"/>
                  </a:lnTo>
                  <a:cubicBezTo>
                    <a:pt x="17873" y="10669"/>
                    <a:pt x="16232" y="11976"/>
                    <a:pt x="14834" y="13496"/>
                  </a:cubicBezTo>
                  <a:cubicBezTo>
                    <a:pt x="13284" y="15228"/>
                    <a:pt x="12098" y="17204"/>
                    <a:pt x="11277" y="19362"/>
                  </a:cubicBezTo>
                  <a:cubicBezTo>
                    <a:pt x="11429" y="18055"/>
                    <a:pt x="11642" y="16748"/>
                    <a:pt x="11885" y="15471"/>
                  </a:cubicBezTo>
                  <a:cubicBezTo>
                    <a:pt x="11916" y="15502"/>
                    <a:pt x="11916" y="15532"/>
                    <a:pt x="11946" y="15563"/>
                  </a:cubicBezTo>
                  <a:cubicBezTo>
                    <a:pt x="11916" y="15532"/>
                    <a:pt x="11916" y="15441"/>
                    <a:pt x="11916" y="15380"/>
                  </a:cubicBezTo>
                  <a:cubicBezTo>
                    <a:pt x="11946" y="15107"/>
                    <a:pt x="12007" y="14833"/>
                    <a:pt x="12068" y="14559"/>
                  </a:cubicBezTo>
                  <a:cubicBezTo>
                    <a:pt x="12767" y="13830"/>
                    <a:pt x="13588" y="13192"/>
                    <a:pt x="14317" y="12523"/>
                  </a:cubicBezTo>
                  <a:cubicBezTo>
                    <a:pt x="15290" y="11733"/>
                    <a:pt x="16171" y="10821"/>
                    <a:pt x="16931" y="9818"/>
                  </a:cubicBezTo>
                  <a:cubicBezTo>
                    <a:pt x="17782" y="8602"/>
                    <a:pt x="18238" y="7173"/>
                    <a:pt x="18329" y="5684"/>
                  </a:cubicBezTo>
                  <a:lnTo>
                    <a:pt x="18329" y="5684"/>
                  </a:lnTo>
                  <a:cubicBezTo>
                    <a:pt x="17326" y="7021"/>
                    <a:pt x="15989" y="8085"/>
                    <a:pt x="14864" y="9331"/>
                  </a:cubicBezTo>
                  <a:cubicBezTo>
                    <a:pt x="13861" y="10426"/>
                    <a:pt x="13010" y="11702"/>
                    <a:pt x="12402" y="13100"/>
                  </a:cubicBezTo>
                  <a:cubicBezTo>
                    <a:pt x="12676" y="11915"/>
                    <a:pt x="13010" y="10760"/>
                    <a:pt x="13375" y="9635"/>
                  </a:cubicBezTo>
                  <a:cubicBezTo>
                    <a:pt x="13709" y="8997"/>
                    <a:pt x="14074" y="8389"/>
                    <a:pt x="14439" y="7781"/>
                  </a:cubicBezTo>
                  <a:cubicBezTo>
                    <a:pt x="15077" y="6717"/>
                    <a:pt x="15624" y="5562"/>
                    <a:pt x="16019" y="4377"/>
                  </a:cubicBezTo>
                  <a:cubicBezTo>
                    <a:pt x="16414" y="2948"/>
                    <a:pt x="16414" y="1429"/>
                    <a:pt x="15989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61"/>
            <p:cNvSpPr/>
            <p:nvPr/>
          </p:nvSpPr>
          <p:spPr>
            <a:xfrm>
              <a:off x="3933761" y="3563980"/>
              <a:ext cx="608976" cy="768913"/>
            </a:xfrm>
            <a:custGeom>
              <a:avLst/>
              <a:gdLst/>
              <a:ahLst/>
              <a:cxnLst/>
              <a:rect l="l" t="t" r="r" b="b"/>
              <a:pathLst>
                <a:path w="39576" h="49970" extrusionOk="0">
                  <a:moveTo>
                    <a:pt x="27053" y="0"/>
                  </a:moveTo>
                  <a:lnTo>
                    <a:pt x="27053" y="0"/>
                  </a:lnTo>
                  <a:cubicBezTo>
                    <a:pt x="25807" y="1398"/>
                    <a:pt x="24956" y="3131"/>
                    <a:pt x="24652" y="4985"/>
                  </a:cubicBezTo>
                  <a:cubicBezTo>
                    <a:pt x="24408" y="6566"/>
                    <a:pt x="24530" y="8177"/>
                    <a:pt x="24652" y="9757"/>
                  </a:cubicBezTo>
                  <a:cubicBezTo>
                    <a:pt x="24743" y="10882"/>
                    <a:pt x="24895" y="12067"/>
                    <a:pt x="24925" y="13222"/>
                  </a:cubicBezTo>
                  <a:cubicBezTo>
                    <a:pt x="23466" y="14803"/>
                    <a:pt x="22098" y="16414"/>
                    <a:pt x="20791" y="18086"/>
                  </a:cubicBezTo>
                  <a:cubicBezTo>
                    <a:pt x="21490" y="15168"/>
                    <a:pt x="21642" y="12159"/>
                    <a:pt x="21217" y="9180"/>
                  </a:cubicBezTo>
                  <a:cubicBezTo>
                    <a:pt x="20822" y="6596"/>
                    <a:pt x="20001" y="4073"/>
                    <a:pt x="19879" y="1429"/>
                  </a:cubicBezTo>
                  <a:cubicBezTo>
                    <a:pt x="18664" y="3435"/>
                    <a:pt x="18056" y="5715"/>
                    <a:pt x="18086" y="8055"/>
                  </a:cubicBezTo>
                  <a:cubicBezTo>
                    <a:pt x="18147" y="10031"/>
                    <a:pt x="18633" y="11946"/>
                    <a:pt x="19150" y="13830"/>
                  </a:cubicBezTo>
                  <a:cubicBezTo>
                    <a:pt x="19545" y="15441"/>
                    <a:pt x="20062" y="17022"/>
                    <a:pt x="20335" y="18663"/>
                  </a:cubicBezTo>
                  <a:cubicBezTo>
                    <a:pt x="19120" y="20274"/>
                    <a:pt x="17904" y="21915"/>
                    <a:pt x="16749" y="23587"/>
                  </a:cubicBezTo>
                  <a:cubicBezTo>
                    <a:pt x="17113" y="20730"/>
                    <a:pt x="16961" y="17842"/>
                    <a:pt x="16262" y="15076"/>
                  </a:cubicBezTo>
                  <a:cubicBezTo>
                    <a:pt x="15624" y="12523"/>
                    <a:pt x="14560" y="10092"/>
                    <a:pt x="14195" y="7478"/>
                  </a:cubicBezTo>
                  <a:cubicBezTo>
                    <a:pt x="13192" y="9575"/>
                    <a:pt x="12797" y="11915"/>
                    <a:pt x="13040" y="14225"/>
                  </a:cubicBezTo>
                  <a:cubicBezTo>
                    <a:pt x="13284" y="16201"/>
                    <a:pt x="13983" y="18055"/>
                    <a:pt x="14651" y="19909"/>
                  </a:cubicBezTo>
                  <a:cubicBezTo>
                    <a:pt x="15168" y="21368"/>
                    <a:pt x="15776" y="22797"/>
                    <a:pt x="16232" y="24317"/>
                  </a:cubicBezTo>
                  <a:lnTo>
                    <a:pt x="15563" y="25320"/>
                  </a:lnTo>
                  <a:cubicBezTo>
                    <a:pt x="14530" y="26840"/>
                    <a:pt x="13588" y="28390"/>
                    <a:pt x="12706" y="29970"/>
                  </a:cubicBezTo>
                  <a:cubicBezTo>
                    <a:pt x="12736" y="26809"/>
                    <a:pt x="12189" y="23678"/>
                    <a:pt x="11034" y="20730"/>
                  </a:cubicBezTo>
                  <a:cubicBezTo>
                    <a:pt x="10031" y="18177"/>
                    <a:pt x="8603" y="15776"/>
                    <a:pt x="7873" y="13131"/>
                  </a:cubicBezTo>
                  <a:cubicBezTo>
                    <a:pt x="7113" y="15441"/>
                    <a:pt x="7022" y="17934"/>
                    <a:pt x="7600" y="20274"/>
                  </a:cubicBezTo>
                  <a:cubicBezTo>
                    <a:pt x="8116" y="22280"/>
                    <a:pt x="9059" y="24134"/>
                    <a:pt x="10031" y="25958"/>
                  </a:cubicBezTo>
                  <a:cubicBezTo>
                    <a:pt x="10822" y="27478"/>
                    <a:pt x="11703" y="28967"/>
                    <a:pt x="12372" y="30548"/>
                  </a:cubicBezTo>
                  <a:cubicBezTo>
                    <a:pt x="11217" y="32645"/>
                    <a:pt x="10153" y="34803"/>
                    <a:pt x="9180" y="36992"/>
                  </a:cubicBezTo>
                  <a:cubicBezTo>
                    <a:pt x="9180" y="33831"/>
                    <a:pt x="8572" y="30700"/>
                    <a:pt x="7356" y="27751"/>
                  </a:cubicBezTo>
                  <a:cubicBezTo>
                    <a:pt x="6323" y="25229"/>
                    <a:pt x="4864" y="22858"/>
                    <a:pt x="4074" y="20244"/>
                  </a:cubicBezTo>
                  <a:cubicBezTo>
                    <a:pt x="3344" y="22554"/>
                    <a:pt x="3314" y="25046"/>
                    <a:pt x="3922" y="27387"/>
                  </a:cubicBezTo>
                  <a:cubicBezTo>
                    <a:pt x="4438" y="29362"/>
                    <a:pt x="5442" y="31186"/>
                    <a:pt x="6414" y="33010"/>
                  </a:cubicBezTo>
                  <a:cubicBezTo>
                    <a:pt x="7265" y="34530"/>
                    <a:pt x="8177" y="36049"/>
                    <a:pt x="8876" y="37630"/>
                  </a:cubicBezTo>
                  <a:cubicBezTo>
                    <a:pt x="7964" y="39727"/>
                    <a:pt x="7113" y="41855"/>
                    <a:pt x="6353" y="43983"/>
                  </a:cubicBezTo>
                  <a:cubicBezTo>
                    <a:pt x="6353" y="40578"/>
                    <a:pt x="5685" y="37174"/>
                    <a:pt x="4408" y="34013"/>
                  </a:cubicBezTo>
                  <a:cubicBezTo>
                    <a:pt x="3253" y="31277"/>
                    <a:pt x="1672" y="28694"/>
                    <a:pt x="852" y="25867"/>
                  </a:cubicBezTo>
                  <a:cubicBezTo>
                    <a:pt x="61" y="28359"/>
                    <a:pt x="1" y="31065"/>
                    <a:pt x="669" y="33587"/>
                  </a:cubicBezTo>
                  <a:cubicBezTo>
                    <a:pt x="1247" y="35745"/>
                    <a:pt x="2341" y="37721"/>
                    <a:pt x="3375" y="39667"/>
                  </a:cubicBezTo>
                  <a:cubicBezTo>
                    <a:pt x="4286" y="41338"/>
                    <a:pt x="5320" y="43010"/>
                    <a:pt x="6080" y="44773"/>
                  </a:cubicBezTo>
                  <a:cubicBezTo>
                    <a:pt x="5502" y="46354"/>
                    <a:pt x="4955" y="47934"/>
                    <a:pt x="4469" y="49545"/>
                  </a:cubicBezTo>
                  <a:cubicBezTo>
                    <a:pt x="4396" y="49802"/>
                    <a:pt x="4587" y="49970"/>
                    <a:pt x="4784" y="49970"/>
                  </a:cubicBezTo>
                  <a:cubicBezTo>
                    <a:pt x="4914" y="49970"/>
                    <a:pt x="5047" y="49897"/>
                    <a:pt x="5107" y="49727"/>
                  </a:cubicBezTo>
                  <a:cubicBezTo>
                    <a:pt x="5624" y="48116"/>
                    <a:pt x="6171" y="46475"/>
                    <a:pt x="6749" y="44864"/>
                  </a:cubicBezTo>
                  <a:cubicBezTo>
                    <a:pt x="8633" y="44256"/>
                    <a:pt x="10639" y="43952"/>
                    <a:pt x="12554" y="43527"/>
                  </a:cubicBezTo>
                  <a:cubicBezTo>
                    <a:pt x="14743" y="43071"/>
                    <a:pt x="16931" y="42615"/>
                    <a:pt x="18968" y="41642"/>
                  </a:cubicBezTo>
                  <a:cubicBezTo>
                    <a:pt x="21308" y="40487"/>
                    <a:pt x="23314" y="38694"/>
                    <a:pt x="24712" y="36475"/>
                  </a:cubicBezTo>
                  <a:lnTo>
                    <a:pt x="24712" y="36475"/>
                  </a:lnTo>
                  <a:cubicBezTo>
                    <a:pt x="22007" y="37691"/>
                    <a:pt x="19028" y="38147"/>
                    <a:pt x="16232" y="39059"/>
                  </a:cubicBezTo>
                  <a:cubicBezTo>
                    <a:pt x="12767" y="40214"/>
                    <a:pt x="9575" y="42068"/>
                    <a:pt x="6870" y="44499"/>
                  </a:cubicBezTo>
                  <a:cubicBezTo>
                    <a:pt x="7691" y="42220"/>
                    <a:pt x="8603" y="39970"/>
                    <a:pt x="9575" y="37782"/>
                  </a:cubicBezTo>
                  <a:cubicBezTo>
                    <a:pt x="11308" y="37204"/>
                    <a:pt x="13132" y="36931"/>
                    <a:pt x="14925" y="36566"/>
                  </a:cubicBezTo>
                  <a:cubicBezTo>
                    <a:pt x="16931" y="36110"/>
                    <a:pt x="18968" y="35685"/>
                    <a:pt x="20822" y="34803"/>
                  </a:cubicBezTo>
                  <a:cubicBezTo>
                    <a:pt x="23010" y="33739"/>
                    <a:pt x="24834" y="32098"/>
                    <a:pt x="26141" y="30062"/>
                  </a:cubicBezTo>
                  <a:lnTo>
                    <a:pt x="26141" y="30062"/>
                  </a:lnTo>
                  <a:cubicBezTo>
                    <a:pt x="23649" y="31156"/>
                    <a:pt x="20883" y="31581"/>
                    <a:pt x="18268" y="32432"/>
                  </a:cubicBezTo>
                  <a:cubicBezTo>
                    <a:pt x="15107" y="33496"/>
                    <a:pt x="12220" y="35168"/>
                    <a:pt x="9727" y="37387"/>
                  </a:cubicBezTo>
                  <a:cubicBezTo>
                    <a:pt x="10730" y="35138"/>
                    <a:pt x="11855" y="32949"/>
                    <a:pt x="13010" y="30791"/>
                  </a:cubicBezTo>
                  <a:cubicBezTo>
                    <a:pt x="14773" y="30244"/>
                    <a:pt x="16627" y="30001"/>
                    <a:pt x="18420" y="29636"/>
                  </a:cubicBezTo>
                  <a:cubicBezTo>
                    <a:pt x="20457" y="29241"/>
                    <a:pt x="22494" y="28846"/>
                    <a:pt x="24378" y="27995"/>
                  </a:cubicBezTo>
                  <a:cubicBezTo>
                    <a:pt x="26567" y="26961"/>
                    <a:pt x="28451" y="25350"/>
                    <a:pt x="29758" y="23314"/>
                  </a:cubicBezTo>
                  <a:lnTo>
                    <a:pt x="29758" y="23314"/>
                  </a:lnTo>
                  <a:cubicBezTo>
                    <a:pt x="27266" y="24408"/>
                    <a:pt x="24500" y="24773"/>
                    <a:pt x="21886" y="25593"/>
                  </a:cubicBezTo>
                  <a:cubicBezTo>
                    <a:pt x="18694" y="26596"/>
                    <a:pt x="15746" y="28238"/>
                    <a:pt x="13223" y="30426"/>
                  </a:cubicBezTo>
                  <a:cubicBezTo>
                    <a:pt x="14043" y="28967"/>
                    <a:pt x="14895" y="27569"/>
                    <a:pt x="15776" y="26171"/>
                  </a:cubicBezTo>
                  <a:cubicBezTo>
                    <a:pt x="15989" y="25837"/>
                    <a:pt x="16232" y="25502"/>
                    <a:pt x="16445" y="25168"/>
                  </a:cubicBezTo>
                  <a:cubicBezTo>
                    <a:pt x="16445" y="25198"/>
                    <a:pt x="16475" y="25229"/>
                    <a:pt x="16475" y="25259"/>
                  </a:cubicBezTo>
                  <a:cubicBezTo>
                    <a:pt x="16475" y="25198"/>
                    <a:pt x="16475" y="25137"/>
                    <a:pt x="16506" y="25077"/>
                  </a:cubicBezTo>
                  <a:lnTo>
                    <a:pt x="16870" y="24499"/>
                  </a:lnTo>
                  <a:cubicBezTo>
                    <a:pt x="18481" y="24074"/>
                    <a:pt x="20153" y="23891"/>
                    <a:pt x="21764" y="23587"/>
                  </a:cubicBezTo>
                  <a:cubicBezTo>
                    <a:pt x="23679" y="23253"/>
                    <a:pt x="25655" y="22919"/>
                    <a:pt x="27448" y="22128"/>
                  </a:cubicBezTo>
                  <a:cubicBezTo>
                    <a:pt x="29576" y="21186"/>
                    <a:pt x="31399" y="19666"/>
                    <a:pt x="32706" y="17751"/>
                  </a:cubicBezTo>
                  <a:lnTo>
                    <a:pt x="32706" y="17751"/>
                  </a:lnTo>
                  <a:cubicBezTo>
                    <a:pt x="30275" y="18724"/>
                    <a:pt x="27630" y="19028"/>
                    <a:pt x="25108" y="19788"/>
                  </a:cubicBezTo>
                  <a:cubicBezTo>
                    <a:pt x="22311" y="20578"/>
                    <a:pt x="19697" y="21915"/>
                    <a:pt x="17417" y="23709"/>
                  </a:cubicBezTo>
                  <a:cubicBezTo>
                    <a:pt x="18542" y="22037"/>
                    <a:pt x="19727" y="20396"/>
                    <a:pt x="20974" y="18815"/>
                  </a:cubicBezTo>
                  <a:cubicBezTo>
                    <a:pt x="22615" y="18359"/>
                    <a:pt x="24348" y="18146"/>
                    <a:pt x="25989" y="17842"/>
                  </a:cubicBezTo>
                  <a:cubicBezTo>
                    <a:pt x="27934" y="17508"/>
                    <a:pt x="29880" y="17174"/>
                    <a:pt x="31703" y="16383"/>
                  </a:cubicBezTo>
                  <a:cubicBezTo>
                    <a:pt x="33831" y="15441"/>
                    <a:pt x="35655" y="13921"/>
                    <a:pt x="36962" y="12007"/>
                  </a:cubicBezTo>
                  <a:lnTo>
                    <a:pt x="36962" y="12007"/>
                  </a:lnTo>
                  <a:cubicBezTo>
                    <a:pt x="34530" y="13010"/>
                    <a:pt x="31886" y="13314"/>
                    <a:pt x="29363" y="14043"/>
                  </a:cubicBezTo>
                  <a:cubicBezTo>
                    <a:pt x="26536" y="14864"/>
                    <a:pt x="23922" y="16201"/>
                    <a:pt x="21612" y="17994"/>
                  </a:cubicBezTo>
                  <a:cubicBezTo>
                    <a:pt x="22676" y="16687"/>
                    <a:pt x="23740" y="15441"/>
                    <a:pt x="24864" y="14195"/>
                  </a:cubicBezTo>
                  <a:lnTo>
                    <a:pt x="24864" y="14317"/>
                  </a:lnTo>
                  <a:cubicBezTo>
                    <a:pt x="24895" y="14225"/>
                    <a:pt x="24925" y="14165"/>
                    <a:pt x="24986" y="14073"/>
                  </a:cubicBezTo>
                  <a:cubicBezTo>
                    <a:pt x="25229" y="13830"/>
                    <a:pt x="25442" y="13557"/>
                    <a:pt x="25715" y="13314"/>
                  </a:cubicBezTo>
                  <a:cubicBezTo>
                    <a:pt x="26962" y="12979"/>
                    <a:pt x="28238" y="12827"/>
                    <a:pt x="29515" y="12584"/>
                  </a:cubicBezTo>
                  <a:cubicBezTo>
                    <a:pt x="31065" y="12310"/>
                    <a:pt x="32646" y="12037"/>
                    <a:pt x="34105" y="11399"/>
                  </a:cubicBezTo>
                  <a:cubicBezTo>
                    <a:pt x="35837" y="10639"/>
                    <a:pt x="37296" y="9423"/>
                    <a:pt x="38360" y="7873"/>
                  </a:cubicBezTo>
                  <a:lnTo>
                    <a:pt x="38360" y="7873"/>
                  </a:lnTo>
                  <a:cubicBezTo>
                    <a:pt x="36384" y="8663"/>
                    <a:pt x="34257" y="8906"/>
                    <a:pt x="32220" y="9514"/>
                  </a:cubicBezTo>
                  <a:cubicBezTo>
                    <a:pt x="30366" y="10061"/>
                    <a:pt x="28633" y="10882"/>
                    <a:pt x="27053" y="11946"/>
                  </a:cubicBezTo>
                  <a:cubicBezTo>
                    <a:pt x="28117" y="10882"/>
                    <a:pt x="29241" y="9848"/>
                    <a:pt x="30396" y="8845"/>
                  </a:cubicBezTo>
                  <a:cubicBezTo>
                    <a:pt x="31156" y="8389"/>
                    <a:pt x="31977" y="7994"/>
                    <a:pt x="32737" y="7569"/>
                  </a:cubicBezTo>
                  <a:cubicBezTo>
                    <a:pt x="34165" y="6839"/>
                    <a:pt x="35503" y="5958"/>
                    <a:pt x="36719" y="4924"/>
                  </a:cubicBezTo>
                  <a:cubicBezTo>
                    <a:pt x="38087" y="3648"/>
                    <a:pt x="39090" y="2006"/>
                    <a:pt x="39576" y="213"/>
                  </a:cubicBezTo>
                  <a:lnTo>
                    <a:pt x="39576" y="213"/>
                  </a:lnTo>
                  <a:cubicBezTo>
                    <a:pt x="37995" y="1611"/>
                    <a:pt x="36050" y="2523"/>
                    <a:pt x="34317" y="3769"/>
                  </a:cubicBezTo>
                  <a:cubicBezTo>
                    <a:pt x="32403" y="5107"/>
                    <a:pt x="30792" y="6778"/>
                    <a:pt x="29515" y="8754"/>
                  </a:cubicBezTo>
                  <a:cubicBezTo>
                    <a:pt x="28208" y="9879"/>
                    <a:pt x="26962" y="11064"/>
                    <a:pt x="25746" y="12310"/>
                  </a:cubicBezTo>
                  <a:cubicBezTo>
                    <a:pt x="26475" y="10396"/>
                    <a:pt x="26901" y="8389"/>
                    <a:pt x="26962" y="6353"/>
                  </a:cubicBezTo>
                  <a:cubicBezTo>
                    <a:pt x="27022" y="4225"/>
                    <a:pt x="26749" y="2098"/>
                    <a:pt x="27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61"/>
            <p:cNvSpPr/>
            <p:nvPr/>
          </p:nvSpPr>
          <p:spPr>
            <a:xfrm>
              <a:off x="3557721" y="4071783"/>
              <a:ext cx="280637" cy="241014"/>
            </a:xfrm>
            <a:custGeom>
              <a:avLst/>
              <a:gdLst/>
              <a:ahLst/>
              <a:cxnLst/>
              <a:rect l="l" t="t" r="r" b="b"/>
              <a:pathLst>
                <a:path w="18238" h="15663" extrusionOk="0">
                  <a:moveTo>
                    <a:pt x="5235" y="0"/>
                  </a:moveTo>
                  <a:cubicBezTo>
                    <a:pt x="4302" y="0"/>
                    <a:pt x="3407" y="165"/>
                    <a:pt x="2645" y="556"/>
                  </a:cubicBezTo>
                  <a:cubicBezTo>
                    <a:pt x="1" y="1893"/>
                    <a:pt x="1338" y="5723"/>
                    <a:pt x="2371" y="7699"/>
                  </a:cubicBezTo>
                  <a:cubicBezTo>
                    <a:pt x="5077" y="12866"/>
                    <a:pt x="11156" y="15298"/>
                    <a:pt x="16688" y="15663"/>
                  </a:cubicBezTo>
                  <a:lnTo>
                    <a:pt x="18238" y="13565"/>
                  </a:lnTo>
                  <a:cubicBezTo>
                    <a:pt x="16749" y="9857"/>
                    <a:pt x="15502" y="5784"/>
                    <a:pt x="12493" y="2927"/>
                  </a:cubicBezTo>
                  <a:cubicBezTo>
                    <a:pt x="11976" y="2441"/>
                    <a:pt x="11399" y="1985"/>
                    <a:pt x="10791" y="1620"/>
                  </a:cubicBezTo>
                  <a:cubicBezTo>
                    <a:pt x="9348" y="733"/>
                    <a:pt x="7205" y="0"/>
                    <a:pt x="5235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61"/>
            <p:cNvSpPr/>
            <p:nvPr/>
          </p:nvSpPr>
          <p:spPr>
            <a:xfrm>
              <a:off x="3578295" y="4073321"/>
              <a:ext cx="251647" cy="217964"/>
            </a:xfrm>
            <a:custGeom>
              <a:avLst/>
              <a:gdLst/>
              <a:ahLst/>
              <a:cxnLst/>
              <a:rect l="l" t="t" r="r" b="b"/>
              <a:pathLst>
                <a:path w="16354" h="14165" extrusionOk="0">
                  <a:moveTo>
                    <a:pt x="5229" y="0"/>
                  </a:moveTo>
                  <a:cubicBezTo>
                    <a:pt x="5199" y="578"/>
                    <a:pt x="5107" y="1246"/>
                    <a:pt x="5016" y="1976"/>
                  </a:cubicBezTo>
                  <a:cubicBezTo>
                    <a:pt x="4895" y="3009"/>
                    <a:pt x="4834" y="4073"/>
                    <a:pt x="4864" y="5137"/>
                  </a:cubicBezTo>
                  <a:lnTo>
                    <a:pt x="4834" y="5107"/>
                  </a:lnTo>
                  <a:cubicBezTo>
                    <a:pt x="4287" y="4559"/>
                    <a:pt x="3831" y="4103"/>
                    <a:pt x="3527" y="3800"/>
                  </a:cubicBezTo>
                  <a:cubicBezTo>
                    <a:pt x="3375" y="3617"/>
                    <a:pt x="3223" y="3465"/>
                    <a:pt x="3041" y="3313"/>
                  </a:cubicBezTo>
                  <a:lnTo>
                    <a:pt x="3041" y="3313"/>
                  </a:lnTo>
                  <a:cubicBezTo>
                    <a:pt x="3162" y="3496"/>
                    <a:pt x="3284" y="3678"/>
                    <a:pt x="3466" y="3860"/>
                  </a:cubicBezTo>
                  <a:cubicBezTo>
                    <a:pt x="3740" y="4195"/>
                    <a:pt x="4165" y="4681"/>
                    <a:pt x="4682" y="5258"/>
                  </a:cubicBezTo>
                  <a:lnTo>
                    <a:pt x="4773" y="5319"/>
                  </a:lnTo>
                  <a:cubicBezTo>
                    <a:pt x="4256" y="5258"/>
                    <a:pt x="2919" y="5198"/>
                    <a:pt x="1338" y="5015"/>
                  </a:cubicBezTo>
                  <a:lnTo>
                    <a:pt x="1" y="4863"/>
                  </a:lnTo>
                  <a:lnTo>
                    <a:pt x="1" y="4863"/>
                  </a:lnTo>
                  <a:cubicBezTo>
                    <a:pt x="1" y="4955"/>
                    <a:pt x="31" y="5015"/>
                    <a:pt x="62" y="5107"/>
                  </a:cubicBezTo>
                  <a:cubicBezTo>
                    <a:pt x="426" y="5167"/>
                    <a:pt x="852" y="5228"/>
                    <a:pt x="1308" y="5289"/>
                  </a:cubicBezTo>
                  <a:cubicBezTo>
                    <a:pt x="2311" y="5380"/>
                    <a:pt x="3223" y="5441"/>
                    <a:pt x="3892" y="5441"/>
                  </a:cubicBezTo>
                  <a:cubicBezTo>
                    <a:pt x="4226" y="5441"/>
                    <a:pt x="4530" y="5441"/>
                    <a:pt x="4864" y="5410"/>
                  </a:cubicBezTo>
                  <a:cubicBezTo>
                    <a:pt x="5351" y="5958"/>
                    <a:pt x="5959" y="6566"/>
                    <a:pt x="6627" y="7204"/>
                  </a:cubicBezTo>
                  <a:cubicBezTo>
                    <a:pt x="7326" y="7842"/>
                    <a:pt x="8025" y="8450"/>
                    <a:pt x="8816" y="9088"/>
                  </a:cubicBezTo>
                  <a:cubicBezTo>
                    <a:pt x="8603" y="9119"/>
                    <a:pt x="8208" y="9180"/>
                    <a:pt x="7721" y="9240"/>
                  </a:cubicBezTo>
                  <a:cubicBezTo>
                    <a:pt x="6931" y="9362"/>
                    <a:pt x="5867" y="9514"/>
                    <a:pt x="4651" y="9635"/>
                  </a:cubicBezTo>
                  <a:cubicBezTo>
                    <a:pt x="3892" y="9696"/>
                    <a:pt x="3192" y="9757"/>
                    <a:pt x="2554" y="9818"/>
                  </a:cubicBezTo>
                  <a:lnTo>
                    <a:pt x="2767" y="10061"/>
                  </a:lnTo>
                  <a:cubicBezTo>
                    <a:pt x="3344" y="10031"/>
                    <a:pt x="4013" y="9970"/>
                    <a:pt x="4682" y="9909"/>
                  </a:cubicBezTo>
                  <a:cubicBezTo>
                    <a:pt x="5715" y="9787"/>
                    <a:pt x="6749" y="9635"/>
                    <a:pt x="7752" y="9423"/>
                  </a:cubicBezTo>
                  <a:cubicBezTo>
                    <a:pt x="8147" y="9332"/>
                    <a:pt x="8512" y="9240"/>
                    <a:pt x="8876" y="9149"/>
                  </a:cubicBezTo>
                  <a:lnTo>
                    <a:pt x="9180" y="9392"/>
                  </a:lnTo>
                  <a:cubicBezTo>
                    <a:pt x="10123" y="10152"/>
                    <a:pt x="11035" y="10821"/>
                    <a:pt x="11886" y="11429"/>
                  </a:cubicBezTo>
                  <a:cubicBezTo>
                    <a:pt x="12372" y="11763"/>
                    <a:pt x="12828" y="12067"/>
                    <a:pt x="13253" y="12341"/>
                  </a:cubicBezTo>
                  <a:cubicBezTo>
                    <a:pt x="12950" y="12371"/>
                    <a:pt x="11430" y="12827"/>
                    <a:pt x="9576" y="13283"/>
                  </a:cubicBezTo>
                  <a:cubicBezTo>
                    <a:pt x="8937" y="13435"/>
                    <a:pt x="8329" y="13556"/>
                    <a:pt x="7813" y="13678"/>
                  </a:cubicBezTo>
                  <a:lnTo>
                    <a:pt x="8177" y="13860"/>
                  </a:lnTo>
                  <a:cubicBezTo>
                    <a:pt x="8633" y="13769"/>
                    <a:pt x="9120" y="13678"/>
                    <a:pt x="9606" y="13556"/>
                  </a:cubicBezTo>
                  <a:cubicBezTo>
                    <a:pt x="10670" y="13283"/>
                    <a:pt x="11582" y="13009"/>
                    <a:pt x="12250" y="12797"/>
                  </a:cubicBezTo>
                  <a:cubicBezTo>
                    <a:pt x="12585" y="12675"/>
                    <a:pt x="12950" y="12523"/>
                    <a:pt x="13253" y="12371"/>
                  </a:cubicBezTo>
                  <a:lnTo>
                    <a:pt x="13405" y="12432"/>
                  </a:lnTo>
                  <a:lnTo>
                    <a:pt x="13405" y="12462"/>
                  </a:lnTo>
                  <a:cubicBezTo>
                    <a:pt x="13649" y="12645"/>
                    <a:pt x="13922" y="12797"/>
                    <a:pt x="14165" y="12949"/>
                  </a:cubicBezTo>
                  <a:cubicBezTo>
                    <a:pt x="14834" y="13344"/>
                    <a:pt x="15381" y="13678"/>
                    <a:pt x="15776" y="13860"/>
                  </a:cubicBezTo>
                  <a:cubicBezTo>
                    <a:pt x="15959" y="13982"/>
                    <a:pt x="16141" y="14073"/>
                    <a:pt x="16354" y="14164"/>
                  </a:cubicBezTo>
                  <a:cubicBezTo>
                    <a:pt x="16171" y="14012"/>
                    <a:pt x="15989" y="13891"/>
                    <a:pt x="15807" y="13800"/>
                  </a:cubicBezTo>
                  <a:cubicBezTo>
                    <a:pt x="15442" y="13556"/>
                    <a:pt x="14895" y="13222"/>
                    <a:pt x="14257" y="12797"/>
                  </a:cubicBezTo>
                  <a:cubicBezTo>
                    <a:pt x="13983" y="12645"/>
                    <a:pt x="13709" y="12462"/>
                    <a:pt x="13436" y="12249"/>
                  </a:cubicBezTo>
                  <a:cubicBezTo>
                    <a:pt x="13466" y="12067"/>
                    <a:pt x="13527" y="11733"/>
                    <a:pt x="13588" y="11307"/>
                  </a:cubicBezTo>
                  <a:cubicBezTo>
                    <a:pt x="13679" y="10578"/>
                    <a:pt x="13831" y="9575"/>
                    <a:pt x="14013" y="8450"/>
                  </a:cubicBezTo>
                  <a:cubicBezTo>
                    <a:pt x="14074" y="8024"/>
                    <a:pt x="14165" y="7599"/>
                    <a:pt x="14226" y="7204"/>
                  </a:cubicBezTo>
                  <a:lnTo>
                    <a:pt x="14044" y="6839"/>
                  </a:lnTo>
                  <a:cubicBezTo>
                    <a:pt x="13922" y="7295"/>
                    <a:pt x="13831" y="7842"/>
                    <a:pt x="13740" y="8389"/>
                  </a:cubicBezTo>
                  <a:cubicBezTo>
                    <a:pt x="13557" y="9514"/>
                    <a:pt x="13436" y="10547"/>
                    <a:pt x="13375" y="11277"/>
                  </a:cubicBezTo>
                  <a:cubicBezTo>
                    <a:pt x="13345" y="11642"/>
                    <a:pt x="13314" y="11976"/>
                    <a:pt x="13314" y="12189"/>
                  </a:cubicBezTo>
                  <a:cubicBezTo>
                    <a:pt x="12889" y="11885"/>
                    <a:pt x="12433" y="11581"/>
                    <a:pt x="11946" y="11246"/>
                  </a:cubicBezTo>
                  <a:cubicBezTo>
                    <a:pt x="11126" y="10639"/>
                    <a:pt x="10214" y="9939"/>
                    <a:pt x="9302" y="9210"/>
                  </a:cubicBezTo>
                  <a:lnTo>
                    <a:pt x="9028" y="8967"/>
                  </a:lnTo>
                  <a:cubicBezTo>
                    <a:pt x="9089" y="8754"/>
                    <a:pt x="9211" y="8268"/>
                    <a:pt x="9332" y="7629"/>
                  </a:cubicBezTo>
                  <a:cubicBezTo>
                    <a:pt x="9515" y="6687"/>
                    <a:pt x="9728" y="5380"/>
                    <a:pt x="9940" y="3921"/>
                  </a:cubicBezTo>
                  <a:cubicBezTo>
                    <a:pt x="10032" y="3252"/>
                    <a:pt x="10092" y="2614"/>
                    <a:pt x="10153" y="2006"/>
                  </a:cubicBezTo>
                  <a:cubicBezTo>
                    <a:pt x="10062" y="1945"/>
                    <a:pt x="10001" y="1885"/>
                    <a:pt x="9910" y="1854"/>
                  </a:cubicBezTo>
                  <a:cubicBezTo>
                    <a:pt x="9849" y="2462"/>
                    <a:pt x="9758" y="3161"/>
                    <a:pt x="9667" y="3860"/>
                  </a:cubicBezTo>
                  <a:cubicBezTo>
                    <a:pt x="9454" y="5319"/>
                    <a:pt x="9272" y="6626"/>
                    <a:pt x="9150" y="7569"/>
                  </a:cubicBezTo>
                  <a:cubicBezTo>
                    <a:pt x="9059" y="8207"/>
                    <a:pt x="8998" y="8663"/>
                    <a:pt x="8968" y="8906"/>
                  </a:cubicBezTo>
                  <a:cubicBezTo>
                    <a:pt x="8177" y="8268"/>
                    <a:pt x="7417" y="7599"/>
                    <a:pt x="6749" y="6991"/>
                  </a:cubicBezTo>
                  <a:cubicBezTo>
                    <a:pt x="6080" y="6383"/>
                    <a:pt x="5411" y="5714"/>
                    <a:pt x="4864" y="5198"/>
                  </a:cubicBezTo>
                  <a:cubicBezTo>
                    <a:pt x="4955" y="4803"/>
                    <a:pt x="5047" y="3496"/>
                    <a:pt x="5229" y="1976"/>
                  </a:cubicBezTo>
                  <a:cubicBezTo>
                    <a:pt x="5320" y="1246"/>
                    <a:pt x="5381" y="578"/>
                    <a:pt x="5472" y="30"/>
                  </a:cubicBezTo>
                  <a:lnTo>
                    <a:pt x="5229" y="0"/>
                  </a:ln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61"/>
            <p:cNvSpPr/>
            <p:nvPr/>
          </p:nvSpPr>
          <p:spPr>
            <a:xfrm>
              <a:off x="3727030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1962" y="1"/>
                  </a:moveTo>
                  <a:cubicBezTo>
                    <a:pt x="11278" y="1"/>
                    <a:pt x="10597" y="102"/>
                    <a:pt x="9940" y="321"/>
                  </a:cubicBezTo>
                  <a:cubicBezTo>
                    <a:pt x="8603" y="807"/>
                    <a:pt x="7387" y="1598"/>
                    <a:pt x="6445" y="2662"/>
                  </a:cubicBezTo>
                  <a:cubicBezTo>
                    <a:pt x="3952" y="5154"/>
                    <a:pt x="2402" y="7434"/>
                    <a:pt x="1703" y="10990"/>
                  </a:cubicBezTo>
                  <a:cubicBezTo>
                    <a:pt x="1" y="19622"/>
                    <a:pt x="2584" y="29714"/>
                    <a:pt x="10214" y="34820"/>
                  </a:cubicBezTo>
                  <a:lnTo>
                    <a:pt x="22463" y="32966"/>
                  </a:lnTo>
                  <a:cubicBezTo>
                    <a:pt x="26141" y="27160"/>
                    <a:pt x="26749" y="21264"/>
                    <a:pt x="25199" y="14546"/>
                  </a:cubicBezTo>
                  <a:cubicBezTo>
                    <a:pt x="24013" y="9318"/>
                    <a:pt x="21095" y="4394"/>
                    <a:pt x="16536" y="1446"/>
                  </a:cubicBezTo>
                  <a:cubicBezTo>
                    <a:pt x="15174" y="552"/>
                    <a:pt x="13559" y="1"/>
                    <a:pt x="11962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61"/>
            <p:cNvSpPr/>
            <p:nvPr/>
          </p:nvSpPr>
          <p:spPr>
            <a:xfrm>
              <a:off x="3751819" y="3823090"/>
              <a:ext cx="369977" cy="491584"/>
            </a:xfrm>
            <a:custGeom>
              <a:avLst/>
              <a:gdLst/>
              <a:ahLst/>
              <a:cxnLst/>
              <a:rect l="l" t="t" r="r" b="b"/>
              <a:pathLst>
                <a:path w="24044" h="31947" extrusionOk="0">
                  <a:moveTo>
                    <a:pt x="12098" y="7934"/>
                  </a:moveTo>
                  <a:lnTo>
                    <a:pt x="12068" y="7964"/>
                  </a:lnTo>
                  <a:lnTo>
                    <a:pt x="12068" y="7934"/>
                  </a:lnTo>
                  <a:close/>
                  <a:moveTo>
                    <a:pt x="15533" y="0"/>
                  </a:moveTo>
                  <a:cubicBezTo>
                    <a:pt x="15229" y="608"/>
                    <a:pt x="14925" y="1247"/>
                    <a:pt x="14591" y="1946"/>
                  </a:cubicBezTo>
                  <a:cubicBezTo>
                    <a:pt x="13831" y="3587"/>
                    <a:pt x="13162" y="5107"/>
                    <a:pt x="12737" y="6232"/>
                  </a:cubicBezTo>
                  <a:cubicBezTo>
                    <a:pt x="12433" y="6991"/>
                    <a:pt x="12220" y="7539"/>
                    <a:pt x="12129" y="7842"/>
                  </a:cubicBezTo>
                  <a:lnTo>
                    <a:pt x="12068" y="7782"/>
                  </a:lnTo>
                  <a:cubicBezTo>
                    <a:pt x="11916" y="7235"/>
                    <a:pt x="11794" y="6748"/>
                    <a:pt x="11642" y="6262"/>
                  </a:cubicBezTo>
                  <a:cubicBezTo>
                    <a:pt x="11278" y="4803"/>
                    <a:pt x="10882" y="3648"/>
                    <a:pt x="10639" y="2827"/>
                  </a:cubicBezTo>
                  <a:cubicBezTo>
                    <a:pt x="10518" y="2432"/>
                    <a:pt x="10366" y="2007"/>
                    <a:pt x="10214" y="1611"/>
                  </a:cubicBezTo>
                  <a:lnTo>
                    <a:pt x="10214" y="1611"/>
                  </a:lnTo>
                  <a:cubicBezTo>
                    <a:pt x="10274" y="2037"/>
                    <a:pt x="10366" y="2462"/>
                    <a:pt x="10487" y="2888"/>
                  </a:cubicBezTo>
                  <a:cubicBezTo>
                    <a:pt x="10700" y="3678"/>
                    <a:pt x="11034" y="4864"/>
                    <a:pt x="11399" y="6292"/>
                  </a:cubicBezTo>
                  <a:cubicBezTo>
                    <a:pt x="11490" y="6687"/>
                    <a:pt x="11582" y="7083"/>
                    <a:pt x="11703" y="7508"/>
                  </a:cubicBezTo>
                  <a:cubicBezTo>
                    <a:pt x="11338" y="7326"/>
                    <a:pt x="10852" y="7022"/>
                    <a:pt x="10274" y="6687"/>
                  </a:cubicBezTo>
                  <a:cubicBezTo>
                    <a:pt x="8998" y="5988"/>
                    <a:pt x="7235" y="5016"/>
                    <a:pt x="5290" y="3952"/>
                  </a:cubicBezTo>
                  <a:lnTo>
                    <a:pt x="3040" y="2766"/>
                  </a:lnTo>
                  <a:cubicBezTo>
                    <a:pt x="2980" y="2888"/>
                    <a:pt x="2888" y="2979"/>
                    <a:pt x="2828" y="3070"/>
                  </a:cubicBezTo>
                  <a:cubicBezTo>
                    <a:pt x="3527" y="3435"/>
                    <a:pt x="4287" y="3861"/>
                    <a:pt x="5107" y="4286"/>
                  </a:cubicBezTo>
                  <a:cubicBezTo>
                    <a:pt x="7053" y="5350"/>
                    <a:pt x="8846" y="6292"/>
                    <a:pt x="10153" y="6931"/>
                  </a:cubicBezTo>
                  <a:cubicBezTo>
                    <a:pt x="10822" y="7265"/>
                    <a:pt x="11369" y="7539"/>
                    <a:pt x="11764" y="7721"/>
                  </a:cubicBezTo>
                  <a:cubicBezTo>
                    <a:pt x="12007" y="8846"/>
                    <a:pt x="12311" y="10061"/>
                    <a:pt x="12615" y="11399"/>
                  </a:cubicBezTo>
                  <a:cubicBezTo>
                    <a:pt x="12980" y="13101"/>
                    <a:pt x="13344" y="14925"/>
                    <a:pt x="13679" y="16840"/>
                  </a:cubicBezTo>
                  <a:lnTo>
                    <a:pt x="13223" y="16536"/>
                  </a:lnTo>
                  <a:cubicBezTo>
                    <a:pt x="12767" y="16262"/>
                    <a:pt x="12068" y="15837"/>
                    <a:pt x="11217" y="15350"/>
                  </a:cubicBezTo>
                  <a:cubicBezTo>
                    <a:pt x="9545" y="14347"/>
                    <a:pt x="7174" y="13040"/>
                    <a:pt x="4499" y="11642"/>
                  </a:cubicBezTo>
                  <a:cubicBezTo>
                    <a:pt x="2919" y="10821"/>
                    <a:pt x="1399" y="10061"/>
                    <a:pt x="62" y="9393"/>
                  </a:cubicBezTo>
                  <a:cubicBezTo>
                    <a:pt x="62" y="9514"/>
                    <a:pt x="31" y="9636"/>
                    <a:pt x="1" y="9757"/>
                  </a:cubicBezTo>
                  <a:cubicBezTo>
                    <a:pt x="1308" y="10426"/>
                    <a:pt x="2767" y="11186"/>
                    <a:pt x="4317" y="11976"/>
                  </a:cubicBezTo>
                  <a:cubicBezTo>
                    <a:pt x="6992" y="13374"/>
                    <a:pt x="9363" y="14651"/>
                    <a:pt x="11095" y="15593"/>
                  </a:cubicBezTo>
                  <a:lnTo>
                    <a:pt x="13162" y="16688"/>
                  </a:lnTo>
                  <a:lnTo>
                    <a:pt x="13709" y="16961"/>
                  </a:lnTo>
                  <a:cubicBezTo>
                    <a:pt x="13770" y="17204"/>
                    <a:pt x="13800" y="17447"/>
                    <a:pt x="13861" y="17721"/>
                  </a:cubicBezTo>
                  <a:cubicBezTo>
                    <a:pt x="14226" y="19970"/>
                    <a:pt x="14560" y="22128"/>
                    <a:pt x="14834" y="24074"/>
                  </a:cubicBezTo>
                  <a:cubicBezTo>
                    <a:pt x="14895" y="24651"/>
                    <a:pt x="14986" y="25198"/>
                    <a:pt x="15047" y="25745"/>
                  </a:cubicBezTo>
                  <a:cubicBezTo>
                    <a:pt x="14925" y="25654"/>
                    <a:pt x="14743" y="25533"/>
                    <a:pt x="14469" y="25381"/>
                  </a:cubicBezTo>
                  <a:cubicBezTo>
                    <a:pt x="14013" y="25107"/>
                    <a:pt x="13375" y="24742"/>
                    <a:pt x="12554" y="24286"/>
                  </a:cubicBezTo>
                  <a:cubicBezTo>
                    <a:pt x="10396" y="23162"/>
                    <a:pt x="8177" y="22159"/>
                    <a:pt x="5928" y="21247"/>
                  </a:cubicBezTo>
                  <a:cubicBezTo>
                    <a:pt x="3770" y="20396"/>
                    <a:pt x="1733" y="19697"/>
                    <a:pt x="62" y="19180"/>
                  </a:cubicBezTo>
                  <a:lnTo>
                    <a:pt x="62" y="19180"/>
                  </a:lnTo>
                  <a:cubicBezTo>
                    <a:pt x="92" y="19302"/>
                    <a:pt x="122" y="19423"/>
                    <a:pt x="153" y="19514"/>
                  </a:cubicBezTo>
                  <a:cubicBezTo>
                    <a:pt x="1733" y="20062"/>
                    <a:pt x="3709" y="20761"/>
                    <a:pt x="5776" y="21612"/>
                  </a:cubicBezTo>
                  <a:cubicBezTo>
                    <a:pt x="8420" y="22676"/>
                    <a:pt x="10761" y="23739"/>
                    <a:pt x="12433" y="24560"/>
                  </a:cubicBezTo>
                  <a:lnTo>
                    <a:pt x="14378" y="25563"/>
                  </a:lnTo>
                  <a:cubicBezTo>
                    <a:pt x="14682" y="25715"/>
                    <a:pt x="14925" y="25806"/>
                    <a:pt x="15047" y="25867"/>
                  </a:cubicBezTo>
                  <a:cubicBezTo>
                    <a:pt x="15199" y="27144"/>
                    <a:pt x="15320" y="28299"/>
                    <a:pt x="15411" y="29363"/>
                  </a:cubicBezTo>
                  <a:cubicBezTo>
                    <a:pt x="15503" y="30396"/>
                    <a:pt x="15594" y="31247"/>
                    <a:pt x="15655" y="31946"/>
                  </a:cubicBezTo>
                  <a:lnTo>
                    <a:pt x="15867" y="31946"/>
                  </a:lnTo>
                  <a:cubicBezTo>
                    <a:pt x="15807" y="31217"/>
                    <a:pt x="15776" y="30335"/>
                    <a:pt x="15685" y="29332"/>
                  </a:cubicBezTo>
                  <a:cubicBezTo>
                    <a:pt x="15594" y="28299"/>
                    <a:pt x="15503" y="27174"/>
                    <a:pt x="15351" y="25897"/>
                  </a:cubicBezTo>
                  <a:cubicBezTo>
                    <a:pt x="15442" y="25806"/>
                    <a:pt x="15594" y="25654"/>
                    <a:pt x="15746" y="25502"/>
                  </a:cubicBezTo>
                  <a:cubicBezTo>
                    <a:pt x="16110" y="25077"/>
                    <a:pt x="16597" y="24469"/>
                    <a:pt x="17235" y="23709"/>
                  </a:cubicBezTo>
                  <a:cubicBezTo>
                    <a:pt x="18481" y="22189"/>
                    <a:pt x="20183" y="20062"/>
                    <a:pt x="22007" y="17691"/>
                  </a:cubicBezTo>
                  <a:cubicBezTo>
                    <a:pt x="22737" y="16748"/>
                    <a:pt x="23405" y="15867"/>
                    <a:pt x="24044" y="15016"/>
                  </a:cubicBezTo>
                  <a:cubicBezTo>
                    <a:pt x="24013" y="14864"/>
                    <a:pt x="23983" y="14712"/>
                    <a:pt x="23953" y="14530"/>
                  </a:cubicBezTo>
                  <a:lnTo>
                    <a:pt x="21703" y="17447"/>
                  </a:lnTo>
                  <a:lnTo>
                    <a:pt x="17022" y="23527"/>
                  </a:lnTo>
                  <a:cubicBezTo>
                    <a:pt x="16414" y="24317"/>
                    <a:pt x="15958" y="24955"/>
                    <a:pt x="15624" y="25381"/>
                  </a:cubicBezTo>
                  <a:lnTo>
                    <a:pt x="15351" y="25776"/>
                  </a:lnTo>
                  <a:cubicBezTo>
                    <a:pt x="15290" y="25229"/>
                    <a:pt x="15229" y="24651"/>
                    <a:pt x="15138" y="24074"/>
                  </a:cubicBezTo>
                  <a:cubicBezTo>
                    <a:pt x="14895" y="22128"/>
                    <a:pt x="14591" y="19970"/>
                    <a:pt x="14196" y="17721"/>
                  </a:cubicBezTo>
                  <a:cubicBezTo>
                    <a:pt x="14135" y="17447"/>
                    <a:pt x="14104" y="17174"/>
                    <a:pt x="14044" y="16900"/>
                  </a:cubicBezTo>
                  <a:cubicBezTo>
                    <a:pt x="14256" y="16627"/>
                    <a:pt x="14682" y="16080"/>
                    <a:pt x="15259" y="15289"/>
                  </a:cubicBezTo>
                  <a:cubicBezTo>
                    <a:pt x="16080" y="14134"/>
                    <a:pt x="17205" y="12584"/>
                    <a:pt x="18512" y="10912"/>
                  </a:cubicBezTo>
                  <a:cubicBezTo>
                    <a:pt x="19667" y="9453"/>
                    <a:pt x="20700" y="8116"/>
                    <a:pt x="21551" y="7113"/>
                  </a:cubicBezTo>
                  <a:lnTo>
                    <a:pt x="21399" y="6809"/>
                  </a:lnTo>
                  <a:cubicBezTo>
                    <a:pt x="20518" y="7842"/>
                    <a:pt x="19393" y="9150"/>
                    <a:pt x="18238" y="10669"/>
                  </a:cubicBezTo>
                  <a:cubicBezTo>
                    <a:pt x="16931" y="12371"/>
                    <a:pt x="15807" y="13952"/>
                    <a:pt x="15047" y="15137"/>
                  </a:cubicBezTo>
                  <a:cubicBezTo>
                    <a:pt x="14560" y="15867"/>
                    <a:pt x="14226" y="16444"/>
                    <a:pt x="14044" y="16748"/>
                  </a:cubicBezTo>
                  <a:cubicBezTo>
                    <a:pt x="13679" y="14864"/>
                    <a:pt x="13314" y="13040"/>
                    <a:pt x="12949" y="11399"/>
                  </a:cubicBezTo>
                  <a:cubicBezTo>
                    <a:pt x="12645" y="10213"/>
                    <a:pt x="12372" y="9089"/>
                    <a:pt x="12129" y="8086"/>
                  </a:cubicBezTo>
                  <a:lnTo>
                    <a:pt x="12189" y="7964"/>
                  </a:lnTo>
                  <a:cubicBezTo>
                    <a:pt x="12230" y="7964"/>
                    <a:pt x="12257" y="7978"/>
                    <a:pt x="12270" y="7978"/>
                  </a:cubicBezTo>
                  <a:cubicBezTo>
                    <a:pt x="12277" y="7978"/>
                    <a:pt x="12281" y="7974"/>
                    <a:pt x="12281" y="7964"/>
                  </a:cubicBezTo>
                  <a:cubicBezTo>
                    <a:pt x="12281" y="7934"/>
                    <a:pt x="12250" y="7934"/>
                    <a:pt x="12220" y="7903"/>
                  </a:cubicBezTo>
                  <a:cubicBezTo>
                    <a:pt x="12372" y="7630"/>
                    <a:pt x="12615" y="7113"/>
                    <a:pt x="12980" y="6353"/>
                  </a:cubicBezTo>
                  <a:cubicBezTo>
                    <a:pt x="13679" y="4833"/>
                    <a:pt x="14287" y="3526"/>
                    <a:pt x="14955" y="2128"/>
                  </a:cubicBezTo>
                  <a:cubicBezTo>
                    <a:pt x="15259" y="1490"/>
                    <a:pt x="15563" y="852"/>
                    <a:pt x="15837" y="213"/>
                  </a:cubicBezTo>
                  <a:lnTo>
                    <a:pt x="15533" y="0"/>
                  </a:ln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61"/>
            <p:cNvSpPr/>
            <p:nvPr/>
          </p:nvSpPr>
          <p:spPr>
            <a:xfrm>
              <a:off x="4000174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19809" y="0"/>
                  </a:moveTo>
                  <a:cubicBezTo>
                    <a:pt x="19144" y="0"/>
                    <a:pt x="18514" y="36"/>
                    <a:pt x="17965" y="89"/>
                  </a:cubicBezTo>
                  <a:cubicBezTo>
                    <a:pt x="9788" y="880"/>
                    <a:pt x="3405" y="7536"/>
                    <a:pt x="1" y="14558"/>
                  </a:cubicBezTo>
                  <a:lnTo>
                    <a:pt x="1885" y="17658"/>
                  </a:lnTo>
                  <a:cubicBezTo>
                    <a:pt x="3661" y="17668"/>
                    <a:pt x="5467" y="17725"/>
                    <a:pt x="7274" y="17725"/>
                  </a:cubicBezTo>
                  <a:cubicBezTo>
                    <a:pt x="11219" y="17725"/>
                    <a:pt x="15168" y="17451"/>
                    <a:pt x="18816" y="15804"/>
                  </a:cubicBezTo>
                  <a:cubicBezTo>
                    <a:pt x="19758" y="15378"/>
                    <a:pt x="20640" y="14862"/>
                    <a:pt x="21460" y="14284"/>
                  </a:cubicBezTo>
                  <a:cubicBezTo>
                    <a:pt x="24287" y="12187"/>
                    <a:pt x="27479" y="7931"/>
                    <a:pt x="27144" y="4193"/>
                  </a:cubicBezTo>
                  <a:cubicBezTo>
                    <a:pt x="26869" y="785"/>
                    <a:pt x="22936" y="0"/>
                    <a:pt x="1980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61"/>
            <p:cNvSpPr/>
            <p:nvPr/>
          </p:nvSpPr>
          <p:spPr>
            <a:xfrm>
              <a:off x="4019362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20487" y="1"/>
                  </a:moveTo>
                  <a:cubicBezTo>
                    <a:pt x="20183" y="457"/>
                    <a:pt x="19909" y="973"/>
                    <a:pt x="19605" y="1521"/>
                  </a:cubicBezTo>
                  <a:cubicBezTo>
                    <a:pt x="18937" y="2797"/>
                    <a:pt x="18390" y="3983"/>
                    <a:pt x="18025" y="4834"/>
                  </a:cubicBezTo>
                  <a:cubicBezTo>
                    <a:pt x="17782" y="5411"/>
                    <a:pt x="17630" y="5837"/>
                    <a:pt x="17569" y="6080"/>
                  </a:cubicBezTo>
                  <a:cubicBezTo>
                    <a:pt x="16596" y="6475"/>
                    <a:pt x="15502" y="6931"/>
                    <a:pt x="14286" y="7478"/>
                  </a:cubicBezTo>
                  <a:cubicBezTo>
                    <a:pt x="13131" y="8025"/>
                    <a:pt x="11915" y="8633"/>
                    <a:pt x="10639" y="9302"/>
                  </a:cubicBezTo>
                  <a:cubicBezTo>
                    <a:pt x="10730" y="9028"/>
                    <a:pt x="10851" y="8512"/>
                    <a:pt x="11034" y="7812"/>
                  </a:cubicBezTo>
                  <a:cubicBezTo>
                    <a:pt x="11277" y="6749"/>
                    <a:pt x="11672" y="5259"/>
                    <a:pt x="12128" y="3618"/>
                  </a:cubicBezTo>
                  <a:cubicBezTo>
                    <a:pt x="12432" y="2584"/>
                    <a:pt x="12736" y="1612"/>
                    <a:pt x="12979" y="761"/>
                  </a:cubicBezTo>
                  <a:lnTo>
                    <a:pt x="12979" y="761"/>
                  </a:lnTo>
                  <a:lnTo>
                    <a:pt x="12584" y="913"/>
                  </a:lnTo>
                  <a:cubicBezTo>
                    <a:pt x="12310" y="1673"/>
                    <a:pt x="12037" y="2554"/>
                    <a:pt x="11763" y="3496"/>
                  </a:cubicBezTo>
                  <a:cubicBezTo>
                    <a:pt x="11277" y="5138"/>
                    <a:pt x="10943" y="6657"/>
                    <a:pt x="10760" y="7752"/>
                  </a:cubicBezTo>
                  <a:cubicBezTo>
                    <a:pt x="10608" y="8512"/>
                    <a:pt x="10547" y="9089"/>
                    <a:pt x="10517" y="9363"/>
                  </a:cubicBezTo>
                  <a:lnTo>
                    <a:pt x="10031" y="9636"/>
                  </a:lnTo>
                  <a:cubicBezTo>
                    <a:pt x="8572" y="10457"/>
                    <a:pt x="7173" y="11308"/>
                    <a:pt x="5958" y="12098"/>
                  </a:cubicBezTo>
                  <a:cubicBezTo>
                    <a:pt x="5289" y="12554"/>
                    <a:pt x="4651" y="12980"/>
                    <a:pt x="4043" y="13375"/>
                  </a:cubicBezTo>
                  <a:cubicBezTo>
                    <a:pt x="4164" y="13010"/>
                    <a:pt x="4347" y="10761"/>
                    <a:pt x="4772" y="8056"/>
                  </a:cubicBezTo>
                  <a:cubicBezTo>
                    <a:pt x="4894" y="7144"/>
                    <a:pt x="5046" y="6293"/>
                    <a:pt x="5167" y="5563"/>
                  </a:cubicBezTo>
                  <a:lnTo>
                    <a:pt x="5167" y="5563"/>
                  </a:lnTo>
                  <a:cubicBezTo>
                    <a:pt x="5046" y="5685"/>
                    <a:pt x="4894" y="5837"/>
                    <a:pt x="4742" y="5989"/>
                  </a:cubicBezTo>
                  <a:cubicBezTo>
                    <a:pt x="4620" y="6597"/>
                    <a:pt x="4499" y="7296"/>
                    <a:pt x="4377" y="7995"/>
                  </a:cubicBezTo>
                  <a:cubicBezTo>
                    <a:pt x="4195" y="9271"/>
                    <a:pt x="4073" y="10548"/>
                    <a:pt x="4012" y="11825"/>
                  </a:cubicBezTo>
                  <a:cubicBezTo>
                    <a:pt x="3952" y="12372"/>
                    <a:pt x="3952" y="12888"/>
                    <a:pt x="4012" y="13405"/>
                  </a:cubicBezTo>
                  <a:lnTo>
                    <a:pt x="3830" y="13527"/>
                  </a:lnTo>
                  <a:lnTo>
                    <a:pt x="3800" y="13527"/>
                  </a:lnTo>
                  <a:cubicBezTo>
                    <a:pt x="3769" y="13527"/>
                    <a:pt x="3800" y="13527"/>
                    <a:pt x="3800" y="13557"/>
                  </a:cubicBezTo>
                  <a:cubicBezTo>
                    <a:pt x="3404" y="13800"/>
                    <a:pt x="3070" y="14074"/>
                    <a:pt x="2766" y="14317"/>
                  </a:cubicBezTo>
                  <a:cubicBezTo>
                    <a:pt x="1854" y="14986"/>
                    <a:pt x="1155" y="15533"/>
                    <a:pt x="699" y="15928"/>
                  </a:cubicBezTo>
                  <a:cubicBezTo>
                    <a:pt x="456" y="16110"/>
                    <a:pt x="243" y="16323"/>
                    <a:pt x="0" y="16536"/>
                  </a:cubicBezTo>
                  <a:lnTo>
                    <a:pt x="0" y="16566"/>
                  </a:lnTo>
                  <a:cubicBezTo>
                    <a:pt x="274" y="16414"/>
                    <a:pt x="547" y="16232"/>
                    <a:pt x="760" y="16050"/>
                  </a:cubicBezTo>
                  <a:cubicBezTo>
                    <a:pt x="1277" y="15685"/>
                    <a:pt x="2006" y="15168"/>
                    <a:pt x="2888" y="14530"/>
                  </a:cubicBezTo>
                  <a:cubicBezTo>
                    <a:pt x="3252" y="14287"/>
                    <a:pt x="3648" y="14013"/>
                    <a:pt x="4043" y="13740"/>
                  </a:cubicBezTo>
                  <a:cubicBezTo>
                    <a:pt x="4286" y="13922"/>
                    <a:pt x="4681" y="14135"/>
                    <a:pt x="5167" y="14439"/>
                  </a:cubicBezTo>
                  <a:cubicBezTo>
                    <a:pt x="6079" y="14986"/>
                    <a:pt x="7325" y="15715"/>
                    <a:pt x="8693" y="16536"/>
                  </a:cubicBezTo>
                  <a:lnTo>
                    <a:pt x="10213" y="17448"/>
                  </a:lnTo>
                  <a:cubicBezTo>
                    <a:pt x="10395" y="17448"/>
                    <a:pt x="10578" y="17417"/>
                    <a:pt x="10791" y="17417"/>
                  </a:cubicBezTo>
                  <a:cubicBezTo>
                    <a:pt x="10213" y="17022"/>
                    <a:pt x="9575" y="16627"/>
                    <a:pt x="8876" y="16202"/>
                  </a:cubicBezTo>
                  <a:cubicBezTo>
                    <a:pt x="7508" y="15381"/>
                    <a:pt x="6231" y="14682"/>
                    <a:pt x="5319" y="14195"/>
                  </a:cubicBezTo>
                  <a:cubicBezTo>
                    <a:pt x="4833" y="13952"/>
                    <a:pt x="4438" y="13770"/>
                    <a:pt x="4164" y="13648"/>
                  </a:cubicBezTo>
                  <a:cubicBezTo>
                    <a:pt x="4772" y="13253"/>
                    <a:pt x="5411" y="12828"/>
                    <a:pt x="6140" y="12372"/>
                  </a:cubicBezTo>
                  <a:cubicBezTo>
                    <a:pt x="7356" y="11612"/>
                    <a:pt x="8724" y="10791"/>
                    <a:pt x="10213" y="9971"/>
                  </a:cubicBezTo>
                  <a:lnTo>
                    <a:pt x="10639" y="9727"/>
                  </a:lnTo>
                  <a:cubicBezTo>
                    <a:pt x="10882" y="9940"/>
                    <a:pt x="11459" y="10335"/>
                    <a:pt x="12250" y="10852"/>
                  </a:cubicBezTo>
                  <a:cubicBezTo>
                    <a:pt x="13374" y="11612"/>
                    <a:pt x="14955" y="12554"/>
                    <a:pt x="16779" y="13588"/>
                  </a:cubicBezTo>
                  <a:cubicBezTo>
                    <a:pt x="17599" y="14044"/>
                    <a:pt x="18390" y="14469"/>
                    <a:pt x="19119" y="14864"/>
                  </a:cubicBezTo>
                  <a:lnTo>
                    <a:pt x="19453" y="14651"/>
                  </a:lnTo>
                  <a:cubicBezTo>
                    <a:pt x="18693" y="14226"/>
                    <a:pt x="17842" y="13740"/>
                    <a:pt x="16961" y="13253"/>
                  </a:cubicBezTo>
                  <a:cubicBezTo>
                    <a:pt x="15168" y="12220"/>
                    <a:pt x="13526" y="11278"/>
                    <a:pt x="12402" y="10609"/>
                  </a:cubicBezTo>
                  <a:cubicBezTo>
                    <a:pt x="11642" y="10153"/>
                    <a:pt x="11064" y="9849"/>
                    <a:pt x="10730" y="9667"/>
                  </a:cubicBezTo>
                  <a:cubicBezTo>
                    <a:pt x="12037" y="8967"/>
                    <a:pt x="13283" y="8360"/>
                    <a:pt x="14408" y="7782"/>
                  </a:cubicBezTo>
                  <a:cubicBezTo>
                    <a:pt x="15654" y="7205"/>
                    <a:pt x="16779" y="6688"/>
                    <a:pt x="17751" y="6262"/>
                  </a:cubicBezTo>
                  <a:cubicBezTo>
                    <a:pt x="18238" y="6597"/>
                    <a:pt x="19879" y="7417"/>
                    <a:pt x="21794" y="8451"/>
                  </a:cubicBezTo>
                  <a:cubicBezTo>
                    <a:pt x="22675" y="8937"/>
                    <a:pt x="23526" y="9393"/>
                    <a:pt x="24195" y="9758"/>
                  </a:cubicBezTo>
                  <a:lnTo>
                    <a:pt x="24347" y="9515"/>
                  </a:lnTo>
                  <a:cubicBezTo>
                    <a:pt x="23709" y="9119"/>
                    <a:pt x="22888" y="8633"/>
                    <a:pt x="21976" y="8116"/>
                  </a:cubicBezTo>
                  <a:cubicBezTo>
                    <a:pt x="20669" y="7387"/>
                    <a:pt x="19301" y="6749"/>
                    <a:pt x="17903" y="6232"/>
                  </a:cubicBezTo>
                  <a:lnTo>
                    <a:pt x="17964" y="6201"/>
                  </a:lnTo>
                  <a:cubicBezTo>
                    <a:pt x="18967" y="5776"/>
                    <a:pt x="19788" y="5442"/>
                    <a:pt x="20365" y="5229"/>
                  </a:cubicBezTo>
                  <a:cubicBezTo>
                    <a:pt x="20669" y="5107"/>
                    <a:pt x="20973" y="4986"/>
                    <a:pt x="21247" y="4834"/>
                  </a:cubicBezTo>
                  <a:lnTo>
                    <a:pt x="21247" y="4834"/>
                  </a:lnTo>
                  <a:cubicBezTo>
                    <a:pt x="20943" y="4894"/>
                    <a:pt x="20608" y="4986"/>
                    <a:pt x="20335" y="5107"/>
                  </a:cubicBezTo>
                  <a:cubicBezTo>
                    <a:pt x="19727" y="5290"/>
                    <a:pt x="18876" y="5563"/>
                    <a:pt x="17842" y="5989"/>
                  </a:cubicBezTo>
                  <a:lnTo>
                    <a:pt x="17721" y="6019"/>
                  </a:lnTo>
                  <a:cubicBezTo>
                    <a:pt x="18055" y="5411"/>
                    <a:pt x="18876" y="3679"/>
                    <a:pt x="19940" y="1703"/>
                  </a:cubicBezTo>
                  <a:cubicBezTo>
                    <a:pt x="20274" y="1125"/>
                    <a:pt x="20578" y="578"/>
                    <a:pt x="20852" y="31"/>
                  </a:cubicBezTo>
                  <a:cubicBezTo>
                    <a:pt x="20730" y="31"/>
                    <a:pt x="20608" y="1"/>
                    <a:pt x="204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61"/>
            <p:cNvSpPr/>
            <p:nvPr/>
          </p:nvSpPr>
          <p:spPr>
            <a:xfrm>
              <a:off x="975007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4955" y="0"/>
                  </a:moveTo>
                  <a:cubicBezTo>
                    <a:pt x="4529" y="1429"/>
                    <a:pt x="4529" y="2948"/>
                    <a:pt x="4925" y="4377"/>
                  </a:cubicBezTo>
                  <a:cubicBezTo>
                    <a:pt x="5320" y="5562"/>
                    <a:pt x="5867" y="6717"/>
                    <a:pt x="6505" y="7781"/>
                  </a:cubicBezTo>
                  <a:cubicBezTo>
                    <a:pt x="6870" y="8389"/>
                    <a:pt x="7235" y="8997"/>
                    <a:pt x="7569" y="9635"/>
                  </a:cubicBezTo>
                  <a:cubicBezTo>
                    <a:pt x="7964" y="10760"/>
                    <a:pt x="8268" y="11915"/>
                    <a:pt x="8542" y="13100"/>
                  </a:cubicBezTo>
                  <a:cubicBezTo>
                    <a:pt x="7934" y="11702"/>
                    <a:pt x="7083" y="10426"/>
                    <a:pt x="6080" y="9331"/>
                  </a:cubicBezTo>
                  <a:cubicBezTo>
                    <a:pt x="4955" y="8085"/>
                    <a:pt x="3618" y="7021"/>
                    <a:pt x="2645" y="5684"/>
                  </a:cubicBezTo>
                  <a:lnTo>
                    <a:pt x="2645" y="5684"/>
                  </a:lnTo>
                  <a:cubicBezTo>
                    <a:pt x="2706" y="7173"/>
                    <a:pt x="3162" y="8602"/>
                    <a:pt x="4013" y="9818"/>
                  </a:cubicBezTo>
                  <a:cubicBezTo>
                    <a:pt x="4773" y="10821"/>
                    <a:pt x="5654" y="11733"/>
                    <a:pt x="6627" y="12523"/>
                  </a:cubicBezTo>
                  <a:cubicBezTo>
                    <a:pt x="7356" y="13192"/>
                    <a:pt x="8177" y="13830"/>
                    <a:pt x="8876" y="14559"/>
                  </a:cubicBezTo>
                  <a:cubicBezTo>
                    <a:pt x="8937" y="14833"/>
                    <a:pt x="8998" y="15107"/>
                    <a:pt x="9058" y="15380"/>
                  </a:cubicBezTo>
                  <a:cubicBezTo>
                    <a:pt x="9058" y="15441"/>
                    <a:pt x="9058" y="15532"/>
                    <a:pt x="9028" y="15563"/>
                  </a:cubicBezTo>
                  <a:cubicBezTo>
                    <a:pt x="9058" y="15532"/>
                    <a:pt x="9058" y="15502"/>
                    <a:pt x="9058" y="15471"/>
                  </a:cubicBezTo>
                  <a:cubicBezTo>
                    <a:pt x="9332" y="16748"/>
                    <a:pt x="9514" y="18055"/>
                    <a:pt x="9666" y="19362"/>
                  </a:cubicBezTo>
                  <a:cubicBezTo>
                    <a:pt x="8876" y="17204"/>
                    <a:pt x="7660" y="15228"/>
                    <a:pt x="6110" y="13496"/>
                  </a:cubicBezTo>
                  <a:cubicBezTo>
                    <a:pt x="4742" y="11976"/>
                    <a:pt x="3070" y="10669"/>
                    <a:pt x="1855" y="9027"/>
                  </a:cubicBezTo>
                  <a:lnTo>
                    <a:pt x="1855" y="9027"/>
                  </a:lnTo>
                  <a:cubicBezTo>
                    <a:pt x="1946" y="10851"/>
                    <a:pt x="2554" y="12614"/>
                    <a:pt x="3587" y="14104"/>
                  </a:cubicBezTo>
                  <a:cubicBezTo>
                    <a:pt x="4469" y="15411"/>
                    <a:pt x="5654" y="16444"/>
                    <a:pt x="6809" y="17477"/>
                  </a:cubicBezTo>
                  <a:cubicBezTo>
                    <a:pt x="7812" y="18359"/>
                    <a:pt x="8876" y="19180"/>
                    <a:pt x="9788" y="20183"/>
                  </a:cubicBezTo>
                  <a:cubicBezTo>
                    <a:pt x="9970" y="21763"/>
                    <a:pt x="10092" y="23344"/>
                    <a:pt x="10153" y="24955"/>
                  </a:cubicBezTo>
                  <a:cubicBezTo>
                    <a:pt x="9362" y="22797"/>
                    <a:pt x="8147" y="20821"/>
                    <a:pt x="6596" y="19119"/>
                  </a:cubicBezTo>
                  <a:cubicBezTo>
                    <a:pt x="5229" y="17599"/>
                    <a:pt x="3587" y="16292"/>
                    <a:pt x="2341" y="14620"/>
                  </a:cubicBezTo>
                  <a:lnTo>
                    <a:pt x="2341" y="14620"/>
                  </a:lnTo>
                  <a:cubicBezTo>
                    <a:pt x="2432" y="16444"/>
                    <a:pt x="3040" y="18207"/>
                    <a:pt x="4073" y="19727"/>
                  </a:cubicBezTo>
                  <a:cubicBezTo>
                    <a:pt x="5016" y="20973"/>
                    <a:pt x="6080" y="22098"/>
                    <a:pt x="7295" y="23070"/>
                  </a:cubicBezTo>
                  <a:cubicBezTo>
                    <a:pt x="8268" y="23952"/>
                    <a:pt x="9302" y="24742"/>
                    <a:pt x="10183" y="25684"/>
                  </a:cubicBezTo>
                  <a:lnTo>
                    <a:pt x="10213" y="26231"/>
                  </a:lnTo>
                  <a:cubicBezTo>
                    <a:pt x="10213" y="26292"/>
                    <a:pt x="10153" y="26323"/>
                    <a:pt x="10153" y="26353"/>
                  </a:cubicBezTo>
                  <a:cubicBezTo>
                    <a:pt x="10183" y="26353"/>
                    <a:pt x="10213" y="26323"/>
                    <a:pt x="10213" y="26323"/>
                  </a:cubicBezTo>
                  <a:cubicBezTo>
                    <a:pt x="10244" y="26627"/>
                    <a:pt x="10244" y="26961"/>
                    <a:pt x="10244" y="27295"/>
                  </a:cubicBezTo>
                  <a:cubicBezTo>
                    <a:pt x="10274" y="28572"/>
                    <a:pt x="10274" y="29879"/>
                    <a:pt x="10213" y="31186"/>
                  </a:cubicBezTo>
                  <a:cubicBezTo>
                    <a:pt x="9423" y="28663"/>
                    <a:pt x="8116" y="26353"/>
                    <a:pt x="6384" y="24377"/>
                  </a:cubicBezTo>
                  <a:cubicBezTo>
                    <a:pt x="4955" y="22736"/>
                    <a:pt x="3283" y="21368"/>
                    <a:pt x="2007" y="19605"/>
                  </a:cubicBezTo>
                  <a:lnTo>
                    <a:pt x="2007" y="19605"/>
                  </a:lnTo>
                  <a:cubicBezTo>
                    <a:pt x="2067" y="21520"/>
                    <a:pt x="2675" y="23374"/>
                    <a:pt x="3739" y="24955"/>
                  </a:cubicBezTo>
                  <a:cubicBezTo>
                    <a:pt x="4651" y="26323"/>
                    <a:pt x="5836" y="27417"/>
                    <a:pt x="7022" y="28511"/>
                  </a:cubicBezTo>
                  <a:cubicBezTo>
                    <a:pt x="8147" y="29453"/>
                    <a:pt x="9210" y="30456"/>
                    <a:pt x="10213" y="31520"/>
                  </a:cubicBezTo>
                  <a:cubicBezTo>
                    <a:pt x="10122" y="33466"/>
                    <a:pt x="9940" y="35411"/>
                    <a:pt x="9697" y="37326"/>
                  </a:cubicBezTo>
                  <a:cubicBezTo>
                    <a:pt x="8937" y="34803"/>
                    <a:pt x="7660" y="32493"/>
                    <a:pt x="5988" y="30487"/>
                  </a:cubicBezTo>
                  <a:cubicBezTo>
                    <a:pt x="4590" y="28845"/>
                    <a:pt x="2888" y="27417"/>
                    <a:pt x="1672" y="25623"/>
                  </a:cubicBezTo>
                  <a:lnTo>
                    <a:pt x="1672" y="25623"/>
                  </a:lnTo>
                  <a:cubicBezTo>
                    <a:pt x="1703" y="27538"/>
                    <a:pt x="2280" y="29423"/>
                    <a:pt x="3314" y="31034"/>
                  </a:cubicBezTo>
                  <a:cubicBezTo>
                    <a:pt x="4195" y="32402"/>
                    <a:pt x="5380" y="33526"/>
                    <a:pt x="6566" y="34651"/>
                  </a:cubicBezTo>
                  <a:cubicBezTo>
                    <a:pt x="7599" y="35654"/>
                    <a:pt x="8694" y="36596"/>
                    <a:pt x="9636" y="37691"/>
                  </a:cubicBezTo>
                  <a:cubicBezTo>
                    <a:pt x="9393" y="39575"/>
                    <a:pt x="9058" y="41429"/>
                    <a:pt x="8694" y="43314"/>
                  </a:cubicBezTo>
                  <a:cubicBezTo>
                    <a:pt x="7873" y="40548"/>
                    <a:pt x="6505" y="37994"/>
                    <a:pt x="4651" y="35806"/>
                  </a:cubicBezTo>
                  <a:cubicBezTo>
                    <a:pt x="3131" y="34013"/>
                    <a:pt x="1307" y="32493"/>
                    <a:pt x="0" y="30578"/>
                  </a:cubicBezTo>
                  <a:lnTo>
                    <a:pt x="0" y="30578"/>
                  </a:lnTo>
                  <a:cubicBezTo>
                    <a:pt x="0" y="32645"/>
                    <a:pt x="639" y="34651"/>
                    <a:pt x="1763" y="36414"/>
                  </a:cubicBezTo>
                  <a:cubicBezTo>
                    <a:pt x="2706" y="37873"/>
                    <a:pt x="4013" y="39089"/>
                    <a:pt x="5259" y="40305"/>
                  </a:cubicBezTo>
                  <a:cubicBezTo>
                    <a:pt x="6444" y="41338"/>
                    <a:pt x="7569" y="42432"/>
                    <a:pt x="8633" y="43587"/>
                  </a:cubicBezTo>
                  <a:cubicBezTo>
                    <a:pt x="8359" y="44925"/>
                    <a:pt x="8055" y="46232"/>
                    <a:pt x="7721" y="47569"/>
                  </a:cubicBezTo>
                  <a:cubicBezTo>
                    <a:pt x="7685" y="47750"/>
                    <a:pt x="7832" y="47867"/>
                    <a:pt x="7983" y="47867"/>
                  </a:cubicBezTo>
                  <a:cubicBezTo>
                    <a:pt x="8085" y="47867"/>
                    <a:pt x="8189" y="47813"/>
                    <a:pt x="8238" y="47691"/>
                  </a:cubicBezTo>
                  <a:cubicBezTo>
                    <a:pt x="8542" y="46414"/>
                    <a:pt x="8846" y="45107"/>
                    <a:pt x="9119" y="43800"/>
                  </a:cubicBezTo>
                  <a:cubicBezTo>
                    <a:pt x="10365" y="42949"/>
                    <a:pt x="11733" y="42250"/>
                    <a:pt x="13040" y="41490"/>
                  </a:cubicBezTo>
                  <a:cubicBezTo>
                    <a:pt x="14530" y="40608"/>
                    <a:pt x="16080" y="39727"/>
                    <a:pt x="17356" y="38511"/>
                  </a:cubicBezTo>
                  <a:cubicBezTo>
                    <a:pt x="18846" y="37083"/>
                    <a:pt x="19910" y="35259"/>
                    <a:pt x="20426" y="33253"/>
                  </a:cubicBezTo>
                  <a:lnTo>
                    <a:pt x="20426" y="33253"/>
                  </a:lnTo>
                  <a:cubicBezTo>
                    <a:pt x="18694" y="34833"/>
                    <a:pt x="16597" y="35897"/>
                    <a:pt x="14682" y="37265"/>
                  </a:cubicBezTo>
                  <a:cubicBezTo>
                    <a:pt x="12493" y="38876"/>
                    <a:pt x="10669" y="40882"/>
                    <a:pt x="9241" y="43192"/>
                  </a:cubicBezTo>
                  <a:cubicBezTo>
                    <a:pt x="9606" y="41399"/>
                    <a:pt x="9909" y="39636"/>
                    <a:pt x="10183" y="37873"/>
                  </a:cubicBezTo>
                  <a:cubicBezTo>
                    <a:pt x="11308" y="37052"/>
                    <a:pt x="12554" y="36444"/>
                    <a:pt x="13739" y="35745"/>
                  </a:cubicBezTo>
                  <a:cubicBezTo>
                    <a:pt x="15138" y="34955"/>
                    <a:pt x="16566" y="34134"/>
                    <a:pt x="17752" y="33010"/>
                  </a:cubicBezTo>
                  <a:cubicBezTo>
                    <a:pt x="19119" y="31672"/>
                    <a:pt x="20092" y="30000"/>
                    <a:pt x="20578" y="28146"/>
                  </a:cubicBezTo>
                  <a:lnTo>
                    <a:pt x="20578" y="28146"/>
                  </a:lnTo>
                  <a:cubicBezTo>
                    <a:pt x="18967" y="29575"/>
                    <a:pt x="16992" y="30578"/>
                    <a:pt x="15259" y="31855"/>
                  </a:cubicBezTo>
                  <a:cubicBezTo>
                    <a:pt x="13253" y="33314"/>
                    <a:pt x="11551" y="35168"/>
                    <a:pt x="10244" y="37295"/>
                  </a:cubicBezTo>
                  <a:cubicBezTo>
                    <a:pt x="10487" y="35441"/>
                    <a:pt x="10669" y="33557"/>
                    <a:pt x="10730" y="31642"/>
                  </a:cubicBezTo>
                  <a:cubicBezTo>
                    <a:pt x="11855" y="30852"/>
                    <a:pt x="13071" y="30213"/>
                    <a:pt x="14226" y="29514"/>
                  </a:cubicBezTo>
                  <a:cubicBezTo>
                    <a:pt x="15593" y="28693"/>
                    <a:pt x="17022" y="27842"/>
                    <a:pt x="18177" y="26718"/>
                  </a:cubicBezTo>
                  <a:cubicBezTo>
                    <a:pt x="19545" y="25380"/>
                    <a:pt x="20487" y="23678"/>
                    <a:pt x="20943" y="21794"/>
                  </a:cubicBezTo>
                  <a:lnTo>
                    <a:pt x="20943" y="21794"/>
                  </a:lnTo>
                  <a:cubicBezTo>
                    <a:pt x="19363" y="23283"/>
                    <a:pt x="17417" y="24316"/>
                    <a:pt x="15685" y="25593"/>
                  </a:cubicBezTo>
                  <a:cubicBezTo>
                    <a:pt x="13709" y="27113"/>
                    <a:pt x="12007" y="28997"/>
                    <a:pt x="10761" y="31155"/>
                  </a:cubicBezTo>
                  <a:cubicBezTo>
                    <a:pt x="10821" y="29727"/>
                    <a:pt x="10821" y="28268"/>
                    <a:pt x="10761" y="26839"/>
                  </a:cubicBezTo>
                  <a:cubicBezTo>
                    <a:pt x="10730" y="26535"/>
                    <a:pt x="10700" y="26201"/>
                    <a:pt x="10700" y="25867"/>
                  </a:cubicBezTo>
                  <a:cubicBezTo>
                    <a:pt x="11612" y="25046"/>
                    <a:pt x="12645" y="24316"/>
                    <a:pt x="13618" y="23557"/>
                  </a:cubicBezTo>
                  <a:cubicBezTo>
                    <a:pt x="14864" y="22645"/>
                    <a:pt x="16019" y="21581"/>
                    <a:pt x="17022" y="20426"/>
                  </a:cubicBezTo>
                  <a:cubicBezTo>
                    <a:pt x="18147" y="18967"/>
                    <a:pt x="18846" y="17234"/>
                    <a:pt x="19028" y="15411"/>
                  </a:cubicBezTo>
                  <a:lnTo>
                    <a:pt x="19028" y="15411"/>
                  </a:lnTo>
                  <a:cubicBezTo>
                    <a:pt x="17721" y="16991"/>
                    <a:pt x="15989" y="18207"/>
                    <a:pt x="14530" y="19666"/>
                  </a:cubicBezTo>
                  <a:cubicBezTo>
                    <a:pt x="12919" y="21247"/>
                    <a:pt x="11612" y="23101"/>
                    <a:pt x="10669" y="25168"/>
                  </a:cubicBezTo>
                  <a:cubicBezTo>
                    <a:pt x="10609" y="23587"/>
                    <a:pt x="10487" y="21976"/>
                    <a:pt x="10305" y="20395"/>
                  </a:cubicBezTo>
                  <a:cubicBezTo>
                    <a:pt x="11156" y="19392"/>
                    <a:pt x="12159" y="18541"/>
                    <a:pt x="13101" y="17629"/>
                  </a:cubicBezTo>
                  <a:cubicBezTo>
                    <a:pt x="14256" y="16596"/>
                    <a:pt x="15289" y="15441"/>
                    <a:pt x="16201" y="14164"/>
                  </a:cubicBezTo>
                  <a:cubicBezTo>
                    <a:pt x="17174" y="12614"/>
                    <a:pt x="17691" y="10821"/>
                    <a:pt x="17721" y="8997"/>
                  </a:cubicBezTo>
                  <a:lnTo>
                    <a:pt x="17721" y="8997"/>
                  </a:lnTo>
                  <a:cubicBezTo>
                    <a:pt x="16566" y="10730"/>
                    <a:pt x="14955" y="12067"/>
                    <a:pt x="13618" y="13678"/>
                  </a:cubicBezTo>
                  <a:cubicBezTo>
                    <a:pt x="12098" y="15471"/>
                    <a:pt x="10943" y="17538"/>
                    <a:pt x="10213" y="19788"/>
                  </a:cubicBezTo>
                  <a:cubicBezTo>
                    <a:pt x="10031" y="18116"/>
                    <a:pt x="9788" y="16474"/>
                    <a:pt x="9454" y="14833"/>
                  </a:cubicBezTo>
                  <a:cubicBezTo>
                    <a:pt x="9970" y="14043"/>
                    <a:pt x="10548" y="13344"/>
                    <a:pt x="11064" y="12584"/>
                  </a:cubicBezTo>
                  <a:cubicBezTo>
                    <a:pt x="11855" y="11611"/>
                    <a:pt x="12493" y="10517"/>
                    <a:pt x="13010" y="9392"/>
                  </a:cubicBezTo>
                  <a:cubicBezTo>
                    <a:pt x="13587" y="7994"/>
                    <a:pt x="13739" y="6505"/>
                    <a:pt x="13466" y="5046"/>
                  </a:cubicBezTo>
                  <a:lnTo>
                    <a:pt x="13466" y="5046"/>
                  </a:lnTo>
                  <a:cubicBezTo>
                    <a:pt x="12797" y="6596"/>
                    <a:pt x="11733" y="7903"/>
                    <a:pt x="10913" y="9362"/>
                  </a:cubicBezTo>
                  <a:cubicBezTo>
                    <a:pt x="10122" y="10760"/>
                    <a:pt x="9545" y="12280"/>
                    <a:pt x="9271" y="13860"/>
                  </a:cubicBezTo>
                  <a:cubicBezTo>
                    <a:pt x="8967" y="12523"/>
                    <a:pt x="8633" y="11216"/>
                    <a:pt x="8207" y="9909"/>
                  </a:cubicBezTo>
                  <a:cubicBezTo>
                    <a:pt x="8147" y="8085"/>
                    <a:pt x="7751" y="6261"/>
                    <a:pt x="7022" y="4559"/>
                  </a:cubicBezTo>
                  <a:cubicBezTo>
                    <a:pt x="6384" y="3040"/>
                    <a:pt x="5472" y="1611"/>
                    <a:pt x="4955" y="0"/>
                  </a:cubicBezTo>
                  <a:close/>
                </a:path>
              </a:pathLst>
            </a:custGeom>
            <a:solidFill>
              <a:srgbClr val="1F3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61"/>
            <p:cNvSpPr/>
            <p:nvPr/>
          </p:nvSpPr>
          <p:spPr>
            <a:xfrm>
              <a:off x="585395" y="3563980"/>
              <a:ext cx="609453" cy="768913"/>
            </a:xfrm>
            <a:custGeom>
              <a:avLst/>
              <a:gdLst/>
              <a:ahLst/>
              <a:cxnLst/>
              <a:rect l="l" t="t" r="r" b="b"/>
              <a:pathLst>
                <a:path w="39607" h="49970" extrusionOk="0">
                  <a:moveTo>
                    <a:pt x="12554" y="0"/>
                  </a:moveTo>
                  <a:lnTo>
                    <a:pt x="12554" y="0"/>
                  </a:lnTo>
                  <a:cubicBezTo>
                    <a:pt x="12858" y="2098"/>
                    <a:pt x="12554" y="4225"/>
                    <a:pt x="12645" y="6353"/>
                  </a:cubicBezTo>
                  <a:cubicBezTo>
                    <a:pt x="12706" y="8389"/>
                    <a:pt x="13101" y="10396"/>
                    <a:pt x="13831" y="12310"/>
                  </a:cubicBezTo>
                  <a:cubicBezTo>
                    <a:pt x="12645" y="11064"/>
                    <a:pt x="11399" y="9879"/>
                    <a:pt x="10092" y="8754"/>
                  </a:cubicBezTo>
                  <a:cubicBezTo>
                    <a:pt x="8816" y="6778"/>
                    <a:pt x="7174" y="5107"/>
                    <a:pt x="5259" y="3769"/>
                  </a:cubicBezTo>
                  <a:cubicBezTo>
                    <a:pt x="3527" y="2523"/>
                    <a:pt x="1581" y="1611"/>
                    <a:pt x="1" y="213"/>
                  </a:cubicBezTo>
                  <a:lnTo>
                    <a:pt x="1" y="213"/>
                  </a:lnTo>
                  <a:cubicBezTo>
                    <a:pt x="487" y="2006"/>
                    <a:pt x="1490" y="3648"/>
                    <a:pt x="2858" y="4924"/>
                  </a:cubicBezTo>
                  <a:cubicBezTo>
                    <a:pt x="4074" y="5958"/>
                    <a:pt x="5411" y="6839"/>
                    <a:pt x="6809" y="7569"/>
                  </a:cubicBezTo>
                  <a:cubicBezTo>
                    <a:pt x="7600" y="7994"/>
                    <a:pt x="8420" y="8389"/>
                    <a:pt x="9180" y="8845"/>
                  </a:cubicBezTo>
                  <a:cubicBezTo>
                    <a:pt x="10335" y="9848"/>
                    <a:pt x="11460" y="10882"/>
                    <a:pt x="12524" y="11946"/>
                  </a:cubicBezTo>
                  <a:cubicBezTo>
                    <a:pt x="10943" y="10882"/>
                    <a:pt x="9211" y="10061"/>
                    <a:pt x="7357" y="9514"/>
                  </a:cubicBezTo>
                  <a:cubicBezTo>
                    <a:pt x="5320" y="8906"/>
                    <a:pt x="3192" y="8663"/>
                    <a:pt x="1217" y="7873"/>
                  </a:cubicBezTo>
                  <a:lnTo>
                    <a:pt x="1217" y="7873"/>
                  </a:lnTo>
                  <a:cubicBezTo>
                    <a:pt x="2281" y="9423"/>
                    <a:pt x="3740" y="10639"/>
                    <a:pt x="5472" y="11399"/>
                  </a:cubicBezTo>
                  <a:cubicBezTo>
                    <a:pt x="6931" y="12037"/>
                    <a:pt x="8512" y="12310"/>
                    <a:pt x="10092" y="12584"/>
                  </a:cubicBezTo>
                  <a:cubicBezTo>
                    <a:pt x="11338" y="12827"/>
                    <a:pt x="12645" y="12979"/>
                    <a:pt x="13892" y="13314"/>
                  </a:cubicBezTo>
                  <a:cubicBezTo>
                    <a:pt x="14135" y="13557"/>
                    <a:pt x="14378" y="13830"/>
                    <a:pt x="14621" y="14073"/>
                  </a:cubicBezTo>
                  <a:cubicBezTo>
                    <a:pt x="14652" y="14165"/>
                    <a:pt x="14682" y="14225"/>
                    <a:pt x="14712" y="14317"/>
                  </a:cubicBezTo>
                  <a:lnTo>
                    <a:pt x="14712" y="14195"/>
                  </a:lnTo>
                  <a:cubicBezTo>
                    <a:pt x="15837" y="15441"/>
                    <a:pt x="16931" y="16687"/>
                    <a:pt x="17965" y="17994"/>
                  </a:cubicBezTo>
                  <a:cubicBezTo>
                    <a:pt x="15655" y="16201"/>
                    <a:pt x="13041" y="14864"/>
                    <a:pt x="10244" y="14043"/>
                  </a:cubicBezTo>
                  <a:cubicBezTo>
                    <a:pt x="7691" y="13314"/>
                    <a:pt x="5047" y="13010"/>
                    <a:pt x="2645" y="12007"/>
                  </a:cubicBezTo>
                  <a:lnTo>
                    <a:pt x="2645" y="12007"/>
                  </a:lnTo>
                  <a:cubicBezTo>
                    <a:pt x="3952" y="13921"/>
                    <a:pt x="5776" y="15441"/>
                    <a:pt x="7904" y="16383"/>
                  </a:cubicBezTo>
                  <a:cubicBezTo>
                    <a:pt x="9697" y="17174"/>
                    <a:pt x="11673" y="17508"/>
                    <a:pt x="13588" y="17873"/>
                  </a:cubicBezTo>
                  <a:cubicBezTo>
                    <a:pt x="15259" y="18177"/>
                    <a:pt x="16962" y="18359"/>
                    <a:pt x="18603" y="18815"/>
                  </a:cubicBezTo>
                  <a:cubicBezTo>
                    <a:pt x="19849" y="20426"/>
                    <a:pt x="21035" y="22037"/>
                    <a:pt x="22190" y="23709"/>
                  </a:cubicBezTo>
                  <a:cubicBezTo>
                    <a:pt x="19880" y="21946"/>
                    <a:pt x="17266" y="20608"/>
                    <a:pt x="14469" y="19788"/>
                  </a:cubicBezTo>
                  <a:cubicBezTo>
                    <a:pt x="11946" y="19058"/>
                    <a:pt x="9302" y="18724"/>
                    <a:pt x="6870" y="17751"/>
                  </a:cubicBezTo>
                  <a:lnTo>
                    <a:pt x="6870" y="17751"/>
                  </a:lnTo>
                  <a:cubicBezTo>
                    <a:pt x="8177" y="19666"/>
                    <a:pt x="10001" y="21186"/>
                    <a:pt x="12129" y="22128"/>
                  </a:cubicBezTo>
                  <a:cubicBezTo>
                    <a:pt x="13952" y="22919"/>
                    <a:pt x="15898" y="23253"/>
                    <a:pt x="17843" y="23618"/>
                  </a:cubicBezTo>
                  <a:cubicBezTo>
                    <a:pt x="19454" y="23891"/>
                    <a:pt x="21095" y="24104"/>
                    <a:pt x="22706" y="24530"/>
                  </a:cubicBezTo>
                  <a:lnTo>
                    <a:pt x="23102" y="25077"/>
                  </a:lnTo>
                  <a:cubicBezTo>
                    <a:pt x="23102" y="25137"/>
                    <a:pt x="23102" y="25198"/>
                    <a:pt x="23102" y="25259"/>
                  </a:cubicBezTo>
                  <a:cubicBezTo>
                    <a:pt x="23132" y="25229"/>
                    <a:pt x="23132" y="25198"/>
                    <a:pt x="23132" y="25168"/>
                  </a:cubicBezTo>
                  <a:cubicBezTo>
                    <a:pt x="23375" y="25502"/>
                    <a:pt x="23588" y="25837"/>
                    <a:pt x="23801" y="26201"/>
                  </a:cubicBezTo>
                  <a:cubicBezTo>
                    <a:pt x="24713" y="27569"/>
                    <a:pt x="25564" y="28998"/>
                    <a:pt x="26354" y="30426"/>
                  </a:cubicBezTo>
                  <a:cubicBezTo>
                    <a:pt x="23831" y="28238"/>
                    <a:pt x="20883" y="26596"/>
                    <a:pt x="17722" y="25593"/>
                  </a:cubicBezTo>
                  <a:cubicBezTo>
                    <a:pt x="15108" y="24773"/>
                    <a:pt x="12341" y="24408"/>
                    <a:pt x="9819" y="23314"/>
                  </a:cubicBezTo>
                  <a:lnTo>
                    <a:pt x="9819" y="23314"/>
                  </a:lnTo>
                  <a:cubicBezTo>
                    <a:pt x="11156" y="25350"/>
                    <a:pt x="13041" y="26961"/>
                    <a:pt x="15229" y="27995"/>
                  </a:cubicBezTo>
                  <a:cubicBezTo>
                    <a:pt x="17114" y="28846"/>
                    <a:pt x="19150" y="29241"/>
                    <a:pt x="21156" y="29636"/>
                  </a:cubicBezTo>
                  <a:cubicBezTo>
                    <a:pt x="22980" y="30001"/>
                    <a:pt x="24804" y="30244"/>
                    <a:pt x="26597" y="30791"/>
                  </a:cubicBezTo>
                  <a:cubicBezTo>
                    <a:pt x="27752" y="32949"/>
                    <a:pt x="28846" y="35138"/>
                    <a:pt x="29880" y="37387"/>
                  </a:cubicBezTo>
                  <a:cubicBezTo>
                    <a:pt x="27387" y="35168"/>
                    <a:pt x="24469" y="33496"/>
                    <a:pt x="21339" y="32432"/>
                  </a:cubicBezTo>
                  <a:cubicBezTo>
                    <a:pt x="18725" y="31581"/>
                    <a:pt x="15959" y="31156"/>
                    <a:pt x="13466" y="30062"/>
                  </a:cubicBezTo>
                  <a:lnTo>
                    <a:pt x="13466" y="30062"/>
                  </a:lnTo>
                  <a:cubicBezTo>
                    <a:pt x="14773" y="32098"/>
                    <a:pt x="16597" y="33739"/>
                    <a:pt x="18785" y="34803"/>
                  </a:cubicBezTo>
                  <a:cubicBezTo>
                    <a:pt x="20640" y="35685"/>
                    <a:pt x="22676" y="36110"/>
                    <a:pt x="24682" y="36566"/>
                  </a:cubicBezTo>
                  <a:cubicBezTo>
                    <a:pt x="26475" y="36931"/>
                    <a:pt x="28299" y="37204"/>
                    <a:pt x="30032" y="37782"/>
                  </a:cubicBezTo>
                  <a:cubicBezTo>
                    <a:pt x="31004" y="39970"/>
                    <a:pt x="31916" y="42220"/>
                    <a:pt x="32737" y="44499"/>
                  </a:cubicBezTo>
                  <a:cubicBezTo>
                    <a:pt x="30032" y="42068"/>
                    <a:pt x="26840" y="40214"/>
                    <a:pt x="23375" y="39059"/>
                  </a:cubicBezTo>
                  <a:cubicBezTo>
                    <a:pt x="20579" y="38147"/>
                    <a:pt x="17600" y="37691"/>
                    <a:pt x="14895" y="36475"/>
                  </a:cubicBezTo>
                  <a:lnTo>
                    <a:pt x="14895" y="36475"/>
                  </a:lnTo>
                  <a:cubicBezTo>
                    <a:pt x="16293" y="38694"/>
                    <a:pt x="18269" y="40487"/>
                    <a:pt x="20640" y="41642"/>
                  </a:cubicBezTo>
                  <a:cubicBezTo>
                    <a:pt x="22676" y="42615"/>
                    <a:pt x="24865" y="43071"/>
                    <a:pt x="27053" y="43527"/>
                  </a:cubicBezTo>
                  <a:cubicBezTo>
                    <a:pt x="28968" y="43952"/>
                    <a:pt x="30974" y="44256"/>
                    <a:pt x="32859" y="44864"/>
                  </a:cubicBezTo>
                  <a:cubicBezTo>
                    <a:pt x="33436" y="46475"/>
                    <a:pt x="33983" y="48116"/>
                    <a:pt x="34500" y="49727"/>
                  </a:cubicBezTo>
                  <a:cubicBezTo>
                    <a:pt x="34548" y="49897"/>
                    <a:pt x="34678" y="49970"/>
                    <a:pt x="34810" y="49970"/>
                  </a:cubicBezTo>
                  <a:cubicBezTo>
                    <a:pt x="35009" y="49970"/>
                    <a:pt x="35212" y="49802"/>
                    <a:pt x="35138" y="49545"/>
                  </a:cubicBezTo>
                  <a:cubicBezTo>
                    <a:pt x="34652" y="47934"/>
                    <a:pt x="34105" y="46354"/>
                    <a:pt x="33527" y="44773"/>
                  </a:cubicBezTo>
                  <a:cubicBezTo>
                    <a:pt x="34287" y="43010"/>
                    <a:pt x="35321" y="41338"/>
                    <a:pt x="36233" y="39667"/>
                  </a:cubicBezTo>
                  <a:cubicBezTo>
                    <a:pt x="37266" y="37721"/>
                    <a:pt x="38360" y="35745"/>
                    <a:pt x="38938" y="33587"/>
                  </a:cubicBezTo>
                  <a:cubicBezTo>
                    <a:pt x="39606" y="31065"/>
                    <a:pt x="39546" y="28359"/>
                    <a:pt x="38755" y="25867"/>
                  </a:cubicBezTo>
                  <a:cubicBezTo>
                    <a:pt x="37935" y="28694"/>
                    <a:pt x="36354" y="31277"/>
                    <a:pt x="35199" y="34013"/>
                  </a:cubicBezTo>
                  <a:cubicBezTo>
                    <a:pt x="33922" y="37174"/>
                    <a:pt x="33254" y="40578"/>
                    <a:pt x="33254" y="43983"/>
                  </a:cubicBezTo>
                  <a:cubicBezTo>
                    <a:pt x="32494" y="41855"/>
                    <a:pt x="31643" y="39727"/>
                    <a:pt x="30731" y="37630"/>
                  </a:cubicBezTo>
                  <a:cubicBezTo>
                    <a:pt x="31430" y="36049"/>
                    <a:pt x="32342" y="34530"/>
                    <a:pt x="33193" y="33010"/>
                  </a:cubicBezTo>
                  <a:cubicBezTo>
                    <a:pt x="34166" y="31186"/>
                    <a:pt x="35138" y="29362"/>
                    <a:pt x="35685" y="27387"/>
                  </a:cubicBezTo>
                  <a:cubicBezTo>
                    <a:pt x="36293" y="25046"/>
                    <a:pt x="36263" y="22554"/>
                    <a:pt x="35533" y="20244"/>
                  </a:cubicBezTo>
                  <a:cubicBezTo>
                    <a:pt x="34743" y="22858"/>
                    <a:pt x="33284" y="25229"/>
                    <a:pt x="32251" y="27751"/>
                  </a:cubicBezTo>
                  <a:cubicBezTo>
                    <a:pt x="31035" y="30700"/>
                    <a:pt x="30427" y="33831"/>
                    <a:pt x="30427" y="36992"/>
                  </a:cubicBezTo>
                  <a:cubicBezTo>
                    <a:pt x="29454" y="34803"/>
                    <a:pt x="28390" y="32645"/>
                    <a:pt x="27235" y="30548"/>
                  </a:cubicBezTo>
                  <a:cubicBezTo>
                    <a:pt x="27904" y="28967"/>
                    <a:pt x="28786" y="27478"/>
                    <a:pt x="29576" y="25958"/>
                  </a:cubicBezTo>
                  <a:cubicBezTo>
                    <a:pt x="30518" y="24134"/>
                    <a:pt x="31491" y="22280"/>
                    <a:pt x="32008" y="20274"/>
                  </a:cubicBezTo>
                  <a:cubicBezTo>
                    <a:pt x="32585" y="17934"/>
                    <a:pt x="32494" y="15441"/>
                    <a:pt x="31734" y="13131"/>
                  </a:cubicBezTo>
                  <a:cubicBezTo>
                    <a:pt x="31004" y="15776"/>
                    <a:pt x="29576" y="18177"/>
                    <a:pt x="28573" y="20730"/>
                  </a:cubicBezTo>
                  <a:cubicBezTo>
                    <a:pt x="27418" y="23678"/>
                    <a:pt x="26871" y="26809"/>
                    <a:pt x="26901" y="29970"/>
                  </a:cubicBezTo>
                  <a:cubicBezTo>
                    <a:pt x="26020" y="28390"/>
                    <a:pt x="25077" y="26840"/>
                    <a:pt x="24044" y="25320"/>
                  </a:cubicBezTo>
                  <a:lnTo>
                    <a:pt x="23375" y="24317"/>
                  </a:lnTo>
                  <a:cubicBezTo>
                    <a:pt x="23831" y="22797"/>
                    <a:pt x="24439" y="21368"/>
                    <a:pt x="24956" y="19909"/>
                  </a:cubicBezTo>
                  <a:cubicBezTo>
                    <a:pt x="25624" y="18055"/>
                    <a:pt x="26324" y="16201"/>
                    <a:pt x="26567" y="14225"/>
                  </a:cubicBezTo>
                  <a:cubicBezTo>
                    <a:pt x="26810" y="11915"/>
                    <a:pt x="26415" y="9575"/>
                    <a:pt x="25412" y="7478"/>
                  </a:cubicBezTo>
                  <a:cubicBezTo>
                    <a:pt x="25047" y="10092"/>
                    <a:pt x="23983" y="12523"/>
                    <a:pt x="23345" y="15076"/>
                  </a:cubicBezTo>
                  <a:cubicBezTo>
                    <a:pt x="22646" y="17842"/>
                    <a:pt x="22494" y="20730"/>
                    <a:pt x="22858" y="23587"/>
                  </a:cubicBezTo>
                  <a:cubicBezTo>
                    <a:pt x="21703" y="21915"/>
                    <a:pt x="20518" y="20274"/>
                    <a:pt x="19272" y="18663"/>
                  </a:cubicBezTo>
                  <a:cubicBezTo>
                    <a:pt x="19545" y="17022"/>
                    <a:pt x="20062" y="15441"/>
                    <a:pt x="20488" y="13830"/>
                  </a:cubicBezTo>
                  <a:cubicBezTo>
                    <a:pt x="20974" y="11946"/>
                    <a:pt x="21491" y="10031"/>
                    <a:pt x="21521" y="8055"/>
                  </a:cubicBezTo>
                  <a:cubicBezTo>
                    <a:pt x="21551" y="5715"/>
                    <a:pt x="20943" y="3435"/>
                    <a:pt x="19728" y="1429"/>
                  </a:cubicBezTo>
                  <a:cubicBezTo>
                    <a:pt x="19606" y="4073"/>
                    <a:pt x="18785" y="6596"/>
                    <a:pt x="18421" y="9180"/>
                  </a:cubicBezTo>
                  <a:cubicBezTo>
                    <a:pt x="17965" y="12159"/>
                    <a:pt x="18086" y="15168"/>
                    <a:pt x="18816" y="18086"/>
                  </a:cubicBezTo>
                  <a:cubicBezTo>
                    <a:pt x="17509" y="16414"/>
                    <a:pt x="16111" y="14803"/>
                    <a:pt x="14682" y="13222"/>
                  </a:cubicBezTo>
                  <a:cubicBezTo>
                    <a:pt x="14712" y="12067"/>
                    <a:pt x="14864" y="10882"/>
                    <a:pt x="14925" y="9757"/>
                  </a:cubicBezTo>
                  <a:cubicBezTo>
                    <a:pt x="15077" y="8177"/>
                    <a:pt x="15199" y="6566"/>
                    <a:pt x="14925" y="4985"/>
                  </a:cubicBezTo>
                  <a:cubicBezTo>
                    <a:pt x="14621" y="3131"/>
                    <a:pt x="13800" y="1398"/>
                    <a:pt x="1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61"/>
            <p:cNvSpPr/>
            <p:nvPr/>
          </p:nvSpPr>
          <p:spPr>
            <a:xfrm>
              <a:off x="1289773" y="4071783"/>
              <a:ext cx="280653" cy="241014"/>
            </a:xfrm>
            <a:custGeom>
              <a:avLst/>
              <a:gdLst/>
              <a:ahLst/>
              <a:cxnLst/>
              <a:rect l="l" t="t" r="r" b="b"/>
              <a:pathLst>
                <a:path w="18239" h="15663" extrusionOk="0">
                  <a:moveTo>
                    <a:pt x="13003" y="0"/>
                  </a:moveTo>
                  <a:cubicBezTo>
                    <a:pt x="11034" y="0"/>
                    <a:pt x="8891" y="733"/>
                    <a:pt x="7448" y="1620"/>
                  </a:cubicBezTo>
                  <a:cubicBezTo>
                    <a:pt x="6840" y="1985"/>
                    <a:pt x="6262" y="2441"/>
                    <a:pt x="5746" y="2927"/>
                  </a:cubicBezTo>
                  <a:cubicBezTo>
                    <a:pt x="2736" y="5784"/>
                    <a:pt x="1490" y="9857"/>
                    <a:pt x="1" y="13565"/>
                  </a:cubicBezTo>
                  <a:lnTo>
                    <a:pt x="1551" y="15663"/>
                  </a:lnTo>
                  <a:cubicBezTo>
                    <a:pt x="7083" y="15298"/>
                    <a:pt x="13162" y="12866"/>
                    <a:pt x="15867" y="7699"/>
                  </a:cubicBezTo>
                  <a:cubicBezTo>
                    <a:pt x="16901" y="5723"/>
                    <a:pt x="18238" y="1893"/>
                    <a:pt x="15594" y="556"/>
                  </a:cubicBezTo>
                  <a:cubicBezTo>
                    <a:pt x="14831" y="165"/>
                    <a:pt x="13937" y="0"/>
                    <a:pt x="13003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61"/>
            <p:cNvSpPr/>
            <p:nvPr/>
          </p:nvSpPr>
          <p:spPr>
            <a:xfrm>
              <a:off x="1298190" y="4073321"/>
              <a:ext cx="252124" cy="217964"/>
            </a:xfrm>
            <a:custGeom>
              <a:avLst/>
              <a:gdLst/>
              <a:ahLst/>
              <a:cxnLst/>
              <a:rect l="l" t="t" r="r" b="b"/>
              <a:pathLst>
                <a:path w="16385" h="14165" extrusionOk="0">
                  <a:moveTo>
                    <a:pt x="11095" y="0"/>
                  </a:moveTo>
                  <a:lnTo>
                    <a:pt x="10883" y="30"/>
                  </a:lnTo>
                  <a:cubicBezTo>
                    <a:pt x="10943" y="578"/>
                    <a:pt x="11035" y="1246"/>
                    <a:pt x="11095" y="1976"/>
                  </a:cubicBezTo>
                  <a:cubicBezTo>
                    <a:pt x="11278" y="3496"/>
                    <a:pt x="11399" y="4803"/>
                    <a:pt x="11460" y="5198"/>
                  </a:cubicBezTo>
                  <a:cubicBezTo>
                    <a:pt x="10943" y="5714"/>
                    <a:pt x="10275" y="6383"/>
                    <a:pt x="9576" y="6991"/>
                  </a:cubicBezTo>
                  <a:cubicBezTo>
                    <a:pt x="8907" y="7599"/>
                    <a:pt x="8177" y="8268"/>
                    <a:pt x="7357" y="8906"/>
                  </a:cubicBezTo>
                  <a:cubicBezTo>
                    <a:pt x="7357" y="8663"/>
                    <a:pt x="7296" y="8207"/>
                    <a:pt x="7205" y="7569"/>
                  </a:cubicBezTo>
                  <a:cubicBezTo>
                    <a:pt x="7053" y="6626"/>
                    <a:pt x="6870" y="5319"/>
                    <a:pt x="6688" y="3860"/>
                  </a:cubicBezTo>
                  <a:cubicBezTo>
                    <a:pt x="6566" y="3161"/>
                    <a:pt x="6506" y="2462"/>
                    <a:pt x="6414" y="1854"/>
                  </a:cubicBezTo>
                  <a:cubicBezTo>
                    <a:pt x="6354" y="1885"/>
                    <a:pt x="6262" y="1945"/>
                    <a:pt x="6171" y="2006"/>
                  </a:cubicBezTo>
                  <a:cubicBezTo>
                    <a:pt x="6262" y="2614"/>
                    <a:pt x="6323" y="3252"/>
                    <a:pt x="6414" y="3921"/>
                  </a:cubicBezTo>
                  <a:cubicBezTo>
                    <a:pt x="6597" y="5380"/>
                    <a:pt x="6810" y="6687"/>
                    <a:pt x="7022" y="7629"/>
                  </a:cubicBezTo>
                  <a:cubicBezTo>
                    <a:pt x="7144" y="8268"/>
                    <a:pt x="7235" y="8754"/>
                    <a:pt x="7326" y="8967"/>
                  </a:cubicBezTo>
                  <a:lnTo>
                    <a:pt x="7053" y="9210"/>
                  </a:lnTo>
                  <a:cubicBezTo>
                    <a:pt x="6141" y="9939"/>
                    <a:pt x="5229" y="10639"/>
                    <a:pt x="4378" y="11246"/>
                  </a:cubicBezTo>
                  <a:cubicBezTo>
                    <a:pt x="3892" y="11581"/>
                    <a:pt x="3436" y="11885"/>
                    <a:pt x="3010" y="12189"/>
                  </a:cubicBezTo>
                  <a:cubicBezTo>
                    <a:pt x="3010" y="11976"/>
                    <a:pt x="3010" y="11642"/>
                    <a:pt x="2980" y="11277"/>
                  </a:cubicBezTo>
                  <a:cubicBezTo>
                    <a:pt x="2919" y="10547"/>
                    <a:pt x="2797" y="9514"/>
                    <a:pt x="2615" y="8389"/>
                  </a:cubicBezTo>
                  <a:cubicBezTo>
                    <a:pt x="2524" y="7842"/>
                    <a:pt x="2433" y="7295"/>
                    <a:pt x="2311" y="6839"/>
                  </a:cubicBezTo>
                  <a:lnTo>
                    <a:pt x="2129" y="7204"/>
                  </a:lnTo>
                  <a:cubicBezTo>
                    <a:pt x="2189" y="7599"/>
                    <a:pt x="2281" y="8024"/>
                    <a:pt x="2341" y="8450"/>
                  </a:cubicBezTo>
                  <a:cubicBezTo>
                    <a:pt x="2524" y="9575"/>
                    <a:pt x="2676" y="10578"/>
                    <a:pt x="2767" y="11307"/>
                  </a:cubicBezTo>
                  <a:cubicBezTo>
                    <a:pt x="2828" y="11733"/>
                    <a:pt x="2888" y="12067"/>
                    <a:pt x="2919" y="12249"/>
                  </a:cubicBezTo>
                  <a:cubicBezTo>
                    <a:pt x="2645" y="12462"/>
                    <a:pt x="2372" y="12645"/>
                    <a:pt x="2129" y="12797"/>
                  </a:cubicBezTo>
                  <a:cubicBezTo>
                    <a:pt x="1460" y="13222"/>
                    <a:pt x="943" y="13556"/>
                    <a:pt x="548" y="13800"/>
                  </a:cubicBezTo>
                  <a:cubicBezTo>
                    <a:pt x="366" y="13891"/>
                    <a:pt x="183" y="14012"/>
                    <a:pt x="1" y="14164"/>
                  </a:cubicBezTo>
                  <a:cubicBezTo>
                    <a:pt x="214" y="14073"/>
                    <a:pt x="396" y="13982"/>
                    <a:pt x="578" y="13860"/>
                  </a:cubicBezTo>
                  <a:cubicBezTo>
                    <a:pt x="974" y="13678"/>
                    <a:pt x="1521" y="13344"/>
                    <a:pt x="2220" y="12949"/>
                  </a:cubicBezTo>
                  <a:cubicBezTo>
                    <a:pt x="2433" y="12797"/>
                    <a:pt x="2706" y="12645"/>
                    <a:pt x="2980" y="12462"/>
                  </a:cubicBezTo>
                  <a:lnTo>
                    <a:pt x="2980" y="12432"/>
                  </a:lnTo>
                  <a:lnTo>
                    <a:pt x="3101" y="12371"/>
                  </a:lnTo>
                  <a:cubicBezTo>
                    <a:pt x="3405" y="12523"/>
                    <a:pt x="3770" y="12675"/>
                    <a:pt x="4104" y="12797"/>
                  </a:cubicBezTo>
                  <a:cubicBezTo>
                    <a:pt x="4773" y="13009"/>
                    <a:pt x="5715" y="13283"/>
                    <a:pt x="6749" y="13556"/>
                  </a:cubicBezTo>
                  <a:cubicBezTo>
                    <a:pt x="7235" y="13678"/>
                    <a:pt x="7721" y="13769"/>
                    <a:pt x="8177" y="13860"/>
                  </a:cubicBezTo>
                  <a:lnTo>
                    <a:pt x="8542" y="13678"/>
                  </a:lnTo>
                  <a:cubicBezTo>
                    <a:pt x="8025" y="13556"/>
                    <a:pt x="7417" y="13435"/>
                    <a:pt x="6810" y="13283"/>
                  </a:cubicBezTo>
                  <a:cubicBezTo>
                    <a:pt x="4925" y="12827"/>
                    <a:pt x="3405" y="12371"/>
                    <a:pt x="3132" y="12341"/>
                  </a:cubicBezTo>
                  <a:cubicBezTo>
                    <a:pt x="3557" y="12067"/>
                    <a:pt x="3983" y="11763"/>
                    <a:pt x="4469" y="11429"/>
                  </a:cubicBezTo>
                  <a:cubicBezTo>
                    <a:pt x="5320" y="10821"/>
                    <a:pt x="6232" y="10152"/>
                    <a:pt x="7174" y="9392"/>
                  </a:cubicBezTo>
                  <a:lnTo>
                    <a:pt x="7478" y="9149"/>
                  </a:lnTo>
                  <a:cubicBezTo>
                    <a:pt x="7843" y="9240"/>
                    <a:pt x="8208" y="9332"/>
                    <a:pt x="8603" y="9423"/>
                  </a:cubicBezTo>
                  <a:cubicBezTo>
                    <a:pt x="9606" y="9635"/>
                    <a:pt x="10639" y="9787"/>
                    <a:pt x="11673" y="9909"/>
                  </a:cubicBezTo>
                  <a:cubicBezTo>
                    <a:pt x="12372" y="9970"/>
                    <a:pt x="13010" y="10031"/>
                    <a:pt x="13588" y="10061"/>
                  </a:cubicBezTo>
                  <a:lnTo>
                    <a:pt x="13801" y="9818"/>
                  </a:lnTo>
                  <a:cubicBezTo>
                    <a:pt x="13162" y="9757"/>
                    <a:pt x="12463" y="9696"/>
                    <a:pt x="11703" y="9635"/>
                  </a:cubicBezTo>
                  <a:cubicBezTo>
                    <a:pt x="10487" y="9514"/>
                    <a:pt x="9424" y="9362"/>
                    <a:pt x="8633" y="9240"/>
                  </a:cubicBezTo>
                  <a:cubicBezTo>
                    <a:pt x="8147" y="9180"/>
                    <a:pt x="7752" y="9119"/>
                    <a:pt x="7539" y="9088"/>
                  </a:cubicBezTo>
                  <a:cubicBezTo>
                    <a:pt x="8329" y="8450"/>
                    <a:pt x="9028" y="7842"/>
                    <a:pt x="9728" y="7204"/>
                  </a:cubicBezTo>
                  <a:cubicBezTo>
                    <a:pt x="10396" y="6566"/>
                    <a:pt x="11004" y="5958"/>
                    <a:pt x="11521" y="5410"/>
                  </a:cubicBezTo>
                  <a:cubicBezTo>
                    <a:pt x="11825" y="5441"/>
                    <a:pt x="12129" y="5441"/>
                    <a:pt x="12463" y="5441"/>
                  </a:cubicBezTo>
                  <a:cubicBezTo>
                    <a:pt x="13132" y="5441"/>
                    <a:pt x="14044" y="5380"/>
                    <a:pt x="15077" y="5289"/>
                  </a:cubicBezTo>
                  <a:cubicBezTo>
                    <a:pt x="15503" y="5228"/>
                    <a:pt x="15928" y="5167"/>
                    <a:pt x="16293" y="5107"/>
                  </a:cubicBezTo>
                  <a:cubicBezTo>
                    <a:pt x="16323" y="5015"/>
                    <a:pt x="16354" y="4955"/>
                    <a:pt x="16384" y="4863"/>
                  </a:cubicBezTo>
                  <a:lnTo>
                    <a:pt x="16384" y="4863"/>
                  </a:lnTo>
                  <a:lnTo>
                    <a:pt x="15047" y="5015"/>
                  </a:lnTo>
                  <a:cubicBezTo>
                    <a:pt x="13466" y="5198"/>
                    <a:pt x="12098" y="5258"/>
                    <a:pt x="11582" y="5319"/>
                  </a:cubicBezTo>
                  <a:lnTo>
                    <a:pt x="11673" y="5258"/>
                  </a:lnTo>
                  <a:cubicBezTo>
                    <a:pt x="12190" y="4681"/>
                    <a:pt x="12615" y="4195"/>
                    <a:pt x="12919" y="3860"/>
                  </a:cubicBezTo>
                  <a:cubicBezTo>
                    <a:pt x="13071" y="3678"/>
                    <a:pt x="13193" y="3496"/>
                    <a:pt x="13314" y="3313"/>
                  </a:cubicBezTo>
                  <a:lnTo>
                    <a:pt x="13314" y="3313"/>
                  </a:lnTo>
                  <a:cubicBezTo>
                    <a:pt x="13132" y="3465"/>
                    <a:pt x="12980" y="3617"/>
                    <a:pt x="12828" y="3800"/>
                  </a:cubicBezTo>
                  <a:cubicBezTo>
                    <a:pt x="12524" y="4103"/>
                    <a:pt x="12068" y="4559"/>
                    <a:pt x="11521" y="5107"/>
                  </a:cubicBezTo>
                  <a:lnTo>
                    <a:pt x="11490" y="5137"/>
                  </a:lnTo>
                  <a:cubicBezTo>
                    <a:pt x="11521" y="4073"/>
                    <a:pt x="11460" y="3009"/>
                    <a:pt x="11338" y="1976"/>
                  </a:cubicBezTo>
                  <a:cubicBezTo>
                    <a:pt x="11247" y="1246"/>
                    <a:pt x="11156" y="578"/>
                    <a:pt x="11095" y="0"/>
                  </a:cubicBez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61"/>
            <p:cNvSpPr/>
            <p:nvPr/>
          </p:nvSpPr>
          <p:spPr>
            <a:xfrm>
              <a:off x="989502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4787" y="1"/>
                  </a:moveTo>
                  <a:cubicBezTo>
                    <a:pt x="13190" y="1"/>
                    <a:pt x="11575" y="552"/>
                    <a:pt x="10214" y="1446"/>
                  </a:cubicBezTo>
                  <a:cubicBezTo>
                    <a:pt x="5654" y="4394"/>
                    <a:pt x="2736" y="9318"/>
                    <a:pt x="1551" y="14546"/>
                  </a:cubicBezTo>
                  <a:cubicBezTo>
                    <a:pt x="1" y="21264"/>
                    <a:pt x="609" y="27160"/>
                    <a:pt x="4287" y="32966"/>
                  </a:cubicBezTo>
                  <a:lnTo>
                    <a:pt x="16536" y="34820"/>
                  </a:lnTo>
                  <a:cubicBezTo>
                    <a:pt x="24165" y="29714"/>
                    <a:pt x="26749" y="19622"/>
                    <a:pt x="25047" y="10990"/>
                  </a:cubicBezTo>
                  <a:cubicBezTo>
                    <a:pt x="24348" y="7434"/>
                    <a:pt x="22828" y="5154"/>
                    <a:pt x="20305" y="2662"/>
                  </a:cubicBezTo>
                  <a:cubicBezTo>
                    <a:pt x="19363" y="1598"/>
                    <a:pt x="18147" y="807"/>
                    <a:pt x="16810" y="321"/>
                  </a:cubicBezTo>
                  <a:cubicBezTo>
                    <a:pt x="16153" y="102"/>
                    <a:pt x="15472" y="1"/>
                    <a:pt x="147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61"/>
            <p:cNvSpPr/>
            <p:nvPr/>
          </p:nvSpPr>
          <p:spPr>
            <a:xfrm>
              <a:off x="1006335" y="3824028"/>
              <a:ext cx="370454" cy="490646"/>
            </a:xfrm>
            <a:custGeom>
              <a:avLst/>
              <a:gdLst/>
              <a:ahLst/>
              <a:cxnLst/>
              <a:rect l="l" t="t" r="r" b="b"/>
              <a:pathLst>
                <a:path w="24075" h="31886" extrusionOk="0">
                  <a:moveTo>
                    <a:pt x="11977" y="7873"/>
                  </a:moveTo>
                  <a:lnTo>
                    <a:pt x="11977" y="7903"/>
                  </a:lnTo>
                  <a:lnTo>
                    <a:pt x="11946" y="7873"/>
                  </a:lnTo>
                  <a:close/>
                  <a:moveTo>
                    <a:pt x="8542" y="0"/>
                  </a:moveTo>
                  <a:lnTo>
                    <a:pt x="8238" y="213"/>
                  </a:lnTo>
                  <a:cubicBezTo>
                    <a:pt x="8542" y="821"/>
                    <a:pt x="8816" y="1459"/>
                    <a:pt x="9120" y="2098"/>
                  </a:cubicBezTo>
                  <a:cubicBezTo>
                    <a:pt x="9788" y="3496"/>
                    <a:pt x="10396" y="4833"/>
                    <a:pt x="11095" y="6353"/>
                  </a:cubicBezTo>
                  <a:cubicBezTo>
                    <a:pt x="11460" y="7082"/>
                    <a:pt x="11703" y="7630"/>
                    <a:pt x="11855" y="7873"/>
                  </a:cubicBezTo>
                  <a:cubicBezTo>
                    <a:pt x="11825" y="7903"/>
                    <a:pt x="11795" y="7933"/>
                    <a:pt x="11795" y="7964"/>
                  </a:cubicBezTo>
                  <a:lnTo>
                    <a:pt x="11886" y="7964"/>
                  </a:lnTo>
                  <a:lnTo>
                    <a:pt x="11946" y="8055"/>
                  </a:lnTo>
                  <a:cubicBezTo>
                    <a:pt x="11703" y="9058"/>
                    <a:pt x="11430" y="10183"/>
                    <a:pt x="11156" y="11368"/>
                  </a:cubicBezTo>
                  <a:cubicBezTo>
                    <a:pt x="10761" y="13040"/>
                    <a:pt x="10396" y="14833"/>
                    <a:pt x="10032" y="16748"/>
                  </a:cubicBezTo>
                  <a:cubicBezTo>
                    <a:pt x="9849" y="16414"/>
                    <a:pt x="9515" y="15836"/>
                    <a:pt x="9028" y="15107"/>
                  </a:cubicBezTo>
                  <a:cubicBezTo>
                    <a:pt x="8269" y="13921"/>
                    <a:pt x="7144" y="12341"/>
                    <a:pt x="5837" y="10639"/>
                  </a:cubicBezTo>
                  <a:cubicBezTo>
                    <a:pt x="4712" y="9119"/>
                    <a:pt x="3557" y="7812"/>
                    <a:pt x="2676" y="6809"/>
                  </a:cubicBezTo>
                  <a:lnTo>
                    <a:pt x="2524" y="7082"/>
                  </a:lnTo>
                  <a:cubicBezTo>
                    <a:pt x="3375" y="8116"/>
                    <a:pt x="4439" y="9423"/>
                    <a:pt x="5563" y="10882"/>
                  </a:cubicBezTo>
                  <a:cubicBezTo>
                    <a:pt x="6870" y="12584"/>
                    <a:pt x="7995" y="14134"/>
                    <a:pt x="8816" y="15259"/>
                  </a:cubicBezTo>
                  <a:cubicBezTo>
                    <a:pt x="9393" y="16049"/>
                    <a:pt x="9819" y="16627"/>
                    <a:pt x="10032" y="16900"/>
                  </a:cubicBezTo>
                  <a:lnTo>
                    <a:pt x="9880" y="17690"/>
                  </a:lnTo>
                  <a:cubicBezTo>
                    <a:pt x="9515" y="19940"/>
                    <a:pt x="9180" y="22098"/>
                    <a:pt x="8937" y="24074"/>
                  </a:cubicBezTo>
                  <a:cubicBezTo>
                    <a:pt x="8846" y="24651"/>
                    <a:pt x="8785" y="25198"/>
                    <a:pt x="8725" y="25745"/>
                  </a:cubicBezTo>
                  <a:lnTo>
                    <a:pt x="8451" y="25381"/>
                  </a:lnTo>
                  <a:cubicBezTo>
                    <a:pt x="8147" y="24925"/>
                    <a:pt x="7661" y="24286"/>
                    <a:pt x="7053" y="23526"/>
                  </a:cubicBezTo>
                  <a:lnTo>
                    <a:pt x="2372" y="17447"/>
                  </a:lnTo>
                  <a:lnTo>
                    <a:pt x="92" y="14499"/>
                  </a:lnTo>
                  <a:cubicBezTo>
                    <a:pt x="62" y="14651"/>
                    <a:pt x="31" y="14803"/>
                    <a:pt x="1" y="14985"/>
                  </a:cubicBezTo>
                  <a:cubicBezTo>
                    <a:pt x="639" y="15806"/>
                    <a:pt x="1308" y="16718"/>
                    <a:pt x="2037" y="17630"/>
                  </a:cubicBezTo>
                  <a:cubicBezTo>
                    <a:pt x="3861" y="20001"/>
                    <a:pt x="5563" y="22128"/>
                    <a:pt x="6810" y="23648"/>
                  </a:cubicBezTo>
                  <a:cubicBezTo>
                    <a:pt x="7448" y="24408"/>
                    <a:pt x="7934" y="25016"/>
                    <a:pt x="8329" y="25411"/>
                  </a:cubicBezTo>
                  <a:cubicBezTo>
                    <a:pt x="8481" y="25593"/>
                    <a:pt x="8603" y="25745"/>
                    <a:pt x="8694" y="25836"/>
                  </a:cubicBezTo>
                  <a:cubicBezTo>
                    <a:pt x="8542" y="27083"/>
                    <a:pt x="8451" y="28238"/>
                    <a:pt x="8390" y="29271"/>
                  </a:cubicBezTo>
                  <a:cubicBezTo>
                    <a:pt x="8299" y="30274"/>
                    <a:pt x="8238" y="31156"/>
                    <a:pt x="8208" y="31855"/>
                  </a:cubicBezTo>
                  <a:lnTo>
                    <a:pt x="8390" y="31885"/>
                  </a:lnTo>
                  <a:cubicBezTo>
                    <a:pt x="8451" y="31186"/>
                    <a:pt x="8542" y="30305"/>
                    <a:pt x="8633" y="29271"/>
                  </a:cubicBezTo>
                  <a:cubicBezTo>
                    <a:pt x="8755" y="28268"/>
                    <a:pt x="8877" y="27083"/>
                    <a:pt x="9028" y="25806"/>
                  </a:cubicBezTo>
                  <a:cubicBezTo>
                    <a:pt x="9150" y="25745"/>
                    <a:pt x="9363" y="25654"/>
                    <a:pt x="9667" y="25502"/>
                  </a:cubicBezTo>
                  <a:lnTo>
                    <a:pt x="11643" y="24529"/>
                  </a:lnTo>
                  <a:cubicBezTo>
                    <a:pt x="13314" y="23739"/>
                    <a:pt x="15655" y="22645"/>
                    <a:pt x="18299" y="21581"/>
                  </a:cubicBezTo>
                  <a:cubicBezTo>
                    <a:pt x="20366" y="20760"/>
                    <a:pt x="22342" y="20061"/>
                    <a:pt x="23922" y="19514"/>
                  </a:cubicBezTo>
                  <a:cubicBezTo>
                    <a:pt x="23953" y="19393"/>
                    <a:pt x="23983" y="19271"/>
                    <a:pt x="24014" y="19149"/>
                  </a:cubicBezTo>
                  <a:lnTo>
                    <a:pt x="24014" y="19149"/>
                  </a:lnTo>
                  <a:cubicBezTo>
                    <a:pt x="22342" y="19666"/>
                    <a:pt x="20305" y="20365"/>
                    <a:pt x="18147" y="21247"/>
                  </a:cubicBezTo>
                  <a:cubicBezTo>
                    <a:pt x="15898" y="22128"/>
                    <a:pt x="13679" y="23162"/>
                    <a:pt x="11521" y="24286"/>
                  </a:cubicBezTo>
                  <a:cubicBezTo>
                    <a:pt x="10700" y="24712"/>
                    <a:pt x="10062" y="25077"/>
                    <a:pt x="9606" y="25350"/>
                  </a:cubicBezTo>
                  <a:cubicBezTo>
                    <a:pt x="9332" y="25502"/>
                    <a:pt x="9150" y="25624"/>
                    <a:pt x="9028" y="25715"/>
                  </a:cubicBezTo>
                  <a:cubicBezTo>
                    <a:pt x="9089" y="25168"/>
                    <a:pt x="9180" y="24621"/>
                    <a:pt x="9241" y="24043"/>
                  </a:cubicBezTo>
                  <a:cubicBezTo>
                    <a:pt x="9515" y="22098"/>
                    <a:pt x="9849" y="19940"/>
                    <a:pt x="10214" y="17690"/>
                  </a:cubicBezTo>
                  <a:cubicBezTo>
                    <a:pt x="10275" y="17447"/>
                    <a:pt x="10336" y="17204"/>
                    <a:pt x="10366" y="16931"/>
                  </a:cubicBezTo>
                  <a:lnTo>
                    <a:pt x="10943" y="16657"/>
                  </a:lnTo>
                  <a:lnTo>
                    <a:pt x="12980" y="15563"/>
                  </a:lnTo>
                  <a:cubicBezTo>
                    <a:pt x="14712" y="14620"/>
                    <a:pt x="17083" y="13344"/>
                    <a:pt x="19758" y="11976"/>
                  </a:cubicBezTo>
                  <a:cubicBezTo>
                    <a:pt x="21308" y="11155"/>
                    <a:pt x="22767" y="10396"/>
                    <a:pt x="24074" y="9727"/>
                  </a:cubicBezTo>
                  <a:cubicBezTo>
                    <a:pt x="24044" y="9636"/>
                    <a:pt x="24014" y="9514"/>
                    <a:pt x="24014" y="9392"/>
                  </a:cubicBezTo>
                  <a:cubicBezTo>
                    <a:pt x="22676" y="10031"/>
                    <a:pt x="21156" y="10791"/>
                    <a:pt x="19576" y="11611"/>
                  </a:cubicBezTo>
                  <a:cubicBezTo>
                    <a:pt x="16901" y="13010"/>
                    <a:pt x="14561" y="14347"/>
                    <a:pt x="12858" y="15320"/>
                  </a:cubicBezTo>
                  <a:cubicBezTo>
                    <a:pt x="12007" y="15836"/>
                    <a:pt x="11339" y="16231"/>
                    <a:pt x="10852" y="16535"/>
                  </a:cubicBezTo>
                  <a:lnTo>
                    <a:pt x="10396" y="16839"/>
                  </a:lnTo>
                  <a:cubicBezTo>
                    <a:pt x="10731" y="14894"/>
                    <a:pt x="11095" y="13070"/>
                    <a:pt x="11460" y="11399"/>
                  </a:cubicBezTo>
                  <a:cubicBezTo>
                    <a:pt x="11764" y="10061"/>
                    <a:pt x="12068" y="8815"/>
                    <a:pt x="12342" y="7690"/>
                  </a:cubicBezTo>
                  <a:cubicBezTo>
                    <a:pt x="12706" y="7538"/>
                    <a:pt x="13253" y="7265"/>
                    <a:pt x="13922" y="6900"/>
                  </a:cubicBezTo>
                  <a:cubicBezTo>
                    <a:pt x="15229" y="6262"/>
                    <a:pt x="17023" y="5319"/>
                    <a:pt x="18968" y="4286"/>
                  </a:cubicBezTo>
                  <a:cubicBezTo>
                    <a:pt x="19758" y="3860"/>
                    <a:pt x="20518" y="3435"/>
                    <a:pt x="21248" y="3040"/>
                  </a:cubicBezTo>
                  <a:cubicBezTo>
                    <a:pt x="21187" y="2949"/>
                    <a:pt x="21096" y="2857"/>
                    <a:pt x="21035" y="2766"/>
                  </a:cubicBezTo>
                  <a:lnTo>
                    <a:pt x="18816" y="3952"/>
                  </a:lnTo>
                  <a:cubicBezTo>
                    <a:pt x="16840" y="4985"/>
                    <a:pt x="15077" y="5958"/>
                    <a:pt x="13801" y="6687"/>
                  </a:cubicBezTo>
                  <a:cubicBezTo>
                    <a:pt x="13223" y="7022"/>
                    <a:pt x="12737" y="7295"/>
                    <a:pt x="12402" y="7508"/>
                  </a:cubicBezTo>
                  <a:cubicBezTo>
                    <a:pt x="12494" y="7082"/>
                    <a:pt x="12585" y="6657"/>
                    <a:pt x="12706" y="6292"/>
                  </a:cubicBezTo>
                  <a:cubicBezTo>
                    <a:pt x="13071" y="4833"/>
                    <a:pt x="13375" y="3648"/>
                    <a:pt x="13588" y="2857"/>
                  </a:cubicBezTo>
                  <a:cubicBezTo>
                    <a:pt x="13709" y="2432"/>
                    <a:pt x="13801" y="2037"/>
                    <a:pt x="13861" y="1581"/>
                  </a:cubicBezTo>
                  <a:lnTo>
                    <a:pt x="13861" y="1581"/>
                  </a:lnTo>
                  <a:cubicBezTo>
                    <a:pt x="13709" y="1976"/>
                    <a:pt x="13557" y="2401"/>
                    <a:pt x="13436" y="2827"/>
                  </a:cubicBezTo>
                  <a:cubicBezTo>
                    <a:pt x="13162" y="3617"/>
                    <a:pt x="12828" y="4772"/>
                    <a:pt x="12433" y="6231"/>
                  </a:cubicBezTo>
                  <a:cubicBezTo>
                    <a:pt x="12311" y="6718"/>
                    <a:pt x="12159" y="7234"/>
                    <a:pt x="12007" y="7751"/>
                  </a:cubicBezTo>
                  <a:lnTo>
                    <a:pt x="11946" y="7812"/>
                  </a:lnTo>
                  <a:cubicBezTo>
                    <a:pt x="11855" y="7508"/>
                    <a:pt x="11643" y="6961"/>
                    <a:pt x="11369" y="6201"/>
                  </a:cubicBezTo>
                  <a:cubicBezTo>
                    <a:pt x="10913" y="5107"/>
                    <a:pt x="10244" y="3587"/>
                    <a:pt x="9484" y="1915"/>
                  </a:cubicBezTo>
                  <a:cubicBezTo>
                    <a:pt x="9150" y="1246"/>
                    <a:pt x="8846" y="578"/>
                    <a:pt x="8542" y="0"/>
                  </a:cubicBez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61"/>
            <p:cNvSpPr/>
            <p:nvPr/>
          </p:nvSpPr>
          <p:spPr>
            <a:xfrm>
              <a:off x="705602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7639" y="0"/>
                  </a:moveTo>
                  <a:cubicBezTo>
                    <a:pt x="4513" y="0"/>
                    <a:pt x="580" y="785"/>
                    <a:pt x="304" y="4193"/>
                  </a:cubicBezTo>
                  <a:cubicBezTo>
                    <a:pt x="1" y="7931"/>
                    <a:pt x="3162" y="12187"/>
                    <a:pt x="5988" y="14284"/>
                  </a:cubicBezTo>
                  <a:cubicBezTo>
                    <a:pt x="6809" y="14862"/>
                    <a:pt x="7691" y="15378"/>
                    <a:pt x="8633" y="15804"/>
                  </a:cubicBezTo>
                  <a:cubicBezTo>
                    <a:pt x="12281" y="17451"/>
                    <a:pt x="16230" y="17725"/>
                    <a:pt x="20175" y="17725"/>
                  </a:cubicBezTo>
                  <a:cubicBezTo>
                    <a:pt x="21981" y="17725"/>
                    <a:pt x="23787" y="17668"/>
                    <a:pt x="25563" y="17658"/>
                  </a:cubicBezTo>
                  <a:lnTo>
                    <a:pt x="27478" y="14558"/>
                  </a:lnTo>
                  <a:cubicBezTo>
                    <a:pt x="24013" y="7536"/>
                    <a:pt x="17660" y="880"/>
                    <a:pt x="9484" y="89"/>
                  </a:cubicBezTo>
                  <a:cubicBezTo>
                    <a:pt x="8934" y="36"/>
                    <a:pt x="8305" y="0"/>
                    <a:pt x="763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61"/>
            <p:cNvSpPr/>
            <p:nvPr/>
          </p:nvSpPr>
          <p:spPr>
            <a:xfrm>
              <a:off x="734131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3861" y="1"/>
                  </a:moveTo>
                  <a:cubicBezTo>
                    <a:pt x="3739" y="1"/>
                    <a:pt x="3618" y="31"/>
                    <a:pt x="3496" y="31"/>
                  </a:cubicBezTo>
                  <a:cubicBezTo>
                    <a:pt x="3770" y="578"/>
                    <a:pt x="4074" y="1125"/>
                    <a:pt x="4408" y="1703"/>
                  </a:cubicBezTo>
                  <a:cubicBezTo>
                    <a:pt x="5472" y="3679"/>
                    <a:pt x="6293" y="5411"/>
                    <a:pt x="6627" y="6019"/>
                  </a:cubicBezTo>
                  <a:lnTo>
                    <a:pt x="6505" y="5989"/>
                  </a:lnTo>
                  <a:cubicBezTo>
                    <a:pt x="5472" y="5563"/>
                    <a:pt x="4621" y="5290"/>
                    <a:pt x="4013" y="5107"/>
                  </a:cubicBezTo>
                  <a:cubicBezTo>
                    <a:pt x="3739" y="4986"/>
                    <a:pt x="3405" y="4894"/>
                    <a:pt x="3101" y="4834"/>
                  </a:cubicBezTo>
                  <a:lnTo>
                    <a:pt x="3101" y="4834"/>
                  </a:lnTo>
                  <a:cubicBezTo>
                    <a:pt x="3375" y="4986"/>
                    <a:pt x="3679" y="5107"/>
                    <a:pt x="3983" y="5229"/>
                  </a:cubicBezTo>
                  <a:cubicBezTo>
                    <a:pt x="4560" y="5442"/>
                    <a:pt x="5381" y="5776"/>
                    <a:pt x="6384" y="6201"/>
                  </a:cubicBezTo>
                  <a:lnTo>
                    <a:pt x="6445" y="6232"/>
                  </a:lnTo>
                  <a:cubicBezTo>
                    <a:pt x="5046" y="6749"/>
                    <a:pt x="3679" y="7387"/>
                    <a:pt x="2372" y="8116"/>
                  </a:cubicBezTo>
                  <a:cubicBezTo>
                    <a:pt x="1460" y="8633"/>
                    <a:pt x="639" y="9119"/>
                    <a:pt x="1" y="9515"/>
                  </a:cubicBezTo>
                  <a:lnTo>
                    <a:pt x="153" y="9758"/>
                  </a:lnTo>
                  <a:cubicBezTo>
                    <a:pt x="821" y="9393"/>
                    <a:pt x="1672" y="8937"/>
                    <a:pt x="2554" y="8451"/>
                  </a:cubicBezTo>
                  <a:cubicBezTo>
                    <a:pt x="4469" y="7417"/>
                    <a:pt x="6110" y="6597"/>
                    <a:pt x="6597" y="6262"/>
                  </a:cubicBezTo>
                  <a:cubicBezTo>
                    <a:pt x="7569" y="6688"/>
                    <a:pt x="8694" y="7205"/>
                    <a:pt x="9940" y="7782"/>
                  </a:cubicBezTo>
                  <a:cubicBezTo>
                    <a:pt x="11065" y="8360"/>
                    <a:pt x="12311" y="8967"/>
                    <a:pt x="13618" y="9667"/>
                  </a:cubicBezTo>
                  <a:cubicBezTo>
                    <a:pt x="13284" y="9849"/>
                    <a:pt x="12706" y="10153"/>
                    <a:pt x="11946" y="10609"/>
                  </a:cubicBezTo>
                  <a:cubicBezTo>
                    <a:pt x="10822" y="11278"/>
                    <a:pt x="9180" y="12220"/>
                    <a:pt x="7387" y="13253"/>
                  </a:cubicBezTo>
                  <a:cubicBezTo>
                    <a:pt x="6505" y="13740"/>
                    <a:pt x="5654" y="14226"/>
                    <a:pt x="4894" y="14651"/>
                  </a:cubicBezTo>
                  <a:lnTo>
                    <a:pt x="5229" y="14864"/>
                  </a:lnTo>
                  <a:cubicBezTo>
                    <a:pt x="5958" y="14469"/>
                    <a:pt x="6749" y="14044"/>
                    <a:pt x="7600" y="13588"/>
                  </a:cubicBezTo>
                  <a:cubicBezTo>
                    <a:pt x="9393" y="12554"/>
                    <a:pt x="10974" y="11612"/>
                    <a:pt x="12098" y="10852"/>
                  </a:cubicBezTo>
                  <a:cubicBezTo>
                    <a:pt x="12888" y="10335"/>
                    <a:pt x="13466" y="9940"/>
                    <a:pt x="13709" y="9727"/>
                  </a:cubicBezTo>
                  <a:lnTo>
                    <a:pt x="14165" y="9971"/>
                  </a:lnTo>
                  <a:cubicBezTo>
                    <a:pt x="15624" y="10791"/>
                    <a:pt x="16992" y="11612"/>
                    <a:pt x="18238" y="12372"/>
                  </a:cubicBezTo>
                  <a:cubicBezTo>
                    <a:pt x="18937" y="12828"/>
                    <a:pt x="19576" y="13253"/>
                    <a:pt x="20183" y="13648"/>
                  </a:cubicBezTo>
                  <a:cubicBezTo>
                    <a:pt x="19910" y="13770"/>
                    <a:pt x="19515" y="13952"/>
                    <a:pt x="19028" y="14195"/>
                  </a:cubicBezTo>
                  <a:cubicBezTo>
                    <a:pt x="18117" y="14682"/>
                    <a:pt x="16840" y="15381"/>
                    <a:pt x="15472" y="16202"/>
                  </a:cubicBezTo>
                  <a:cubicBezTo>
                    <a:pt x="14773" y="16627"/>
                    <a:pt x="14135" y="17022"/>
                    <a:pt x="13557" y="17417"/>
                  </a:cubicBezTo>
                  <a:cubicBezTo>
                    <a:pt x="13770" y="17417"/>
                    <a:pt x="13952" y="17448"/>
                    <a:pt x="14135" y="17448"/>
                  </a:cubicBezTo>
                  <a:lnTo>
                    <a:pt x="15654" y="16536"/>
                  </a:lnTo>
                  <a:cubicBezTo>
                    <a:pt x="17022" y="15715"/>
                    <a:pt x="18268" y="14986"/>
                    <a:pt x="19180" y="14439"/>
                  </a:cubicBezTo>
                  <a:cubicBezTo>
                    <a:pt x="19667" y="14135"/>
                    <a:pt x="20062" y="13922"/>
                    <a:pt x="20305" y="13740"/>
                  </a:cubicBezTo>
                  <a:cubicBezTo>
                    <a:pt x="20700" y="14013"/>
                    <a:pt x="21095" y="14287"/>
                    <a:pt x="21460" y="14530"/>
                  </a:cubicBezTo>
                  <a:cubicBezTo>
                    <a:pt x="22342" y="15168"/>
                    <a:pt x="23071" y="15685"/>
                    <a:pt x="23588" y="16050"/>
                  </a:cubicBezTo>
                  <a:cubicBezTo>
                    <a:pt x="23801" y="16232"/>
                    <a:pt x="24074" y="16414"/>
                    <a:pt x="24348" y="16566"/>
                  </a:cubicBezTo>
                  <a:lnTo>
                    <a:pt x="24348" y="16536"/>
                  </a:lnTo>
                  <a:cubicBezTo>
                    <a:pt x="24104" y="16323"/>
                    <a:pt x="23892" y="16110"/>
                    <a:pt x="23649" y="15928"/>
                  </a:cubicBezTo>
                  <a:cubicBezTo>
                    <a:pt x="23193" y="15533"/>
                    <a:pt x="22463" y="14986"/>
                    <a:pt x="21582" y="14317"/>
                  </a:cubicBezTo>
                  <a:cubicBezTo>
                    <a:pt x="21278" y="14074"/>
                    <a:pt x="20943" y="13800"/>
                    <a:pt x="20548" y="13557"/>
                  </a:cubicBezTo>
                  <a:lnTo>
                    <a:pt x="20548" y="13527"/>
                  </a:lnTo>
                  <a:lnTo>
                    <a:pt x="20518" y="13527"/>
                  </a:lnTo>
                  <a:lnTo>
                    <a:pt x="20335" y="13405"/>
                  </a:lnTo>
                  <a:cubicBezTo>
                    <a:pt x="20396" y="12888"/>
                    <a:pt x="20396" y="12372"/>
                    <a:pt x="20335" y="11825"/>
                  </a:cubicBezTo>
                  <a:cubicBezTo>
                    <a:pt x="20275" y="10548"/>
                    <a:pt x="20153" y="9271"/>
                    <a:pt x="19971" y="7995"/>
                  </a:cubicBezTo>
                  <a:cubicBezTo>
                    <a:pt x="19849" y="7296"/>
                    <a:pt x="19727" y="6597"/>
                    <a:pt x="19606" y="5989"/>
                  </a:cubicBezTo>
                  <a:cubicBezTo>
                    <a:pt x="19454" y="5837"/>
                    <a:pt x="19302" y="5685"/>
                    <a:pt x="19180" y="5563"/>
                  </a:cubicBezTo>
                  <a:lnTo>
                    <a:pt x="19180" y="5563"/>
                  </a:lnTo>
                  <a:cubicBezTo>
                    <a:pt x="19302" y="6293"/>
                    <a:pt x="19454" y="7144"/>
                    <a:pt x="19576" y="8056"/>
                  </a:cubicBezTo>
                  <a:cubicBezTo>
                    <a:pt x="19971" y="10761"/>
                    <a:pt x="20183" y="13010"/>
                    <a:pt x="20275" y="13375"/>
                  </a:cubicBezTo>
                  <a:cubicBezTo>
                    <a:pt x="19697" y="12980"/>
                    <a:pt x="19059" y="12554"/>
                    <a:pt x="18390" y="12098"/>
                  </a:cubicBezTo>
                  <a:cubicBezTo>
                    <a:pt x="17174" y="11308"/>
                    <a:pt x="15776" y="10457"/>
                    <a:pt x="14317" y="9636"/>
                  </a:cubicBezTo>
                  <a:lnTo>
                    <a:pt x="13800" y="9363"/>
                  </a:lnTo>
                  <a:cubicBezTo>
                    <a:pt x="13800" y="9089"/>
                    <a:pt x="13709" y="8512"/>
                    <a:pt x="13588" y="7752"/>
                  </a:cubicBezTo>
                  <a:cubicBezTo>
                    <a:pt x="13405" y="6657"/>
                    <a:pt x="13071" y="5138"/>
                    <a:pt x="12584" y="3496"/>
                  </a:cubicBezTo>
                  <a:cubicBezTo>
                    <a:pt x="12311" y="2554"/>
                    <a:pt x="12037" y="1673"/>
                    <a:pt x="11764" y="913"/>
                  </a:cubicBezTo>
                  <a:lnTo>
                    <a:pt x="11369" y="761"/>
                  </a:lnTo>
                  <a:lnTo>
                    <a:pt x="11369" y="761"/>
                  </a:lnTo>
                  <a:cubicBezTo>
                    <a:pt x="11612" y="1612"/>
                    <a:pt x="11916" y="2584"/>
                    <a:pt x="12220" y="3618"/>
                  </a:cubicBezTo>
                  <a:cubicBezTo>
                    <a:pt x="12676" y="5259"/>
                    <a:pt x="13071" y="6749"/>
                    <a:pt x="13314" y="7812"/>
                  </a:cubicBezTo>
                  <a:cubicBezTo>
                    <a:pt x="13496" y="8512"/>
                    <a:pt x="13618" y="9028"/>
                    <a:pt x="13709" y="9302"/>
                  </a:cubicBezTo>
                  <a:cubicBezTo>
                    <a:pt x="12433" y="8633"/>
                    <a:pt x="11217" y="8025"/>
                    <a:pt x="10062" y="7478"/>
                  </a:cubicBezTo>
                  <a:cubicBezTo>
                    <a:pt x="8876" y="6931"/>
                    <a:pt x="7752" y="6475"/>
                    <a:pt x="6779" y="6080"/>
                  </a:cubicBezTo>
                  <a:cubicBezTo>
                    <a:pt x="6718" y="5837"/>
                    <a:pt x="6566" y="5411"/>
                    <a:pt x="6323" y="4834"/>
                  </a:cubicBezTo>
                  <a:cubicBezTo>
                    <a:pt x="5958" y="3983"/>
                    <a:pt x="5411" y="2797"/>
                    <a:pt x="4742" y="1521"/>
                  </a:cubicBezTo>
                  <a:cubicBezTo>
                    <a:pt x="4438" y="973"/>
                    <a:pt x="4165" y="457"/>
                    <a:pt x="3861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61"/>
            <p:cNvSpPr/>
            <p:nvPr/>
          </p:nvSpPr>
          <p:spPr>
            <a:xfrm>
              <a:off x="834688" y="4248246"/>
              <a:ext cx="3318914" cy="136579"/>
            </a:xfrm>
            <a:custGeom>
              <a:avLst/>
              <a:gdLst/>
              <a:ahLst/>
              <a:cxnLst/>
              <a:rect l="l" t="t" r="r" b="b"/>
              <a:pathLst>
                <a:path w="215689" h="8876" extrusionOk="0">
                  <a:moveTo>
                    <a:pt x="8056" y="0"/>
                  </a:moveTo>
                  <a:cubicBezTo>
                    <a:pt x="4925" y="0"/>
                    <a:pt x="2159" y="1945"/>
                    <a:pt x="1065" y="4863"/>
                  </a:cubicBezTo>
                  <a:lnTo>
                    <a:pt x="396" y="6626"/>
                  </a:lnTo>
                  <a:cubicBezTo>
                    <a:pt x="1" y="7720"/>
                    <a:pt x="791" y="8876"/>
                    <a:pt x="1976" y="8876"/>
                  </a:cubicBezTo>
                  <a:lnTo>
                    <a:pt x="213713" y="8876"/>
                  </a:lnTo>
                  <a:cubicBezTo>
                    <a:pt x="214868" y="8876"/>
                    <a:pt x="215689" y="7720"/>
                    <a:pt x="215294" y="6626"/>
                  </a:cubicBezTo>
                  <a:lnTo>
                    <a:pt x="214625" y="4863"/>
                  </a:lnTo>
                  <a:cubicBezTo>
                    <a:pt x="213531" y="1945"/>
                    <a:pt x="210734" y="0"/>
                    <a:pt x="20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61"/>
            <p:cNvSpPr/>
            <p:nvPr/>
          </p:nvSpPr>
          <p:spPr>
            <a:xfrm>
              <a:off x="1474531" y="4260403"/>
              <a:ext cx="2067311" cy="108051"/>
            </a:xfrm>
            <a:custGeom>
              <a:avLst/>
              <a:gdLst/>
              <a:ahLst/>
              <a:cxnLst/>
              <a:rect l="l" t="t" r="r" b="b"/>
              <a:pathLst>
                <a:path w="134350" h="7022" extrusionOk="0">
                  <a:moveTo>
                    <a:pt x="67175" y="0"/>
                  </a:moveTo>
                  <a:cubicBezTo>
                    <a:pt x="30092" y="0"/>
                    <a:pt x="0" y="1581"/>
                    <a:pt x="0" y="3496"/>
                  </a:cubicBezTo>
                  <a:cubicBezTo>
                    <a:pt x="0" y="5441"/>
                    <a:pt x="30092" y="7022"/>
                    <a:pt x="67175" y="7022"/>
                  </a:cubicBezTo>
                  <a:cubicBezTo>
                    <a:pt x="104288" y="7022"/>
                    <a:pt x="134349" y="5441"/>
                    <a:pt x="134349" y="3496"/>
                  </a:cubicBezTo>
                  <a:cubicBezTo>
                    <a:pt x="134349" y="1581"/>
                    <a:pt x="104288" y="0"/>
                    <a:pt x="6717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61"/>
            <p:cNvSpPr/>
            <p:nvPr/>
          </p:nvSpPr>
          <p:spPr>
            <a:xfrm>
              <a:off x="2428187" y="3914738"/>
              <a:ext cx="786717" cy="120915"/>
            </a:xfrm>
            <a:custGeom>
              <a:avLst/>
              <a:gdLst/>
              <a:ahLst/>
              <a:cxnLst/>
              <a:rect l="l" t="t" r="r" b="b"/>
              <a:pathLst>
                <a:path w="51127" h="7858" extrusionOk="0">
                  <a:moveTo>
                    <a:pt x="394" y="1"/>
                  </a:moveTo>
                  <a:cubicBezTo>
                    <a:pt x="200" y="1"/>
                    <a:pt x="1" y="152"/>
                    <a:pt x="1" y="397"/>
                  </a:cubicBezTo>
                  <a:cubicBezTo>
                    <a:pt x="1095" y="4045"/>
                    <a:pt x="4104" y="5656"/>
                    <a:pt x="7630" y="6415"/>
                  </a:cubicBezTo>
                  <a:cubicBezTo>
                    <a:pt x="12494" y="7449"/>
                    <a:pt x="17600" y="7783"/>
                    <a:pt x="22555" y="7844"/>
                  </a:cubicBezTo>
                  <a:cubicBezTo>
                    <a:pt x="23427" y="7852"/>
                    <a:pt x="24304" y="7857"/>
                    <a:pt x="25183" y="7857"/>
                  </a:cubicBezTo>
                  <a:cubicBezTo>
                    <a:pt x="30669" y="7857"/>
                    <a:pt x="36250" y="7666"/>
                    <a:pt x="41673" y="6932"/>
                  </a:cubicBezTo>
                  <a:cubicBezTo>
                    <a:pt x="43923" y="6628"/>
                    <a:pt x="46719" y="6020"/>
                    <a:pt x="48786" y="5048"/>
                  </a:cubicBezTo>
                  <a:cubicBezTo>
                    <a:pt x="50367" y="4288"/>
                    <a:pt x="51126" y="3163"/>
                    <a:pt x="50975" y="1400"/>
                  </a:cubicBezTo>
                  <a:cubicBezTo>
                    <a:pt x="50959" y="1172"/>
                    <a:pt x="50769" y="1058"/>
                    <a:pt x="50587" y="1058"/>
                  </a:cubicBezTo>
                  <a:cubicBezTo>
                    <a:pt x="50405" y="1058"/>
                    <a:pt x="50230" y="1172"/>
                    <a:pt x="50245" y="1400"/>
                  </a:cubicBezTo>
                  <a:cubicBezTo>
                    <a:pt x="50458" y="3893"/>
                    <a:pt x="48360" y="4531"/>
                    <a:pt x="46354" y="5048"/>
                  </a:cubicBezTo>
                  <a:cubicBezTo>
                    <a:pt x="43649" y="5777"/>
                    <a:pt x="40853" y="6294"/>
                    <a:pt x="38056" y="6567"/>
                  </a:cubicBezTo>
                  <a:cubicBezTo>
                    <a:pt x="33322" y="6940"/>
                    <a:pt x="28588" y="7126"/>
                    <a:pt x="23834" y="7126"/>
                  </a:cubicBezTo>
                  <a:cubicBezTo>
                    <a:pt x="23154" y="7126"/>
                    <a:pt x="22475" y="7122"/>
                    <a:pt x="21795" y="7115"/>
                  </a:cubicBezTo>
                  <a:cubicBezTo>
                    <a:pt x="17570" y="7023"/>
                    <a:pt x="13314" y="6628"/>
                    <a:pt x="9150" y="5929"/>
                  </a:cubicBezTo>
                  <a:cubicBezTo>
                    <a:pt x="5472" y="5382"/>
                    <a:pt x="1885" y="4075"/>
                    <a:pt x="700" y="184"/>
                  </a:cubicBezTo>
                  <a:cubicBezTo>
                    <a:pt x="631" y="57"/>
                    <a:pt x="513" y="1"/>
                    <a:pt x="394" y="1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61"/>
            <p:cNvSpPr/>
            <p:nvPr/>
          </p:nvSpPr>
          <p:spPr>
            <a:xfrm>
              <a:off x="2680295" y="2561192"/>
              <a:ext cx="365376" cy="620824"/>
            </a:xfrm>
            <a:custGeom>
              <a:avLst/>
              <a:gdLst/>
              <a:ahLst/>
              <a:cxnLst/>
              <a:rect l="l" t="t" r="r" b="b"/>
              <a:pathLst>
                <a:path w="23745" h="40346" extrusionOk="0">
                  <a:moveTo>
                    <a:pt x="8606" y="1"/>
                  </a:moveTo>
                  <a:cubicBezTo>
                    <a:pt x="7715" y="1"/>
                    <a:pt x="6810" y="112"/>
                    <a:pt x="5927" y="244"/>
                  </a:cubicBezTo>
                  <a:cubicBezTo>
                    <a:pt x="3648" y="579"/>
                    <a:pt x="1794" y="1247"/>
                    <a:pt x="0" y="2767"/>
                  </a:cubicBezTo>
                  <a:lnTo>
                    <a:pt x="11155" y="40306"/>
                  </a:lnTo>
                  <a:cubicBezTo>
                    <a:pt x="11475" y="40332"/>
                    <a:pt x="11798" y="40346"/>
                    <a:pt x="12123" y="40346"/>
                  </a:cubicBezTo>
                  <a:cubicBezTo>
                    <a:pt x="17689" y="40346"/>
                    <a:pt x="23745" y="36452"/>
                    <a:pt x="23314" y="30306"/>
                  </a:cubicBezTo>
                  <a:cubicBezTo>
                    <a:pt x="23101" y="27631"/>
                    <a:pt x="22341" y="24774"/>
                    <a:pt x="21703" y="22160"/>
                  </a:cubicBezTo>
                  <a:cubicBezTo>
                    <a:pt x="20396" y="16719"/>
                    <a:pt x="18542" y="11400"/>
                    <a:pt x="16201" y="6293"/>
                  </a:cubicBezTo>
                  <a:cubicBezTo>
                    <a:pt x="15107" y="3953"/>
                    <a:pt x="13739" y="1491"/>
                    <a:pt x="11368" y="487"/>
                  </a:cubicBezTo>
                  <a:cubicBezTo>
                    <a:pt x="10490" y="127"/>
                    <a:pt x="9556" y="1"/>
                    <a:pt x="8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61"/>
            <p:cNvSpPr/>
            <p:nvPr/>
          </p:nvSpPr>
          <p:spPr>
            <a:xfrm>
              <a:off x="2781314" y="2563069"/>
              <a:ext cx="188035" cy="594019"/>
            </a:xfrm>
            <a:custGeom>
              <a:avLst/>
              <a:gdLst/>
              <a:ahLst/>
              <a:cxnLst/>
              <a:rect l="l" t="t" r="r" b="b"/>
              <a:pathLst>
                <a:path w="12220" h="38604" extrusionOk="0">
                  <a:moveTo>
                    <a:pt x="335" y="1"/>
                  </a:moveTo>
                  <a:lnTo>
                    <a:pt x="1" y="31"/>
                  </a:lnTo>
                  <a:cubicBezTo>
                    <a:pt x="639" y="1034"/>
                    <a:pt x="1490" y="2311"/>
                    <a:pt x="2402" y="3922"/>
                  </a:cubicBezTo>
                  <a:cubicBezTo>
                    <a:pt x="3739" y="6201"/>
                    <a:pt x="4955" y="8603"/>
                    <a:pt x="5989" y="11034"/>
                  </a:cubicBezTo>
                  <a:cubicBezTo>
                    <a:pt x="7265" y="14044"/>
                    <a:pt x="8359" y="17113"/>
                    <a:pt x="9271" y="20244"/>
                  </a:cubicBezTo>
                  <a:cubicBezTo>
                    <a:pt x="10214" y="23375"/>
                    <a:pt x="10882" y="26536"/>
                    <a:pt x="11338" y="29788"/>
                  </a:cubicBezTo>
                  <a:cubicBezTo>
                    <a:pt x="11521" y="31278"/>
                    <a:pt x="11642" y="32676"/>
                    <a:pt x="11703" y="34013"/>
                  </a:cubicBezTo>
                  <a:cubicBezTo>
                    <a:pt x="11794" y="35351"/>
                    <a:pt x="11733" y="36597"/>
                    <a:pt x="11764" y="37752"/>
                  </a:cubicBezTo>
                  <a:lnTo>
                    <a:pt x="11764" y="38603"/>
                  </a:lnTo>
                  <a:lnTo>
                    <a:pt x="12189" y="38360"/>
                  </a:lnTo>
                  <a:lnTo>
                    <a:pt x="12189" y="37752"/>
                  </a:lnTo>
                  <a:cubicBezTo>
                    <a:pt x="12189" y="36597"/>
                    <a:pt x="12220" y="35351"/>
                    <a:pt x="12220" y="34013"/>
                  </a:cubicBezTo>
                  <a:cubicBezTo>
                    <a:pt x="12189" y="32554"/>
                    <a:pt x="12098" y="31126"/>
                    <a:pt x="11916" y="29697"/>
                  </a:cubicBezTo>
                  <a:cubicBezTo>
                    <a:pt x="11521" y="26445"/>
                    <a:pt x="10822" y="23223"/>
                    <a:pt x="9879" y="20062"/>
                  </a:cubicBezTo>
                  <a:cubicBezTo>
                    <a:pt x="8967" y="16901"/>
                    <a:pt x="7843" y="13800"/>
                    <a:pt x="6536" y="10791"/>
                  </a:cubicBezTo>
                  <a:cubicBezTo>
                    <a:pt x="5441" y="8360"/>
                    <a:pt x="4195" y="5958"/>
                    <a:pt x="2797" y="3679"/>
                  </a:cubicBezTo>
                  <a:cubicBezTo>
                    <a:pt x="1885" y="2189"/>
                    <a:pt x="1034" y="943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61"/>
            <p:cNvSpPr/>
            <p:nvPr/>
          </p:nvSpPr>
          <p:spPr>
            <a:xfrm>
              <a:off x="2645212" y="3678093"/>
              <a:ext cx="183834" cy="210024"/>
            </a:xfrm>
            <a:custGeom>
              <a:avLst/>
              <a:gdLst/>
              <a:ahLst/>
              <a:cxnLst/>
              <a:rect l="l" t="t" r="r" b="b"/>
              <a:pathLst>
                <a:path w="11947" h="13649" extrusionOk="0">
                  <a:moveTo>
                    <a:pt x="7052" y="1"/>
                  </a:moveTo>
                  <a:cubicBezTo>
                    <a:pt x="5563" y="1521"/>
                    <a:pt x="4043" y="3040"/>
                    <a:pt x="2523" y="4499"/>
                  </a:cubicBezTo>
                  <a:lnTo>
                    <a:pt x="3435" y="5472"/>
                  </a:lnTo>
                  <a:lnTo>
                    <a:pt x="2827" y="8664"/>
                  </a:lnTo>
                  <a:cubicBezTo>
                    <a:pt x="2827" y="8664"/>
                    <a:pt x="1" y="12037"/>
                    <a:pt x="1064" y="13648"/>
                  </a:cubicBezTo>
                  <a:lnTo>
                    <a:pt x="11946" y="3800"/>
                  </a:lnTo>
                  <a:lnTo>
                    <a:pt x="7751" y="791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61"/>
            <p:cNvSpPr/>
            <p:nvPr/>
          </p:nvSpPr>
          <p:spPr>
            <a:xfrm>
              <a:off x="2636795" y="3608403"/>
              <a:ext cx="116945" cy="141273"/>
            </a:xfrm>
            <a:custGeom>
              <a:avLst/>
              <a:gdLst/>
              <a:ahLst/>
              <a:cxnLst/>
              <a:rect l="l" t="t" r="r" b="b"/>
              <a:pathLst>
                <a:path w="7600" h="9181" extrusionOk="0">
                  <a:moveTo>
                    <a:pt x="3709" y="1"/>
                  </a:moveTo>
                  <a:lnTo>
                    <a:pt x="0" y="5776"/>
                  </a:lnTo>
                  <a:lnTo>
                    <a:pt x="3075" y="9024"/>
                  </a:lnTo>
                  <a:lnTo>
                    <a:pt x="3075" y="9024"/>
                  </a:lnTo>
                  <a:cubicBezTo>
                    <a:pt x="4593" y="7536"/>
                    <a:pt x="6111" y="6048"/>
                    <a:pt x="7599" y="4499"/>
                  </a:cubicBezTo>
                  <a:lnTo>
                    <a:pt x="3709" y="1"/>
                  </a:lnTo>
                  <a:close/>
                  <a:moveTo>
                    <a:pt x="3075" y="9024"/>
                  </a:moveTo>
                  <a:lnTo>
                    <a:pt x="3075" y="9024"/>
                  </a:lnTo>
                  <a:cubicBezTo>
                    <a:pt x="3073" y="9026"/>
                    <a:pt x="3072" y="9027"/>
                    <a:pt x="3070" y="9028"/>
                  </a:cubicBezTo>
                  <a:lnTo>
                    <a:pt x="3222" y="9180"/>
                  </a:lnTo>
                  <a:lnTo>
                    <a:pt x="3075" y="9024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61"/>
            <p:cNvSpPr/>
            <p:nvPr/>
          </p:nvSpPr>
          <p:spPr>
            <a:xfrm>
              <a:off x="2653629" y="3719732"/>
              <a:ext cx="175417" cy="168385"/>
            </a:xfrm>
            <a:custGeom>
              <a:avLst/>
              <a:gdLst/>
              <a:ahLst/>
              <a:cxnLst/>
              <a:rect l="l" t="t" r="r" b="b"/>
              <a:pathLst>
                <a:path w="11400" h="10943" extrusionOk="0">
                  <a:moveTo>
                    <a:pt x="9849" y="0"/>
                  </a:moveTo>
                  <a:cubicBezTo>
                    <a:pt x="6992" y="2736"/>
                    <a:pt x="4013" y="5380"/>
                    <a:pt x="973" y="7933"/>
                  </a:cubicBezTo>
                  <a:cubicBezTo>
                    <a:pt x="396" y="8967"/>
                    <a:pt x="1" y="10152"/>
                    <a:pt x="517" y="10942"/>
                  </a:cubicBezTo>
                  <a:lnTo>
                    <a:pt x="11399" y="1094"/>
                  </a:lnTo>
                  <a:lnTo>
                    <a:pt x="9849" y="0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61"/>
            <p:cNvSpPr/>
            <p:nvPr/>
          </p:nvSpPr>
          <p:spPr>
            <a:xfrm>
              <a:off x="2282729" y="3041543"/>
              <a:ext cx="449961" cy="687083"/>
            </a:xfrm>
            <a:custGeom>
              <a:avLst/>
              <a:gdLst/>
              <a:ahLst/>
              <a:cxnLst/>
              <a:rect l="l" t="t" r="r" b="b"/>
              <a:pathLst>
                <a:path w="29242" h="44652" extrusionOk="0">
                  <a:moveTo>
                    <a:pt x="24469" y="0"/>
                  </a:moveTo>
                  <a:cubicBezTo>
                    <a:pt x="24469" y="0"/>
                    <a:pt x="1277" y="9514"/>
                    <a:pt x="548" y="17387"/>
                  </a:cubicBezTo>
                  <a:cubicBezTo>
                    <a:pt x="1" y="23253"/>
                    <a:pt x="23892" y="44652"/>
                    <a:pt x="23892" y="44652"/>
                  </a:cubicBezTo>
                  <a:lnTo>
                    <a:pt x="29242" y="39120"/>
                  </a:lnTo>
                  <a:lnTo>
                    <a:pt x="16141" y="18724"/>
                  </a:lnTo>
                  <a:lnTo>
                    <a:pt x="27934" y="4286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61"/>
            <p:cNvSpPr/>
            <p:nvPr/>
          </p:nvSpPr>
          <p:spPr>
            <a:xfrm>
              <a:off x="2426802" y="3733965"/>
              <a:ext cx="822708" cy="244138"/>
            </a:xfrm>
            <a:custGeom>
              <a:avLst/>
              <a:gdLst/>
              <a:ahLst/>
              <a:cxnLst/>
              <a:rect l="l" t="t" r="r" b="b"/>
              <a:pathLst>
                <a:path w="53466" h="15866" extrusionOk="0">
                  <a:moveTo>
                    <a:pt x="13478" y="0"/>
                  </a:moveTo>
                  <a:cubicBezTo>
                    <a:pt x="11814" y="0"/>
                    <a:pt x="10167" y="105"/>
                    <a:pt x="8571" y="352"/>
                  </a:cubicBezTo>
                  <a:cubicBezTo>
                    <a:pt x="4711" y="929"/>
                    <a:pt x="1276" y="2662"/>
                    <a:pt x="91" y="6613"/>
                  </a:cubicBezTo>
                  <a:cubicBezTo>
                    <a:pt x="0" y="6885"/>
                    <a:pt x="223" y="7060"/>
                    <a:pt x="444" y="7060"/>
                  </a:cubicBezTo>
                  <a:cubicBezTo>
                    <a:pt x="593" y="7060"/>
                    <a:pt x="741" y="6980"/>
                    <a:pt x="790" y="6795"/>
                  </a:cubicBezTo>
                  <a:lnTo>
                    <a:pt x="790" y="6735"/>
                  </a:lnTo>
                  <a:cubicBezTo>
                    <a:pt x="2006" y="2722"/>
                    <a:pt x="5745" y="1324"/>
                    <a:pt x="9605" y="899"/>
                  </a:cubicBezTo>
                  <a:cubicBezTo>
                    <a:pt x="10772" y="782"/>
                    <a:pt x="11956" y="731"/>
                    <a:pt x="13146" y="731"/>
                  </a:cubicBezTo>
                  <a:cubicBezTo>
                    <a:pt x="16604" y="731"/>
                    <a:pt x="20119" y="1161"/>
                    <a:pt x="23465" y="1659"/>
                  </a:cubicBezTo>
                  <a:cubicBezTo>
                    <a:pt x="28480" y="2419"/>
                    <a:pt x="33374" y="3847"/>
                    <a:pt x="37994" y="5884"/>
                  </a:cubicBezTo>
                  <a:cubicBezTo>
                    <a:pt x="40335" y="6887"/>
                    <a:pt x="42554" y="8072"/>
                    <a:pt x="44803" y="9288"/>
                  </a:cubicBezTo>
                  <a:cubicBezTo>
                    <a:pt x="46566" y="10261"/>
                    <a:pt x="52007" y="12388"/>
                    <a:pt x="50001" y="15337"/>
                  </a:cubicBezTo>
                  <a:cubicBezTo>
                    <a:pt x="49808" y="15594"/>
                    <a:pt x="50068" y="15866"/>
                    <a:pt x="50334" y="15866"/>
                  </a:cubicBezTo>
                  <a:cubicBezTo>
                    <a:pt x="50446" y="15866"/>
                    <a:pt x="50558" y="15818"/>
                    <a:pt x="50639" y="15701"/>
                  </a:cubicBezTo>
                  <a:cubicBezTo>
                    <a:pt x="53466" y="11568"/>
                    <a:pt x="44651" y="8346"/>
                    <a:pt x="42159" y="7069"/>
                  </a:cubicBezTo>
                  <a:cubicBezTo>
                    <a:pt x="36566" y="4151"/>
                    <a:pt x="30547" y="2145"/>
                    <a:pt x="24347" y="1112"/>
                  </a:cubicBezTo>
                  <a:cubicBezTo>
                    <a:pt x="20878" y="506"/>
                    <a:pt x="17137" y="0"/>
                    <a:pt x="13478" y="0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61"/>
            <p:cNvSpPr/>
            <p:nvPr/>
          </p:nvSpPr>
          <p:spPr>
            <a:xfrm>
              <a:off x="2024095" y="2588335"/>
              <a:ext cx="617393" cy="543487"/>
            </a:xfrm>
            <a:custGeom>
              <a:avLst/>
              <a:gdLst/>
              <a:ahLst/>
              <a:cxnLst/>
              <a:rect l="l" t="t" r="r" b="b"/>
              <a:pathLst>
                <a:path w="40123" h="35320" extrusionOk="0">
                  <a:moveTo>
                    <a:pt x="37235" y="0"/>
                  </a:moveTo>
                  <a:cubicBezTo>
                    <a:pt x="34712" y="638"/>
                    <a:pt x="32554" y="2371"/>
                    <a:pt x="30821" y="4347"/>
                  </a:cubicBezTo>
                  <a:cubicBezTo>
                    <a:pt x="29089" y="6322"/>
                    <a:pt x="27721" y="8541"/>
                    <a:pt x="26140" y="10639"/>
                  </a:cubicBezTo>
                  <a:cubicBezTo>
                    <a:pt x="22858" y="15016"/>
                    <a:pt x="18724" y="18663"/>
                    <a:pt x="14195" y="21703"/>
                  </a:cubicBezTo>
                  <a:cubicBezTo>
                    <a:pt x="11946" y="23222"/>
                    <a:pt x="4681" y="27630"/>
                    <a:pt x="3435" y="28207"/>
                  </a:cubicBezTo>
                  <a:cubicBezTo>
                    <a:pt x="2280" y="28724"/>
                    <a:pt x="1003" y="28633"/>
                    <a:pt x="0" y="29423"/>
                  </a:cubicBezTo>
                  <a:cubicBezTo>
                    <a:pt x="730" y="31581"/>
                    <a:pt x="1459" y="33192"/>
                    <a:pt x="2158" y="35320"/>
                  </a:cubicBezTo>
                  <a:cubicBezTo>
                    <a:pt x="8055" y="33496"/>
                    <a:pt x="13982" y="31551"/>
                    <a:pt x="19514" y="28785"/>
                  </a:cubicBezTo>
                  <a:cubicBezTo>
                    <a:pt x="20791" y="28146"/>
                    <a:pt x="22037" y="27447"/>
                    <a:pt x="23283" y="26718"/>
                  </a:cubicBezTo>
                  <a:cubicBezTo>
                    <a:pt x="25046" y="25684"/>
                    <a:pt x="26718" y="24529"/>
                    <a:pt x="28268" y="23253"/>
                  </a:cubicBezTo>
                  <a:cubicBezTo>
                    <a:pt x="29453" y="22280"/>
                    <a:pt x="30912" y="21338"/>
                    <a:pt x="31885" y="20152"/>
                  </a:cubicBezTo>
                  <a:cubicBezTo>
                    <a:pt x="34499" y="17022"/>
                    <a:pt x="36596" y="13709"/>
                    <a:pt x="40122" y="11429"/>
                  </a:cubicBezTo>
                  <a:lnTo>
                    <a:pt x="37235" y="0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61"/>
            <p:cNvSpPr/>
            <p:nvPr/>
          </p:nvSpPr>
          <p:spPr>
            <a:xfrm>
              <a:off x="2626978" y="3625253"/>
              <a:ext cx="96357" cy="84662"/>
            </a:xfrm>
            <a:custGeom>
              <a:avLst/>
              <a:gdLst/>
              <a:ahLst/>
              <a:cxnLst/>
              <a:rect l="l" t="t" r="r" b="b"/>
              <a:pathLst>
                <a:path w="6262" h="5502" extrusionOk="0">
                  <a:moveTo>
                    <a:pt x="6140" y="0"/>
                  </a:moveTo>
                  <a:cubicBezTo>
                    <a:pt x="5319" y="730"/>
                    <a:pt x="4438" y="1520"/>
                    <a:pt x="3526" y="2310"/>
                  </a:cubicBezTo>
                  <a:cubicBezTo>
                    <a:pt x="2249" y="3404"/>
                    <a:pt x="1064" y="4438"/>
                    <a:pt x="0" y="5319"/>
                  </a:cubicBezTo>
                  <a:lnTo>
                    <a:pt x="182" y="5502"/>
                  </a:lnTo>
                  <a:cubicBezTo>
                    <a:pt x="1246" y="4620"/>
                    <a:pt x="2462" y="3617"/>
                    <a:pt x="3708" y="2523"/>
                  </a:cubicBezTo>
                  <a:cubicBezTo>
                    <a:pt x="4620" y="1733"/>
                    <a:pt x="5471" y="942"/>
                    <a:pt x="6262" y="243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61"/>
            <p:cNvSpPr/>
            <p:nvPr/>
          </p:nvSpPr>
          <p:spPr>
            <a:xfrm>
              <a:off x="2472164" y="2488240"/>
              <a:ext cx="405984" cy="588941"/>
            </a:xfrm>
            <a:custGeom>
              <a:avLst/>
              <a:gdLst/>
              <a:ahLst/>
              <a:cxnLst/>
              <a:rect l="l" t="t" r="r" b="b"/>
              <a:pathLst>
                <a:path w="26384" h="38274" extrusionOk="0">
                  <a:moveTo>
                    <a:pt x="14225" y="0"/>
                  </a:moveTo>
                  <a:lnTo>
                    <a:pt x="7812" y="2311"/>
                  </a:lnTo>
                  <a:lnTo>
                    <a:pt x="7933" y="7630"/>
                  </a:lnTo>
                  <a:cubicBezTo>
                    <a:pt x="7933" y="7630"/>
                    <a:pt x="5654" y="11125"/>
                    <a:pt x="4559" y="12341"/>
                  </a:cubicBezTo>
                  <a:cubicBezTo>
                    <a:pt x="3435" y="13587"/>
                    <a:pt x="0" y="18998"/>
                    <a:pt x="1824" y="23435"/>
                  </a:cubicBezTo>
                  <a:cubicBezTo>
                    <a:pt x="3648" y="27904"/>
                    <a:pt x="9028" y="28512"/>
                    <a:pt x="9028" y="28512"/>
                  </a:cubicBezTo>
                  <a:lnTo>
                    <a:pt x="6870" y="36901"/>
                  </a:lnTo>
                  <a:cubicBezTo>
                    <a:pt x="6870" y="36901"/>
                    <a:pt x="12918" y="38274"/>
                    <a:pt x="18301" y="38274"/>
                  </a:cubicBezTo>
                  <a:cubicBezTo>
                    <a:pt x="21355" y="38274"/>
                    <a:pt x="24196" y="37831"/>
                    <a:pt x="25593" y="36445"/>
                  </a:cubicBezTo>
                  <a:lnTo>
                    <a:pt x="24286" y="30366"/>
                  </a:lnTo>
                  <a:cubicBezTo>
                    <a:pt x="24286" y="30366"/>
                    <a:pt x="26384" y="20882"/>
                    <a:pt x="21794" y="11460"/>
                  </a:cubicBezTo>
                  <a:cubicBezTo>
                    <a:pt x="20335" y="9028"/>
                    <a:pt x="17782" y="7417"/>
                    <a:pt x="14955" y="7143"/>
                  </a:cubicBezTo>
                  <a:lnTo>
                    <a:pt x="14225" y="0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61"/>
            <p:cNvSpPr/>
            <p:nvPr/>
          </p:nvSpPr>
          <p:spPr>
            <a:xfrm>
              <a:off x="1643840" y="3253891"/>
              <a:ext cx="413001" cy="260049"/>
            </a:xfrm>
            <a:custGeom>
              <a:avLst/>
              <a:gdLst/>
              <a:ahLst/>
              <a:cxnLst/>
              <a:rect l="l" t="t" r="r" b="b"/>
              <a:pathLst>
                <a:path w="26840" h="16900" extrusionOk="0">
                  <a:moveTo>
                    <a:pt x="0" y="0"/>
                  </a:moveTo>
                  <a:lnTo>
                    <a:pt x="1399" y="12888"/>
                  </a:lnTo>
                  <a:cubicBezTo>
                    <a:pt x="1581" y="14559"/>
                    <a:pt x="2979" y="15867"/>
                    <a:pt x="4681" y="15958"/>
                  </a:cubicBezTo>
                  <a:lnTo>
                    <a:pt x="22584" y="16900"/>
                  </a:lnTo>
                  <a:lnTo>
                    <a:pt x="26840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61"/>
            <p:cNvSpPr/>
            <p:nvPr/>
          </p:nvSpPr>
          <p:spPr>
            <a:xfrm>
              <a:off x="1648979" y="3258092"/>
              <a:ext cx="396644" cy="255386"/>
            </a:xfrm>
            <a:custGeom>
              <a:avLst/>
              <a:gdLst/>
              <a:ahLst/>
              <a:cxnLst/>
              <a:rect l="l" t="t" r="r" b="b"/>
              <a:pathLst>
                <a:path w="25777" h="16597" extrusionOk="0">
                  <a:moveTo>
                    <a:pt x="3952" y="3709"/>
                  </a:moveTo>
                  <a:lnTo>
                    <a:pt x="7873" y="3891"/>
                  </a:lnTo>
                  <a:cubicBezTo>
                    <a:pt x="7812" y="5229"/>
                    <a:pt x="7721" y="6505"/>
                    <a:pt x="7660" y="7812"/>
                  </a:cubicBezTo>
                  <a:lnTo>
                    <a:pt x="3739" y="7599"/>
                  </a:lnTo>
                  <a:cubicBezTo>
                    <a:pt x="3800" y="6323"/>
                    <a:pt x="3891" y="5016"/>
                    <a:pt x="3952" y="3709"/>
                  </a:cubicBezTo>
                  <a:close/>
                  <a:moveTo>
                    <a:pt x="8603" y="3952"/>
                  </a:moveTo>
                  <a:lnTo>
                    <a:pt x="12493" y="4165"/>
                  </a:lnTo>
                  <a:cubicBezTo>
                    <a:pt x="12433" y="5441"/>
                    <a:pt x="12372" y="6747"/>
                    <a:pt x="12281" y="8054"/>
                  </a:cubicBezTo>
                  <a:lnTo>
                    <a:pt x="12281" y="8054"/>
                  </a:lnTo>
                  <a:lnTo>
                    <a:pt x="8390" y="7873"/>
                  </a:lnTo>
                  <a:cubicBezTo>
                    <a:pt x="8451" y="6566"/>
                    <a:pt x="8511" y="5259"/>
                    <a:pt x="8603" y="3952"/>
                  </a:cubicBezTo>
                  <a:close/>
                  <a:moveTo>
                    <a:pt x="13223" y="4195"/>
                  </a:moveTo>
                  <a:lnTo>
                    <a:pt x="17144" y="4378"/>
                  </a:lnTo>
                  <a:lnTo>
                    <a:pt x="16931" y="8299"/>
                  </a:lnTo>
                  <a:lnTo>
                    <a:pt x="13040" y="8086"/>
                  </a:lnTo>
                  <a:cubicBezTo>
                    <a:pt x="13101" y="6779"/>
                    <a:pt x="13162" y="5502"/>
                    <a:pt x="13223" y="4195"/>
                  </a:cubicBezTo>
                  <a:close/>
                  <a:moveTo>
                    <a:pt x="17873" y="4408"/>
                  </a:moveTo>
                  <a:lnTo>
                    <a:pt x="21794" y="4621"/>
                  </a:lnTo>
                  <a:lnTo>
                    <a:pt x="21582" y="8542"/>
                  </a:lnTo>
                  <a:lnTo>
                    <a:pt x="17691" y="8329"/>
                  </a:lnTo>
                  <a:cubicBezTo>
                    <a:pt x="17752" y="7022"/>
                    <a:pt x="17813" y="5715"/>
                    <a:pt x="17873" y="4408"/>
                  </a:cubicBezTo>
                  <a:close/>
                  <a:moveTo>
                    <a:pt x="3709" y="8359"/>
                  </a:moveTo>
                  <a:lnTo>
                    <a:pt x="7630" y="8542"/>
                  </a:lnTo>
                  <a:cubicBezTo>
                    <a:pt x="7539" y="9849"/>
                    <a:pt x="7478" y="11156"/>
                    <a:pt x="7417" y="12463"/>
                  </a:cubicBezTo>
                  <a:lnTo>
                    <a:pt x="3496" y="12250"/>
                  </a:lnTo>
                  <a:lnTo>
                    <a:pt x="3709" y="8359"/>
                  </a:lnTo>
                  <a:close/>
                  <a:moveTo>
                    <a:pt x="8359" y="8603"/>
                  </a:moveTo>
                  <a:lnTo>
                    <a:pt x="12250" y="8785"/>
                  </a:lnTo>
                  <a:cubicBezTo>
                    <a:pt x="12189" y="10092"/>
                    <a:pt x="12129" y="11399"/>
                    <a:pt x="12068" y="12706"/>
                  </a:cubicBezTo>
                  <a:lnTo>
                    <a:pt x="8147" y="12524"/>
                  </a:lnTo>
                  <a:cubicBezTo>
                    <a:pt x="8208" y="11217"/>
                    <a:pt x="8268" y="9910"/>
                    <a:pt x="8359" y="8603"/>
                  </a:cubicBezTo>
                  <a:close/>
                  <a:moveTo>
                    <a:pt x="13010" y="8846"/>
                  </a:moveTo>
                  <a:lnTo>
                    <a:pt x="16901" y="9028"/>
                  </a:lnTo>
                  <a:cubicBezTo>
                    <a:pt x="16840" y="10335"/>
                    <a:pt x="16749" y="11641"/>
                    <a:pt x="16688" y="12947"/>
                  </a:cubicBezTo>
                  <a:lnTo>
                    <a:pt x="16688" y="12947"/>
                  </a:lnTo>
                  <a:lnTo>
                    <a:pt x="12797" y="12736"/>
                  </a:lnTo>
                  <a:cubicBezTo>
                    <a:pt x="12858" y="11429"/>
                    <a:pt x="12919" y="10122"/>
                    <a:pt x="13010" y="8846"/>
                  </a:cubicBezTo>
                  <a:close/>
                  <a:moveTo>
                    <a:pt x="17630" y="9058"/>
                  </a:moveTo>
                  <a:lnTo>
                    <a:pt x="21551" y="9271"/>
                  </a:lnTo>
                  <a:cubicBezTo>
                    <a:pt x="21490" y="10578"/>
                    <a:pt x="21399" y="11885"/>
                    <a:pt x="21338" y="13192"/>
                  </a:cubicBezTo>
                  <a:lnTo>
                    <a:pt x="17448" y="12979"/>
                  </a:lnTo>
                  <a:cubicBezTo>
                    <a:pt x="17509" y="11672"/>
                    <a:pt x="17569" y="10365"/>
                    <a:pt x="17630" y="9058"/>
                  </a:cubicBezTo>
                  <a:close/>
                  <a:moveTo>
                    <a:pt x="3405" y="1"/>
                  </a:moveTo>
                  <a:cubicBezTo>
                    <a:pt x="3375" y="973"/>
                    <a:pt x="3314" y="1946"/>
                    <a:pt x="3253" y="2949"/>
                  </a:cubicBezTo>
                  <a:lnTo>
                    <a:pt x="1" y="2767"/>
                  </a:lnTo>
                  <a:lnTo>
                    <a:pt x="92" y="3496"/>
                  </a:lnTo>
                  <a:lnTo>
                    <a:pt x="3223" y="3678"/>
                  </a:lnTo>
                  <a:cubicBezTo>
                    <a:pt x="3162" y="4985"/>
                    <a:pt x="3101" y="6262"/>
                    <a:pt x="3040" y="7569"/>
                  </a:cubicBezTo>
                  <a:lnTo>
                    <a:pt x="517" y="7447"/>
                  </a:lnTo>
                  <a:lnTo>
                    <a:pt x="517" y="7447"/>
                  </a:lnTo>
                  <a:lnTo>
                    <a:pt x="609" y="8177"/>
                  </a:lnTo>
                  <a:lnTo>
                    <a:pt x="2979" y="8299"/>
                  </a:lnTo>
                  <a:cubicBezTo>
                    <a:pt x="2919" y="9606"/>
                    <a:pt x="2858" y="10913"/>
                    <a:pt x="2797" y="12220"/>
                  </a:cubicBezTo>
                  <a:lnTo>
                    <a:pt x="1034" y="12128"/>
                  </a:lnTo>
                  <a:lnTo>
                    <a:pt x="1095" y="12615"/>
                  </a:lnTo>
                  <a:cubicBezTo>
                    <a:pt x="1095" y="12706"/>
                    <a:pt x="1125" y="12767"/>
                    <a:pt x="1125" y="12858"/>
                  </a:cubicBezTo>
                  <a:lnTo>
                    <a:pt x="2736" y="12949"/>
                  </a:lnTo>
                  <a:lnTo>
                    <a:pt x="2645" y="15138"/>
                  </a:lnTo>
                  <a:cubicBezTo>
                    <a:pt x="2858" y="15259"/>
                    <a:pt x="3101" y="15381"/>
                    <a:pt x="3344" y="15472"/>
                  </a:cubicBezTo>
                  <a:lnTo>
                    <a:pt x="3466" y="12979"/>
                  </a:lnTo>
                  <a:lnTo>
                    <a:pt x="7387" y="13192"/>
                  </a:lnTo>
                  <a:lnTo>
                    <a:pt x="7265" y="15867"/>
                  </a:lnTo>
                  <a:lnTo>
                    <a:pt x="7995" y="15897"/>
                  </a:lnTo>
                  <a:lnTo>
                    <a:pt x="8116" y="13223"/>
                  </a:lnTo>
                  <a:lnTo>
                    <a:pt x="12037" y="13435"/>
                  </a:lnTo>
                  <a:lnTo>
                    <a:pt x="11885" y="16110"/>
                  </a:lnTo>
                  <a:lnTo>
                    <a:pt x="12645" y="16141"/>
                  </a:lnTo>
                  <a:lnTo>
                    <a:pt x="12767" y="13466"/>
                  </a:lnTo>
                  <a:lnTo>
                    <a:pt x="16688" y="13679"/>
                  </a:lnTo>
                  <a:lnTo>
                    <a:pt x="16536" y="16323"/>
                  </a:lnTo>
                  <a:lnTo>
                    <a:pt x="17265" y="16384"/>
                  </a:lnTo>
                  <a:lnTo>
                    <a:pt x="17417" y="13709"/>
                  </a:lnTo>
                  <a:lnTo>
                    <a:pt x="21308" y="13922"/>
                  </a:lnTo>
                  <a:lnTo>
                    <a:pt x="21186" y="16566"/>
                  </a:lnTo>
                  <a:lnTo>
                    <a:pt x="21916" y="16597"/>
                  </a:lnTo>
                  <a:lnTo>
                    <a:pt x="22068" y="13952"/>
                  </a:lnTo>
                  <a:lnTo>
                    <a:pt x="23010" y="14013"/>
                  </a:lnTo>
                  <a:lnTo>
                    <a:pt x="23193" y="13283"/>
                  </a:lnTo>
                  <a:lnTo>
                    <a:pt x="22068" y="13223"/>
                  </a:lnTo>
                  <a:cubicBezTo>
                    <a:pt x="22129" y="11916"/>
                    <a:pt x="22220" y="10609"/>
                    <a:pt x="22281" y="9302"/>
                  </a:cubicBezTo>
                  <a:lnTo>
                    <a:pt x="24287" y="9393"/>
                  </a:lnTo>
                  <a:lnTo>
                    <a:pt x="24469" y="8663"/>
                  </a:lnTo>
                  <a:lnTo>
                    <a:pt x="22311" y="8572"/>
                  </a:lnTo>
                  <a:lnTo>
                    <a:pt x="22524" y="4651"/>
                  </a:lnTo>
                  <a:lnTo>
                    <a:pt x="25594" y="4803"/>
                  </a:lnTo>
                  <a:lnTo>
                    <a:pt x="25776" y="4074"/>
                  </a:lnTo>
                  <a:lnTo>
                    <a:pt x="22554" y="3922"/>
                  </a:lnTo>
                  <a:lnTo>
                    <a:pt x="22676" y="1308"/>
                  </a:lnTo>
                  <a:lnTo>
                    <a:pt x="21946" y="1277"/>
                  </a:lnTo>
                  <a:lnTo>
                    <a:pt x="21825" y="3891"/>
                  </a:lnTo>
                  <a:lnTo>
                    <a:pt x="17904" y="3678"/>
                  </a:lnTo>
                  <a:cubicBezTo>
                    <a:pt x="17965" y="2797"/>
                    <a:pt x="17995" y="1885"/>
                    <a:pt x="18056" y="1004"/>
                  </a:cubicBezTo>
                  <a:lnTo>
                    <a:pt x="17326" y="943"/>
                  </a:lnTo>
                  <a:cubicBezTo>
                    <a:pt x="17265" y="1855"/>
                    <a:pt x="17235" y="2736"/>
                    <a:pt x="17174" y="3648"/>
                  </a:cubicBezTo>
                  <a:lnTo>
                    <a:pt x="13253" y="3435"/>
                  </a:lnTo>
                  <a:cubicBezTo>
                    <a:pt x="13314" y="2523"/>
                    <a:pt x="13344" y="1612"/>
                    <a:pt x="13405" y="669"/>
                  </a:cubicBezTo>
                  <a:lnTo>
                    <a:pt x="12676" y="639"/>
                  </a:lnTo>
                  <a:cubicBezTo>
                    <a:pt x="12615" y="1551"/>
                    <a:pt x="12584" y="2463"/>
                    <a:pt x="12524" y="3405"/>
                  </a:cubicBezTo>
                  <a:lnTo>
                    <a:pt x="8633" y="3192"/>
                  </a:lnTo>
                  <a:lnTo>
                    <a:pt x="8755" y="365"/>
                  </a:lnTo>
                  <a:lnTo>
                    <a:pt x="8025" y="305"/>
                  </a:lnTo>
                  <a:lnTo>
                    <a:pt x="7873" y="3162"/>
                  </a:lnTo>
                  <a:lnTo>
                    <a:pt x="4013" y="2979"/>
                  </a:lnTo>
                  <a:cubicBezTo>
                    <a:pt x="4043" y="2007"/>
                    <a:pt x="4104" y="1034"/>
                    <a:pt x="4165" y="31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61"/>
            <p:cNvSpPr/>
            <p:nvPr/>
          </p:nvSpPr>
          <p:spPr>
            <a:xfrm>
              <a:off x="1643840" y="3254352"/>
              <a:ext cx="371377" cy="259587"/>
            </a:xfrm>
            <a:custGeom>
              <a:avLst/>
              <a:gdLst/>
              <a:ahLst/>
              <a:cxnLst/>
              <a:rect l="l" t="t" r="r" b="b"/>
              <a:pathLst>
                <a:path w="24135" h="16870" extrusionOk="0">
                  <a:moveTo>
                    <a:pt x="0" y="0"/>
                  </a:moveTo>
                  <a:lnTo>
                    <a:pt x="1429" y="12858"/>
                  </a:lnTo>
                  <a:cubicBezTo>
                    <a:pt x="1611" y="14560"/>
                    <a:pt x="2979" y="15867"/>
                    <a:pt x="4681" y="15958"/>
                  </a:cubicBezTo>
                  <a:lnTo>
                    <a:pt x="22584" y="16870"/>
                  </a:lnTo>
                  <a:lnTo>
                    <a:pt x="24135" y="11368"/>
                  </a:lnTo>
                  <a:cubicBezTo>
                    <a:pt x="22615" y="11095"/>
                    <a:pt x="21095" y="10943"/>
                    <a:pt x="19575" y="10882"/>
                  </a:cubicBezTo>
                  <a:cubicBezTo>
                    <a:pt x="17113" y="10791"/>
                    <a:pt x="14621" y="10912"/>
                    <a:pt x="12250" y="10305"/>
                  </a:cubicBezTo>
                  <a:cubicBezTo>
                    <a:pt x="8663" y="9393"/>
                    <a:pt x="5684" y="6900"/>
                    <a:pt x="4134" y="3557"/>
                  </a:cubicBezTo>
                  <a:cubicBezTo>
                    <a:pt x="3648" y="2493"/>
                    <a:pt x="3344" y="1368"/>
                    <a:pt x="3192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61"/>
            <p:cNvSpPr/>
            <p:nvPr/>
          </p:nvSpPr>
          <p:spPr>
            <a:xfrm>
              <a:off x="1607817" y="3215468"/>
              <a:ext cx="466334" cy="75922"/>
            </a:xfrm>
            <a:custGeom>
              <a:avLst/>
              <a:gdLst/>
              <a:ahLst/>
              <a:cxnLst/>
              <a:rect l="l" t="t" r="r" b="b"/>
              <a:pathLst>
                <a:path w="30306" h="4934" extrusionOk="0">
                  <a:moveTo>
                    <a:pt x="1355" y="0"/>
                  </a:moveTo>
                  <a:cubicBezTo>
                    <a:pt x="673" y="0"/>
                    <a:pt x="119" y="557"/>
                    <a:pt x="62" y="1251"/>
                  </a:cubicBezTo>
                  <a:lnTo>
                    <a:pt x="31" y="2132"/>
                  </a:lnTo>
                  <a:cubicBezTo>
                    <a:pt x="1" y="2862"/>
                    <a:pt x="548" y="3470"/>
                    <a:pt x="1277" y="3500"/>
                  </a:cubicBezTo>
                  <a:lnTo>
                    <a:pt x="28816" y="4929"/>
                  </a:lnTo>
                  <a:cubicBezTo>
                    <a:pt x="28851" y="4932"/>
                    <a:pt x="28887" y="4933"/>
                    <a:pt x="28921" y="4933"/>
                  </a:cubicBezTo>
                  <a:cubicBezTo>
                    <a:pt x="29606" y="4933"/>
                    <a:pt x="30185" y="4377"/>
                    <a:pt x="30214" y="3682"/>
                  </a:cubicBezTo>
                  <a:lnTo>
                    <a:pt x="30275" y="2801"/>
                  </a:lnTo>
                  <a:cubicBezTo>
                    <a:pt x="30305" y="2071"/>
                    <a:pt x="29728" y="1464"/>
                    <a:pt x="28998" y="1403"/>
                  </a:cubicBezTo>
                  <a:lnTo>
                    <a:pt x="1460" y="5"/>
                  </a:lnTo>
                  <a:cubicBezTo>
                    <a:pt x="1424" y="2"/>
                    <a:pt x="1389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61"/>
            <p:cNvSpPr/>
            <p:nvPr/>
          </p:nvSpPr>
          <p:spPr>
            <a:xfrm>
              <a:off x="1914229" y="3647703"/>
              <a:ext cx="125223" cy="292901"/>
            </a:xfrm>
            <a:custGeom>
              <a:avLst/>
              <a:gdLst/>
              <a:ahLst/>
              <a:cxnLst/>
              <a:rect l="l" t="t" r="r" b="b"/>
              <a:pathLst>
                <a:path w="8138" h="19035" extrusionOk="0">
                  <a:moveTo>
                    <a:pt x="7930" y="1"/>
                  </a:moveTo>
                  <a:cubicBezTo>
                    <a:pt x="7859" y="1"/>
                    <a:pt x="7784" y="37"/>
                    <a:pt x="7748" y="122"/>
                  </a:cubicBezTo>
                  <a:lnTo>
                    <a:pt x="58" y="18815"/>
                  </a:lnTo>
                  <a:cubicBezTo>
                    <a:pt x="1" y="18949"/>
                    <a:pt x="111" y="19034"/>
                    <a:pt x="224" y="19034"/>
                  </a:cubicBezTo>
                  <a:cubicBezTo>
                    <a:pt x="291" y="19034"/>
                    <a:pt x="358" y="19004"/>
                    <a:pt x="392" y="18937"/>
                  </a:cubicBezTo>
                  <a:lnTo>
                    <a:pt x="8082" y="213"/>
                  </a:lnTo>
                  <a:cubicBezTo>
                    <a:pt x="8137" y="85"/>
                    <a:pt x="8038" y="1"/>
                    <a:pt x="793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61"/>
            <p:cNvSpPr/>
            <p:nvPr/>
          </p:nvSpPr>
          <p:spPr>
            <a:xfrm>
              <a:off x="1923400" y="3824721"/>
              <a:ext cx="294009" cy="125377"/>
            </a:xfrm>
            <a:custGeom>
              <a:avLst/>
              <a:gdLst/>
              <a:ahLst/>
              <a:cxnLst/>
              <a:rect l="l" t="t" r="r" b="b"/>
              <a:pathLst>
                <a:path w="19107" h="8148" extrusionOk="0">
                  <a:moveTo>
                    <a:pt x="18915" y="0"/>
                  </a:moveTo>
                  <a:cubicBezTo>
                    <a:pt x="18896" y="0"/>
                    <a:pt x="18876" y="5"/>
                    <a:pt x="18854" y="16"/>
                  </a:cubicBezTo>
                  <a:lnTo>
                    <a:pt x="161" y="7797"/>
                  </a:lnTo>
                  <a:cubicBezTo>
                    <a:pt x="0" y="7878"/>
                    <a:pt x="52" y="8147"/>
                    <a:pt x="192" y="8147"/>
                  </a:cubicBezTo>
                  <a:cubicBezTo>
                    <a:pt x="210" y="8147"/>
                    <a:pt x="231" y="8142"/>
                    <a:pt x="252" y="8132"/>
                  </a:cubicBezTo>
                  <a:lnTo>
                    <a:pt x="18945" y="350"/>
                  </a:lnTo>
                  <a:cubicBezTo>
                    <a:pt x="19106" y="270"/>
                    <a:pt x="19054" y="0"/>
                    <a:pt x="18915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61"/>
            <p:cNvSpPr/>
            <p:nvPr/>
          </p:nvSpPr>
          <p:spPr>
            <a:xfrm>
              <a:off x="1923446" y="3957546"/>
              <a:ext cx="294840" cy="123977"/>
            </a:xfrm>
            <a:custGeom>
              <a:avLst/>
              <a:gdLst/>
              <a:ahLst/>
              <a:cxnLst/>
              <a:rect l="l" t="t" r="r" b="b"/>
              <a:pathLst>
                <a:path w="19161" h="8057" extrusionOk="0">
                  <a:moveTo>
                    <a:pt x="210" y="1"/>
                  </a:moveTo>
                  <a:cubicBezTo>
                    <a:pt x="49" y="1"/>
                    <a:pt x="1" y="270"/>
                    <a:pt x="188" y="351"/>
                  </a:cubicBezTo>
                  <a:lnTo>
                    <a:pt x="18882" y="8041"/>
                  </a:lnTo>
                  <a:cubicBezTo>
                    <a:pt x="18907" y="8052"/>
                    <a:pt x="18930" y="8056"/>
                    <a:pt x="18952" y="8056"/>
                  </a:cubicBezTo>
                  <a:cubicBezTo>
                    <a:pt x="19112" y="8056"/>
                    <a:pt x="19161" y="7787"/>
                    <a:pt x="1897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61"/>
            <p:cNvSpPr/>
            <p:nvPr/>
          </p:nvSpPr>
          <p:spPr>
            <a:xfrm>
              <a:off x="1914244" y="3967486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8" y="0"/>
                  </a:moveTo>
                  <a:cubicBezTo>
                    <a:pt x="107" y="0"/>
                    <a:pt x="0" y="78"/>
                    <a:pt x="57" y="191"/>
                  </a:cubicBezTo>
                  <a:lnTo>
                    <a:pt x="7838" y="18884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61"/>
            <p:cNvSpPr/>
            <p:nvPr/>
          </p:nvSpPr>
          <p:spPr>
            <a:xfrm>
              <a:off x="1782819" y="3967625"/>
              <a:ext cx="125208" cy="292916"/>
            </a:xfrm>
            <a:custGeom>
              <a:avLst/>
              <a:gdLst/>
              <a:ahLst/>
              <a:cxnLst/>
              <a:rect l="l" t="t" r="r" b="b"/>
              <a:pathLst>
                <a:path w="8137" h="19036" extrusionOk="0">
                  <a:moveTo>
                    <a:pt x="7916" y="0"/>
                  </a:moveTo>
                  <a:cubicBezTo>
                    <a:pt x="7843" y="0"/>
                    <a:pt x="7771" y="37"/>
                    <a:pt x="7747" y="121"/>
                  </a:cubicBezTo>
                  <a:lnTo>
                    <a:pt x="57" y="18845"/>
                  </a:lnTo>
                  <a:cubicBezTo>
                    <a:pt x="0" y="18958"/>
                    <a:pt x="106" y="19036"/>
                    <a:pt x="217" y="19036"/>
                  </a:cubicBezTo>
                  <a:cubicBezTo>
                    <a:pt x="286" y="19036"/>
                    <a:pt x="356" y="19006"/>
                    <a:pt x="391" y="18936"/>
                  </a:cubicBezTo>
                  <a:lnTo>
                    <a:pt x="391" y="18906"/>
                  </a:lnTo>
                  <a:lnTo>
                    <a:pt x="8081" y="212"/>
                  </a:lnTo>
                  <a:cubicBezTo>
                    <a:pt x="8136" y="84"/>
                    <a:pt x="8025" y="0"/>
                    <a:pt x="791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61"/>
            <p:cNvSpPr/>
            <p:nvPr/>
          </p:nvSpPr>
          <p:spPr>
            <a:xfrm>
              <a:off x="1604463" y="3958023"/>
              <a:ext cx="293963" cy="125362"/>
            </a:xfrm>
            <a:custGeom>
              <a:avLst/>
              <a:gdLst/>
              <a:ahLst/>
              <a:cxnLst/>
              <a:rect l="l" t="t" r="r" b="b"/>
              <a:pathLst>
                <a:path w="19104" h="8147" extrusionOk="0">
                  <a:moveTo>
                    <a:pt x="18920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03" y="270"/>
                    <a:pt x="19075" y="0"/>
                    <a:pt x="18920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61"/>
            <p:cNvSpPr/>
            <p:nvPr/>
          </p:nvSpPr>
          <p:spPr>
            <a:xfrm>
              <a:off x="1603417" y="3826244"/>
              <a:ext cx="295101" cy="124193"/>
            </a:xfrm>
            <a:custGeom>
              <a:avLst/>
              <a:gdLst/>
              <a:ahLst/>
              <a:cxnLst/>
              <a:rect l="l" t="t" r="r" b="b"/>
              <a:pathLst>
                <a:path w="19178" h="8071" extrusionOk="0">
                  <a:moveTo>
                    <a:pt x="237" y="1"/>
                  </a:moveTo>
                  <a:cubicBezTo>
                    <a:pt x="61" y="1"/>
                    <a:pt x="0" y="289"/>
                    <a:pt x="196" y="373"/>
                  </a:cubicBezTo>
                  <a:lnTo>
                    <a:pt x="18919" y="8063"/>
                  </a:lnTo>
                  <a:cubicBezTo>
                    <a:pt x="18937" y="8068"/>
                    <a:pt x="18953" y="8070"/>
                    <a:pt x="18969" y="8070"/>
                  </a:cubicBezTo>
                  <a:cubicBezTo>
                    <a:pt x="19141" y="8070"/>
                    <a:pt x="19178" y="7782"/>
                    <a:pt x="19011" y="7698"/>
                  </a:cubicBezTo>
                  <a:lnTo>
                    <a:pt x="287" y="8"/>
                  </a:lnTo>
                  <a:cubicBezTo>
                    <a:pt x="269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61"/>
            <p:cNvSpPr/>
            <p:nvPr/>
          </p:nvSpPr>
          <p:spPr>
            <a:xfrm>
              <a:off x="1780942" y="3648503"/>
              <a:ext cx="126639" cy="292116"/>
            </a:xfrm>
            <a:custGeom>
              <a:avLst/>
              <a:gdLst/>
              <a:ahLst/>
              <a:cxnLst/>
              <a:rect l="l" t="t" r="r" b="b"/>
              <a:pathLst>
                <a:path w="8230" h="18984" extrusionOk="0">
                  <a:moveTo>
                    <a:pt x="218" y="1"/>
                  </a:moveTo>
                  <a:cubicBezTo>
                    <a:pt x="107" y="1"/>
                    <a:pt x="1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3" y="18793"/>
                  </a:cubicBezTo>
                  <a:cubicBezTo>
                    <a:pt x="5589" y="12562"/>
                    <a:pt x="3005" y="6331"/>
                    <a:pt x="391" y="100"/>
                  </a:cubicBezTo>
                  <a:cubicBezTo>
                    <a:pt x="357" y="30"/>
                    <a:pt x="286" y="1"/>
                    <a:pt x="21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61"/>
            <p:cNvSpPr/>
            <p:nvPr/>
          </p:nvSpPr>
          <p:spPr>
            <a:xfrm>
              <a:off x="1908089" y="3622914"/>
              <a:ext cx="5632" cy="316644"/>
            </a:xfrm>
            <a:custGeom>
              <a:avLst/>
              <a:gdLst/>
              <a:ahLst/>
              <a:cxnLst/>
              <a:rect l="l" t="t" r="r" b="b"/>
              <a:pathLst>
                <a:path w="366" h="20578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61"/>
            <p:cNvSpPr/>
            <p:nvPr/>
          </p:nvSpPr>
          <p:spPr>
            <a:xfrm>
              <a:off x="1919014" y="3718978"/>
              <a:ext cx="227581" cy="225535"/>
            </a:xfrm>
            <a:custGeom>
              <a:avLst/>
              <a:gdLst/>
              <a:ahLst/>
              <a:cxnLst/>
              <a:rect l="l" t="t" r="r" b="b"/>
              <a:pathLst>
                <a:path w="14790" h="14657" extrusionOk="0">
                  <a:moveTo>
                    <a:pt x="14550" y="1"/>
                  </a:moveTo>
                  <a:cubicBezTo>
                    <a:pt x="14511" y="1"/>
                    <a:pt x="14469" y="15"/>
                    <a:pt x="14428" y="49"/>
                  </a:cubicBezTo>
                  <a:lnTo>
                    <a:pt x="14458" y="49"/>
                  </a:lnTo>
                  <a:lnTo>
                    <a:pt x="142" y="14365"/>
                  </a:lnTo>
                  <a:cubicBezTo>
                    <a:pt x="0" y="14483"/>
                    <a:pt x="134" y="14657"/>
                    <a:pt x="272" y="14657"/>
                  </a:cubicBezTo>
                  <a:cubicBezTo>
                    <a:pt x="311" y="14657"/>
                    <a:pt x="351" y="14642"/>
                    <a:pt x="385" y="14608"/>
                  </a:cubicBezTo>
                  <a:lnTo>
                    <a:pt x="14671" y="292"/>
                  </a:lnTo>
                  <a:cubicBezTo>
                    <a:pt x="14789" y="174"/>
                    <a:pt x="14687" y="1"/>
                    <a:pt x="1455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61"/>
            <p:cNvSpPr/>
            <p:nvPr/>
          </p:nvSpPr>
          <p:spPr>
            <a:xfrm>
              <a:off x="1924461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61"/>
            <p:cNvSpPr/>
            <p:nvPr/>
          </p:nvSpPr>
          <p:spPr>
            <a:xfrm>
              <a:off x="1919368" y="3963593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lnTo>
                    <a:pt x="14435" y="14608"/>
                  </a:lnTo>
                  <a:cubicBezTo>
                    <a:pt x="14469" y="14642"/>
                    <a:pt x="14508" y="14656"/>
                    <a:pt x="14545" y="14656"/>
                  </a:cubicBezTo>
                  <a:cubicBezTo>
                    <a:pt x="14676" y="14656"/>
                    <a:pt x="14797" y="14483"/>
                    <a:pt x="14679" y="14365"/>
                  </a:cubicBezTo>
                  <a:lnTo>
                    <a:pt x="362" y="49"/>
                  </a:ln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61"/>
            <p:cNvSpPr/>
            <p:nvPr/>
          </p:nvSpPr>
          <p:spPr>
            <a:xfrm>
              <a:off x="1908089" y="3968548"/>
              <a:ext cx="5632" cy="316659"/>
            </a:xfrm>
            <a:custGeom>
              <a:avLst/>
              <a:gdLst/>
              <a:ahLst/>
              <a:cxnLst/>
              <a:rect l="l" t="t" r="r" b="b"/>
              <a:pathLst>
                <a:path w="366" h="20579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61"/>
            <p:cNvSpPr/>
            <p:nvPr/>
          </p:nvSpPr>
          <p:spPr>
            <a:xfrm>
              <a:off x="1674753" y="3963547"/>
              <a:ext cx="227658" cy="225581"/>
            </a:xfrm>
            <a:custGeom>
              <a:avLst/>
              <a:gdLst/>
              <a:ahLst/>
              <a:cxnLst/>
              <a:rect l="l" t="t" r="r" b="b"/>
              <a:pathLst>
                <a:path w="14795" h="14660" extrusionOk="0">
                  <a:moveTo>
                    <a:pt x="14566" y="0"/>
                  </a:moveTo>
                  <a:cubicBezTo>
                    <a:pt x="14524" y="0"/>
                    <a:pt x="14479" y="16"/>
                    <a:pt x="14435" y="52"/>
                  </a:cubicBezTo>
                  <a:lnTo>
                    <a:pt x="119" y="14368"/>
                  </a:lnTo>
                  <a:cubicBezTo>
                    <a:pt x="1" y="14486"/>
                    <a:pt x="121" y="14659"/>
                    <a:pt x="267" y="14659"/>
                  </a:cubicBezTo>
                  <a:cubicBezTo>
                    <a:pt x="308" y="14659"/>
                    <a:pt x="352" y="14645"/>
                    <a:pt x="393" y="14611"/>
                  </a:cubicBezTo>
                  <a:lnTo>
                    <a:pt x="14679" y="295"/>
                  </a:lnTo>
                  <a:cubicBezTo>
                    <a:pt x="14794" y="156"/>
                    <a:pt x="14699" y="0"/>
                    <a:pt x="1456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61"/>
            <p:cNvSpPr/>
            <p:nvPr/>
          </p:nvSpPr>
          <p:spPr>
            <a:xfrm>
              <a:off x="1578827" y="3951237"/>
              <a:ext cx="318521" cy="5632"/>
            </a:xfrm>
            <a:custGeom>
              <a:avLst/>
              <a:gdLst/>
              <a:ahLst/>
              <a:cxnLst/>
              <a:rect l="l" t="t" r="r" b="b"/>
              <a:pathLst>
                <a:path w="20700" h="366" extrusionOk="0">
                  <a:moveTo>
                    <a:pt x="243" y="1"/>
                  </a:moveTo>
                  <a:cubicBezTo>
                    <a:pt x="0" y="1"/>
                    <a:pt x="0" y="366"/>
                    <a:pt x="243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61"/>
            <p:cNvSpPr/>
            <p:nvPr/>
          </p:nvSpPr>
          <p:spPr>
            <a:xfrm>
              <a:off x="1675230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39" y="1"/>
                  </a:moveTo>
                  <a:cubicBezTo>
                    <a:pt x="102" y="1"/>
                    <a:pt x="0" y="174"/>
                    <a:pt x="118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6" y="14657"/>
                  </a:cubicBezTo>
                  <a:cubicBezTo>
                    <a:pt x="14663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61"/>
            <p:cNvSpPr/>
            <p:nvPr/>
          </p:nvSpPr>
          <p:spPr>
            <a:xfrm>
              <a:off x="1553099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53" y="3059"/>
                  </a:moveTo>
                  <a:cubicBezTo>
                    <a:pt x="33466" y="3059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35" y="38653"/>
                  </a:cubicBezTo>
                  <a:cubicBezTo>
                    <a:pt x="28041" y="39613"/>
                    <a:pt x="25629" y="40079"/>
                    <a:pt x="23237" y="40079"/>
                  </a:cubicBezTo>
                  <a:cubicBezTo>
                    <a:pt x="18435" y="40079"/>
                    <a:pt x="13713" y="38201"/>
                    <a:pt x="10183" y="34671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53" y="3059"/>
                  </a:cubicBezTo>
                  <a:close/>
                  <a:moveTo>
                    <a:pt x="23274" y="1"/>
                  </a:moveTo>
                  <a:cubicBezTo>
                    <a:pt x="17653" y="1"/>
                    <a:pt x="12123" y="2183"/>
                    <a:pt x="799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57" y="37893"/>
                    <a:pt x="14530" y="43121"/>
                    <a:pt x="23253" y="43121"/>
                  </a:cubicBezTo>
                  <a:cubicBezTo>
                    <a:pt x="35168" y="43121"/>
                    <a:pt x="4480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5" y="534"/>
                    <a:pt x="26054" y="1"/>
                    <a:pt x="23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61"/>
            <p:cNvSpPr/>
            <p:nvPr/>
          </p:nvSpPr>
          <p:spPr>
            <a:xfrm>
              <a:off x="1856172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7" y="1"/>
                  </a:moveTo>
                  <a:cubicBezTo>
                    <a:pt x="1582" y="1"/>
                    <a:pt x="1" y="1611"/>
                    <a:pt x="1" y="3587"/>
                  </a:cubicBezTo>
                  <a:cubicBezTo>
                    <a:pt x="1" y="5563"/>
                    <a:pt x="1582" y="7143"/>
                    <a:pt x="3557" y="7143"/>
                  </a:cubicBezTo>
                  <a:cubicBezTo>
                    <a:pt x="5533" y="7143"/>
                    <a:pt x="7144" y="5563"/>
                    <a:pt x="7144" y="3587"/>
                  </a:cubicBezTo>
                  <a:cubicBezTo>
                    <a:pt x="7144" y="1611"/>
                    <a:pt x="5533" y="1"/>
                    <a:pt x="3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61"/>
            <p:cNvSpPr/>
            <p:nvPr/>
          </p:nvSpPr>
          <p:spPr>
            <a:xfrm>
              <a:off x="1525510" y="3596463"/>
              <a:ext cx="743201" cy="714934"/>
            </a:xfrm>
            <a:custGeom>
              <a:avLst/>
              <a:gdLst/>
              <a:ahLst/>
              <a:cxnLst/>
              <a:rect l="l" t="t" r="r" b="b"/>
              <a:pathLst>
                <a:path w="48299" h="46462" extrusionOk="0">
                  <a:moveTo>
                    <a:pt x="25046" y="3300"/>
                  </a:moveTo>
                  <a:cubicBezTo>
                    <a:pt x="36050" y="3300"/>
                    <a:pt x="44986" y="12236"/>
                    <a:pt x="44986" y="23239"/>
                  </a:cubicBezTo>
                  <a:cubicBezTo>
                    <a:pt x="44986" y="31294"/>
                    <a:pt x="40123" y="38559"/>
                    <a:pt x="32676" y="41659"/>
                  </a:cubicBezTo>
                  <a:cubicBezTo>
                    <a:pt x="30213" y="42674"/>
                    <a:pt x="27627" y="43168"/>
                    <a:pt x="25062" y="43168"/>
                  </a:cubicBezTo>
                  <a:cubicBezTo>
                    <a:pt x="19872" y="43168"/>
                    <a:pt x="14767" y="41147"/>
                    <a:pt x="10943" y="37343"/>
                  </a:cubicBezTo>
                  <a:cubicBezTo>
                    <a:pt x="5259" y="31628"/>
                    <a:pt x="3556" y="23057"/>
                    <a:pt x="6626" y="15610"/>
                  </a:cubicBezTo>
                  <a:cubicBezTo>
                    <a:pt x="9727" y="8163"/>
                    <a:pt x="16991" y="3300"/>
                    <a:pt x="25046" y="3300"/>
                  </a:cubicBezTo>
                  <a:close/>
                  <a:moveTo>
                    <a:pt x="25049" y="0"/>
                  </a:moveTo>
                  <a:cubicBezTo>
                    <a:pt x="19001" y="0"/>
                    <a:pt x="1306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174" y="40808"/>
                    <a:pt x="15654" y="46461"/>
                    <a:pt x="25046" y="46461"/>
                  </a:cubicBezTo>
                  <a:cubicBezTo>
                    <a:pt x="37873" y="46461"/>
                    <a:pt x="48269" y="36066"/>
                    <a:pt x="48299" y="23239"/>
                  </a:cubicBezTo>
                  <a:cubicBezTo>
                    <a:pt x="48299" y="13847"/>
                    <a:pt x="42615" y="5367"/>
                    <a:pt x="33952" y="1780"/>
                  </a:cubicBezTo>
                  <a:cubicBezTo>
                    <a:pt x="31071" y="581"/>
                    <a:pt x="28046" y="0"/>
                    <a:pt x="25049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61"/>
            <p:cNvSpPr/>
            <p:nvPr/>
          </p:nvSpPr>
          <p:spPr>
            <a:xfrm>
              <a:off x="1872544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79" y="1"/>
                  </a:moveTo>
                  <a:cubicBezTo>
                    <a:pt x="2021" y="1"/>
                    <a:pt x="1558" y="171"/>
                    <a:pt x="1186" y="553"/>
                  </a:cubicBezTo>
                  <a:cubicBezTo>
                    <a:pt x="1" y="1738"/>
                    <a:pt x="821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42" y="1"/>
                    <a:pt x="247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61"/>
            <p:cNvSpPr/>
            <p:nvPr/>
          </p:nvSpPr>
          <p:spPr>
            <a:xfrm>
              <a:off x="3187375" y="3647703"/>
              <a:ext cx="125193" cy="292793"/>
            </a:xfrm>
            <a:custGeom>
              <a:avLst/>
              <a:gdLst/>
              <a:ahLst/>
              <a:cxnLst/>
              <a:rect l="l" t="t" r="r" b="b"/>
              <a:pathLst>
                <a:path w="8136" h="19028" extrusionOk="0">
                  <a:moveTo>
                    <a:pt x="7928" y="1"/>
                  </a:moveTo>
                  <a:cubicBezTo>
                    <a:pt x="7857" y="1"/>
                    <a:pt x="7782" y="37"/>
                    <a:pt x="7746" y="122"/>
                  </a:cubicBezTo>
                  <a:cubicBezTo>
                    <a:pt x="5193" y="6353"/>
                    <a:pt x="2609" y="12584"/>
                    <a:pt x="56" y="18815"/>
                  </a:cubicBezTo>
                  <a:cubicBezTo>
                    <a:pt x="1" y="18943"/>
                    <a:pt x="101" y="19027"/>
                    <a:pt x="208" y="19027"/>
                  </a:cubicBezTo>
                  <a:cubicBezTo>
                    <a:pt x="279" y="19027"/>
                    <a:pt x="354" y="18991"/>
                    <a:pt x="390" y="18906"/>
                  </a:cubicBezTo>
                  <a:lnTo>
                    <a:pt x="8080" y="213"/>
                  </a:lnTo>
                  <a:cubicBezTo>
                    <a:pt x="8135" y="85"/>
                    <a:pt x="8036" y="1"/>
                    <a:pt x="792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61"/>
            <p:cNvSpPr/>
            <p:nvPr/>
          </p:nvSpPr>
          <p:spPr>
            <a:xfrm>
              <a:off x="3196561" y="3824721"/>
              <a:ext cx="294378" cy="125377"/>
            </a:xfrm>
            <a:custGeom>
              <a:avLst/>
              <a:gdLst/>
              <a:ahLst/>
              <a:cxnLst/>
              <a:rect l="l" t="t" r="r" b="b"/>
              <a:pathLst>
                <a:path w="19131" h="8148" extrusionOk="0">
                  <a:moveTo>
                    <a:pt x="18921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8"/>
                    <a:pt x="50" y="8147"/>
                    <a:pt x="210" y="8147"/>
                  </a:cubicBezTo>
                  <a:cubicBezTo>
                    <a:pt x="231" y="8147"/>
                    <a:pt x="254" y="8142"/>
                    <a:pt x="280" y="8132"/>
                  </a:cubicBezTo>
                  <a:lnTo>
                    <a:pt x="18943" y="350"/>
                  </a:lnTo>
                  <a:cubicBezTo>
                    <a:pt x="19130" y="270"/>
                    <a:pt x="19081" y="0"/>
                    <a:pt x="18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61"/>
            <p:cNvSpPr/>
            <p:nvPr/>
          </p:nvSpPr>
          <p:spPr>
            <a:xfrm>
              <a:off x="3196561" y="3957546"/>
              <a:ext cx="294901" cy="123977"/>
            </a:xfrm>
            <a:custGeom>
              <a:avLst/>
              <a:gdLst/>
              <a:ahLst/>
              <a:cxnLst/>
              <a:rect l="l" t="t" r="r" b="b"/>
              <a:pathLst>
                <a:path w="19165" h="8057" extrusionOk="0">
                  <a:moveTo>
                    <a:pt x="210" y="1"/>
                  </a:moveTo>
                  <a:cubicBezTo>
                    <a:pt x="50" y="1"/>
                    <a:pt x="1" y="270"/>
                    <a:pt x="188" y="351"/>
                  </a:cubicBezTo>
                  <a:lnTo>
                    <a:pt x="18912" y="8041"/>
                  </a:lnTo>
                  <a:cubicBezTo>
                    <a:pt x="18934" y="8052"/>
                    <a:pt x="18954" y="8056"/>
                    <a:pt x="18973" y="8056"/>
                  </a:cubicBezTo>
                  <a:cubicBezTo>
                    <a:pt x="19112" y="8056"/>
                    <a:pt x="19164" y="7787"/>
                    <a:pt x="1900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61"/>
            <p:cNvSpPr/>
            <p:nvPr/>
          </p:nvSpPr>
          <p:spPr>
            <a:xfrm>
              <a:off x="3187360" y="3967486"/>
              <a:ext cx="127101" cy="292116"/>
            </a:xfrm>
            <a:custGeom>
              <a:avLst/>
              <a:gdLst/>
              <a:ahLst/>
              <a:cxnLst/>
              <a:rect l="l" t="t" r="r" b="b"/>
              <a:pathLst>
                <a:path w="8260" h="18984" extrusionOk="0">
                  <a:moveTo>
                    <a:pt x="218" y="0"/>
                  </a:moveTo>
                  <a:cubicBezTo>
                    <a:pt x="107" y="0"/>
                    <a:pt x="1" y="78"/>
                    <a:pt x="57" y="191"/>
                  </a:cubicBezTo>
                  <a:cubicBezTo>
                    <a:pt x="2671" y="6422"/>
                    <a:pt x="5255" y="12653"/>
                    <a:pt x="7869" y="18884"/>
                  </a:cubicBezTo>
                  <a:cubicBezTo>
                    <a:pt x="7892" y="18954"/>
                    <a:pt x="7959" y="18984"/>
                    <a:pt x="8029" y="18984"/>
                  </a:cubicBezTo>
                  <a:cubicBezTo>
                    <a:pt x="8142" y="18984"/>
                    <a:pt x="8259" y="18906"/>
                    <a:pt x="8203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61"/>
            <p:cNvSpPr/>
            <p:nvPr/>
          </p:nvSpPr>
          <p:spPr>
            <a:xfrm>
              <a:off x="3055935" y="3967486"/>
              <a:ext cx="125223" cy="293055"/>
            </a:xfrm>
            <a:custGeom>
              <a:avLst/>
              <a:gdLst/>
              <a:ahLst/>
              <a:cxnLst/>
              <a:rect l="l" t="t" r="r" b="b"/>
              <a:pathLst>
                <a:path w="8138" h="19045" extrusionOk="0">
                  <a:moveTo>
                    <a:pt x="7921" y="0"/>
                  </a:moveTo>
                  <a:cubicBezTo>
                    <a:pt x="7852" y="0"/>
                    <a:pt x="7782" y="30"/>
                    <a:pt x="7747" y="100"/>
                  </a:cubicBezTo>
                  <a:lnTo>
                    <a:pt x="57" y="18854"/>
                  </a:lnTo>
                  <a:cubicBezTo>
                    <a:pt x="0" y="18967"/>
                    <a:pt x="107" y="19045"/>
                    <a:pt x="217" y="19045"/>
                  </a:cubicBezTo>
                  <a:cubicBezTo>
                    <a:pt x="286" y="19045"/>
                    <a:pt x="356" y="19015"/>
                    <a:pt x="391" y="18945"/>
                  </a:cubicBezTo>
                  <a:lnTo>
                    <a:pt x="391" y="18915"/>
                  </a:lnTo>
                  <a:cubicBezTo>
                    <a:pt x="2944" y="12684"/>
                    <a:pt x="5528" y="6453"/>
                    <a:pt x="8081" y="191"/>
                  </a:cubicBezTo>
                  <a:cubicBezTo>
                    <a:pt x="8138" y="78"/>
                    <a:pt x="8031" y="0"/>
                    <a:pt x="7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61"/>
            <p:cNvSpPr/>
            <p:nvPr/>
          </p:nvSpPr>
          <p:spPr>
            <a:xfrm>
              <a:off x="2877579" y="3958023"/>
              <a:ext cx="294378" cy="125362"/>
            </a:xfrm>
            <a:custGeom>
              <a:avLst/>
              <a:gdLst/>
              <a:ahLst/>
              <a:cxnLst/>
              <a:rect l="l" t="t" r="r" b="b"/>
              <a:pathLst>
                <a:path w="19131" h="8147" extrusionOk="0">
                  <a:moveTo>
                    <a:pt x="18922" y="0"/>
                  </a:moveTo>
                  <a:cubicBezTo>
                    <a:pt x="18900" y="0"/>
                    <a:pt x="18877" y="5"/>
                    <a:pt x="18852" y="16"/>
                  </a:cubicBezTo>
                  <a:lnTo>
                    <a:pt x="189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30" y="270"/>
                    <a:pt x="19082" y="0"/>
                    <a:pt x="1892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61"/>
            <p:cNvSpPr/>
            <p:nvPr/>
          </p:nvSpPr>
          <p:spPr>
            <a:xfrm>
              <a:off x="2876994" y="3826244"/>
              <a:ext cx="295071" cy="124193"/>
            </a:xfrm>
            <a:custGeom>
              <a:avLst/>
              <a:gdLst/>
              <a:ahLst/>
              <a:cxnLst/>
              <a:rect l="l" t="t" r="r" b="b"/>
              <a:pathLst>
                <a:path w="19176" h="8071" extrusionOk="0">
                  <a:moveTo>
                    <a:pt x="237" y="1"/>
                  </a:moveTo>
                  <a:cubicBezTo>
                    <a:pt x="62" y="1"/>
                    <a:pt x="1" y="289"/>
                    <a:pt x="196" y="373"/>
                  </a:cubicBezTo>
                  <a:lnTo>
                    <a:pt x="18890" y="8063"/>
                  </a:lnTo>
                  <a:cubicBezTo>
                    <a:pt x="18907" y="8068"/>
                    <a:pt x="18924" y="8070"/>
                    <a:pt x="18940" y="8070"/>
                  </a:cubicBezTo>
                  <a:cubicBezTo>
                    <a:pt x="19115" y="8070"/>
                    <a:pt x="19176" y="7782"/>
                    <a:pt x="18981" y="7698"/>
                  </a:cubicBezTo>
                  <a:lnTo>
                    <a:pt x="287" y="8"/>
                  </a:lnTo>
                  <a:cubicBezTo>
                    <a:pt x="270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61"/>
            <p:cNvSpPr/>
            <p:nvPr/>
          </p:nvSpPr>
          <p:spPr>
            <a:xfrm>
              <a:off x="3054535" y="3648503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7" y="1"/>
                  </a:moveTo>
                  <a:cubicBezTo>
                    <a:pt x="106" y="1"/>
                    <a:pt x="0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2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1"/>
                    <a:pt x="21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61"/>
            <p:cNvSpPr/>
            <p:nvPr/>
          </p:nvSpPr>
          <p:spPr>
            <a:xfrm>
              <a:off x="3181682" y="3622914"/>
              <a:ext cx="5155" cy="316644"/>
            </a:xfrm>
            <a:custGeom>
              <a:avLst/>
              <a:gdLst/>
              <a:ahLst/>
              <a:cxnLst/>
              <a:rect l="l" t="t" r="r" b="b"/>
              <a:pathLst>
                <a:path w="335" h="20578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61"/>
            <p:cNvSpPr/>
            <p:nvPr/>
          </p:nvSpPr>
          <p:spPr>
            <a:xfrm>
              <a:off x="3192484" y="3718978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14545" y="1"/>
                  </a:moveTo>
                  <a:cubicBezTo>
                    <a:pt x="14508" y="1"/>
                    <a:pt x="14469" y="15"/>
                    <a:pt x="14435" y="49"/>
                  </a:cubicBezTo>
                  <a:lnTo>
                    <a:pt x="119" y="14365"/>
                  </a:lnTo>
                  <a:cubicBezTo>
                    <a:pt x="1" y="14483"/>
                    <a:pt x="121" y="14657"/>
                    <a:pt x="267" y="14657"/>
                  </a:cubicBezTo>
                  <a:cubicBezTo>
                    <a:pt x="308" y="14657"/>
                    <a:pt x="352" y="14642"/>
                    <a:pt x="393" y="14608"/>
                  </a:cubicBezTo>
                  <a:lnTo>
                    <a:pt x="14679" y="292"/>
                  </a:lnTo>
                  <a:cubicBezTo>
                    <a:pt x="14797" y="174"/>
                    <a:pt x="14676" y="1"/>
                    <a:pt x="14545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61"/>
            <p:cNvSpPr/>
            <p:nvPr/>
          </p:nvSpPr>
          <p:spPr>
            <a:xfrm>
              <a:off x="3197577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8" y="366"/>
                  </a:lnTo>
                  <a:cubicBezTo>
                    <a:pt x="20700" y="366"/>
                    <a:pt x="20700" y="1"/>
                    <a:pt x="2048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61"/>
            <p:cNvSpPr/>
            <p:nvPr/>
          </p:nvSpPr>
          <p:spPr>
            <a:xfrm>
              <a:off x="3192530" y="3963547"/>
              <a:ext cx="227643" cy="225581"/>
            </a:xfrm>
            <a:custGeom>
              <a:avLst/>
              <a:gdLst/>
              <a:ahLst/>
              <a:cxnLst/>
              <a:rect l="l" t="t" r="r" b="b"/>
              <a:pathLst>
                <a:path w="14794" h="14660" extrusionOk="0">
                  <a:moveTo>
                    <a:pt x="254" y="0"/>
                  </a:moveTo>
                  <a:cubicBezTo>
                    <a:pt x="113" y="0"/>
                    <a:pt x="0" y="156"/>
                    <a:pt x="116" y="295"/>
                  </a:cubicBezTo>
                  <a:lnTo>
                    <a:pt x="14432" y="14611"/>
                  </a:lnTo>
                  <a:cubicBezTo>
                    <a:pt x="14466" y="14645"/>
                    <a:pt x="14505" y="14659"/>
                    <a:pt x="14542" y="14659"/>
                  </a:cubicBezTo>
                  <a:cubicBezTo>
                    <a:pt x="14673" y="14659"/>
                    <a:pt x="14794" y="14486"/>
                    <a:pt x="14676" y="14368"/>
                  </a:cubicBezTo>
                  <a:lnTo>
                    <a:pt x="390" y="52"/>
                  </a:lnTo>
                  <a:cubicBezTo>
                    <a:pt x="346" y="16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61"/>
            <p:cNvSpPr/>
            <p:nvPr/>
          </p:nvSpPr>
          <p:spPr>
            <a:xfrm>
              <a:off x="3181682" y="3968548"/>
              <a:ext cx="5155" cy="316659"/>
            </a:xfrm>
            <a:custGeom>
              <a:avLst/>
              <a:gdLst/>
              <a:ahLst/>
              <a:cxnLst/>
              <a:rect l="l" t="t" r="r" b="b"/>
              <a:pathLst>
                <a:path w="335" h="20579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61"/>
            <p:cNvSpPr/>
            <p:nvPr/>
          </p:nvSpPr>
          <p:spPr>
            <a:xfrm>
              <a:off x="2947976" y="3963547"/>
              <a:ext cx="228012" cy="225581"/>
            </a:xfrm>
            <a:custGeom>
              <a:avLst/>
              <a:gdLst/>
              <a:ahLst/>
              <a:cxnLst/>
              <a:rect l="l" t="t" r="r" b="b"/>
              <a:pathLst>
                <a:path w="14818" h="14660" extrusionOk="0">
                  <a:moveTo>
                    <a:pt x="14577" y="0"/>
                  </a:moveTo>
                  <a:cubicBezTo>
                    <a:pt x="14537" y="0"/>
                    <a:pt x="14495" y="16"/>
                    <a:pt x="14459" y="52"/>
                  </a:cubicBezTo>
                  <a:lnTo>
                    <a:pt x="143" y="14368"/>
                  </a:lnTo>
                  <a:cubicBezTo>
                    <a:pt x="1" y="14486"/>
                    <a:pt x="116" y="14659"/>
                    <a:pt x="260" y="14659"/>
                  </a:cubicBezTo>
                  <a:cubicBezTo>
                    <a:pt x="301" y="14659"/>
                    <a:pt x="345" y="14645"/>
                    <a:pt x="386" y="14611"/>
                  </a:cubicBezTo>
                  <a:lnTo>
                    <a:pt x="14702" y="295"/>
                  </a:lnTo>
                  <a:cubicBezTo>
                    <a:pt x="14818" y="156"/>
                    <a:pt x="14705" y="0"/>
                    <a:pt x="14577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61"/>
            <p:cNvSpPr/>
            <p:nvPr/>
          </p:nvSpPr>
          <p:spPr>
            <a:xfrm>
              <a:off x="2852405" y="3951237"/>
              <a:ext cx="318060" cy="5632"/>
            </a:xfrm>
            <a:custGeom>
              <a:avLst/>
              <a:gdLst/>
              <a:ahLst/>
              <a:cxnLst/>
              <a:rect l="l" t="t" r="r" b="b"/>
              <a:pathLst>
                <a:path w="20670" h="366" extrusionOk="0">
                  <a:moveTo>
                    <a:pt x="214" y="1"/>
                  </a:moveTo>
                  <a:cubicBezTo>
                    <a:pt x="1" y="1"/>
                    <a:pt x="1" y="366"/>
                    <a:pt x="214" y="366"/>
                  </a:cubicBezTo>
                  <a:lnTo>
                    <a:pt x="20457" y="366"/>
                  </a:lnTo>
                  <a:cubicBezTo>
                    <a:pt x="20670" y="366"/>
                    <a:pt x="20670" y="1"/>
                    <a:pt x="2045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61"/>
            <p:cNvSpPr/>
            <p:nvPr/>
          </p:nvSpPr>
          <p:spPr>
            <a:xfrm>
              <a:off x="2948346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40" y="1"/>
                  </a:moveTo>
                  <a:cubicBezTo>
                    <a:pt x="103" y="1"/>
                    <a:pt x="0" y="174"/>
                    <a:pt x="119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7" y="14657"/>
                  </a:cubicBezTo>
                  <a:cubicBezTo>
                    <a:pt x="14664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4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61"/>
            <p:cNvSpPr/>
            <p:nvPr/>
          </p:nvSpPr>
          <p:spPr>
            <a:xfrm>
              <a:off x="2826215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84" y="3059"/>
                  </a:moveTo>
                  <a:cubicBezTo>
                    <a:pt x="33497" y="3090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66" y="38653"/>
                  </a:cubicBezTo>
                  <a:cubicBezTo>
                    <a:pt x="28064" y="39612"/>
                    <a:pt x="25648" y="40078"/>
                    <a:pt x="23255" y="40078"/>
                  </a:cubicBezTo>
                  <a:cubicBezTo>
                    <a:pt x="18441" y="40078"/>
                    <a:pt x="13715" y="38193"/>
                    <a:pt x="10183" y="34640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84" y="3059"/>
                  </a:cubicBezTo>
                  <a:close/>
                  <a:moveTo>
                    <a:pt x="23282" y="1"/>
                  </a:moveTo>
                  <a:cubicBezTo>
                    <a:pt x="17670" y="1"/>
                    <a:pt x="12154" y="2183"/>
                    <a:pt x="802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88" y="37893"/>
                    <a:pt x="14560" y="43121"/>
                    <a:pt x="23284" y="43121"/>
                  </a:cubicBezTo>
                  <a:cubicBezTo>
                    <a:pt x="35168" y="43121"/>
                    <a:pt x="4483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6" y="534"/>
                    <a:pt x="26057" y="1"/>
                    <a:pt x="23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61"/>
            <p:cNvSpPr/>
            <p:nvPr/>
          </p:nvSpPr>
          <p:spPr>
            <a:xfrm>
              <a:off x="3129303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6" y="1"/>
                  </a:moveTo>
                  <a:cubicBezTo>
                    <a:pt x="1611" y="1"/>
                    <a:pt x="0" y="1611"/>
                    <a:pt x="0" y="3587"/>
                  </a:cubicBezTo>
                  <a:cubicBezTo>
                    <a:pt x="0" y="5563"/>
                    <a:pt x="1611" y="7143"/>
                    <a:pt x="3556" y="7143"/>
                  </a:cubicBezTo>
                  <a:cubicBezTo>
                    <a:pt x="5532" y="7143"/>
                    <a:pt x="7143" y="5563"/>
                    <a:pt x="7143" y="3587"/>
                  </a:cubicBezTo>
                  <a:cubicBezTo>
                    <a:pt x="7143" y="1611"/>
                    <a:pt x="5532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61"/>
            <p:cNvSpPr/>
            <p:nvPr/>
          </p:nvSpPr>
          <p:spPr>
            <a:xfrm>
              <a:off x="2798625" y="3596463"/>
              <a:ext cx="743216" cy="714934"/>
            </a:xfrm>
            <a:custGeom>
              <a:avLst/>
              <a:gdLst/>
              <a:ahLst/>
              <a:cxnLst/>
              <a:rect l="l" t="t" r="r" b="b"/>
              <a:pathLst>
                <a:path w="48300" h="46462" extrusionOk="0">
                  <a:moveTo>
                    <a:pt x="25077" y="3300"/>
                  </a:moveTo>
                  <a:cubicBezTo>
                    <a:pt x="36080" y="3300"/>
                    <a:pt x="44986" y="12236"/>
                    <a:pt x="44986" y="23239"/>
                  </a:cubicBezTo>
                  <a:cubicBezTo>
                    <a:pt x="44986" y="31294"/>
                    <a:pt x="40153" y="38559"/>
                    <a:pt x="32676" y="41659"/>
                  </a:cubicBezTo>
                  <a:cubicBezTo>
                    <a:pt x="30213" y="42674"/>
                    <a:pt x="27627" y="43168"/>
                    <a:pt x="25063" y="43168"/>
                  </a:cubicBezTo>
                  <a:cubicBezTo>
                    <a:pt x="19875" y="43168"/>
                    <a:pt x="14777" y="41147"/>
                    <a:pt x="10973" y="37343"/>
                  </a:cubicBezTo>
                  <a:cubicBezTo>
                    <a:pt x="5259" y="31628"/>
                    <a:pt x="3557" y="23057"/>
                    <a:pt x="6657" y="15610"/>
                  </a:cubicBezTo>
                  <a:cubicBezTo>
                    <a:pt x="9727" y="8163"/>
                    <a:pt x="16992" y="3300"/>
                    <a:pt x="25077" y="3300"/>
                  </a:cubicBezTo>
                  <a:close/>
                  <a:moveTo>
                    <a:pt x="25056" y="0"/>
                  </a:moveTo>
                  <a:cubicBezTo>
                    <a:pt x="19015" y="0"/>
                    <a:pt x="1308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204" y="40808"/>
                    <a:pt x="15654" y="46461"/>
                    <a:pt x="25077" y="46461"/>
                  </a:cubicBezTo>
                  <a:cubicBezTo>
                    <a:pt x="37904" y="46461"/>
                    <a:pt x="48299" y="36066"/>
                    <a:pt x="48299" y="23239"/>
                  </a:cubicBezTo>
                  <a:cubicBezTo>
                    <a:pt x="48299" y="13847"/>
                    <a:pt x="42645" y="5367"/>
                    <a:pt x="33952" y="1780"/>
                  </a:cubicBezTo>
                  <a:cubicBezTo>
                    <a:pt x="31071" y="581"/>
                    <a:pt x="28050" y="0"/>
                    <a:pt x="25056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61"/>
            <p:cNvSpPr/>
            <p:nvPr/>
          </p:nvSpPr>
          <p:spPr>
            <a:xfrm>
              <a:off x="3145660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92" y="1"/>
                  </a:moveTo>
                  <a:cubicBezTo>
                    <a:pt x="2035" y="1"/>
                    <a:pt x="1568" y="171"/>
                    <a:pt x="1186" y="553"/>
                  </a:cubicBezTo>
                  <a:cubicBezTo>
                    <a:pt x="1" y="1738"/>
                    <a:pt x="822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56" y="1"/>
                    <a:pt x="249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61"/>
            <p:cNvSpPr/>
            <p:nvPr/>
          </p:nvSpPr>
          <p:spPr>
            <a:xfrm>
              <a:off x="1910905" y="3190279"/>
              <a:ext cx="166524" cy="763789"/>
            </a:xfrm>
            <a:custGeom>
              <a:avLst/>
              <a:gdLst/>
              <a:ahLst/>
              <a:cxnLst/>
              <a:rect l="l" t="t" r="r" b="b"/>
              <a:pathLst>
                <a:path w="10822" h="49637" extrusionOk="0">
                  <a:moveTo>
                    <a:pt x="10821" y="0"/>
                  </a:moveTo>
                  <a:lnTo>
                    <a:pt x="0" y="49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61"/>
            <p:cNvSpPr/>
            <p:nvPr/>
          </p:nvSpPr>
          <p:spPr>
            <a:xfrm>
              <a:off x="1892655" y="3174060"/>
              <a:ext cx="203515" cy="796842"/>
            </a:xfrm>
            <a:custGeom>
              <a:avLst/>
              <a:gdLst/>
              <a:ahLst/>
              <a:cxnLst/>
              <a:rect l="l" t="t" r="r" b="b"/>
              <a:pathLst>
                <a:path w="13226" h="51785" extrusionOk="0">
                  <a:moveTo>
                    <a:pt x="11981" y="0"/>
                  </a:moveTo>
                  <a:cubicBezTo>
                    <a:pt x="11536" y="0"/>
                    <a:pt x="11096" y="251"/>
                    <a:pt x="10943" y="811"/>
                  </a:cubicBezTo>
                  <a:lnTo>
                    <a:pt x="122" y="50447"/>
                  </a:lnTo>
                  <a:cubicBezTo>
                    <a:pt x="1" y="51055"/>
                    <a:pt x="366" y="51632"/>
                    <a:pt x="973" y="51754"/>
                  </a:cubicBezTo>
                  <a:cubicBezTo>
                    <a:pt x="1034" y="51784"/>
                    <a:pt x="1125" y="51784"/>
                    <a:pt x="1186" y="51784"/>
                  </a:cubicBezTo>
                  <a:cubicBezTo>
                    <a:pt x="1703" y="51784"/>
                    <a:pt x="2159" y="51420"/>
                    <a:pt x="2281" y="50933"/>
                  </a:cubicBezTo>
                  <a:lnTo>
                    <a:pt x="13101" y="1297"/>
                  </a:lnTo>
                  <a:cubicBezTo>
                    <a:pt x="13225" y="484"/>
                    <a:pt x="12599" y="0"/>
                    <a:pt x="1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61"/>
            <p:cNvSpPr/>
            <p:nvPr/>
          </p:nvSpPr>
          <p:spPr>
            <a:xfrm>
              <a:off x="2018664" y="3016015"/>
              <a:ext cx="216379" cy="239753"/>
            </a:xfrm>
            <a:custGeom>
              <a:avLst/>
              <a:gdLst/>
              <a:ahLst/>
              <a:cxnLst/>
              <a:rect l="l" t="t" r="r" b="b"/>
              <a:pathLst>
                <a:path w="14062" h="15581" extrusionOk="0">
                  <a:moveTo>
                    <a:pt x="856" y="0"/>
                  </a:moveTo>
                  <a:cubicBezTo>
                    <a:pt x="430" y="0"/>
                    <a:pt x="0" y="351"/>
                    <a:pt x="110" y="900"/>
                  </a:cubicBezTo>
                  <a:lnTo>
                    <a:pt x="3119" y="11538"/>
                  </a:lnTo>
                  <a:cubicBezTo>
                    <a:pt x="3180" y="11751"/>
                    <a:pt x="3332" y="11933"/>
                    <a:pt x="3545" y="12024"/>
                  </a:cubicBezTo>
                  <a:lnTo>
                    <a:pt x="12754" y="15520"/>
                  </a:lnTo>
                  <a:cubicBezTo>
                    <a:pt x="12846" y="15550"/>
                    <a:pt x="12937" y="15581"/>
                    <a:pt x="13028" y="15581"/>
                  </a:cubicBezTo>
                  <a:lnTo>
                    <a:pt x="13028" y="15550"/>
                  </a:lnTo>
                  <a:cubicBezTo>
                    <a:pt x="13849" y="15550"/>
                    <a:pt x="14061" y="14426"/>
                    <a:pt x="13302" y="14122"/>
                  </a:cubicBezTo>
                  <a:lnTo>
                    <a:pt x="4426" y="10778"/>
                  </a:lnTo>
                  <a:lnTo>
                    <a:pt x="1538" y="504"/>
                  </a:lnTo>
                  <a:cubicBezTo>
                    <a:pt x="1417" y="153"/>
                    <a:pt x="1137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61"/>
            <p:cNvSpPr/>
            <p:nvPr/>
          </p:nvSpPr>
          <p:spPr>
            <a:xfrm>
              <a:off x="2109604" y="3193433"/>
              <a:ext cx="137133" cy="70752"/>
            </a:xfrm>
            <a:custGeom>
              <a:avLst/>
              <a:gdLst/>
              <a:ahLst/>
              <a:cxnLst/>
              <a:rect l="l" t="t" r="r" b="b"/>
              <a:pathLst>
                <a:path w="8912" h="4598" extrusionOk="0">
                  <a:moveTo>
                    <a:pt x="1839" y="1"/>
                  </a:moveTo>
                  <a:cubicBezTo>
                    <a:pt x="568" y="1"/>
                    <a:pt x="1" y="2051"/>
                    <a:pt x="1495" y="2531"/>
                  </a:cubicBezTo>
                  <a:lnTo>
                    <a:pt x="6662" y="4507"/>
                  </a:lnTo>
                  <a:cubicBezTo>
                    <a:pt x="6814" y="4567"/>
                    <a:pt x="6966" y="4598"/>
                    <a:pt x="7118" y="4598"/>
                  </a:cubicBezTo>
                  <a:cubicBezTo>
                    <a:pt x="8547" y="4598"/>
                    <a:pt x="8911" y="2622"/>
                    <a:pt x="7574" y="2105"/>
                  </a:cubicBezTo>
                  <a:lnTo>
                    <a:pt x="2407" y="130"/>
                  </a:lnTo>
                  <a:cubicBezTo>
                    <a:pt x="2206" y="40"/>
                    <a:pt x="2016" y="1"/>
                    <a:pt x="1839" y="1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61"/>
            <p:cNvSpPr/>
            <p:nvPr/>
          </p:nvSpPr>
          <p:spPr>
            <a:xfrm>
              <a:off x="2008446" y="3006568"/>
              <a:ext cx="61488" cy="99065"/>
            </a:xfrm>
            <a:custGeom>
              <a:avLst/>
              <a:gdLst/>
              <a:ahLst/>
              <a:cxnLst/>
              <a:rect l="l" t="t" r="r" b="b"/>
              <a:pathLst>
                <a:path w="3996" h="6438" extrusionOk="0">
                  <a:moveTo>
                    <a:pt x="1541" y="0"/>
                  </a:moveTo>
                  <a:cubicBezTo>
                    <a:pt x="780" y="0"/>
                    <a:pt x="1" y="647"/>
                    <a:pt x="257" y="1635"/>
                  </a:cubicBezTo>
                  <a:lnTo>
                    <a:pt x="1199" y="4948"/>
                  </a:lnTo>
                  <a:lnTo>
                    <a:pt x="1351" y="5495"/>
                  </a:lnTo>
                  <a:cubicBezTo>
                    <a:pt x="1503" y="6042"/>
                    <a:pt x="1990" y="6438"/>
                    <a:pt x="2567" y="6438"/>
                  </a:cubicBezTo>
                  <a:cubicBezTo>
                    <a:pt x="2689" y="6438"/>
                    <a:pt x="2810" y="6407"/>
                    <a:pt x="2932" y="6407"/>
                  </a:cubicBezTo>
                  <a:cubicBezTo>
                    <a:pt x="3601" y="6194"/>
                    <a:pt x="3996" y="5495"/>
                    <a:pt x="3813" y="4827"/>
                  </a:cubicBezTo>
                  <a:lnTo>
                    <a:pt x="3661" y="4249"/>
                  </a:lnTo>
                  <a:lnTo>
                    <a:pt x="2719" y="936"/>
                  </a:lnTo>
                  <a:cubicBezTo>
                    <a:pt x="2538" y="283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61"/>
            <p:cNvSpPr/>
            <p:nvPr/>
          </p:nvSpPr>
          <p:spPr>
            <a:xfrm>
              <a:off x="2373007" y="3741259"/>
              <a:ext cx="306365" cy="262849"/>
            </a:xfrm>
            <a:custGeom>
              <a:avLst/>
              <a:gdLst/>
              <a:ahLst/>
              <a:cxnLst/>
              <a:rect l="l" t="t" r="r" b="b"/>
              <a:pathLst>
                <a:path w="19910" h="17082" extrusionOk="0">
                  <a:moveTo>
                    <a:pt x="11399" y="1124"/>
                  </a:moveTo>
                  <a:cubicBezTo>
                    <a:pt x="15502" y="1124"/>
                    <a:pt x="18815" y="4437"/>
                    <a:pt x="18815" y="8540"/>
                  </a:cubicBezTo>
                  <a:cubicBezTo>
                    <a:pt x="18815" y="13024"/>
                    <a:pt x="15156" y="15990"/>
                    <a:pt x="11339" y="15990"/>
                  </a:cubicBezTo>
                  <a:cubicBezTo>
                    <a:pt x="9514" y="15990"/>
                    <a:pt x="7654" y="15313"/>
                    <a:pt x="6140" y="13799"/>
                  </a:cubicBezTo>
                  <a:cubicBezTo>
                    <a:pt x="1459" y="9118"/>
                    <a:pt x="4772" y="1124"/>
                    <a:pt x="11399" y="1124"/>
                  </a:cubicBezTo>
                  <a:close/>
                  <a:moveTo>
                    <a:pt x="11330" y="1"/>
                  </a:moveTo>
                  <a:cubicBezTo>
                    <a:pt x="9232" y="1"/>
                    <a:pt x="7092" y="780"/>
                    <a:pt x="5350" y="2522"/>
                  </a:cubicBezTo>
                  <a:cubicBezTo>
                    <a:pt x="0" y="7872"/>
                    <a:pt x="3800" y="17082"/>
                    <a:pt x="11399" y="17082"/>
                  </a:cubicBezTo>
                  <a:cubicBezTo>
                    <a:pt x="16110" y="17082"/>
                    <a:pt x="19909" y="13252"/>
                    <a:pt x="19909" y="8540"/>
                  </a:cubicBezTo>
                  <a:cubicBezTo>
                    <a:pt x="19909" y="3402"/>
                    <a:pt x="15712" y="1"/>
                    <a:pt x="11330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61"/>
            <p:cNvSpPr/>
            <p:nvPr/>
          </p:nvSpPr>
          <p:spPr>
            <a:xfrm>
              <a:off x="2017771" y="3275880"/>
              <a:ext cx="1185899" cy="695023"/>
            </a:xfrm>
            <a:custGeom>
              <a:avLst/>
              <a:gdLst/>
              <a:ahLst/>
              <a:cxnLst/>
              <a:rect l="l" t="t" r="r" b="b"/>
              <a:pathLst>
                <a:path w="77069" h="45168" extrusionOk="0">
                  <a:moveTo>
                    <a:pt x="57118" y="1"/>
                  </a:moveTo>
                  <a:cubicBezTo>
                    <a:pt x="56759" y="1"/>
                    <a:pt x="56400" y="178"/>
                    <a:pt x="56187" y="547"/>
                  </a:cubicBezTo>
                  <a:lnTo>
                    <a:pt x="34758" y="36687"/>
                  </a:lnTo>
                  <a:lnTo>
                    <a:pt x="2387" y="4194"/>
                  </a:lnTo>
                  <a:cubicBezTo>
                    <a:pt x="2143" y="3936"/>
                    <a:pt x="1867" y="3828"/>
                    <a:pt x="1602" y="3828"/>
                  </a:cubicBezTo>
                  <a:cubicBezTo>
                    <a:pt x="743" y="3828"/>
                    <a:pt x="1" y="4955"/>
                    <a:pt x="837" y="5744"/>
                  </a:cubicBezTo>
                  <a:lnTo>
                    <a:pt x="34181" y="39271"/>
                  </a:lnTo>
                  <a:cubicBezTo>
                    <a:pt x="34403" y="39480"/>
                    <a:pt x="34688" y="39583"/>
                    <a:pt x="34969" y="39583"/>
                  </a:cubicBezTo>
                  <a:cubicBezTo>
                    <a:pt x="35340" y="39583"/>
                    <a:pt x="35706" y="39404"/>
                    <a:pt x="35913" y="39058"/>
                  </a:cubicBezTo>
                  <a:lnTo>
                    <a:pt x="56977" y="3525"/>
                  </a:lnTo>
                  <a:lnTo>
                    <a:pt x="74789" y="44499"/>
                  </a:lnTo>
                  <a:cubicBezTo>
                    <a:pt x="74972" y="44894"/>
                    <a:pt x="75367" y="45167"/>
                    <a:pt x="75823" y="45167"/>
                  </a:cubicBezTo>
                  <a:cubicBezTo>
                    <a:pt x="75944" y="45167"/>
                    <a:pt x="76096" y="45137"/>
                    <a:pt x="76248" y="45107"/>
                  </a:cubicBezTo>
                  <a:cubicBezTo>
                    <a:pt x="76795" y="44863"/>
                    <a:pt x="77069" y="44195"/>
                    <a:pt x="76826" y="43648"/>
                  </a:cubicBezTo>
                  <a:lnTo>
                    <a:pt x="58132" y="668"/>
                  </a:lnTo>
                  <a:cubicBezTo>
                    <a:pt x="57938" y="231"/>
                    <a:pt x="57528" y="1"/>
                    <a:pt x="57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61"/>
            <p:cNvSpPr/>
            <p:nvPr/>
          </p:nvSpPr>
          <p:spPr>
            <a:xfrm>
              <a:off x="2048085" y="3274941"/>
              <a:ext cx="670572" cy="374639"/>
            </a:xfrm>
            <a:custGeom>
              <a:avLst/>
              <a:gdLst/>
              <a:ahLst/>
              <a:cxnLst/>
              <a:rect l="l" t="t" r="r" b="b"/>
              <a:pathLst>
                <a:path w="43579" h="24347" extrusionOk="0">
                  <a:moveTo>
                    <a:pt x="1567" y="1"/>
                  </a:moveTo>
                  <a:cubicBezTo>
                    <a:pt x="584" y="1"/>
                    <a:pt x="0" y="1477"/>
                    <a:pt x="1085" y="2097"/>
                  </a:cubicBezTo>
                  <a:lnTo>
                    <a:pt x="41542" y="24225"/>
                  </a:lnTo>
                  <a:cubicBezTo>
                    <a:pt x="41694" y="24316"/>
                    <a:pt x="41876" y="24347"/>
                    <a:pt x="42059" y="24347"/>
                  </a:cubicBezTo>
                  <a:cubicBezTo>
                    <a:pt x="43183" y="24347"/>
                    <a:pt x="43579" y="22827"/>
                    <a:pt x="42576" y="22280"/>
                  </a:cubicBezTo>
                  <a:lnTo>
                    <a:pt x="2119" y="152"/>
                  </a:lnTo>
                  <a:cubicBezTo>
                    <a:pt x="1927" y="47"/>
                    <a:pt x="1741" y="1"/>
                    <a:pt x="1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61"/>
            <p:cNvSpPr/>
            <p:nvPr/>
          </p:nvSpPr>
          <p:spPr>
            <a:xfrm>
              <a:off x="2700869" y="3213345"/>
              <a:ext cx="328354" cy="151567"/>
            </a:xfrm>
            <a:custGeom>
              <a:avLst/>
              <a:gdLst/>
              <a:ahLst/>
              <a:cxnLst/>
              <a:rect l="l" t="t" r="r" b="b"/>
              <a:pathLst>
                <a:path w="21339" h="9850" extrusionOk="0">
                  <a:moveTo>
                    <a:pt x="15469" y="1"/>
                  </a:moveTo>
                  <a:cubicBezTo>
                    <a:pt x="14722" y="1"/>
                    <a:pt x="13925" y="204"/>
                    <a:pt x="13405" y="447"/>
                  </a:cubicBezTo>
                  <a:cubicBezTo>
                    <a:pt x="12706" y="750"/>
                    <a:pt x="12068" y="1237"/>
                    <a:pt x="11369" y="1571"/>
                  </a:cubicBezTo>
                  <a:cubicBezTo>
                    <a:pt x="10246" y="2112"/>
                    <a:pt x="9004" y="2217"/>
                    <a:pt x="7748" y="2217"/>
                  </a:cubicBezTo>
                  <a:cubicBezTo>
                    <a:pt x="7100" y="2217"/>
                    <a:pt x="6448" y="2189"/>
                    <a:pt x="5806" y="2179"/>
                  </a:cubicBezTo>
                  <a:cubicBezTo>
                    <a:pt x="4530" y="2179"/>
                    <a:pt x="3040" y="2331"/>
                    <a:pt x="1916" y="2909"/>
                  </a:cubicBezTo>
                  <a:cubicBezTo>
                    <a:pt x="365" y="3699"/>
                    <a:pt x="1" y="5279"/>
                    <a:pt x="1672" y="6131"/>
                  </a:cubicBezTo>
                  <a:cubicBezTo>
                    <a:pt x="3375" y="7012"/>
                    <a:pt x="5745" y="6982"/>
                    <a:pt x="7600" y="7559"/>
                  </a:cubicBezTo>
                  <a:cubicBezTo>
                    <a:pt x="9454" y="8167"/>
                    <a:pt x="11156" y="8927"/>
                    <a:pt x="12980" y="9413"/>
                  </a:cubicBezTo>
                  <a:cubicBezTo>
                    <a:pt x="13962" y="9675"/>
                    <a:pt x="14998" y="9849"/>
                    <a:pt x="16020" y="9849"/>
                  </a:cubicBezTo>
                  <a:cubicBezTo>
                    <a:pt x="16894" y="9849"/>
                    <a:pt x="17759" y="9722"/>
                    <a:pt x="18572" y="9413"/>
                  </a:cubicBezTo>
                  <a:cubicBezTo>
                    <a:pt x="19515" y="9109"/>
                    <a:pt x="20305" y="8471"/>
                    <a:pt x="20822" y="7650"/>
                  </a:cubicBezTo>
                  <a:cubicBezTo>
                    <a:pt x="21338" y="6799"/>
                    <a:pt x="21338" y="5735"/>
                    <a:pt x="20791" y="4884"/>
                  </a:cubicBezTo>
                  <a:cubicBezTo>
                    <a:pt x="20183" y="4064"/>
                    <a:pt x="19028" y="3760"/>
                    <a:pt x="18329" y="2969"/>
                  </a:cubicBezTo>
                  <a:cubicBezTo>
                    <a:pt x="17721" y="2270"/>
                    <a:pt x="17630" y="994"/>
                    <a:pt x="16931" y="416"/>
                  </a:cubicBezTo>
                  <a:cubicBezTo>
                    <a:pt x="16565" y="116"/>
                    <a:pt x="16032" y="1"/>
                    <a:pt x="15469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61"/>
            <p:cNvSpPr/>
            <p:nvPr/>
          </p:nvSpPr>
          <p:spPr>
            <a:xfrm>
              <a:off x="2395919" y="3863313"/>
              <a:ext cx="163723" cy="140796"/>
            </a:xfrm>
            <a:custGeom>
              <a:avLst/>
              <a:gdLst/>
              <a:ahLst/>
              <a:cxnLst/>
              <a:rect l="l" t="t" r="r" b="b"/>
              <a:pathLst>
                <a:path w="10640" h="9150" extrusionOk="0">
                  <a:moveTo>
                    <a:pt x="10153" y="0"/>
                  </a:moveTo>
                  <a:lnTo>
                    <a:pt x="1" y="8602"/>
                  </a:lnTo>
                  <a:lnTo>
                    <a:pt x="487" y="9150"/>
                  </a:lnTo>
                  <a:lnTo>
                    <a:pt x="10639" y="578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61"/>
            <p:cNvSpPr/>
            <p:nvPr/>
          </p:nvSpPr>
          <p:spPr>
            <a:xfrm>
              <a:off x="2284606" y="3981181"/>
              <a:ext cx="130501" cy="30406"/>
            </a:xfrm>
            <a:custGeom>
              <a:avLst/>
              <a:gdLst/>
              <a:ahLst/>
              <a:cxnLst/>
              <a:rect l="l" t="t" r="r" b="b"/>
              <a:pathLst>
                <a:path w="8481" h="1976" extrusionOk="0">
                  <a:moveTo>
                    <a:pt x="852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155"/>
                  </a:lnTo>
                  <a:cubicBezTo>
                    <a:pt x="0" y="1611"/>
                    <a:pt x="365" y="1976"/>
                    <a:pt x="852" y="1976"/>
                  </a:cubicBezTo>
                  <a:lnTo>
                    <a:pt x="7630" y="1976"/>
                  </a:lnTo>
                  <a:cubicBezTo>
                    <a:pt x="8086" y="1976"/>
                    <a:pt x="8481" y="1611"/>
                    <a:pt x="8481" y="1155"/>
                  </a:cubicBezTo>
                  <a:lnTo>
                    <a:pt x="8481" y="821"/>
                  </a:lnTo>
                  <a:cubicBezTo>
                    <a:pt x="848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61"/>
            <p:cNvSpPr/>
            <p:nvPr/>
          </p:nvSpPr>
          <p:spPr>
            <a:xfrm>
              <a:off x="2548871" y="3780066"/>
              <a:ext cx="202530" cy="97295"/>
            </a:xfrm>
            <a:custGeom>
              <a:avLst/>
              <a:gdLst/>
              <a:ahLst/>
              <a:cxnLst/>
              <a:rect l="l" t="t" r="r" b="b"/>
              <a:pathLst>
                <a:path w="13162" h="6323" extrusionOk="0">
                  <a:moveTo>
                    <a:pt x="12857" y="0"/>
                  </a:moveTo>
                  <a:lnTo>
                    <a:pt x="0" y="5654"/>
                  </a:lnTo>
                  <a:lnTo>
                    <a:pt x="274" y="6322"/>
                  </a:lnTo>
                  <a:lnTo>
                    <a:pt x="13161" y="6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61"/>
            <p:cNvSpPr/>
            <p:nvPr/>
          </p:nvSpPr>
          <p:spPr>
            <a:xfrm>
              <a:off x="2510971" y="3844909"/>
              <a:ext cx="65505" cy="55841"/>
            </a:xfrm>
            <a:custGeom>
              <a:avLst/>
              <a:gdLst/>
              <a:ahLst/>
              <a:cxnLst/>
              <a:rect l="l" t="t" r="r" b="b"/>
              <a:pathLst>
                <a:path w="4257" h="3629" extrusionOk="0">
                  <a:moveTo>
                    <a:pt x="2412" y="0"/>
                  </a:moveTo>
                  <a:cubicBezTo>
                    <a:pt x="1970" y="0"/>
                    <a:pt x="1520" y="164"/>
                    <a:pt x="1156" y="528"/>
                  </a:cubicBezTo>
                  <a:cubicBezTo>
                    <a:pt x="1" y="1683"/>
                    <a:pt x="822" y="3628"/>
                    <a:pt x="2433" y="3628"/>
                  </a:cubicBezTo>
                  <a:cubicBezTo>
                    <a:pt x="3436" y="3628"/>
                    <a:pt x="4256" y="2807"/>
                    <a:pt x="4226" y="1804"/>
                  </a:cubicBezTo>
                  <a:cubicBezTo>
                    <a:pt x="4226" y="715"/>
                    <a:pt x="3336" y="0"/>
                    <a:pt x="241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61"/>
            <p:cNvSpPr/>
            <p:nvPr/>
          </p:nvSpPr>
          <p:spPr>
            <a:xfrm>
              <a:off x="2727997" y="3766033"/>
              <a:ext cx="130040" cy="30406"/>
            </a:xfrm>
            <a:custGeom>
              <a:avLst/>
              <a:gdLst/>
              <a:ahLst/>
              <a:cxnLst/>
              <a:rect l="l" t="t" r="r" b="b"/>
              <a:pathLst>
                <a:path w="8451" h="1976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125"/>
                  </a:lnTo>
                  <a:cubicBezTo>
                    <a:pt x="1" y="1611"/>
                    <a:pt x="365" y="1976"/>
                    <a:pt x="821" y="1976"/>
                  </a:cubicBezTo>
                  <a:lnTo>
                    <a:pt x="7630" y="1976"/>
                  </a:lnTo>
                  <a:cubicBezTo>
                    <a:pt x="8086" y="1976"/>
                    <a:pt x="8451" y="1611"/>
                    <a:pt x="8451" y="1125"/>
                  </a:cubicBezTo>
                  <a:lnTo>
                    <a:pt x="8451" y="821"/>
                  </a:lnTo>
                  <a:cubicBezTo>
                    <a:pt x="845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61"/>
            <p:cNvSpPr/>
            <p:nvPr/>
          </p:nvSpPr>
          <p:spPr>
            <a:xfrm>
              <a:off x="2189665" y="3886225"/>
              <a:ext cx="227781" cy="118345"/>
            </a:xfrm>
            <a:custGeom>
              <a:avLst/>
              <a:gdLst/>
              <a:ahLst/>
              <a:cxnLst/>
              <a:rect l="l" t="t" r="r" b="b"/>
              <a:pathLst>
                <a:path w="14803" h="7691" extrusionOk="0">
                  <a:moveTo>
                    <a:pt x="8572" y="1"/>
                  </a:moveTo>
                  <a:lnTo>
                    <a:pt x="8237" y="1277"/>
                  </a:lnTo>
                  <a:lnTo>
                    <a:pt x="5198" y="2463"/>
                  </a:lnTo>
                  <a:cubicBezTo>
                    <a:pt x="5198" y="2463"/>
                    <a:pt x="4389" y="2338"/>
                    <a:pt x="3401" y="2338"/>
                  </a:cubicBezTo>
                  <a:cubicBezTo>
                    <a:pt x="2098" y="2338"/>
                    <a:pt x="484" y="2555"/>
                    <a:pt x="0" y="3557"/>
                  </a:cubicBezTo>
                  <a:lnTo>
                    <a:pt x="14104" y="7691"/>
                  </a:lnTo>
                  <a:lnTo>
                    <a:pt x="14499" y="2524"/>
                  </a:lnTo>
                  <a:lnTo>
                    <a:pt x="14803" y="1490"/>
                  </a:lnTo>
                  <a:cubicBezTo>
                    <a:pt x="12736" y="1034"/>
                    <a:pt x="10639" y="548"/>
                    <a:pt x="8572" y="1"/>
                  </a:cubicBez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61"/>
            <p:cNvSpPr/>
            <p:nvPr/>
          </p:nvSpPr>
          <p:spPr>
            <a:xfrm>
              <a:off x="2320613" y="3819812"/>
              <a:ext cx="124900" cy="89817"/>
            </a:xfrm>
            <a:custGeom>
              <a:avLst/>
              <a:gdLst/>
              <a:ahLst/>
              <a:cxnLst/>
              <a:rect l="l" t="t" r="r" b="b"/>
              <a:pathLst>
                <a:path w="8117" h="5837" extrusionOk="0">
                  <a:moveTo>
                    <a:pt x="1247" y="1"/>
                  </a:moveTo>
                  <a:lnTo>
                    <a:pt x="67" y="4318"/>
                  </a:lnTo>
                  <a:lnTo>
                    <a:pt x="67" y="4318"/>
                  </a:lnTo>
                  <a:cubicBezTo>
                    <a:pt x="65" y="4318"/>
                    <a:pt x="63" y="4317"/>
                    <a:pt x="62" y="4317"/>
                  </a:cubicBezTo>
                  <a:lnTo>
                    <a:pt x="1" y="4560"/>
                  </a:lnTo>
                  <a:lnTo>
                    <a:pt x="67" y="4318"/>
                  </a:lnTo>
                  <a:lnTo>
                    <a:pt x="67" y="4318"/>
                  </a:lnTo>
                  <a:cubicBezTo>
                    <a:pt x="2132" y="4865"/>
                    <a:pt x="4197" y="5381"/>
                    <a:pt x="6293" y="5837"/>
                  </a:cubicBezTo>
                  <a:lnTo>
                    <a:pt x="8117" y="153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61"/>
            <p:cNvSpPr/>
            <p:nvPr/>
          </p:nvSpPr>
          <p:spPr>
            <a:xfrm>
              <a:off x="2189665" y="3922709"/>
              <a:ext cx="218903" cy="81861"/>
            </a:xfrm>
            <a:custGeom>
              <a:avLst/>
              <a:gdLst/>
              <a:ahLst/>
              <a:cxnLst/>
              <a:rect l="l" t="t" r="r" b="b"/>
              <a:pathLst>
                <a:path w="14226" h="5320" extrusionOk="0">
                  <a:moveTo>
                    <a:pt x="2827" y="1"/>
                  </a:moveTo>
                  <a:cubicBezTo>
                    <a:pt x="1641" y="61"/>
                    <a:pt x="426" y="335"/>
                    <a:pt x="0" y="1186"/>
                  </a:cubicBezTo>
                  <a:lnTo>
                    <a:pt x="14104" y="5320"/>
                  </a:lnTo>
                  <a:lnTo>
                    <a:pt x="14225" y="3405"/>
                  </a:lnTo>
                  <a:cubicBezTo>
                    <a:pt x="10395" y="2402"/>
                    <a:pt x="6596" y="1247"/>
                    <a:pt x="2827" y="1"/>
                  </a:cubicBez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61"/>
            <p:cNvSpPr/>
            <p:nvPr/>
          </p:nvSpPr>
          <p:spPr>
            <a:xfrm>
              <a:off x="2472164" y="2600953"/>
              <a:ext cx="383072" cy="383718"/>
            </a:xfrm>
            <a:custGeom>
              <a:avLst/>
              <a:gdLst/>
              <a:ahLst/>
              <a:cxnLst/>
              <a:rect l="l" t="t" r="r" b="b"/>
              <a:pathLst>
                <a:path w="24895" h="24937" extrusionOk="0">
                  <a:moveTo>
                    <a:pt x="15775" y="1"/>
                  </a:moveTo>
                  <a:lnTo>
                    <a:pt x="15654" y="31"/>
                  </a:lnTo>
                  <a:cubicBezTo>
                    <a:pt x="14377" y="609"/>
                    <a:pt x="13374" y="1612"/>
                    <a:pt x="12462" y="2584"/>
                  </a:cubicBezTo>
                  <a:cubicBezTo>
                    <a:pt x="10943" y="4195"/>
                    <a:pt x="10091" y="6566"/>
                    <a:pt x="9119" y="8512"/>
                  </a:cubicBezTo>
                  <a:cubicBezTo>
                    <a:pt x="9028" y="8816"/>
                    <a:pt x="8815" y="9059"/>
                    <a:pt x="8511" y="9211"/>
                  </a:cubicBezTo>
                  <a:cubicBezTo>
                    <a:pt x="8418" y="9234"/>
                    <a:pt x="8321" y="9244"/>
                    <a:pt x="8222" y="9244"/>
                  </a:cubicBezTo>
                  <a:cubicBezTo>
                    <a:pt x="8063" y="9244"/>
                    <a:pt x="7901" y="9218"/>
                    <a:pt x="7751" y="9180"/>
                  </a:cubicBezTo>
                  <a:cubicBezTo>
                    <a:pt x="6718" y="8937"/>
                    <a:pt x="5441" y="8967"/>
                    <a:pt x="4863" y="8086"/>
                  </a:cubicBezTo>
                  <a:cubicBezTo>
                    <a:pt x="4559" y="7539"/>
                    <a:pt x="4499" y="6870"/>
                    <a:pt x="4772" y="6293"/>
                  </a:cubicBezTo>
                  <a:cubicBezTo>
                    <a:pt x="5015" y="5715"/>
                    <a:pt x="5319" y="5168"/>
                    <a:pt x="5684" y="4651"/>
                  </a:cubicBezTo>
                  <a:cubicBezTo>
                    <a:pt x="6079" y="3983"/>
                    <a:pt x="6414" y="3284"/>
                    <a:pt x="6657" y="2554"/>
                  </a:cubicBezTo>
                  <a:cubicBezTo>
                    <a:pt x="6718" y="2372"/>
                    <a:pt x="6748" y="2220"/>
                    <a:pt x="6748" y="2068"/>
                  </a:cubicBezTo>
                  <a:lnTo>
                    <a:pt x="6748" y="2068"/>
                  </a:lnTo>
                  <a:cubicBezTo>
                    <a:pt x="6079" y="3101"/>
                    <a:pt x="5319" y="4074"/>
                    <a:pt x="4559" y="5046"/>
                  </a:cubicBezTo>
                  <a:cubicBezTo>
                    <a:pt x="3435" y="6293"/>
                    <a:pt x="0" y="11703"/>
                    <a:pt x="1824" y="16141"/>
                  </a:cubicBezTo>
                  <a:cubicBezTo>
                    <a:pt x="3648" y="20609"/>
                    <a:pt x="9028" y="21217"/>
                    <a:pt x="9028" y="21217"/>
                  </a:cubicBezTo>
                  <a:lnTo>
                    <a:pt x="8146" y="24621"/>
                  </a:lnTo>
                  <a:cubicBezTo>
                    <a:pt x="9743" y="24838"/>
                    <a:pt x="11353" y="24936"/>
                    <a:pt x="12965" y="24936"/>
                  </a:cubicBezTo>
                  <a:cubicBezTo>
                    <a:pt x="16788" y="24936"/>
                    <a:pt x="20628" y="24382"/>
                    <a:pt x="24347" y="23527"/>
                  </a:cubicBezTo>
                  <a:lnTo>
                    <a:pt x="24256" y="23071"/>
                  </a:lnTo>
                  <a:cubicBezTo>
                    <a:pt x="24894" y="19484"/>
                    <a:pt x="24894" y="15776"/>
                    <a:pt x="24286" y="12189"/>
                  </a:cubicBezTo>
                  <a:lnTo>
                    <a:pt x="24286" y="12189"/>
                  </a:lnTo>
                  <a:cubicBezTo>
                    <a:pt x="23435" y="12615"/>
                    <a:pt x="22493" y="12858"/>
                    <a:pt x="21520" y="12949"/>
                  </a:cubicBezTo>
                  <a:cubicBezTo>
                    <a:pt x="21354" y="12960"/>
                    <a:pt x="21189" y="12965"/>
                    <a:pt x="21023" y="12965"/>
                  </a:cubicBezTo>
                  <a:cubicBezTo>
                    <a:pt x="19216" y="12965"/>
                    <a:pt x="17439" y="12361"/>
                    <a:pt x="16019" y="11247"/>
                  </a:cubicBezTo>
                  <a:cubicBezTo>
                    <a:pt x="14499" y="10153"/>
                    <a:pt x="13678" y="8329"/>
                    <a:pt x="13891" y="6475"/>
                  </a:cubicBezTo>
                  <a:cubicBezTo>
                    <a:pt x="14013" y="4043"/>
                    <a:pt x="15289" y="1794"/>
                    <a:pt x="17295" y="426"/>
                  </a:cubicBezTo>
                  <a:cubicBezTo>
                    <a:pt x="16809" y="244"/>
                    <a:pt x="16292" y="92"/>
                    <a:pt x="15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61"/>
            <p:cNvSpPr/>
            <p:nvPr/>
          </p:nvSpPr>
          <p:spPr>
            <a:xfrm>
              <a:off x="2794409" y="2799729"/>
              <a:ext cx="12187" cy="172140"/>
            </a:xfrm>
            <a:custGeom>
              <a:avLst/>
              <a:gdLst/>
              <a:ahLst/>
              <a:cxnLst/>
              <a:rect l="l" t="t" r="r" b="b"/>
              <a:pathLst>
                <a:path w="792" h="11187" extrusionOk="0">
                  <a:moveTo>
                    <a:pt x="1" y="1"/>
                  </a:moveTo>
                  <a:cubicBezTo>
                    <a:pt x="153" y="1581"/>
                    <a:pt x="305" y="3618"/>
                    <a:pt x="396" y="5837"/>
                  </a:cubicBezTo>
                  <a:cubicBezTo>
                    <a:pt x="487" y="7843"/>
                    <a:pt x="548" y="9667"/>
                    <a:pt x="548" y="11186"/>
                  </a:cubicBezTo>
                  <a:lnTo>
                    <a:pt x="761" y="11126"/>
                  </a:lnTo>
                  <a:cubicBezTo>
                    <a:pt x="791" y="9667"/>
                    <a:pt x="761" y="7813"/>
                    <a:pt x="669" y="5837"/>
                  </a:cubicBezTo>
                  <a:cubicBezTo>
                    <a:pt x="578" y="3588"/>
                    <a:pt x="396" y="1581"/>
                    <a:pt x="214" y="1"/>
                  </a:cubicBezTo>
                  <a:close/>
                </a:path>
              </a:pathLst>
            </a:custGeom>
            <a:solidFill>
              <a:srgbClr val="5B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61"/>
            <p:cNvSpPr/>
            <p:nvPr/>
          </p:nvSpPr>
          <p:spPr>
            <a:xfrm>
              <a:off x="2312196" y="3049022"/>
              <a:ext cx="582325" cy="850313"/>
            </a:xfrm>
            <a:custGeom>
              <a:avLst/>
              <a:gdLst/>
              <a:ahLst/>
              <a:cxnLst/>
              <a:rect l="l" t="t" r="r" b="b"/>
              <a:pathLst>
                <a:path w="37844" h="55260" extrusionOk="0">
                  <a:moveTo>
                    <a:pt x="35989" y="1"/>
                  </a:moveTo>
                  <a:cubicBezTo>
                    <a:pt x="33770" y="669"/>
                    <a:pt x="31491" y="1125"/>
                    <a:pt x="29181" y="1399"/>
                  </a:cubicBezTo>
                  <a:cubicBezTo>
                    <a:pt x="27923" y="1548"/>
                    <a:pt x="26529" y="1679"/>
                    <a:pt x="25128" y="1679"/>
                  </a:cubicBezTo>
                  <a:cubicBezTo>
                    <a:pt x="23957" y="1679"/>
                    <a:pt x="22780" y="1587"/>
                    <a:pt x="21673" y="1338"/>
                  </a:cubicBezTo>
                  <a:cubicBezTo>
                    <a:pt x="17448" y="6749"/>
                    <a:pt x="9667" y="17083"/>
                    <a:pt x="8025" y="21703"/>
                  </a:cubicBezTo>
                  <a:cubicBezTo>
                    <a:pt x="5776" y="28117"/>
                    <a:pt x="1" y="53467"/>
                    <a:pt x="1" y="53467"/>
                  </a:cubicBezTo>
                  <a:lnTo>
                    <a:pt x="7934" y="55260"/>
                  </a:lnTo>
                  <a:lnTo>
                    <a:pt x="18421" y="26870"/>
                  </a:lnTo>
                  <a:cubicBezTo>
                    <a:pt x="18421" y="26870"/>
                    <a:pt x="37843" y="14591"/>
                    <a:pt x="37479" y="8481"/>
                  </a:cubicBezTo>
                  <a:cubicBezTo>
                    <a:pt x="37175" y="3800"/>
                    <a:pt x="36354" y="1034"/>
                    <a:pt x="35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61"/>
            <p:cNvSpPr/>
            <p:nvPr/>
          </p:nvSpPr>
          <p:spPr>
            <a:xfrm>
              <a:off x="2374869" y="3065856"/>
              <a:ext cx="418617" cy="796534"/>
            </a:xfrm>
            <a:custGeom>
              <a:avLst/>
              <a:gdLst/>
              <a:ahLst/>
              <a:cxnLst/>
              <a:rect l="l" t="t" r="r" b="b"/>
              <a:pathLst>
                <a:path w="27205" h="51765" extrusionOk="0">
                  <a:moveTo>
                    <a:pt x="27205" y="1"/>
                  </a:moveTo>
                  <a:lnTo>
                    <a:pt x="26962" y="62"/>
                  </a:lnTo>
                  <a:cubicBezTo>
                    <a:pt x="26962" y="183"/>
                    <a:pt x="26931" y="335"/>
                    <a:pt x="26901" y="487"/>
                  </a:cubicBezTo>
                  <a:cubicBezTo>
                    <a:pt x="26597" y="2706"/>
                    <a:pt x="25928" y="4895"/>
                    <a:pt x="24956" y="6931"/>
                  </a:cubicBezTo>
                  <a:cubicBezTo>
                    <a:pt x="24287" y="8329"/>
                    <a:pt x="23466" y="9636"/>
                    <a:pt x="22524" y="10852"/>
                  </a:cubicBezTo>
                  <a:cubicBezTo>
                    <a:pt x="21399" y="12250"/>
                    <a:pt x="20153" y="13527"/>
                    <a:pt x="18785" y="14682"/>
                  </a:cubicBezTo>
                  <a:cubicBezTo>
                    <a:pt x="17387" y="15959"/>
                    <a:pt x="15837" y="17235"/>
                    <a:pt x="14317" y="18664"/>
                  </a:cubicBezTo>
                  <a:cubicBezTo>
                    <a:pt x="12767" y="20153"/>
                    <a:pt x="11338" y="21795"/>
                    <a:pt x="10123" y="23588"/>
                  </a:cubicBezTo>
                  <a:cubicBezTo>
                    <a:pt x="8907" y="25351"/>
                    <a:pt x="7873" y="27266"/>
                    <a:pt x="7022" y="29242"/>
                  </a:cubicBezTo>
                  <a:cubicBezTo>
                    <a:pt x="6202" y="31126"/>
                    <a:pt x="5533" y="33041"/>
                    <a:pt x="4925" y="34865"/>
                  </a:cubicBezTo>
                  <a:cubicBezTo>
                    <a:pt x="3739" y="38482"/>
                    <a:pt x="2767" y="41765"/>
                    <a:pt x="1946" y="44531"/>
                  </a:cubicBezTo>
                  <a:cubicBezTo>
                    <a:pt x="1156" y="47297"/>
                    <a:pt x="548" y="49546"/>
                    <a:pt x="153" y="51096"/>
                  </a:cubicBezTo>
                  <a:cubicBezTo>
                    <a:pt x="92" y="51339"/>
                    <a:pt x="31" y="51552"/>
                    <a:pt x="1" y="51765"/>
                  </a:cubicBezTo>
                  <a:lnTo>
                    <a:pt x="214" y="51765"/>
                  </a:lnTo>
                  <a:cubicBezTo>
                    <a:pt x="274" y="51582"/>
                    <a:pt x="335" y="51370"/>
                    <a:pt x="396" y="51157"/>
                  </a:cubicBezTo>
                  <a:lnTo>
                    <a:pt x="2372" y="44652"/>
                  </a:lnTo>
                  <a:cubicBezTo>
                    <a:pt x="3253" y="41886"/>
                    <a:pt x="4287" y="38634"/>
                    <a:pt x="5502" y="35017"/>
                  </a:cubicBezTo>
                  <a:cubicBezTo>
                    <a:pt x="6718" y="31430"/>
                    <a:pt x="8147" y="27509"/>
                    <a:pt x="10639" y="23922"/>
                  </a:cubicBezTo>
                  <a:cubicBezTo>
                    <a:pt x="11855" y="22190"/>
                    <a:pt x="13223" y="20548"/>
                    <a:pt x="14743" y="19089"/>
                  </a:cubicBezTo>
                  <a:cubicBezTo>
                    <a:pt x="16232" y="17691"/>
                    <a:pt x="17782" y="16415"/>
                    <a:pt x="19180" y="15108"/>
                  </a:cubicBezTo>
                  <a:cubicBezTo>
                    <a:pt x="20548" y="13922"/>
                    <a:pt x="21795" y="12615"/>
                    <a:pt x="22950" y="11187"/>
                  </a:cubicBezTo>
                  <a:cubicBezTo>
                    <a:pt x="23892" y="9940"/>
                    <a:pt x="24713" y="8573"/>
                    <a:pt x="25381" y="7114"/>
                  </a:cubicBezTo>
                  <a:cubicBezTo>
                    <a:pt x="26323" y="5016"/>
                    <a:pt x="26931" y="2797"/>
                    <a:pt x="27175" y="518"/>
                  </a:cubicBezTo>
                  <a:cubicBezTo>
                    <a:pt x="27175" y="335"/>
                    <a:pt x="27205" y="153"/>
                    <a:pt x="27205" y="1"/>
                  </a:cubicBezTo>
                  <a:close/>
                </a:path>
              </a:pathLst>
            </a:custGeom>
            <a:solidFill>
              <a:srgbClr val="7F1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61"/>
            <p:cNvSpPr/>
            <p:nvPr/>
          </p:nvSpPr>
          <p:spPr>
            <a:xfrm>
              <a:off x="2317350" y="3845540"/>
              <a:ext cx="124423" cy="37438"/>
            </a:xfrm>
            <a:custGeom>
              <a:avLst/>
              <a:gdLst/>
              <a:ahLst/>
              <a:cxnLst/>
              <a:rect l="l" t="t" r="r" b="b"/>
              <a:pathLst>
                <a:path w="8086" h="2433" extrusionOk="0">
                  <a:moveTo>
                    <a:pt x="61" y="0"/>
                  </a:moveTo>
                  <a:lnTo>
                    <a:pt x="0" y="183"/>
                  </a:lnTo>
                  <a:cubicBezTo>
                    <a:pt x="1246" y="548"/>
                    <a:pt x="2888" y="1034"/>
                    <a:pt x="4681" y="1520"/>
                  </a:cubicBezTo>
                  <a:cubicBezTo>
                    <a:pt x="5867" y="1855"/>
                    <a:pt x="6991" y="2159"/>
                    <a:pt x="7994" y="2432"/>
                  </a:cubicBezTo>
                  <a:lnTo>
                    <a:pt x="8085" y="2189"/>
                  </a:lnTo>
                  <a:cubicBezTo>
                    <a:pt x="7082" y="1915"/>
                    <a:pt x="5958" y="1581"/>
                    <a:pt x="4742" y="1247"/>
                  </a:cubicBezTo>
                  <a:cubicBezTo>
                    <a:pt x="2949" y="760"/>
                    <a:pt x="1307" y="304"/>
                    <a:pt x="6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61"/>
            <p:cNvSpPr/>
            <p:nvPr/>
          </p:nvSpPr>
          <p:spPr>
            <a:xfrm>
              <a:off x="2624162" y="2592536"/>
              <a:ext cx="247446" cy="450115"/>
            </a:xfrm>
            <a:custGeom>
              <a:avLst/>
              <a:gdLst/>
              <a:ahLst/>
              <a:cxnLst/>
              <a:rect l="l" t="t" r="r" b="b"/>
              <a:pathLst>
                <a:path w="16081" h="29252" extrusionOk="0">
                  <a:moveTo>
                    <a:pt x="5563" y="1"/>
                  </a:moveTo>
                  <a:cubicBezTo>
                    <a:pt x="5411" y="31"/>
                    <a:pt x="5259" y="122"/>
                    <a:pt x="5107" y="244"/>
                  </a:cubicBezTo>
                  <a:cubicBezTo>
                    <a:pt x="4469" y="791"/>
                    <a:pt x="3952" y="1429"/>
                    <a:pt x="3527" y="2128"/>
                  </a:cubicBezTo>
                  <a:cubicBezTo>
                    <a:pt x="3040" y="2888"/>
                    <a:pt x="2554" y="3679"/>
                    <a:pt x="2098" y="4499"/>
                  </a:cubicBezTo>
                  <a:cubicBezTo>
                    <a:pt x="457" y="7508"/>
                    <a:pt x="1" y="12068"/>
                    <a:pt x="305" y="15442"/>
                  </a:cubicBezTo>
                  <a:cubicBezTo>
                    <a:pt x="578" y="19059"/>
                    <a:pt x="1976" y="22524"/>
                    <a:pt x="4347" y="25320"/>
                  </a:cubicBezTo>
                  <a:cubicBezTo>
                    <a:pt x="4955" y="26050"/>
                    <a:pt x="5685" y="26718"/>
                    <a:pt x="6505" y="27235"/>
                  </a:cubicBezTo>
                  <a:cubicBezTo>
                    <a:pt x="7478" y="27813"/>
                    <a:pt x="8512" y="28238"/>
                    <a:pt x="9606" y="28481"/>
                  </a:cubicBezTo>
                  <a:cubicBezTo>
                    <a:pt x="11186" y="28907"/>
                    <a:pt x="12767" y="29150"/>
                    <a:pt x="14408" y="29211"/>
                  </a:cubicBezTo>
                  <a:cubicBezTo>
                    <a:pt x="14674" y="29222"/>
                    <a:pt x="14900" y="29251"/>
                    <a:pt x="15095" y="29251"/>
                  </a:cubicBezTo>
                  <a:cubicBezTo>
                    <a:pt x="15413" y="29251"/>
                    <a:pt x="15648" y="29174"/>
                    <a:pt x="15837" y="28816"/>
                  </a:cubicBezTo>
                  <a:cubicBezTo>
                    <a:pt x="16080" y="28360"/>
                    <a:pt x="15806" y="26870"/>
                    <a:pt x="15776" y="26354"/>
                  </a:cubicBezTo>
                  <a:cubicBezTo>
                    <a:pt x="15503" y="23740"/>
                    <a:pt x="13314" y="23405"/>
                    <a:pt x="11369" y="22311"/>
                  </a:cubicBezTo>
                  <a:cubicBezTo>
                    <a:pt x="9423" y="21186"/>
                    <a:pt x="7660" y="19727"/>
                    <a:pt x="6657" y="17721"/>
                  </a:cubicBezTo>
                  <a:cubicBezTo>
                    <a:pt x="5563" y="15533"/>
                    <a:pt x="5472" y="13010"/>
                    <a:pt x="5654" y="10609"/>
                  </a:cubicBezTo>
                  <a:cubicBezTo>
                    <a:pt x="5806" y="8542"/>
                    <a:pt x="5259" y="6779"/>
                    <a:pt x="6323" y="4773"/>
                  </a:cubicBezTo>
                  <a:cubicBezTo>
                    <a:pt x="6809" y="3922"/>
                    <a:pt x="7387" y="3101"/>
                    <a:pt x="8025" y="2341"/>
                  </a:cubicBezTo>
                  <a:cubicBezTo>
                    <a:pt x="8420" y="1824"/>
                    <a:pt x="8846" y="1338"/>
                    <a:pt x="9241" y="821"/>
                  </a:cubicBezTo>
                  <a:lnTo>
                    <a:pt x="8056" y="548"/>
                  </a:lnTo>
                  <a:lnTo>
                    <a:pt x="6080" y="61"/>
                  </a:lnTo>
                  <a:cubicBezTo>
                    <a:pt x="5928" y="1"/>
                    <a:pt x="5745" y="1"/>
                    <a:pt x="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61"/>
            <p:cNvSpPr/>
            <p:nvPr/>
          </p:nvSpPr>
          <p:spPr>
            <a:xfrm>
              <a:off x="2257016" y="2674105"/>
              <a:ext cx="579032" cy="559213"/>
            </a:xfrm>
            <a:custGeom>
              <a:avLst/>
              <a:gdLst/>
              <a:ahLst/>
              <a:cxnLst/>
              <a:rect l="l" t="t" r="r" b="b"/>
              <a:pathLst>
                <a:path w="37630" h="36342" extrusionOk="0">
                  <a:moveTo>
                    <a:pt x="30326" y="1"/>
                  </a:moveTo>
                  <a:cubicBezTo>
                    <a:pt x="28134" y="1"/>
                    <a:pt x="26534" y="1621"/>
                    <a:pt x="25502" y="3484"/>
                  </a:cubicBezTo>
                  <a:cubicBezTo>
                    <a:pt x="23466" y="7101"/>
                    <a:pt x="22614" y="11387"/>
                    <a:pt x="20304" y="14852"/>
                  </a:cubicBezTo>
                  <a:cubicBezTo>
                    <a:pt x="18329" y="17770"/>
                    <a:pt x="15471" y="19867"/>
                    <a:pt x="12675" y="21873"/>
                  </a:cubicBezTo>
                  <a:lnTo>
                    <a:pt x="0" y="31114"/>
                  </a:lnTo>
                  <a:cubicBezTo>
                    <a:pt x="334" y="33484"/>
                    <a:pt x="426" y="34184"/>
                    <a:pt x="1459" y="36342"/>
                  </a:cubicBezTo>
                  <a:cubicBezTo>
                    <a:pt x="1641" y="36342"/>
                    <a:pt x="1854" y="36311"/>
                    <a:pt x="2037" y="36250"/>
                  </a:cubicBezTo>
                  <a:cubicBezTo>
                    <a:pt x="10031" y="34184"/>
                    <a:pt x="18420" y="32694"/>
                    <a:pt x="24742" y="27223"/>
                  </a:cubicBezTo>
                  <a:cubicBezTo>
                    <a:pt x="28998" y="23515"/>
                    <a:pt x="32007" y="18803"/>
                    <a:pt x="34226" y="13545"/>
                  </a:cubicBezTo>
                  <a:cubicBezTo>
                    <a:pt x="35745" y="9958"/>
                    <a:pt x="37630" y="3758"/>
                    <a:pt x="33557" y="1174"/>
                  </a:cubicBezTo>
                  <a:cubicBezTo>
                    <a:pt x="32706" y="566"/>
                    <a:pt x="31733" y="171"/>
                    <a:pt x="30730" y="19"/>
                  </a:cubicBezTo>
                  <a:cubicBezTo>
                    <a:pt x="30593" y="7"/>
                    <a:pt x="30459" y="1"/>
                    <a:pt x="30326" y="1"/>
                  </a:cubicBezTo>
                  <a:close/>
                </a:path>
              </a:pathLst>
            </a:custGeom>
            <a:solidFill>
              <a:srgbClr val="8D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61"/>
            <p:cNvSpPr/>
            <p:nvPr/>
          </p:nvSpPr>
          <p:spPr>
            <a:xfrm>
              <a:off x="2241582" y="2660549"/>
              <a:ext cx="592126" cy="572307"/>
            </a:xfrm>
            <a:custGeom>
              <a:avLst/>
              <a:gdLst/>
              <a:ahLst/>
              <a:cxnLst/>
              <a:rect l="l" t="t" r="r" b="b"/>
              <a:pathLst>
                <a:path w="38481" h="37193" extrusionOk="0">
                  <a:moveTo>
                    <a:pt x="31008" y="0"/>
                  </a:moveTo>
                  <a:cubicBezTo>
                    <a:pt x="28765" y="0"/>
                    <a:pt x="27139" y="1588"/>
                    <a:pt x="26080" y="3392"/>
                  </a:cubicBezTo>
                  <a:cubicBezTo>
                    <a:pt x="24013" y="6949"/>
                    <a:pt x="23131" y="11174"/>
                    <a:pt x="20760" y="14548"/>
                  </a:cubicBezTo>
                  <a:cubicBezTo>
                    <a:pt x="18754" y="17405"/>
                    <a:pt x="15836" y="19441"/>
                    <a:pt x="12979" y="21447"/>
                  </a:cubicBezTo>
                  <a:lnTo>
                    <a:pt x="0" y="30475"/>
                  </a:lnTo>
                  <a:cubicBezTo>
                    <a:pt x="334" y="32815"/>
                    <a:pt x="1003" y="35065"/>
                    <a:pt x="2037" y="37192"/>
                  </a:cubicBezTo>
                  <a:cubicBezTo>
                    <a:pt x="2249" y="37162"/>
                    <a:pt x="2432" y="37131"/>
                    <a:pt x="2644" y="37071"/>
                  </a:cubicBezTo>
                  <a:cubicBezTo>
                    <a:pt x="10791" y="35065"/>
                    <a:pt x="18845" y="32025"/>
                    <a:pt x="25289" y="26675"/>
                  </a:cubicBezTo>
                  <a:cubicBezTo>
                    <a:pt x="29666" y="23058"/>
                    <a:pt x="32736" y="18438"/>
                    <a:pt x="35016" y="13271"/>
                  </a:cubicBezTo>
                  <a:cubicBezTo>
                    <a:pt x="36566" y="9745"/>
                    <a:pt x="38481" y="3666"/>
                    <a:pt x="34347" y="1113"/>
                  </a:cubicBezTo>
                  <a:cubicBezTo>
                    <a:pt x="33466" y="535"/>
                    <a:pt x="32463" y="140"/>
                    <a:pt x="31429" y="18"/>
                  </a:cubicBezTo>
                  <a:cubicBezTo>
                    <a:pt x="31287" y="6"/>
                    <a:pt x="31146" y="0"/>
                    <a:pt x="3100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61"/>
            <p:cNvSpPr/>
            <p:nvPr/>
          </p:nvSpPr>
          <p:spPr>
            <a:xfrm>
              <a:off x="2299101" y="3078966"/>
              <a:ext cx="59888" cy="136118"/>
            </a:xfrm>
            <a:custGeom>
              <a:avLst/>
              <a:gdLst/>
              <a:ahLst/>
              <a:cxnLst/>
              <a:rect l="l" t="t" r="r" b="b"/>
              <a:pathLst>
                <a:path w="3892" h="8846" extrusionOk="0">
                  <a:moveTo>
                    <a:pt x="973" y="0"/>
                  </a:moveTo>
                  <a:lnTo>
                    <a:pt x="1" y="669"/>
                  </a:lnTo>
                  <a:cubicBezTo>
                    <a:pt x="578" y="3496"/>
                    <a:pt x="1520" y="6262"/>
                    <a:pt x="2797" y="8845"/>
                  </a:cubicBezTo>
                  <a:lnTo>
                    <a:pt x="3891" y="8511"/>
                  </a:lnTo>
                  <a:cubicBezTo>
                    <a:pt x="2524" y="5836"/>
                    <a:pt x="1551" y="2948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61"/>
            <p:cNvSpPr/>
            <p:nvPr/>
          </p:nvSpPr>
          <p:spPr>
            <a:xfrm>
              <a:off x="2283667" y="3106556"/>
              <a:ext cx="76722" cy="76722"/>
            </a:xfrm>
            <a:custGeom>
              <a:avLst/>
              <a:gdLst/>
              <a:ahLst/>
              <a:cxnLst/>
              <a:rect l="l" t="t" r="r" b="b"/>
              <a:pathLst>
                <a:path w="4986" h="4986" extrusionOk="0">
                  <a:moveTo>
                    <a:pt x="2493" y="0"/>
                  </a:moveTo>
                  <a:cubicBezTo>
                    <a:pt x="1125" y="0"/>
                    <a:pt x="1" y="1125"/>
                    <a:pt x="1" y="2493"/>
                  </a:cubicBezTo>
                  <a:cubicBezTo>
                    <a:pt x="1" y="3861"/>
                    <a:pt x="1125" y="4985"/>
                    <a:pt x="2493" y="4985"/>
                  </a:cubicBezTo>
                  <a:cubicBezTo>
                    <a:pt x="3861" y="4985"/>
                    <a:pt x="4986" y="3861"/>
                    <a:pt x="4986" y="2493"/>
                  </a:cubicBezTo>
                  <a:cubicBezTo>
                    <a:pt x="4986" y="1125"/>
                    <a:pt x="3861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61"/>
            <p:cNvSpPr/>
            <p:nvPr/>
          </p:nvSpPr>
          <p:spPr>
            <a:xfrm>
              <a:off x="2295823" y="3118250"/>
              <a:ext cx="52871" cy="5285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1" y="0"/>
                    <a:pt x="1" y="791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36" y="2675"/>
                    <a:pt x="3436" y="1733"/>
                  </a:cubicBezTo>
                  <a:cubicBezTo>
                    <a:pt x="3436" y="79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61"/>
            <p:cNvSpPr/>
            <p:nvPr/>
          </p:nvSpPr>
          <p:spPr>
            <a:xfrm>
              <a:off x="2629317" y="2659718"/>
              <a:ext cx="181942" cy="190543"/>
            </a:xfrm>
            <a:custGeom>
              <a:avLst/>
              <a:gdLst/>
              <a:ahLst/>
              <a:cxnLst/>
              <a:rect l="l" t="t" r="r" b="b"/>
              <a:pathLst>
                <a:path w="11824" h="12383" extrusionOk="0">
                  <a:moveTo>
                    <a:pt x="6563" y="0"/>
                  </a:moveTo>
                  <a:cubicBezTo>
                    <a:pt x="6021" y="0"/>
                    <a:pt x="5489" y="68"/>
                    <a:pt x="4985" y="194"/>
                  </a:cubicBezTo>
                  <a:cubicBezTo>
                    <a:pt x="4286" y="376"/>
                    <a:pt x="3648" y="650"/>
                    <a:pt x="3040" y="1045"/>
                  </a:cubicBezTo>
                  <a:cubicBezTo>
                    <a:pt x="2918" y="1106"/>
                    <a:pt x="2766" y="1197"/>
                    <a:pt x="2644" y="1319"/>
                  </a:cubicBezTo>
                  <a:cubicBezTo>
                    <a:pt x="2523" y="1410"/>
                    <a:pt x="2401" y="1501"/>
                    <a:pt x="2249" y="1592"/>
                  </a:cubicBezTo>
                  <a:cubicBezTo>
                    <a:pt x="2037" y="1775"/>
                    <a:pt x="1824" y="1957"/>
                    <a:pt x="1611" y="2170"/>
                  </a:cubicBezTo>
                  <a:cubicBezTo>
                    <a:pt x="1003" y="2808"/>
                    <a:pt x="517" y="3568"/>
                    <a:pt x="213" y="4389"/>
                  </a:cubicBezTo>
                  <a:cubicBezTo>
                    <a:pt x="122" y="4632"/>
                    <a:pt x="61" y="4845"/>
                    <a:pt x="30" y="5088"/>
                  </a:cubicBezTo>
                  <a:cubicBezTo>
                    <a:pt x="0" y="5179"/>
                    <a:pt x="0" y="5240"/>
                    <a:pt x="0" y="5331"/>
                  </a:cubicBezTo>
                  <a:cubicBezTo>
                    <a:pt x="30" y="5270"/>
                    <a:pt x="61" y="5179"/>
                    <a:pt x="91" y="5118"/>
                  </a:cubicBezTo>
                  <a:cubicBezTo>
                    <a:pt x="152" y="4875"/>
                    <a:pt x="213" y="4662"/>
                    <a:pt x="334" y="4449"/>
                  </a:cubicBezTo>
                  <a:cubicBezTo>
                    <a:pt x="669" y="3629"/>
                    <a:pt x="1155" y="2930"/>
                    <a:pt x="1763" y="2322"/>
                  </a:cubicBezTo>
                  <a:cubicBezTo>
                    <a:pt x="1945" y="2109"/>
                    <a:pt x="2158" y="1927"/>
                    <a:pt x="2401" y="1744"/>
                  </a:cubicBezTo>
                  <a:cubicBezTo>
                    <a:pt x="2523" y="1653"/>
                    <a:pt x="2644" y="1562"/>
                    <a:pt x="2766" y="1501"/>
                  </a:cubicBezTo>
                  <a:cubicBezTo>
                    <a:pt x="2888" y="1379"/>
                    <a:pt x="3009" y="1319"/>
                    <a:pt x="3161" y="1227"/>
                  </a:cubicBezTo>
                  <a:cubicBezTo>
                    <a:pt x="3739" y="893"/>
                    <a:pt x="4347" y="620"/>
                    <a:pt x="5015" y="468"/>
                  </a:cubicBezTo>
                  <a:cubicBezTo>
                    <a:pt x="5493" y="328"/>
                    <a:pt x="5984" y="267"/>
                    <a:pt x="6470" y="267"/>
                  </a:cubicBezTo>
                  <a:cubicBezTo>
                    <a:pt x="6727" y="267"/>
                    <a:pt x="6982" y="284"/>
                    <a:pt x="7234" y="316"/>
                  </a:cubicBezTo>
                  <a:cubicBezTo>
                    <a:pt x="8025" y="407"/>
                    <a:pt x="8784" y="711"/>
                    <a:pt x="9453" y="1167"/>
                  </a:cubicBezTo>
                  <a:cubicBezTo>
                    <a:pt x="10091" y="1623"/>
                    <a:pt x="10608" y="2261"/>
                    <a:pt x="10912" y="2990"/>
                  </a:cubicBezTo>
                  <a:cubicBezTo>
                    <a:pt x="11216" y="3689"/>
                    <a:pt x="11398" y="4419"/>
                    <a:pt x="11459" y="5179"/>
                  </a:cubicBezTo>
                  <a:cubicBezTo>
                    <a:pt x="11550" y="6425"/>
                    <a:pt x="11490" y="7702"/>
                    <a:pt x="11216" y="8978"/>
                  </a:cubicBezTo>
                  <a:cubicBezTo>
                    <a:pt x="11064" y="9829"/>
                    <a:pt x="10851" y="10680"/>
                    <a:pt x="10578" y="11501"/>
                  </a:cubicBezTo>
                  <a:cubicBezTo>
                    <a:pt x="10365" y="12079"/>
                    <a:pt x="10213" y="12383"/>
                    <a:pt x="10243" y="12383"/>
                  </a:cubicBezTo>
                  <a:cubicBezTo>
                    <a:pt x="10304" y="12322"/>
                    <a:pt x="10335" y="12261"/>
                    <a:pt x="10365" y="12170"/>
                  </a:cubicBezTo>
                  <a:cubicBezTo>
                    <a:pt x="10456" y="12018"/>
                    <a:pt x="10547" y="11805"/>
                    <a:pt x="10669" y="11532"/>
                  </a:cubicBezTo>
                  <a:cubicBezTo>
                    <a:pt x="10973" y="10711"/>
                    <a:pt x="11246" y="9860"/>
                    <a:pt x="11429" y="9009"/>
                  </a:cubicBezTo>
                  <a:cubicBezTo>
                    <a:pt x="11702" y="7732"/>
                    <a:pt x="11824" y="6425"/>
                    <a:pt x="11733" y="5148"/>
                  </a:cubicBezTo>
                  <a:cubicBezTo>
                    <a:pt x="11672" y="4358"/>
                    <a:pt x="11490" y="3598"/>
                    <a:pt x="11186" y="2899"/>
                  </a:cubicBezTo>
                  <a:cubicBezTo>
                    <a:pt x="10851" y="2109"/>
                    <a:pt x="10304" y="1440"/>
                    <a:pt x="9605" y="954"/>
                  </a:cubicBezTo>
                  <a:cubicBezTo>
                    <a:pt x="8906" y="468"/>
                    <a:pt x="8116" y="164"/>
                    <a:pt x="7295" y="42"/>
                  </a:cubicBezTo>
                  <a:cubicBezTo>
                    <a:pt x="7050" y="14"/>
                    <a:pt x="6806" y="0"/>
                    <a:pt x="6563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61"/>
            <p:cNvSpPr/>
            <p:nvPr/>
          </p:nvSpPr>
          <p:spPr>
            <a:xfrm>
              <a:off x="2680757" y="2589197"/>
              <a:ext cx="78122" cy="43577"/>
            </a:xfrm>
            <a:custGeom>
              <a:avLst/>
              <a:gdLst/>
              <a:ahLst/>
              <a:cxnLst/>
              <a:rect l="l" t="t" r="r" b="b"/>
              <a:pathLst>
                <a:path w="5077" h="2832" extrusionOk="0">
                  <a:moveTo>
                    <a:pt x="2761" y="1"/>
                  </a:moveTo>
                  <a:cubicBezTo>
                    <a:pt x="2369" y="1"/>
                    <a:pt x="1974" y="97"/>
                    <a:pt x="1612" y="278"/>
                  </a:cubicBezTo>
                  <a:cubicBezTo>
                    <a:pt x="1247" y="461"/>
                    <a:pt x="912" y="734"/>
                    <a:pt x="639" y="1069"/>
                  </a:cubicBezTo>
                  <a:cubicBezTo>
                    <a:pt x="457" y="1282"/>
                    <a:pt x="305" y="1525"/>
                    <a:pt x="153" y="1768"/>
                  </a:cubicBezTo>
                  <a:cubicBezTo>
                    <a:pt x="31" y="1920"/>
                    <a:pt x="1" y="2041"/>
                    <a:pt x="1" y="2041"/>
                  </a:cubicBezTo>
                  <a:cubicBezTo>
                    <a:pt x="31" y="2041"/>
                    <a:pt x="274" y="1677"/>
                    <a:pt x="760" y="1160"/>
                  </a:cubicBezTo>
                  <a:cubicBezTo>
                    <a:pt x="1034" y="856"/>
                    <a:pt x="1368" y="613"/>
                    <a:pt x="1733" y="430"/>
                  </a:cubicBezTo>
                  <a:cubicBezTo>
                    <a:pt x="2045" y="297"/>
                    <a:pt x="2405" y="212"/>
                    <a:pt x="2767" y="212"/>
                  </a:cubicBezTo>
                  <a:cubicBezTo>
                    <a:pt x="2899" y="212"/>
                    <a:pt x="3031" y="224"/>
                    <a:pt x="3162" y="248"/>
                  </a:cubicBezTo>
                  <a:cubicBezTo>
                    <a:pt x="3648" y="278"/>
                    <a:pt x="4104" y="491"/>
                    <a:pt x="4438" y="826"/>
                  </a:cubicBezTo>
                  <a:cubicBezTo>
                    <a:pt x="4590" y="978"/>
                    <a:pt x="4742" y="1130"/>
                    <a:pt x="4834" y="1342"/>
                  </a:cubicBezTo>
                  <a:cubicBezTo>
                    <a:pt x="4894" y="1494"/>
                    <a:pt x="4894" y="1677"/>
                    <a:pt x="4834" y="1829"/>
                  </a:cubicBezTo>
                  <a:cubicBezTo>
                    <a:pt x="4682" y="2102"/>
                    <a:pt x="4469" y="2345"/>
                    <a:pt x="4378" y="2528"/>
                  </a:cubicBezTo>
                  <a:cubicBezTo>
                    <a:pt x="4286" y="2710"/>
                    <a:pt x="4256" y="2832"/>
                    <a:pt x="4286" y="2832"/>
                  </a:cubicBezTo>
                  <a:cubicBezTo>
                    <a:pt x="4286" y="2832"/>
                    <a:pt x="4317" y="2710"/>
                    <a:pt x="4438" y="2558"/>
                  </a:cubicBezTo>
                  <a:cubicBezTo>
                    <a:pt x="4621" y="2345"/>
                    <a:pt x="4803" y="2133"/>
                    <a:pt x="4955" y="1889"/>
                  </a:cubicBezTo>
                  <a:cubicBezTo>
                    <a:pt x="5046" y="1677"/>
                    <a:pt x="5077" y="1464"/>
                    <a:pt x="4985" y="1251"/>
                  </a:cubicBezTo>
                  <a:cubicBezTo>
                    <a:pt x="4894" y="1038"/>
                    <a:pt x="4742" y="856"/>
                    <a:pt x="4590" y="704"/>
                  </a:cubicBezTo>
                  <a:cubicBezTo>
                    <a:pt x="4195" y="309"/>
                    <a:pt x="3709" y="96"/>
                    <a:pt x="3162" y="35"/>
                  </a:cubicBezTo>
                  <a:cubicBezTo>
                    <a:pt x="3030" y="12"/>
                    <a:pt x="2896" y="1"/>
                    <a:pt x="276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61"/>
            <p:cNvSpPr/>
            <p:nvPr/>
          </p:nvSpPr>
          <p:spPr>
            <a:xfrm>
              <a:off x="2841649" y="2957820"/>
              <a:ext cx="31821" cy="82539"/>
            </a:xfrm>
            <a:custGeom>
              <a:avLst/>
              <a:gdLst/>
              <a:ahLst/>
              <a:cxnLst/>
              <a:rect l="l" t="t" r="r" b="b"/>
              <a:pathLst>
                <a:path w="2068" h="5364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83"/>
                    <a:pt x="487" y="396"/>
                    <a:pt x="730" y="609"/>
                  </a:cubicBezTo>
                  <a:cubicBezTo>
                    <a:pt x="1217" y="1186"/>
                    <a:pt x="1551" y="1885"/>
                    <a:pt x="1672" y="2645"/>
                  </a:cubicBezTo>
                  <a:cubicBezTo>
                    <a:pt x="1855" y="3527"/>
                    <a:pt x="1824" y="4378"/>
                    <a:pt x="1520" y="4864"/>
                  </a:cubicBezTo>
                  <a:cubicBezTo>
                    <a:pt x="1429" y="5046"/>
                    <a:pt x="1247" y="5198"/>
                    <a:pt x="1034" y="5259"/>
                  </a:cubicBezTo>
                  <a:cubicBezTo>
                    <a:pt x="882" y="5320"/>
                    <a:pt x="791" y="5320"/>
                    <a:pt x="791" y="5350"/>
                  </a:cubicBezTo>
                  <a:cubicBezTo>
                    <a:pt x="791" y="5350"/>
                    <a:pt x="832" y="5364"/>
                    <a:pt x="913" y="5364"/>
                  </a:cubicBezTo>
                  <a:cubicBezTo>
                    <a:pt x="953" y="5364"/>
                    <a:pt x="1004" y="5360"/>
                    <a:pt x="1065" y="5350"/>
                  </a:cubicBezTo>
                  <a:cubicBezTo>
                    <a:pt x="1308" y="5289"/>
                    <a:pt x="1520" y="5137"/>
                    <a:pt x="1672" y="4925"/>
                  </a:cubicBezTo>
                  <a:cubicBezTo>
                    <a:pt x="2037" y="4408"/>
                    <a:pt x="2068" y="3496"/>
                    <a:pt x="1885" y="2615"/>
                  </a:cubicBezTo>
                  <a:cubicBezTo>
                    <a:pt x="1733" y="1824"/>
                    <a:pt x="1369" y="1095"/>
                    <a:pt x="821" y="487"/>
                  </a:cubicBezTo>
                  <a:cubicBezTo>
                    <a:pt x="669" y="335"/>
                    <a:pt x="457" y="183"/>
                    <a:pt x="244" y="92"/>
                  </a:cubicBez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61"/>
            <p:cNvSpPr/>
            <p:nvPr/>
          </p:nvSpPr>
          <p:spPr>
            <a:xfrm>
              <a:off x="2151304" y="3116373"/>
              <a:ext cx="174479" cy="162784"/>
            </a:xfrm>
            <a:custGeom>
              <a:avLst/>
              <a:gdLst/>
              <a:ahLst/>
              <a:cxnLst/>
              <a:rect l="l" t="t" r="r" b="b"/>
              <a:pathLst>
                <a:path w="11339" h="10579" extrusionOk="0">
                  <a:moveTo>
                    <a:pt x="7235" y="1"/>
                  </a:moveTo>
                  <a:cubicBezTo>
                    <a:pt x="5989" y="730"/>
                    <a:pt x="4773" y="1490"/>
                    <a:pt x="3466" y="2128"/>
                  </a:cubicBezTo>
                  <a:cubicBezTo>
                    <a:pt x="2341" y="2676"/>
                    <a:pt x="1125" y="3375"/>
                    <a:pt x="426" y="4499"/>
                  </a:cubicBezTo>
                  <a:cubicBezTo>
                    <a:pt x="335" y="4651"/>
                    <a:pt x="153" y="4803"/>
                    <a:pt x="122" y="4986"/>
                  </a:cubicBezTo>
                  <a:cubicBezTo>
                    <a:pt x="63" y="5223"/>
                    <a:pt x="163" y="5301"/>
                    <a:pt x="306" y="5301"/>
                  </a:cubicBezTo>
                  <a:cubicBezTo>
                    <a:pt x="455" y="5301"/>
                    <a:pt x="652" y="5215"/>
                    <a:pt x="761" y="5138"/>
                  </a:cubicBezTo>
                  <a:cubicBezTo>
                    <a:pt x="1065" y="4864"/>
                    <a:pt x="1399" y="4560"/>
                    <a:pt x="1764" y="4317"/>
                  </a:cubicBezTo>
                  <a:cubicBezTo>
                    <a:pt x="2402" y="3800"/>
                    <a:pt x="3192" y="3496"/>
                    <a:pt x="4013" y="3435"/>
                  </a:cubicBezTo>
                  <a:lnTo>
                    <a:pt x="4013" y="3435"/>
                  </a:lnTo>
                  <a:cubicBezTo>
                    <a:pt x="3223" y="4104"/>
                    <a:pt x="2280" y="4651"/>
                    <a:pt x="1520" y="5381"/>
                  </a:cubicBezTo>
                  <a:cubicBezTo>
                    <a:pt x="700" y="6080"/>
                    <a:pt x="183" y="7022"/>
                    <a:pt x="61" y="8086"/>
                  </a:cubicBezTo>
                  <a:cubicBezTo>
                    <a:pt x="1" y="8238"/>
                    <a:pt x="31" y="8420"/>
                    <a:pt x="153" y="8511"/>
                  </a:cubicBezTo>
                  <a:cubicBezTo>
                    <a:pt x="216" y="8562"/>
                    <a:pt x="285" y="8586"/>
                    <a:pt x="352" y="8586"/>
                  </a:cubicBezTo>
                  <a:cubicBezTo>
                    <a:pt x="446" y="8586"/>
                    <a:pt x="538" y="8539"/>
                    <a:pt x="609" y="8451"/>
                  </a:cubicBezTo>
                  <a:cubicBezTo>
                    <a:pt x="791" y="8299"/>
                    <a:pt x="973" y="8086"/>
                    <a:pt x="1065" y="7843"/>
                  </a:cubicBezTo>
                  <a:cubicBezTo>
                    <a:pt x="1794" y="6627"/>
                    <a:pt x="2979" y="5168"/>
                    <a:pt x="4469" y="4894"/>
                  </a:cubicBezTo>
                  <a:lnTo>
                    <a:pt x="4469" y="4894"/>
                  </a:lnTo>
                  <a:cubicBezTo>
                    <a:pt x="3679" y="5563"/>
                    <a:pt x="3010" y="6353"/>
                    <a:pt x="2463" y="7235"/>
                  </a:cubicBezTo>
                  <a:cubicBezTo>
                    <a:pt x="2098" y="7904"/>
                    <a:pt x="1581" y="8603"/>
                    <a:pt x="1460" y="9393"/>
                  </a:cubicBezTo>
                  <a:cubicBezTo>
                    <a:pt x="1429" y="9606"/>
                    <a:pt x="1460" y="9879"/>
                    <a:pt x="1642" y="9970"/>
                  </a:cubicBezTo>
                  <a:cubicBezTo>
                    <a:pt x="1685" y="9992"/>
                    <a:pt x="1732" y="10002"/>
                    <a:pt x="1780" y="10002"/>
                  </a:cubicBezTo>
                  <a:cubicBezTo>
                    <a:pt x="1867" y="10002"/>
                    <a:pt x="1959" y="9969"/>
                    <a:pt x="2037" y="9910"/>
                  </a:cubicBezTo>
                  <a:cubicBezTo>
                    <a:pt x="2128" y="9818"/>
                    <a:pt x="2220" y="9697"/>
                    <a:pt x="2280" y="9575"/>
                  </a:cubicBezTo>
                  <a:cubicBezTo>
                    <a:pt x="2645" y="8998"/>
                    <a:pt x="2888" y="8299"/>
                    <a:pt x="3314" y="7812"/>
                  </a:cubicBezTo>
                  <a:cubicBezTo>
                    <a:pt x="3888" y="7148"/>
                    <a:pt x="4612" y="6633"/>
                    <a:pt x="5427" y="6298"/>
                  </a:cubicBezTo>
                  <a:lnTo>
                    <a:pt x="5427" y="6298"/>
                  </a:lnTo>
                  <a:cubicBezTo>
                    <a:pt x="5189" y="6404"/>
                    <a:pt x="4953" y="6905"/>
                    <a:pt x="4834" y="7113"/>
                  </a:cubicBezTo>
                  <a:cubicBezTo>
                    <a:pt x="4651" y="7387"/>
                    <a:pt x="4499" y="7660"/>
                    <a:pt x="4317" y="7934"/>
                  </a:cubicBezTo>
                  <a:cubicBezTo>
                    <a:pt x="3952" y="8572"/>
                    <a:pt x="3709" y="9271"/>
                    <a:pt x="3618" y="9970"/>
                  </a:cubicBezTo>
                  <a:cubicBezTo>
                    <a:pt x="3618" y="10122"/>
                    <a:pt x="3618" y="10244"/>
                    <a:pt x="3648" y="10366"/>
                  </a:cubicBezTo>
                  <a:cubicBezTo>
                    <a:pt x="3679" y="10487"/>
                    <a:pt x="3800" y="10578"/>
                    <a:pt x="3952" y="10578"/>
                  </a:cubicBezTo>
                  <a:cubicBezTo>
                    <a:pt x="4043" y="10548"/>
                    <a:pt x="4134" y="10518"/>
                    <a:pt x="4195" y="10426"/>
                  </a:cubicBezTo>
                  <a:cubicBezTo>
                    <a:pt x="4530" y="10062"/>
                    <a:pt x="4651" y="9575"/>
                    <a:pt x="4925" y="9180"/>
                  </a:cubicBezTo>
                  <a:cubicBezTo>
                    <a:pt x="5229" y="8694"/>
                    <a:pt x="5715" y="8299"/>
                    <a:pt x="6262" y="8056"/>
                  </a:cubicBezTo>
                  <a:cubicBezTo>
                    <a:pt x="7022" y="7782"/>
                    <a:pt x="7843" y="7569"/>
                    <a:pt x="8663" y="7478"/>
                  </a:cubicBezTo>
                  <a:cubicBezTo>
                    <a:pt x="9575" y="7296"/>
                    <a:pt x="10457" y="7052"/>
                    <a:pt x="11338" y="6718"/>
                  </a:cubicBezTo>
                  <a:cubicBezTo>
                    <a:pt x="9363" y="5381"/>
                    <a:pt x="7508" y="2615"/>
                    <a:pt x="7235" y="1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61"/>
            <p:cNvSpPr/>
            <p:nvPr/>
          </p:nvSpPr>
          <p:spPr>
            <a:xfrm>
              <a:off x="2592356" y="2488701"/>
              <a:ext cx="106189" cy="100111"/>
            </a:xfrm>
            <a:custGeom>
              <a:avLst/>
              <a:gdLst/>
              <a:ahLst/>
              <a:cxnLst/>
              <a:rect l="l" t="t" r="r" b="b"/>
              <a:pathLst>
                <a:path w="6901" h="6506" extrusionOk="0">
                  <a:moveTo>
                    <a:pt x="6414" y="1"/>
                  </a:moveTo>
                  <a:lnTo>
                    <a:pt x="1" y="2281"/>
                  </a:lnTo>
                  <a:lnTo>
                    <a:pt x="92" y="6506"/>
                  </a:lnTo>
                  <a:cubicBezTo>
                    <a:pt x="1581" y="6506"/>
                    <a:pt x="3071" y="6293"/>
                    <a:pt x="4499" y="5837"/>
                  </a:cubicBezTo>
                  <a:cubicBezTo>
                    <a:pt x="5320" y="5563"/>
                    <a:pt x="6141" y="5229"/>
                    <a:pt x="6901" y="4803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61"/>
            <p:cNvSpPr/>
            <p:nvPr/>
          </p:nvSpPr>
          <p:spPr>
            <a:xfrm>
              <a:off x="2678418" y="2171965"/>
              <a:ext cx="599620" cy="552042"/>
            </a:xfrm>
            <a:custGeom>
              <a:avLst/>
              <a:gdLst/>
              <a:ahLst/>
              <a:cxnLst/>
              <a:rect l="l" t="t" r="r" b="b"/>
              <a:pathLst>
                <a:path w="38968" h="35876" extrusionOk="0">
                  <a:moveTo>
                    <a:pt x="4211" y="1"/>
                  </a:moveTo>
                  <a:cubicBezTo>
                    <a:pt x="3241" y="1"/>
                    <a:pt x="2294" y="193"/>
                    <a:pt x="1460" y="615"/>
                  </a:cubicBezTo>
                  <a:cubicBezTo>
                    <a:pt x="730" y="980"/>
                    <a:pt x="1" y="1800"/>
                    <a:pt x="396" y="2499"/>
                  </a:cubicBezTo>
                  <a:cubicBezTo>
                    <a:pt x="639" y="2803"/>
                    <a:pt x="943" y="3016"/>
                    <a:pt x="1308" y="3138"/>
                  </a:cubicBezTo>
                  <a:cubicBezTo>
                    <a:pt x="2615" y="3685"/>
                    <a:pt x="3830" y="4323"/>
                    <a:pt x="4986" y="5114"/>
                  </a:cubicBezTo>
                  <a:cubicBezTo>
                    <a:pt x="5502" y="5417"/>
                    <a:pt x="5928" y="5843"/>
                    <a:pt x="6171" y="6360"/>
                  </a:cubicBezTo>
                  <a:cubicBezTo>
                    <a:pt x="6688" y="7819"/>
                    <a:pt x="4834" y="9247"/>
                    <a:pt x="5107" y="10767"/>
                  </a:cubicBezTo>
                  <a:cubicBezTo>
                    <a:pt x="5306" y="10748"/>
                    <a:pt x="5505" y="10738"/>
                    <a:pt x="5703" y="10738"/>
                  </a:cubicBezTo>
                  <a:cubicBezTo>
                    <a:pt x="7676" y="10738"/>
                    <a:pt x="9539" y="11690"/>
                    <a:pt x="10700" y="13320"/>
                  </a:cubicBezTo>
                  <a:cubicBezTo>
                    <a:pt x="11764" y="14901"/>
                    <a:pt x="12037" y="16877"/>
                    <a:pt x="12068" y="18792"/>
                  </a:cubicBezTo>
                  <a:cubicBezTo>
                    <a:pt x="12128" y="20737"/>
                    <a:pt x="12037" y="22682"/>
                    <a:pt x="12493" y="24536"/>
                  </a:cubicBezTo>
                  <a:cubicBezTo>
                    <a:pt x="12949" y="26390"/>
                    <a:pt x="14165" y="28184"/>
                    <a:pt x="15989" y="28792"/>
                  </a:cubicBezTo>
                  <a:cubicBezTo>
                    <a:pt x="16493" y="28945"/>
                    <a:pt x="17007" y="28999"/>
                    <a:pt x="17529" y="28999"/>
                  </a:cubicBezTo>
                  <a:cubicBezTo>
                    <a:pt x="18768" y="28999"/>
                    <a:pt x="20046" y="28691"/>
                    <a:pt x="21308" y="28670"/>
                  </a:cubicBezTo>
                  <a:cubicBezTo>
                    <a:pt x="21377" y="28668"/>
                    <a:pt x="21446" y="28668"/>
                    <a:pt x="21515" y="28668"/>
                  </a:cubicBezTo>
                  <a:cubicBezTo>
                    <a:pt x="22692" y="28668"/>
                    <a:pt x="23864" y="28913"/>
                    <a:pt x="24955" y="29430"/>
                  </a:cubicBezTo>
                  <a:cubicBezTo>
                    <a:pt x="25685" y="29734"/>
                    <a:pt x="26354" y="30220"/>
                    <a:pt x="26840" y="30859"/>
                  </a:cubicBezTo>
                  <a:cubicBezTo>
                    <a:pt x="28189" y="32747"/>
                    <a:pt x="28799" y="35876"/>
                    <a:pt x="31758" y="35876"/>
                  </a:cubicBezTo>
                  <a:cubicBezTo>
                    <a:pt x="31800" y="35876"/>
                    <a:pt x="31843" y="35875"/>
                    <a:pt x="31886" y="35874"/>
                  </a:cubicBezTo>
                  <a:cubicBezTo>
                    <a:pt x="34287" y="35813"/>
                    <a:pt x="36202" y="33412"/>
                    <a:pt x="36202" y="31132"/>
                  </a:cubicBezTo>
                  <a:cubicBezTo>
                    <a:pt x="36171" y="29552"/>
                    <a:pt x="35533" y="28062"/>
                    <a:pt x="34804" y="26664"/>
                  </a:cubicBezTo>
                  <a:cubicBezTo>
                    <a:pt x="36232" y="26573"/>
                    <a:pt x="37479" y="25691"/>
                    <a:pt x="38056" y="24384"/>
                  </a:cubicBezTo>
                  <a:cubicBezTo>
                    <a:pt x="38968" y="22409"/>
                    <a:pt x="38026" y="19916"/>
                    <a:pt x="35776" y="19551"/>
                  </a:cubicBezTo>
                  <a:cubicBezTo>
                    <a:pt x="35515" y="19504"/>
                    <a:pt x="35245" y="19489"/>
                    <a:pt x="34971" y="19489"/>
                  </a:cubicBezTo>
                  <a:cubicBezTo>
                    <a:pt x="34499" y="19489"/>
                    <a:pt x="34018" y="19534"/>
                    <a:pt x="33559" y="19534"/>
                  </a:cubicBezTo>
                  <a:cubicBezTo>
                    <a:pt x="32921" y="19534"/>
                    <a:pt x="32325" y="19447"/>
                    <a:pt x="31855" y="19035"/>
                  </a:cubicBezTo>
                  <a:cubicBezTo>
                    <a:pt x="30913" y="18214"/>
                    <a:pt x="31187" y="16725"/>
                    <a:pt x="31247" y="15448"/>
                  </a:cubicBezTo>
                  <a:cubicBezTo>
                    <a:pt x="31430" y="11770"/>
                    <a:pt x="29150" y="9156"/>
                    <a:pt x="26171" y="7424"/>
                  </a:cubicBezTo>
                  <a:cubicBezTo>
                    <a:pt x="24428" y="6401"/>
                    <a:pt x="22435" y="5876"/>
                    <a:pt x="20425" y="5876"/>
                  </a:cubicBezTo>
                  <a:cubicBezTo>
                    <a:pt x="19807" y="5876"/>
                    <a:pt x="19187" y="5925"/>
                    <a:pt x="18572" y="6025"/>
                  </a:cubicBezTo>
                  <a:cubicBezTo>
                    <a:pt x="17514" y="6228"/>
                    <a:pt x="16422" y="6564"/>
                    <a:pt x="15359" y="6564"/>
                  </a:cubicBezTo>
                  <a:cubicBezTo>
                    <a:pt x="14987" y="6564"/>
                    <a:pt x="14619" y="6523"/>
                    <a:pt x="14256" y="6421"/>
                  </a:cubicBezTo>
                  <a:cubicBezTo>
                    <a:pt x="12311" y="5843"/>
                    <a:pt x="11338" y="3776"/>
                    <a:pt x="9910" y="2317"/>
                  </a:cubicBezTo>
                  <a:cubicBezTo>
                    <a:pt x="8516" y="903"/>
                    <a:pt x="631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61"/>
            <p:cNvSpPr/>
            <p:nvPr/>
          </p:nvSpPr>
          <p:spPr>
            <a:xfrm>
              <a:off x="2656445" y="2180844"/>
              <a:ext cx="78584" cy="41285"/>
            </a:xfrm>
            <a:custGeom>
              <a:avLst/>
              <a:gdLst/>
              <a:ahLst/>
              <a:cxnLst/>
              <a:rect l="l" t="t" r="r" b="b"/>
              <a:pathLst>
                <a:path w="5107" h="2683" extrusionOk="0">
                  <a:moveTo>
                    <a:pt x="1805" y="1"/>
                  </a:moveTo>
                  <a:cubicBezTo>
                    <a:pt x="1081" y="1"/>
                    <a:pt x="423" y="356"/>
                    <a:pt x="0" y="919"/>
                  </a:cubicBezTo>
                  <a:lnTo>
                    <a:pt x="5106" y="2682"/>
                  </a:lnTo>
                  <a:cubicBezTo>
                    <a:pt x="5076" y="2044"/>
                    <a:pt x="4803" y="1436"/>
                    <a:pt x="4347" y="1011"/>
                  </a:cubicBezTo>
                  <a:cubicBezTo>
                    <a:pt x="3860" y="585"/>
                    <a:pt x="3313" y="281"/>
                    <a:pt x="2705" y="129"/>
                  </a:cubicBezTo>
                  <a:cubicBezTo>
                    <a:pt x="2462" y="38"/>
                    <a:pt x="2219" y="8"/>
                    <a:pt x="1976" y="8"/>
                  </a:cubicBezTo>
                  <a:cubicBezTo>
                    <a:pt x="1918" y="3"/>
                    <a:pt x="1861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61"/>
            <p:cNvSpPr/>
            <p:nvPr/>
          </p:nvSpPr>
          <p:spPr>
            <a:xfrm>
              <a:off x="2466548" y="2179428"/>
              <a:ext cx="373716" cy="255509"/>
            </a:xfrm>
            <a:custGeom>
              <a:avLst/>
              <a:gdLst/>
              <a:ahLst/>
              <a:cxnLst/>
              <a:rect l="l" t="t" r="r" b="b"/>
              <a:pathLst>
                <a:path w="24287" h="16605" extrusionOk="0">
                  <a:moveTo>
                    <a:pt x="8704" y="0"/>
                  </a:moveTo>
                  <a:cubicBezTo>
                    <a:pt x="5745" y="0"/>
                    <a:pt x="2253" y="1244"/>
                    <a:pt x="1034" y="4233"/>
                  </a:cubicBezTo>
                  <a:cubicBezTo>
                    <a:pt x="304" y="6057"/>
                    <a:pt x="0" y="8002"/>
                    <a:pt x="61" y="9948"/>
                  </a:cubicBezTo>
                  <a:cubicBezTo>
                    <a:pt x="61" y="10951"/>
                    <a:pt x="335" y="11923"/>
                    <a:pt x="851" y="12744"/>
                  </a:cubicBezTo>
                  <a:lnTo>
                    <a:pt x="21369" y="16604"/>
                  </a:lnTo>
                  <a:cubicBezTo>
                    <a:pt x="22493" y="12835"/>
                    <a:pt x="24287" y="7911"/>
                    <a:pt x="21399" y="4507"/>
                  </a:cubicBezTo>
                  <a:cubicBezTo>
                    <a:pt x="20274" y="3139"/>
                    <a:pt x="18724" y="2227"/>
                    <a:pt x="16992" y="1954"/>
                  </a:cubicBezTo>
                  <a:cubicBezTo>
                    <a:pt x="16566" y="1863"/>
                    <a:pt x="16140" y="1802"/>
                    <a:pt x="15715" y="1771"/>
                  </a:cubicBezTo>
                  <a:cubicBezTo>
                    <a:pt x="15624" y="1771"/>
                    <a:pt x="15396" y="1787"/>
                    <a:pt x="15175" y="1787"/>
                  </a:cubicBezTo>
                  <a:cubicBezTo>
                    <a:pt x="14955" y="1787"/>
                    <a:pt x="14742" y="1771"/>
                    <a:pt x="14681" y="1711"/>
                  </a:cubicBezTo>
                  <a:cubicBezTo>
                    <a:pt x="13162" y="434"/>
                    <a:pt x="11034" y="100"/>
                    <a:pt x="9119" y="8"/>
                  </a:cubicBezTo>
                  <a:cubicBezTo>
                    <a:pt x="8982" y="3"/>
                    <a:pt x="884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61"/>
            <p:cNvSpPr/>
            <p:nvPr/>
          </p:nvSpPr>
          <p:spPr>
            <a:xfrm>
              <a:off x="2476842" y="2218712"/>
              <a:ext cx="341910" cy="342033"/>
            </a:xfrm>
            <a:custGeom>
              <a:avLst/>
              <a:gdLst/>
              <a:ahLst/>
              <a:cxnLst/>
              <a:rect l="l" t="t" r="r" b="b"/>
              <a:pathLst>
                <a:path w="22220" h="22228" extrusionOk="0">
                  <a:moveTo>
                    <a:pt x="9968" y="0"/>
                  </a:moveTo>
                  <a:cubicBezTo>
                    <a:pt x="9198" y="0"/>
                    <a:pt x="8425" y="74"/>
                    <a:pt x="7660" y="221"/>
                  </a:cubicBezTo>
                  <a:cubicBezTo>
                    <a:pt x="5167" y="617"/>
                    <a:pt x="2948" y="1984"/>
                    <a:pt x="1489" y="4021"/>
                  </a:cubicBezTo>
                  <a:cubicBezTo>
                    <a:pt x="0" y="6209"/>
                    <a:pt x="213" y="9766"/>
                    <a:pt x="304" y="12288"/>
                  </a:cubicBezTo>
                  <a:cubicBezTo>
                    <a:pt x="395" y="14386"/>
                    <a:pt x="608" y="16544"/>
                    <a:pt x="1611" y="18368"/>
                  </a:cubicBezTo>
                  <a:cubicBezTo>
                    <a:pt x="2219" y="19431"/>
                    <a:pt x="3100" y="20738"/>
                    <a:pt x="4286" y="21194"/>
                  </a:cubicBezTo>
                  <a:cubicBezTo>
                    <a:pt x="5988" y="21893"/>
                    <a:pt x="7812" y="22228"/>
                    <a:pt x="9666" y="22228"/>
                  </a:cubicBezTo>
                  <a:cubicBezTo>
                    <a:pt x="12067" y="22137"/>
                    <a:pt x="14316" y="21042"/>
                    <a:pt x="15897" y="19219"/>
                  </a:cubicBezTo>
                  <a:cubicBezTo>
                    <a:pt x="16260" y="19322"/>
                    <a:pt x="16630" y="19373"/>
                    <a:pt x="16997" y="19373"/>
                  </a:cubicBezTo>
                  <a:cubicBezTo>
                    <a:pt x="17707" y="19373"/>
                    <a:pt x="18407" y="19184"/>
                    <a:pt x="19028" y="18823"/>
                  </a:cubicBezTo>
                  <a:cubicBezTo>
                    <a:pt x="21064" y="17577"/>
                    <a:pt x="22219" y="15176"/>
                    <a:pt x="20700" y="13048"/>
                  </a:cubicBezTo>
                  <a:cubicBezTo>
                    <a:pt x="20304" y="12532"/>
                    <a:pt x="19757" y="12167"/>
                    <a:pt x="19119" y="12076"/>
                  </a:cubicBezTo>
                  <a:cubicBezTo>
                    <a:pt x="19545" y="10647"/>
                    <a:pt x="19788" y="9188"/>
                    <a:pt x="19879" y="7699"/>
                  </a:cubicBezTo>
                  <a:cubicBezTo>
                    <a:pt x="19909" y="6787"/>
                    <a:pt x="19757" y="5875"/>
                    <a:pt x="19484" y="4993"/>
                  </a:cubicBezTo>
                  <a:cubicBezTo>
                    <a:pt x="18967" y="3322"/>
                    <a:pt x="17082" y="2136"/>
                    <a:pt x="15563" y="1346"/>
                  </a:cubicBezTo>
                  <a:cubicBezTo>
                    <a:pt x="13805" y="456"/>
                    <a:pt x="11892" y="0"/>
                    <a:pt x="996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61"/>
            <p:cNvSpPr/>
            <p:nvPr/>
          </p:nvSpPr>
          <p:spPr>
            <a:xfrm>
              <a:off x="2492725" y="2326869"/>
              <a:ext cx="49140" cy="10064"/>
            </a:xfrm>
            <a:custGeom>
              <a:avLst/>
              <a:gdLst/>
              <a:ahLst/>
              <a:cxnLst/>
              <a:rect l="l" t="t" r="r" b="b"/>
              <a:pathLst>
                <a:path w="3193" h="1806" extrusionOk="0">
                  <a:moveTo>
                    <a:pt x="2127" y="0"/>
                  </a:moveTo>
                  <a:cubicBezTo>
                    <a:pt x="1893" y="0"/>
                    <a:pt x="1634" y="37"/>
                    <a:pt x="1368" y="116"/>
                  </a:cubicBezTo>
                  <a:cubicBezTo>
                    <a:pt x="578" y="359"/>
                    <a:pt x="1" y="906"/>
                    <a:pt x="152" y="1332"/>
                  </a:cubicBezTo>
                  <a:cubicBezTo>
                    <a:pt x="237" y="1627"/>
                    <a:pt x="629" y="1806"/>
                    <a:pt x="1135" y="1806"/>
                  </a:cubicBezTo>
                  <a:cubicBezTo>
                    <a:pt x="1358" y="1806"/>
                    <a:pt x="1604" y="1771"/>
                    <a:pt x="1855" y="1697"/>
                  </a:cubicBezTo>
                  <a:cubicBezTo>
                    <a:pt x="2645" y="1454"/>
                    <a:pt x="3192" y="906"/>
                    <a:pt x="3070" y="451"/>
                  </a:cubicBezTo>
                  <a:cubicBezTo>
                    <a:pt x="2988" y="163"/>
                    <a:pt x="2614" y="0"/>
                    <a:pt x="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61"/>
            <p:cNvSpPr/>
            <p:nvPr/>
          </p:nvSpPr>
          <p:spPr>
            <a:xfrm>
              <a:off x="2609204" y="2328346"/>
              <a:ext cx="49125" cy="10148"/>
            </a:xfrm>
            <a:custGeom>
              <a:avLst/>
              <a:gdLst/>
              <a:ahLst/>
              <a:cxnLst/>
              <a:rect l="l" t="t" r="r" b="b"/>
              <a:pathLst>
                <a:path w="3192" h="1821" extrusionOk="0">
                  <a:moveTo>
                    <a:pt x="1068" y="1"/>
                  </a:moveTo>
                  <a:cubicBezTo>
                    <a:pt x="600" y="1"/>
                    <a:pt x="232" y="149"/>
                    <a:pt x="152" y="429"/>
                  </a:cubicBezTo>
                  <a:cubicBezTo>
                    <a:pt x="0" y="854"/>
                    <a:pt x="547" y="1401"/>
                    <a:pt x="1337" y="1675"/>
                  </a:cubicBezTo>
                  <a:cubicBezTo>
                    <a:pt x="1623" y="1774"/>
                    <a:pt x="1904" y="1821"/>
                    <a:pt x="2155" y="1821"/>
                  </a:cubicBezTo>
                  <a:cubicBezTo>
                    <a:pt x="2597" y="1821"/>
                    <a:pt x="2943" y="1673"/>
                    <a:pt x="3040" y="1401"/>
                  </a:cubicBezTo>
                  <a:cubicBezTo>
                    <a:pt x="3192" y="976"/>
                    <a:pt x="2644" y="398"/>
                    <a:pt x="1854" y="125"/>
                  </a:cubicBezTo>
                  <a:cubicBezTo>
                    <a:pt x="1583" y="41"/>
                    <a:pt x="1312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61"/>
            <p:cNvSpPr/>
            <p:nvPr/>
          </p:nvSpPr>
          <p:spPr>
            <a:xfrm>
              <a:off x="2608267" y="2411995"/>
              <a:ext cx="90755" cy="9075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49" y="1"/>
                  </a:moveTo>
                  <a:cubicBezTo>
                    <a:pt x="1307" y="1"/>
                    <a:pt x="0" y="1308"/>
                    <a:pt x="0" y="2949"/>
                  </a:cubicBezTo>
                  <a:cubicBezTo>
                    <a:pt x="0" y="4560"/>
                    <a:pt x="1307" y="5898"/>
                    <a:pt x="2949" y="5898"/>
                  </a:cubicBezTo>
                  <a:cubicBezTo>
                    <a:pt x="4590" y="5898"/>
                    <a:pt x="5897" y="4560"/>
                    <a:pt x="5897" y="2949"/>
                  </a:cubicBezTo>
                  <a:cubicBezTo>
                    <a:pt x="5897" y="1308"/>
                    <a:pt x="4590" y="1"/>
                    <a:pt x="294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61"/>
            <p:cNvSpPr/>
            <p:nvPr/>
          </p:nvSpPr>
          <p:spPr>
            <a:xfrm>
              <a:off x="2482443" y="2405916"/>
              <a:ext cx="56611" cy="90294"/>
            </a:xfrm>
            <a:custGeom>
              <a:avLst/>
              <a:gdLst/>
              <a:ahLst/>
              <a:cxnLst/>
              <a:rect l="l" t="t" r="r" b="b"/>
              <a:pathLst>
                <a:path w="3679" h="5868" extrusionOk="0">
                  <a:moveTo>
                    <a:pt x="639" y="1"/>
                  </a:moveTo>
                  <a:cubicBezTo>
                    <a:pt x="396" y="1"/>
                    <a:pt x="183" y="31"/>
                    <a:pt x="1" y="92"/>
                  </a:cubicBezTo>
                  <a:lnTo>
                    <a:pt x="1" y="122"/>
                  </a:lnTo>
                  <a:cubicBezTo>
                    <a:pt x="62" y="2068"/>
                    <a:pt x="244" y="4104"/>
                    <a:pt x="1125" y="5867"/>
                  </a:cubicBezTo>
                  <a:cubicBezTo>
                    <a:pt x="2615" y="5594"/>
                    <a:pt x="3679" y="4226"/>
                    <a:pt x="3557" y="2706"/>
                  </a:cubicBezTo>
                  <a:cubicBezTo>
                    <a:pt x="3405" y="1186"/>
                    <a:pt x="2159" y="1"/>
                    <a:pt x="63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61"/>
            <p:cNvSpPr/>
            <p:nvPr/>
          </p:nvSpPr>
          <p:spPr>
            <a:xfrm>
              <a:off x="2559150" y="2435384"/>
              <a:ext cx="41177" cy="25282"/>
            </a:xfrm>
            <a:custGeom>
              <a:avLst/>
              <a:gdLst/>
              <a:ahLst/>
              <a:cxnLst/>
              <a:rect l="l" t="t" r="r" b="b"/>
              <a:pathLst>
                <a:path w="2676" h="1643" extrusionOk="0">
                  <a:moveTo>
                    <a:pt x="2645" y="1"/>
                  </a:moveTo>
                  <a:cubicBezTo>
                    <a:pt x="1764" y="274"/>
                    <a:pt x="882" y="548"/>
                    <a:pt x="1" y="852"/>
                  </a:cubicBezTo>
                  <a:cubicBezTo>
                    <a:pt x="213" y="1308"/>
                    <a:pt x="700" y="1612"/>
                    <a:pt x="1247" y="1642"/>
                  </a:cubicBezTo>
                  <a:cubicBezTo>
                    <a:pt x="2037" y="1612"/>
                    <a:pt x="2676" y="943"/>
                    <a:pt x="2645" y="153"/>
                  </a:cubicBezTo>
                  <a:lnTo>
                    <a:pt x="2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61"/>
            <p:cNvSpPr/>
            <p:nvPr/>
          </p:nvSpPr>
          <p:spPr>
            <a:xfrm>
              <a:off x="2737814" y="2420965"/>
              <a:ext cx="54749" cy="66351"/>
            </a:xfrm>
            <a:custGeom>
              <a:avLst/>
              <a:gdLst/>
              <a:ahLst/>
              <a:cxnLst/>
              <a:rect l="l" t="t" r="r" b="b"/>
              <a:pathLst>
                <a:path w="3558" h="4312" extrusionOk="0">
                  <a:moveTo>
                    <a:pt x="2326" y="1"/>
                  </a:moveTo>
                  <a:cubicBezTo>
                    <a:pt x="1620" y="1"/>
                    <a:pt x="1010" y="666"/>
                    <a:pt x="670" y="1242"/>
                  </a:cubicBezTo>
                  <a:cubicBezTo>
                    <a:pt x="518" y="1546"/>
                    <a:pt x="396" y="1880"/>
                    <a:pt x="305" y="2214"/>
                  </a:cubicBezTo>
                  <a:cubicBezTo>
                    <a:pt x="244" y="2427"/>
                    <a:pt x="1" y="2853"/>
                    <a:pt x="305" y="3005"/>
                  </a:cubicBezTo>
                  <a:cubicBezTo>
                    <a:pt x="355" y="3017"/>
                    <a:pt x="406" y="3025"/>
                    <a:pt x="456" y="3025"/>
                  </a:cubicBezTo>
                  <a:cubicBezTo>
                    <a:pt x="527" y="3025"/>
                    <a:pt x="598" y="3010"/>
                    <a:pt x="670" y="2974"/>
                  </a:cubicBezTo>
                  <a:cubicBezTo>
                    <a:pt x="803" y="2930"/>
                    <a:pt x="953" y="2902"/>
                    <a:pt x="1107" y="2902"/>
                  </a:cubicBezTo>
                  <a:cubicBezTo>
                    <a:pt x="1163" y="2902"/>
                    <a:pt x="1220" y="2905"/>
                    <a:pt x="1277" y="2913"/>
                  </a:cubicBezTo>
                  <a:cubicBezTo>
                    <a:pt x="1309" y="2909"/>
                    <a:pt x="1340" y="2906"/>
                    <a:pt x="1371" y="2906"/>
                  </a:cubicBezTo>
                  <a:cubicBezTo>
                    <a:pt x="1723" y="2906"/>
                    <a:pt x="2000" y="3218"/>
                    <a:pt x="1916" y="3582"/>
                  </a:cubicBezTo>
                  <a:lnTo>
                    <a:pt x="1916" y="3613"/>
                  </a:lnTo>
                  <a:cubicBezTo>
                    <a:pt x="1916" y="3856"/>
                    <a:pt x="1855" y="4099"/>
                    <a:pt x="1733" y="4312"/>
                  </a:cubicBezTo>
                  <a:cubicBezTo>
                    <a:pt x="1764" y="4312"/>
                    <a:pt x="1794" y="4281"/>
                    <a:pt x="1825" y="4281"/>
                  </a:cubicBezTo>
                  <a:cubicBezTo>
                    <a:pt x="2159" y="4281"/>
                    <a:pt x="2402" y="3947"/>
                    <a:pt x="2645" y="3734"/>
                  </a:cubicBezTo>
                  <a:cubicBezTo>
                    <a:pt x="3040" y="3400"/>
                    <a:pt x="3314" y="2944"/>
                    <a:pt x="3466" y="2427"/>
                  </a:cubicBezTo>
                  <a:cubicBezTo>
                    <a:pt x="3557" y="1941"/>
                    <a:pt x="3557" y="1424"/>
                    <a:pt x="3466" y="907"/>
                  </a:cubicBezTo>
                  <a:cubicBezTo>
                    <a:pt x="3436" y="695"/>
                    <a:pt x="3344" y="512"/>
                    <a:pt x="3192" y="330"/>
                  </a:cubicBezTo>
                  <a:cubicBezTo>
                    <a:pt x="3040" y="208"/>
                    <a:pt x="2858" y="87"/>
                    <a:pt x="2676" y="56"/>
                  </a:cubicBezTo>
                  <a:cubicBezTo>
                    <a:pt x="2557" y="18"/>
                    <a:pt x="2440" y="1"/>
                    <a:pt x="2326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61"/>
            <p:cNvSpPr/>
            <p:nvPr/>
          </p:nvSpPr>
          <p:spPr>
            <a:xfrm>
              <a:off x="2510510" y="2222728"/>
              <a:ext cx="249770" cy="185358"/>
            </a:xfrm>
            <a:custGeom>
              <a:avLst/>
              <a:gdLst/>
              <a:ahLst/>
              <a:cxnLst/>
              <a:rect l="l" t="t" r="r" b="b"/>
              <a:pathLst>
                <a:path w="16232" h="12046" extrusionOk="0">
                  <a:moveTo>
                    <a:pt x="9708" y="0"/>
                  </a:moveTo>
                  <a:cubicBezTo>
                    <a:pt x="9157" y="0"/>
                    <a:pt x="8606" y="48"/>
                    <a:pt x="8055" y="143"/>
                  </a:cubicBezTo>
                  <a:lnTo>
                    <a:pt x="1" y="3182"/>
                  </a:lnTo>
                  <a:cubicBezTo>
                    <a:pt x="639" y="3760"/>
                    <a:pt x="1460" y="4155"/>
                    <a:pt x="2311" y="4307"/>
                  </a:cubicBezTo>
                  <a:cubicBezTo>
                    <a:pt x="3324" y="4560"/>
                    <a:pt x="4363" y="4687"/>
                    <a:pt x="5403" y="4687"/>
                  </a:cubicBezTo>
                  <a:cubicBezTo>
                    <a:pt x="6858" y="4687"/>
                    <a:pt x="8314" y="4439"/>
                    <a:pt x="9697" y="3942"/>
                  </a:cubicBezTo>
                  <a:lnTo>
                    <a:pt x="9697" y="3942"/>
                  </a:lnTo>
                  <a:cubicBezTo>
                    <a:pt x="9636" y="4581"/>
                    <a:pt x="9636" y="5249"/>
                    <a:pt x="9727" y="5888"/>
                  </a:cubicBezTo>
                  <a:cubicBezTo>
                    <a:pt x="9818" y="6435"/>
                    <a:pt x="10001" y="6921"/>
                    <a:pt x="10214" y="7407"/>
                  </a:cubicBezTo>
                  <a:cubicBezTo>
                    <a:pt x="10548" y="8137"/>
                    <a:pt x="10913" y="8836"/>
                    <a:pt x="11308" y="9505"/>
                  </a:cubicBezTo>
                  <a:cubicBezTo>
                    <a:pt x="12026" y="11061"/>
                    <a:pt x="13570" y="12028"/>
                    <a:pt x="15272" y="12028"/>
                  </a:cubicBezTo>
                  <a:cubicBezTo>
                    <a:pt x="15298" y="12028"/>
                    <a:pt x="15324" y="12028"/>
                    <a:pt x="15350" y="12027"/>
                  </a:cubicBezTo>
                  <a:cubicBezTo>
                    <a:pt x="15417" y="12039"/>
                    <a:pt x="15484" y="12046"/>
                    <a:pt x="15551" y="12046"/>
                  </a:cubicBezTo>
                  <a:cubicBezTo>
                    <a:pt x="15666" y="12046"/>
                    <a:pt x="15782" y="12024"/>
                    <a:pt x="15898" y="11967"/>
                  </a:cubicBezTo>
                  <a:cubicBezTo>
                    <a:pt x="16201" y="11815"/>
                    <a:pt x="16232" y="11420"/>
                    <a:pt x="16201" y="11055"/>
                  </a:cubicBezTo>
                  <a:cubicBezTo>
                    <a:pt x="16110" y="9839"/>
                    <a:pt x="15624" y="8654"/>
                    <a:pt x="15381" y="7468"/>
                  </a:cubicBezTo>
                  <a:cubicBezTo>
                    <a:pt x="15107" y="6313"/>
                    <a:pt x="15046" y="5158"/>
                    <a:pt x="14773" y="4003"/>
                  </a:cubicBezTo>
                  <a:cubicBezTo>
                    <a:pt x="14530" y="2878"/>
                    <a:pt x="14013" y="1723"/>
                    <a:pt x="13131" y="994"/>
                  </a:cubicBezTo>
                  <a:cubicBezTo>
                    <a:pt x="12432" y="447"/>
                    <a:pt x="11581" y="112"/>
                    <a:pt x="10700" y="52"/>
                  </a:cubicBezTo>
                  <a:cubicBezTo>
                    <a:pt x="10369" y="17"/>
                    <a:pt x="10039" y="0"/>
                    <a:pt x="9708" y="0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61"/>
            <p:cNvSpPr/>
            <p:nvPr/>
          </p:nvSpPr>
          <p:spPr>
            <a:xfrm>
              <a:off x="2494137" y="2210865"/>
              <a:ext cx="306842" cy="198530"/>
            </a:xfrm>
            <a:custGeom>
              <a:avLst/>
              <a:gdLst/>
              <a:ahLst/>
              <a:cxnLst/>
              <a:rect l="l" t="t" r="r" b="b"/>
              <a:pathLst>
                <a:path w="19941" h="12902" extrusionOk="0">
                  <a:moveTo>
                    <a:pt x="9234" y="1"/>
                  </a:moveTo>
                  <a:cubicBezTo>
                    <a:pt x="7406" y="1"/>
                    <a:pt x="5635" y="504"/>
                    <a:pt x="3922" y="1035"/>
                  </a:cubicBezTo>
                  <a:cubicBezTo>
                    <a:pt x="3405" y="1187"/>
                    <a:pt x="2888" y="1370"/>
                    <a:pt x="2402" y="1613"/>
                  </a:cubicBezTo>
                  <a:cubicBezTo>
                    <a:pt x="1530" y="2049"/>
                    <a:pt x="809" y="2701"/>
                    <a:pt x="277" y="3497"/>
                  </a:cubicBezTo>
                  <a:lnTo>
                    <a:pt x="277" y="3497"/>
                  </a:lnTo>
                  <a:cubicBezTo>
                    <a:pt x="245" y="3477"/>
                    <a:pt x="214" y="3457"/>
                    <a:pt x="183" y="3437"/>
                  </a:cubicBezTo>
                  <a:lnTo>
                    <a:pt x="1" y="3953"/>
                  </a:lnTo>
                  <a:cubicBezTo>
                    <a:pt x="86" y="3797"/>
                    <a:pt x="178" y="3644"/>
                    <a:pt x="277" y="3497"/>
                  </a:cubicBezTo>
                  <a:lnTo>
                    <a:pt x="277" y="3497"/>
                  </a:lnTo>
                  <a:cubicBezTo>
                    <a:pt x="1173" y="4053"/>
                    <a:pt x="2287" y="4168"/>
                    <a:pt x="3344" y="4227"/>
                  </a:cubicBezTo>
                  <a:cubicBezTo>
                    <a:pt x="3772" y="4244"/>
                    <a:pt x="4202" y="4253"/>
                    <a:pt x="4632" y="4253"/>
                  </a:cubicBezTo>
                  <a:cubicBezTo>
                    <a:pt x="7229" y="4253"/>
                    <a:pt x="9851" y="3915"/>
                    <a:pt x="12250" y="2950"/>
                  </a:cubicBezTo>
                  <a:lnTo>
                    <a:pt x="12250" y="2950"/>
                  </a:lnTo>
                  <a:cubicBezTo>
                    <a:pt x="11399" y="4592"/>
                    <a:pt x="11460" y="6567"/>
                    <a:pt x="12068" y="8269"/>
                  </a:cubicBezTo>
                  <a:cubicBezTo>
                    <a:pt x="12858" y="10428"/>
                    <a:pt x="14621" y="12312"/>
                    <a:pt x="16840" y="12829"/>
                  </a:cubicBezTo>
                  <a:cubicBezTo>
                    <a:pt x="17018" y="12873"/>
                    <a:pt x="17196" y="12902"/>
                    <a:pt x="17362" y="12902"/>
                  </a:cubicBezTo>
                  <a:cubicBezTo>
                    <a:pt x="17423" y="12902"/>
                    <a:pt x="17482" y="12898"/>
                    <a:pt x="17539" y="12890"/>
                  </a:cubicBezTo>
                  <a:cubicBezTo>
                    <a:pt x="18117" y="12829"/>
                    <a:pt x="18512" y="12282"/>
                    <a:pt x="18816" y="11765"/>
                  </a:cubicBezTo>
                  <a:cubicBezTo>
                    <a:pt x="19636" y="10215"/>
                    <a:pt x="19940" y="8452"/>
                    <a:pt x="19758" y="6719"/>
                  </a:cubicBezTo>
                  <a:cubicBezTo>
                    <a:pt x="19667" y="5990"/>
                    <a:pt x="19454" y="5291"/>
                    <a:pt x="19120" y="4683"/>
                  </a:cubicBezTo>
                  <a:cubicBezTo>
                    <a:pt x="18542" y="3741"/>
                    <a:pt x="17600" y="3102"/>
                    <a:pt x="16688" y="2555"/>
                  </a:cubicBezTo>
                  <a:cubicBezTo>
                    <a:pt x="14439" y="1187"/>
                    <a:pt x="11977" y="63"/>
                    <a:pt x="9393" y="2"/>
                  </a:cubicBezTo>
                  <a:cubicBezTo>
                    <a:pt x="9340" y="1"/>
                    <a:pt x="9287" y="1"/>
                    <a:pt x="9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61"/>
            <p:cNvSpPr/>
            <p:nvPr/>
          </p:nvSpPr>
          <p:spPr>
            <a:xfrm>
              <a:off x="2546994" y="2372710"/>
              <a:ext cx="39300" cy="58673"/>
            </a:xfrm>
            <a:custGeom>
              <a:avLst/>
              <a:gdLst/>
              <a:ahLst/>
              <a:cxnLst/>
              <a:rect l="l" t="t" r="r" b="b"/>
              <a:pathLst>
                <a:path w="2554" h="381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11" y="548"/>
                    <a:pt x="1399" y="1065"/>
                    <a:pt x="1003" y="1399"/>
                  </a:cubicBezTo>
                  <a:cubicBezTo>
                    <a:pt x="639" y="1673"/>
                    <a:pt x="152" y="1916"/>
                    <a:pt x="31" y="2372"/>
                  </a:cubicBezTo>
                  <a:cubicBezTo>
                    <a:pt x="0" y="2797"/>
                    <a:pt x="152" y="3223"/>
                    <a:pt x="426" y="3527"/>
                  </a:cubicBezTo>
                  <a:cubicBezTo>
                    <a:pt x="487" y="3618"/>
                    <a:pt x="578" y="3679"/>
                    <a:pt x="639" y="3739"/>
                  </a:cubicBezTo>
                  <a:cubicBezTo>
                    <a:pt x="750" y="3784"/>
                    <a:pt x="861" y="3812"/>
                    <a:pt x="972" y="3812"/>
                  </a:cubicBezTo>
                  <a:cubicBezTo>
                    <a:pt x="1013" y="3812"/>
                    <a:pt x="1054" y="3808"/>
                    <a:pt x="1095" y="3800"/>
                  </a:cubicBezTo>
                  <a:cubicBezTo>
                    <a:pt x="1733" y="3739"/>
                    <a:pt x="2371" y="3375"/>
                    <a:pt x="2523" y="2767"/>
                  </a:cubicBezTo>
                  <a:cubicBezTo>
                    <a:pt x="2554" y="2554"/>
                    <a:pt x="2554" y="2311"/>
                    <a:pt x="2523" y="2098"/>
                  </a:cubicBezTo>
                  <a:cubicBezTo>
                    <a:pt x="2402" y="1338"/>
                    <a:pt x="2067" y="609"/>
                    <a:pt x="1551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61"/>
            <p:cNvSpPr/>
            <p:nvPr/>
          </p:nvSpPr>
          <p:spPr>
            <a:xfrm>
              <a:off x="2513300" y="2366625"/>
              <a:ext cx="23850" cy="39302"/>
            </a:xfrm>
            <a:custGeom>
              <a:avLst/>
              <a:gdLst/>
              <a:ahLst/>
              <a:cxnLst/>
              <a:rect l="l" t="t" r="r" b="b"/>
              <a:pathLst>
                <a:path w="488" h="2555" extrusionOk="0">
                  <a:moveTo>
                    <a:pt x="296" y="0"/>
                  </a:moveTo>
                  <a:cubicBezTo>
                    <a:pt x="177" y="0"/>
                    <a:pt x="61" y="566"/>
                    <a:pt x="31" y="1248"/>
                  </a:cubicBezTo>
                  <a:cubicBezTo>
                    <a:pt x="1" y="1977"/>
                    <a:pt x="62" y="2555"/>
                    <a:pt x="183" y="2555"/>
                  </a:cubicBezTo>
                  <a:cubicBezTo>
                    <a:pt x="305" y="2555"/>
                    <a:pt x="426" y="1977"/>
                    <a:pt x="457" y="1278"/>
                  </a:cubicBezTo>
                  <a:cubicBezTo>
                    <a:pt x="487" y="579"/>
                    <a:pt x="426" y="2"/>
                    <a:pt x="305" y="2"/>
                  </a:cubicBezTo>
                  <a:cubicBezTo>
                    <a:pt x="302" y="1"/>
                    <a:pt x="299" y="0"/>
                    <a:pt x="296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61"/>
            <p:cNvSpPr/>
            <p:nvPr/>
          </p:nvSpPr>
          <p:spPr>
            <a:xfrm rot="-517695">
              <a:off x="2606863" y="2369425"/>
              <a:ext cx="23851" cy="40722"/>
            </a:xfrm>
            <a:custGeom>
              <a:avLst/>
              <a:gdLst/>
              <a:ahLst/>
              <a:cxnLst/>
              <a:rect l="l" t="t" r="r" b="b"/>
              <a:pathLst>
                <a:path w="579" h="2647" extrusionOk="0">
                  <a:moveTo>
                    <a:pt x="447" y="1"/>
                  </a:moveTo>
                  <a:cubicBezTo>
                    <a:pt x="326" y="1"/>
                    <a:pt x="151" y="568"/>
                    <a:pt x="92" y="1309"/>
                  </a:cubicBezTo>
                  <a:cubicBezTo>
                    <a:pt x="1" y="2038"/>
                    <a:pt x="92" y="2646"/>
                    <a:pt x="214" y="2646"/>
                  </a:cubicBezTo>
                  <a:cubicBezTo>
                    <a:pt x="305" y="2646"/>
                    <a:pt x="426" y="2069"/>
                    <a:pt x="517" y="1339"/>
                  </a:cubicBezTo>
                  <a:cubicBezTo>
                    <a:pt x="578" y="610"/>
                    <a:pt x="578" y="2"/>
                    <a:pt x="457" y="2"/>
                  </a:cubicBezTo>
                  <a:cubicBezTo>
                    <a:pt x="454" y="1"/>
                    <a:pt x="450" y="1"/>
                    <a:pt x="447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61"/>
            <p:cNvSpPr/>
            <p:nvPr/>
          </p:nvSpPr>
          <p:spPr>
            <a:xfrm>
              <a:off x="2736891" y="2419950"/>
              <a:ext cx="34622" cy="74599"/>
            </a:xfrm>
            <a:custGeom>
              <a:avLst/>
              <a:gdLst/>
              <a:ahLst/>
              <a:cxnLst/>
              <a:rect l="l" t="t" r="r" b="b"/>
              <a:pathLst>
                <a:path w="2250" h="4848" extrusionOk="0">
                  <a:moveTo>
                    <a:pt x="2189" y="1"/>
                  </a:moveTo>
                  <a:lnTo>
                    <a:pt x="2189" y="1"/>
                  </a:lnTo>
                  <a:cubicBezTo>
                    <a:pt x="1793" y="92"/>
                    <a:pt x="1429" y="305"/>
                    <a:pt x="1155" y="609"/>
                  </a:cubicBezTo>
                  <a:cubicBezTo>
                    <a:pt x="821" y="913"/>
                    <a:pt x="547" y="1247"/>
                    <a:pt x="334" y="1642"/>
                  </a:cubicBezTo>
                  <a:cubicBezTo>
                    <a:pt x="213" y="1885"/>
                    <a:pt x="122" y="2159"/>
                    <a:pt x="61" y="2402"/>
                  </a:cubicBezTo>
                  <a:cubicBezTo>
                    <a:pt x="30" y="2554"/>
                    <a:pt x="0" y="2706"/>
                    <a:pt x="30" y="2858"/>
                  </a:cubicBezTo>
                  <a:cubicBezTo>
                    <a:pt x="61" y="3071"/>
                    <a:pt x="182" y="3223"/>
                    <a:pt x="365" y="3283"/>
                  </a:cubicBezTo>
                  <a:cubicBezTo>
                    <a:pt x="441" y="3291"/>
                    <a:pt x="515" y="3295"/>
                    <a:pt x="588" y="3295"/>
                  </a:cubicBezTo>
                  <a:cubicBezTo>
                    <a:pt x="806" y="3295"/>
                    <a:pt x="1011" y="3261"/>
                    <a:pt x="1216" y="3192"/>
                  </a:cubicBezTo>
                  <a:cubicBezTo>
                    <a:pt x="1284" y="3163"/>
                    <a:pt x="1355" y="3149"/>
                    <a:pt x="1425" y="3149"/>
                  </a:cubicBezTo>
                  <a:cubicBezTo>
                    <a:pt x="1572" y="3149"/>
                    <a:pt x="1711" y="3211"/>
                    <a:pt x="1793" y="3314"/>
                  </a:cubicBezTo>
                  <a:cubicBezTo>
                    <a:pt x="1945" y="3466"/>
                    <a:pt x="2006" y="3648"/>
                    <a:pt x="1976" y="3861"/>
                  </a:cubicBezTo>
                  <a:cubicBezTo>
                    <a:pt x="1945" y="4043"/>
                    <a:pt x="1854" y="4195"/>
                    <a:pt x="1733" y="4317"/>
                  </a:cubicBezTo>
                  <a:cubicBezTo>
                    <a:pt x="1550" y="4530"/>
                    <a:pt x="1307" y="4682"/>
                    <a:pt x="1034" y="4742"/>
                  </a:cubicBezTo>
                  <a:cubicBezTo>
                    <a:pt x="851" y="4803"/>
                    <a:pt x="730" y="4834"/>
                    <a:pt x="730" y="4834"/>
                  </a:cubicBezTo>
                  <a:cubicBezTo>
                    <a:pt x="730" y="4834"/>
                    <a:pt x="784" y="4847"/>
                    <a:pt x="883" y="4847"/>
                  </a:cubicBezTo>
                  <a:cubicBezTo>
                    <a:pt x="932" y="4847"/>
                    <a:pt x="993" y="4844"/>
                    <a:pt x="1064" y="4834"/>
                  </a:cubicBezTo>
                  <a:cubicBezTo>
                    <a:pt x="1368" y="4803"/>
                    <a:pt x="1641" y="4682"/>
                    <a:pt x="1885" y="4469"/>
                  </a:cubicBezTo>
                  <a:cubicBezTo>
                    <a:pt x="2037" y="4317"/>
                    <a:pt x="2158" y="4104"/>
                    <a:pt x="2189" y="3891"/>
                  </a:cubicBezTo>
                  <a:cubicBezTo>
                    <a:pt x="2249" y="3618"/>
                    <a:pt x="2189" y="3344"/>
                    <a:pt x="2006" y="3131"/>
                  </a:cubicBezTo>
                  <a:cubicBezTo>
                    <a:pt x="1915" y="3010"/>
                    <a:pt x="1763" y="2949"/>
                    <a:pt x="1611" y="2888"/>
                  </a:cubicBezTo>
                  <a:cubicBezTo>
                    <a:pt x="1550" y="2873"/>
                    <a:pt x="1482" y="2865"/>
                    <a:pt x="1410" y="2865"/>
                  </a:cubicBezTo>
                  <a:cubicBezTo>
                    <a:pt x="1337" y="2865"/>
                    <a:pt x="1261" y="2873"/>
                    <a:pt x="1186" y="2888"/>
                  </a:cubicBezTo>
                  <a:cubicBezTo>
                    <a:pt x="942" y="2979"/>
                    <a:pt x="699" y="3010"/>
                    <a:pt x="456" y="3010"/>
                  </a:cubicBezTo>
                  <a:cubicBezTo>
                    <a:pt x="274" y="2979"/>
                    <a:pt x="274" y="2706"/>
                    <a:pt x="334" y="2463"/>
                  </a:cubicBezTo>
                  <a:cubicBezTo>
                    <a:pt x="395" y="2220"/>
                    <a:pt x="456" y="1976"/>
                    <a:pt x="578" y="1764"/>
                  </a:cubicBezTo>
                  <a:cubicBezTo>
                    <a:pt x="760" y="1399"/>
                    <a:pt x="1003" y="1034"/>
                    <a:pt x="1277" y="730"/>
                  </a:cubicBezTo>
                  <a:cubicBezTo>
                    <a:pt x="1581" y="487"/>
                    <a:pt x="1885" y="244"/>
                    <a:pt x="2189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61"/>
            <p:cNvSpPr/>
            <p:nvPr/>
          </p:nvSpPr>
          <p:spPr>
            <a:xfrm>
              <a:off x="2544193" y="2326871"/>
              <a:ext cx="28544" cy="103219"/>
            </a:xfrm>
            <a:custGeom>
              <a:avLst/>
              <a:gdLst/>
              <a:ahLst/>
              <a:cxnLst/>
              <a:rect l="l" t="t" r="r" b="b"/>
              <a:pathLst>
                <a:path w="1855" h="6708" extrusionOk="0">
                  <a:moveTo>
                    <a:pt x="638" y="1"/>
                  </a:moveTo>
                  <a:lnTo>
                    <a:pt x="638" y="1"/>
                  </a:lnTo>
                  <a:cubicBezTo>
                    <a:pt x="730" y="396"/>
                    <a:pt x="851" y="761"/>
                    <a:pt x="1003" y="1126"/>
                  </a:cubicBezTo>
                  <a:cubicBezTo>
                    <a:pt x="1125" y="1460"/>
                    <a:pt x="1246" y="1886"/>
                    <a:pt x="1368" y="2341"/>
                  </a:cubicBezTo>
                  <a:cubicBezTo>
                    <a:pt x="1398" y="2554"/>
                    <a:pt x="1459" y="2797"/>
                    <a:pt x="1520" y="3071"/>
                  </a:cubicBezTo>
                  <a:cubicBezTo>
                    <a:pt x="1581" y="3314"/>
                    <a:pt x="1581" y="3557"/>
                    <a:pt x="1550" y="3831"/>
                  </a:cubicBezTo>
                  <a:cubicBezTo>
                    <a:pt x="1459" y="4044"/>
                    <a:pt x="1307" y="4226"/>
                    <a:pt x="1094" y="4317"/>
                  </a:cubicBezTo>
                  <a:cubicBezTo>
                    <a:pt x="851" y="4439"/>
                    <a:pt x="638" y="4591"/>
                    <a:pt x="426" y="4773"/>
                  </a:cubicBezTo>
                  <a:cubicBezTo>
                    <a:pt x="91" y="5107"/>
                    <a:pt x="0" y="5624"/>
                    <a:pt x="182" y="6080"/>
                  </a:cubicBezTo>
                  <a:cubicBezTo>
                    <a:pt x="304" y="6354"/>
                    <a:pt x="547" y="6566"/>
                    <a:pt x="851" y="6658"/>
                  </a:cubicBezTo>
                  <a:cubicBezTo>
                    <a:pt x="958" y="6693"/>
                    <a:pt x="1044" y="6708"/>
                    <a:pt x="1097" y="6708"/>
                  </a:cubicBezTo>
                  <a:cubicBezTo>
                    <a:pt x="1134" y="6708"/>
                    <a:pt x="1155" y="6701"/>
                    <a:pt x="1155" y="6688"/>
                  </a:cubicBezTo>
                  <a:cubicBezTo>
                    <a:pt x="1155" y="6658"/>
                    <a:pt x="1034" y="6658"/>
                    <a:pt x="882" y="6566"/>
                  </a:cubicBezTo>
                  <a:cubicBezTo>
                    <a:pt x="638" y="6445"/>
                    <a:pt x="456" y="6232"/>
                    <a:pt x="365" y="5989"/>
                  </a:cubicBezTo>
                  <a:cubicBezTo>
                    <a:pt x="213" y="5624"/>
                    <a:pt x="334" y="5199"/>
                    <a:pt x="608" y="4925"/>
                  </a:cubicBezTo>
                  <a:cubicBezTo>
                    <a:pt x="790" y="4803"/>
                    <a:pt x="1003" y="4652"/>
                    <a:pt x="1216" y="4560"/>
                  </a:cubicBezTo>
                  <a:cubicBezTo>
                    <a:pt x="1489" y="4439"/>
                    <a:pt x="1702" y="4196"/>
                    <a:pt x="1793" y="3892"/>
                  </a:cubicBezTo>
                  <a:cubicBezTo>
                    <a:pt x="1854" y="3618"/>
                    <a:pt x="1854" y="3314"/>
                    <a:pt x="1763" y="3041"/>
                  </a:cubicBezTo>
                  <a:cubicBezTo>
                    <a:pt x="1733" y="2767"/>
                    <a:pt x="1672" y="2524"/>
                    <a:pt x="1611" y="2281"/>
                  </a:cubicBezTo>
                  <a:cubicBezTo>
                    <a:pt x="1489" y="1855"/>
                    <a:pt x="1337" y="1460"/>
                    <a:pt x="1185" y="1065"/>
                  </a:cubicBezTo>
                  <a:cubicBezTo>
                    <a:pt x="1064" y="670"/>
                    <a:pt x="882" y="335"/>
                    <a:pt x="638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61"/>
            <p:cNvSpPr/>
            <p:nvPr/>
          </p:nvSpPr>
          <p:spPr>
            <a:xfrm>
              <a:off x="2571783" y="2418811"/>
              <a:ext cx="10310" cy="8263"/>
            </a:xfrm>
            <a:custGeom>
              <a:avLst/>
              <a:gdLst/>
              <a:ahLst/>
              <a:cxnLst/>
              <a:rect l="l" t="t" r="r" b="b"/>
              <a:pathLst>
                <a:path w="670" h="537" extrusionOk="0">
                  <a:moveTo>
                    <a:pt x="557" y="0"/>
                  </a:moveTo>
                  <a:cubicBezTo>
                    <a:pt x="473" y="0"/>
                    <a:pt x="345" y="54"/>
                    <a:pt x="244" y="135"/>
                  </a:cubicBezTo>
                  <a:cubicBezTo>
                    <a:pt x="61" y="287"/>
                    <a:pt x="0" y="500"/>
                    <a:pt x="61" y="531"/>
                  </a:cubicBezTo>
                  <a:cubicBezTo>
                    <a:pt x="69" y="535"/>
                    <a:pt x="79" y="537"/>
                    <a:pt x="90" y="537"/>
                  </a:cubicBezTo>
                  <a:cubicBezTo>
                    <a:pt x="162" y="537"/>
                    <a:pt x="294" y="454"/>
                    <a:pt x="426" y="348"/>
                  </a:cubicBezTo>
                  <a:cubicBezTo>
                    <a:pt x="608" y="227"/>
                    <a:pt x="669" y="105"/>
                    <a:pt x="639" y="44"/>
                  </a:cubicBezTo>
                  <a:cubicBezTo>
                    <a:pt x="629" y="14"/>
                    <a:pt x="598" y="0"/>
                    <a:pt x="557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61"/>
            <p:cNvSpPr/>
            <p:nvPr/>
          </p:nvSpPr>
          <p:spPr>
            <a:xfrm>
              <a:off x="1964684" y="3018154"/>
              <a:ext cx="211901" cy="154829"/>
            </a:xfrm>
            <a:custGeom>
              <a:avLst/>
              <a:gdLst/>
              <a:ahLst/>
              <a:cxnLst/>
              <a:rect l="l" t="t" r="r" b="b"/>
              <a:pathLst>
                <a:path w="13771" h="10062" extrusionOk="0">
                  <a:moveTo>
                    <a:pt x="8056" y="1"/>
                  </a:moveTo>
                  <a:cubicBezTo>
                    <a:pt x="6657" y="578"/>
                    <a:pt x="5138" y="791"/>
                    <a:pt x="3709" y="1277"/>
                  </a:cubicBezTo>
                  <a:cubicBezTo>
                    <a:pt x="2280" y="1764"/>
                    <a:pt x="852" y="2554"/>
                    <a:pt x="122" y="3891"/>
                  </a:cubicBezTo>
                  <a:cubicBezTo>
                    <a:pt x="31" y="4074"/>
                    <a:pt x="1" y="4408"/>
                    <a:pt x="214" y="4438"/>
                  </a:cubicBezTo>
                  <a:cubicBezTo>
                    <a:pt x="335" y="4438"/>
                    <a:pt x="426" y="4408"/>
                    <a:pt x="487" y="4317"/>
                  </a:cubicBezTo>
                  <a:cubicBezTo>
                    <a:pt x="1460" y="3466"/>
                    <a:pt x="2584" y="2615"/>
                    <a:pt x="3861" y="2523"/>
                  </a:cubicBezTo>
                  <a:lnTo>
                    <a:pt x="3861" y="2523"/>
                  </a:lnTo>
                  <a:cubicBezTo>
                    <a:pt x="2584" y="3496"/>
                    <a:pt x="1247" y="4560"/>
                    <a:pt x="457" y="5958"/>
                  </a:cubicBezTo>
                  <a:cubicBezTo>
                    <a:pt x="244" y="6293"/>
                    <a:pt x="122" y="6688"/>
                    <a:pt x="122" y="7083"/>
                  </a:cubicBezTo>
                  <a:cubicBezTo>
                    <a:pt x="122" y="7174"/>
                    <a:pt x="153" y="7235"/>
                    <a:pt x="214" y="7296"/>
                  </a:cubicBezTo>
                  <a:cubicBezTo>
                    <a:pt x="254" y="7336"/>
                    <a:pt x="299" y="7353"/>
                    <a:pt x="345" y="7353"/>
                  </a:cubicBezTo>
                  <a:cubicBezTo>
                    <a:pt x="474" y="7353"/>
                    <a:pt x="619" y="7225"/>
                    <a:pt x="730" y="7113"/>
                  </a:cubicBezTo>
                  <a:cubicBezTo>
                    <a:pt x="1764" y="5806"/>
                    <a:pt x="2828" y="4317"/>
                    <a:pt x="4439" y="3891"/>
                  </a:cubicBezTo>
                  <a:lnTo>
                    <a:pt x="4439" y="3891"/>
                  </a:lnTo>
                  <a:cubicBezTo>
                    <a:pt x="3739" y="4499"/>
                    <a:pt x="3101" y="5168"/>
                    <a:pt x="2524" y="5897"/>
                  </a:cubicBezTo>
                  <a:cubicBezTo>
                    <a:pt x="1976" y="6627"/>
                    <a:pt x="1642" y="7539"/>
                    <a:pt x="1581" y="8451"/>
                  </a:cubicBezTo>
                  <a:cubicBezTo>
                    <a:pt x="1581" y="8747"/>
                    <a:pt x="1647" y="8854"/>
                    <a:pt x="1744" y="8854"/>
                  </a:cubicBezTo>
                  <a:cubicBezTo>
                    <a:pt x="1954" y="8854"/>
                    <a:pt x="2307" y="8344"/>
                    <a:pt x="2432" y="8177"/>
                  </a:cubicBezTo>
                  <a:cubicBezTo>
                    <a:pt x="2919" y="7448"/>
                    <a:pt x="3496" y="6779"/>
                    <a:pt x="4104" y="6171"/>
                  </a:cubicBezTo>
                  <a:cubicBezTo>
                    <a:pt x="4593" y="5655"/>
                    <a:pt x="5204" y="5114"/>
                    <a:pt x="5893" y="5114"/>
                  </a:cubicBezTo>
                  <a:cubicBezTo>
                    <a:pt x="5974" y="5114"/>
                    <a:pt x="6057" y="5121"/>
                    <a:pt x="6141" y="5137"/>
                  </a:cubicBezTo>
                  <a:cubicBezTo>
                    <a:pt x="5411" y="5776"/>
                    <a:pt x="4773" y="6505"/>
                    <a:pt x="4287" y="7326"/>
                  </a:cubicBezTo>
                  <a:cubicBezTo>
                    <a:pt x="3800" y="8147"/>
                    <a:pt x="3679" y="9119"/>
                    <a:pt x="3922" y="10062"/>
                  </a:cubicBezTo>
                  <a:cubicBezTo>
                    <a:pt x="4560" y="9393"/>
                    <a:pt x="4682" y="8299"/>
                    <a:pt x="5381" y="7691"/>
                  </a:cubicBezTo>
                  <a:cubicBezTo>
                    <a:pt x="5898" y="7235"/>
                    <a:pt x="6597" y="7113"/>
                    <a:pt x="7296" y="6992"/>
                  </a:cubicBezTo>
                  <a:cubicBezTo>
                    <a:pt x="8420" y="6870"/>
                    <a:pt x="9515" y="6566"/>
                    <a:pt x="10548" y="6080"/>
                  </a:cubicBezTo>
                  <a:cubicBezTo>
                    <a:pt x="11582" y="5563"/>
                    <a:pt x="12645" y="5137"/>
                    <a:pt x="13770" y="4834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61"/>
            <p:cNvSpPr/>
            <p:nvPr/>
          </p:nvSpPr>
          <p:spPr>
            <a:xfrm>
              <a:off x="2011924" y="3238919"/>
              <a:ext cx="55210" cy="251647"/>
            </a:xfrm>
            <a:custGeom>
              <a:avLst/>
              <a:gdLst/>
              <a:ahLst/>
              <a:cxnLst/>
              <a:rect l="l" t="t" r="r" b="b"/>
              <a:pathLst>
                <a:path w="3588" h="16354" extrusionOk="0">
                  <a:moveTo>
                    <a:pt x="3587" y="0"/>
                  </a:moveTo>
                  <a:cubicBezTo>
                    <a:pt x="2372" y="5472"/>
                    <a:pt x="1186" y="10912"/>
                    <a:pt x="1" y="16353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61"/>
            <p:cNvSpPr/>
            <p:nvPr/>
          </p:nvSpPr>
          <p:spPr>
            <a:xfrm>
              <a:off x="1981995" y="3210467"/>
              <a:ext cx="117345" cy="308150"/>
            </a:xfrm>
            <a:custGeom>
              <a:avLst/>
              <a:gdLst/>
              <a:ahLst/>
              <a:cxnLst/>
              <a:rect l="l" t="t" r="r" b="b"/>
              <a:pathLst>
                <a:path w="7626" h="20026" extrusionOk="0">
                  <a:moveTo>
                    <a:pt x="5482" y="0"/>
                  </a:moveTo>
                  <a:cubicBezTo>
                    <a:pt x="4714" y="0"/>
                    <a:pt x="3956" y="446"/>
                    <a:pt x="3739" y="1454"/>
                  </a:cubicBezTo>
                  <a:cubicBezTo>
                    <a:pt x="2523" y="6925"/>
                    <a:pt x="1338" y="12366"/>
                    <a:pt x="152" y="17807"/>
                  </a:cubicBezTo>
                  <a:cubicBezTo>
                    <a:pt x="0" y="18476"/>
                    <a:pt x="244" y="19175"/>
                    <a:pt x="760" y="19600"/>
                  </a:cubicBezTo>
                  <a:cubicBezTo>
                    <a:pt x="1095" y="19874"/>
                    <a:pt x="1520" y="20026"/>
                    <a:pt x="1946" y="20026"/>
                  </a:cubicBezTo>
                  <a:cubicBezTo>
                    <a:pt x="2159" y="20026"/>
                    <a:pt x="2341" y="19996"/>
                    <a:pt x="2554" y="19935"/>
                  </a:cubicBezTo>
                  <a:cubicBezTo>
                    <a:pt x="2554" y="19935"/>
                    <a:pt x="2584" y="19904"/>
                    <a:pt x="2614" y="19904"/>
                  </a:cubicBezTo>
                  <a:cubicBezTo>
                    <a:pt x="3192" y="19692"/>
                    <a:pt x="3617" y="19175"/>
                    <a:pt x="3739" y="18597"/>
                  </a:cubicBezTo>
                  <a:lnTo>
                    <a:pt x="7326" y="2244"/>
                  </a:lnTo>
                  <a:cubicBezTo>
                    <a:pt x="7626" y="851"/>
                    <a:pt x="6544" y="0"/>
                    <a:pt x="5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สามเหลี่ยมหน้าจั่ว 158">
            <a:extLst>
              <a:ext uri="{FF2B5EF4-FFF2-40B4-BE49-F238E27FC236}">
                <a16:creationId xmlns:a16="http://schemas.microsoft.com/office/drawing/2014/main" id="{146B45F5-59A3-489D-8E66-DE3224EF8596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5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908;p33">
            <a:extLst>
              <a:ext uri="{FF2B5EF4-FFF2-40B4-BE49-F238E27FC236}">
                <a16:creationId xmlns:a16="http://schemas.microsoft.com/office/drawing/2014/main" id="{1A882131-24CA-455D-8498-ACE9564018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th-TH" sz="3200" b="1" dirty="0">
                <a:latin typeface="Prompt Medium" panose="00000600000000000000" pitchFamily="2" charset="-34"/>
                <a:cs typeface="Prompt Medium" panose="00000600000000000000" pitchFamily="2" charset="-34"/>
              </a:rPr>
              <a:t>ขั้นตอนในการทดสอบ</a:t>
            </a:r>
            <a:endParaRPr lang="en-US" sz="3200" b="1" dirty="0"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  <p:sp>
        <p:nvSpPr>
          <p:cNvPr id="4" name="Google Shape;9338;p51">
            <a:extLst>
              <a:ext uri="{FF2B5EF4-FFF2-40B4-BE49-F238E27FC236}">
                <a16:creationId xmlns:a16="http://schemas.microsoft.com/office/drawing/2014/main" id="{FF7AAF79-E13F-4442-B298-4BCE5E02F27C}"/>
              </a:ext>
            </a:extLst>
          </p:cNvPr>
          <p:cNvSpPr/>
          <p:nvPr/>
        </p:nvSpPr>
        <p:spPr>
          <a:xfrm>
            <a:off x="1627320" y="2434246"/>
            <a:ext cx="1199700" cy="1199700"/>
          </a:xfrm>
          <a:prstGeom prst="arc">
            <a:avLst>
              <a:gd name="adj1" fmla="val 10744762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339;p51">
            <a:extLst>
              <a:ext uri="{FF2B5EF4-FFF2-40B4-BE49-F238E27FC236}">
                <a16:creationId xmlns:a16="http://schemas.microsoft.com/office/drawing/2014/main" id="{DBC44D65-2B10-4153-B992-FB47E8CB4B07}"/>
              </a:ext>
            </a:extLst>
          </p:cNvPr>
          <p:cNvSpPr/>
          <p:nvPr/>
        </p:nvSpPr>
        <p:spPr>
          <a:xfrm>
            <a:off x="3099646" y="2093929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40;p51">
            <a:extLst>
              <a:ext uri="{FF2B5EF4-FFF2-40B4-BE49-F238E27FC236}">
                <a16:creationId xmlns:a16="http://schemas.microsoft.com/office/drawing/2014/main" id="{0820B8CD-A72C-4795-B042-BCDD5487125B}"/>
              </a:ext>
            </a:extLst>
          </p:cNvPr>
          <p:cNvSpPr/>
          <p:nvPr/>
        </p:nvSpPr>
        <p:spPr>
          <a:xfrm>
            <a:off x="4571980" y="1753588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41;p51">
            <a:extLst>
              <a:ext uri="{FF2B5EF4-FFF2-40B4-BE49-F238E27FC236}">
                <a16:creationId xmlns:a16="http://schemas.microsoft.com/office/drawing/2014/main" id="{B8322945-8193-4C70-9EE0-414C96205B01}"/>
              </a:ext>
            </a:extLst>
          </p:cNvPr>
          <p:cNvSpPr/>
          <p:nvPr/>
        </p:nvSpPr>
        <p:spPr>
          <a:xfrm>
            <a:off x="6044322" y="1399996"/>
            <a:ext cx="1199700" cy="1199700"/>
          </a:xfrm>
          <a:prstGeom prst="arc">
            <a:avLst>
              <a:gd name="adj1" fmla="val 10780397"/>
              <a:gd name="adj2" fmla="val 19331255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9342;p51">
            <a:extLst>
              <a:ext uri="{FF2B5EF4-FFF2-40B4-BE49-F238E27FC236}">
                <a16:creationId xmlns:a16="http://schemas.microsoft.com/office/drawing/2014/main" id="{EC8CB0A1-3DD2-4BA9-9B99-C3BF02A3392A}"/>
              </a:ext>
            </a:extLst>
          </p:cNvPr>
          <p:cNvCxnSpPr/>
          <p:nvPr/>
        </p:nvCxnSpPr>
        <p:spPr>
          <a:xfrm>
            <a:off x="1627325" y="3426945"/>
            <a:ext cx="0" cy="262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0" name="Google Shape;9343;p51">
            <a:extLst>
              <a:ext uri="{FF2B5EF4-FFF2-40B4-BE49-F238E27FC236}">
                <a16:creationId xmlns:a16="http://schemas.microsoft.com/office/drawing/2014/main" id="{FA03CAE0-A96E-48A9-BF2A-941E082C69F7}"/>
              </a:ext>
            </a:extLst>
          </p:cNvPr>
          <p:cNvSpPr/>
          <p:nvPr/>
        </p:nvSpPr>
        <p:spPr>
          <a:xfrm>
            <a:off x="943485" y="3114903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Test Plan /</a:t>
            </a:r>
          </a:p>
          <a:p>
            <a:pPr algn="ctr">
              <a:buSzPts val="1100"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Design Test Case</a:t>
            </a:r>
          </a:p>
        </p:txBody>
      </p:sp>
      <p:sp>
        <p:nvSpPr>
          <p:cNvPr id="11" name="Google Shape;9344;p51">
            <a:extLst>
              <a:ext uri="{FF2B5EF4-FFF2-40B4-BE49-F238E27FC236}">
                <a16:creationId xmlns:a16="http://schemas.microsoft.com/office/drawing/2014/main" id="{28F315F0-0901-4092-AC85-01AFFE27A846}"/>
              </a:ext>
            </a:extLst>
          </p:cNvPr>
          <p:cNvSpPr txBox="1"/>
          <p:nvPr/>
        </p:nvSpPr>
        <p:spPr>
          <a:xfrm>
            <a:off x="943490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วางแผนและออกแบบเทสต์เคส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2" name="Google Shape;9345;p51">
            <a:extLst>
              <a:ext uri="{FF2B5EF4-FFF2-40B4-BE49-F238E27FC236}">
                <a16:creationId xmlns:a16="http://schemas.microsoft.com/office/drawing/2014/main" id="{0B7457A0-74D0-40F0-A1DC-DA938F1C5F65}"/>
              </a:ext>
            </a:extLst>
          </p:cNvPr>
          <p:cNvCxnSpPr>
            <a:stCxn id="13" idx="2"/>
          </p:cNvCxnSpPr>
          <p:nvPr/>
        </p:nvCxnSpPr>
        <p:spPr>
          <a:xfrm>
            <a:off x="3099653" y="3158280"/>
            <a:ext cx="0" cy="53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3" name="Google Shape;9346;p51">
            <a:extLst>
              <a:ext uri="{FF2B5EF4-FFF2-40B4-BE49-F238E27FC236}">
                <a16:creationId xmlns:a16="http://schemas.microsoft.com/office/drawing/2014/main" id="{10BEA4A2-8196-4740-ACCD-D3A8651FC934}"/>
              </a:ext>
            </a:extLst>
          </p:cNvPr>
          <p:cNvSpPr/>
          <p:nvPr/>
        </p:nvSpPr>
        <p:spPr>
          <a:xfrm>
            <a:off x="2415803" y="2774580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Execute Test Case</a:t>
            </a:r>
          </a:p>
        </p:txBody>
      </p:sp>
      <p:sp>
        <p:nvSpPr>
          <p:cNvPr id="14" name="Google Shape;9347;p51">
            <a:extLst>
              <a:ext uri="{FF2B5EF4-FFF2-40B4-BE49-F238E27FC236}">
                <a16:creationId xmlns:a16="http://schemas.microsoft.com/office/drawing/2014/main" id="{CBC6A764-8A3D-464F-AF6B-C9AA183DD264}"/>
              </a:ext>
            </a:extLst>
          </p:cNvPr>
          <p:cNvSpPr txBox="1"/>
          <p:nvPr/>
        </p:nvSpPr>
        <p:spPr>
          <a:xfrm>
            <a:off x="2415816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ทดสอบโดยวิธีการ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Manual Testing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และ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Automated Testing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5" name="Google Shape;9348;p51">
            <a:extLst>
              <a:ext uri="{FF2B5EF4-FFF2-40B4-BE49-F238E27FC236}">
                <a16:creationId xmlns:a16="http://schemas.microsoft.com/office/drawing/2014/main" id="{42292E37-4786-4654-99AF-6E4A7C5A8484}"/>
              </a:ext>
            </a:extLst>
          </p:cNvPr>
          <p:cNvCxnSpPr/>
          <p:nvPr/>
        </p:nvCxnSpPr>
        <p:spPr>
          <a:xfrm>
            <a:off x="4571969" y="2746298"/>
            <a:ext cx="0" cy="943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6" name="Google Shape;9349;p51">
            <a:extLst>
              <a:ext uri="{FF2B5EF4-FFF2-40B4-BE49-F238E27FC236}">
                <a16:creationId xmlns:a16="http://schemas.microsoft.com/office/drawing/2014/main" id="{91FE220B-A722-4DB0-ADD9-E8A424372538}"/>
              </a:ext>
            </a:extLst>
          </p:cNvPr>
          <p:cNvSpPr/>
          <p:nvPr/>
        </p:nvSpPr>
        <p:spPr>
          <a:xfrm>
            <a:off x="3888129" y="2434257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Report Defects</a:t>
            </a:r>
          </a:p>
        </p:txBody>
      </p:sp>
      <p:sp>
        <p:nvSpPr>
          <p:cNvPr id="17" name="Google Shape;9350;p51">
            <a:extLst>
              <a:ext uri="{FF2B5EF4-FFF2-40B4-BE49-F238E27FC236}">
                <a16:creationId xmlns:a16="http://schemas.microsoft.com/office/drawing/2014/main" id="{FC24F716-98E9-4DBC-92F5-FBB6C456A9EB}"/>
              </a:ext>
            </a:extLst>
          </p:cNvPr>
          <p:cNvSpPr txBox="1"/>
          <p:nvPr/>
        </p:nvSpPr>
        <p:spPr>
          <a:xfrm>
            <a:off x="3888149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11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รายงานการทำงาน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ที่ผิดพลาดของเว็บไซต์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18" name="Google Shape;9351;p51">
            <a:extLst>
              <a:ext uri="{FF2B5EF4-FFF2-40B4-BE49-F238E27FC236}">
                <a16:creationId xmlns:a16="http://schemas.microsoft.com/office/drawing/2014/main" id="{F224F7A6-2CDB-4508-842C-8510B633E69F}"/>
              </a:ext>
            </a:extLst>
          </p:cNvPr>
          <p:cNvCxnSpPr/>
          <p:nvPr/>
        </p:nvCxnSpPr>
        <p:spPr>
          <a:xfrm>
            <a:off x="7516644" y="2065652"/>
            <a:ext cx="0" cy="1623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19" name="Google Shape;9352;p51">
            <a:extLst>
              <a:ext uri="{FF2B5EF4-FFF2-40B4-BE49-F238E27FC236}">
                <a16:creationId xmlns:a16="http://schemas.microsoft.com/office/drawing/2014/main" id="{363CACF4-2F3B-4ABD-BAE2-E05CEC487488}"/>
              </a:ext>
            </a:extLst>
          </p:cNvPr>
          <p:cNvSpPr/>
          <p:nvPr/>
        </p:nvSpPr>
        <p:spPr>
          <a:xfrm>
            <a:off x="6832803" y="1753611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Analysis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Summary Report</a:t>
            </a:r>
            <a:endParaRPr sz="1200" dirty="0">
              <a:solidFill>
                <a:srgbClr val="FFFFFF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" name="Google Shape;9353;p51">
            <a:extLst>
              <a:ext uri="{FF2B5EF4-FFF2-40B4-BE49-F238E27FC236}">
                <a16:creationId xmlns:a16="http://schemas.microsoft.com/office/drawing/2014/main" id="{D4C8D94B-03A1-400C-BC34-DFA8BC72BBBC}"/>
              </a:ext>
            </a:extLst>
          </p:cNvPr>
          <p:cNvSpPr txBox="1"/>
          <p:nvPr/>
        </p:nvSpPr>
        <p:spPr>
          <a:xfrm>
            <a:off x="6832815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2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สรุปผลการทดสอบ</a:t>
            </a:r>
            <a:endParaRPr sz="12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cxnSp>
        <p:nvCxnSpPr>
          <p:cNvPr id="21" name="Google Shape;9354;p51">
            <a:extLst>
              <a:ext uri="{FF2B5EF4-FFF2-40B4-BE49-F238E27FC236}">
                <a16:creationId xmlns:a16="http://schemas.microsoft.com/office/drawing/2014/main" id="{DF5001C1-0C2A-4D61-B1F8-B7ECBA097218}"/>
              </a:ext>
            </a:extLst>
          </p:cNvPr>
          <p:cNvCxnSpPr/>
          <p:nvPr/>
        </p:nvCxnSpPr>
        <p:spPr>
          <a:xfrm>
            <a:off x="6044325" y="2405975"/>
            <a:ext cx="0" cy="128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22" name="Google Shape;9355;p51">
            <a:extLst>
              <a:ext uri="{FF2B5EF4-FFF2-40B4-BE49-F238E27FC236}">
                <a16:creationId xmlns:a16="http://schemas.microsoft.com/office/drawing/2014/main" id="{890F8E1D-B75C-443A-9693-2FCE7025D1EA}"/>
              </a:ext>
            </a:extLst>
          </p:cNvPr>
          <p:cNvSpPr/>
          <p:nvPr/>
        </p:nvSpPr>
        <p:spPr>
          <a:xfrm>
            <a:off x="5360484" y="2093934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Re-Testing</a:t>
            </a:r>
          </a:p>
        </p:txBody>
      </p:sp>
      <p:sp>
        <p:nvSpPr>
          <p:cNvPr id="23" name="Google Shape;9356;p51">
            <a:extLst>
              <a:ext uri="{FF2B5EF4-FFF2-40B4-BE49-F238E27FC236}">
                <a16:creationId xmlns:a16="http://schemas.microsoft.com/office/drawing/2014/main" id="{3826268C-2188-43F1-8BA5-C0FA1F38EFCD}"/>
              </a:ext>
            </a:extLst>
          </p:cNvPr>
          <p:cNvSpPr txBox="1"/>
          <p:nvPr/>
        </p:nvSpPr>
        <p:spPr>
          <a:xfrm>
            <a:off x="5360467" y="3761376"/>
            <a:ext cx="1367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ทำการทดสอบอีกครั้ง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หลังจากผู้พัฒนา</a:t>
            </a:r>
            <a:endParaRPr lang="en-US" sz="105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แก้ไข </a:t>
            </a:r>
            <a:r>
              <a:rPr lang="en-US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Bug </a:t>
            </a:r>
            <a:r>
              <a:rPr lang="th-TH" sz="900" dirty="0">
                <a:solidFill>
                  <a:schemeClr val="accent2"/>
                </a:solidFill>
                <a:latin typeface="Prompt" panose="00000500000000000000" pitchFamily="2" charset="-34"/>
                <a:ea typeface="Nunito"/>
                <a:cs typeface="Prompt" panose="00000500000000000000" pitchFamily="2" charset="-34"/>
                <a:sym typeface="Nunito"/>
              </a:rPr>
              <a:t>เรียบร้อยแล้ว</a:t>
            </a:r>
            <a:endParaRPr sz="900" dirty="0">
              <a:solidFill>
                <a:schemeClr val="accent2"/>
              </a:solidFill>
              <a:latin typeface="Prompt" panose="00000500000000000000" pitchFamily="2" charset="-34"/>
              <a:ea typeface="Nunito"/>
              <a:cs typeface="Prompt" panose="00000500000000000000" pitchFamily="2" charset="-34"/>
              <a:sym typeface="Nunito"/>
            </a:endParaRPr>
          </a:p>
        </p:txBody>
      </p:sp>
      <p:grpSp>
        <p:nvGrpSpPr>
          <p:cNvPr id="24" name="Google Shape;9359;p51">
            <a:extLst>
              <a:ext uri="{FF2B5EF4-FFF2-40B4-BE49-F238E27FC236}">
                <a16:creationId xmlns:a16="http://schemas.microsoft.com/office/drawing/2014/main" id="{2FB5E1E0-024F-415F-88E8-D8E38FBEF1C7}"/>
              </a:ext>
            </a:extLst>
          </p:cNvPr>
          <p:cNvGrpSpPr/>
          <p:nvPr/>
        </p:nvGrpSpPr>
        <p:grpSpPr>
          <a:xfrm>
            <a:off x="7177047" y="726799"/>
            <a:ext cx="679203" cy="976856"/>
            <a:chOff x="5454682" y="-907858"/>
            <a:chExt cx="1224672" cy="1761369"/>
          </a:xfrm>
        </p:grpSpPr>
        <p:grpSp>
          <p:nvGrpSpPr>
            <p:cNvPr id="25" name="Google Shape;9360;p51">
              <a:extLst>
                <a:ext uri="{FF2B5EF4-FFF2-40B4-BE49-F238E27FC236}">
                  <a16:creationId xmlns:a16="http://schemas.microsoft.com/office/drawing/2014/main" id="{D7BB5B07-25FD-4506-A4A4-44FE722CA5A7}"/>
                </a:ext>
              </a:extLst>
            </p:cNvPr>
            <p:cNvGrpSpPr/>
            <p:nvPr/>
          </p:nvGrpSpPr>
          <p:grpSpPr>
            <a:xfrm>
              <a:off x="5454682" y="-907858"/>
              <a:ext cx="1224672" cy="1613588"/>
              <a:chOff x="4978547" y="2318369"/>
              <a:chExt cx="822424" cy="1083599"/>
            </a:xfrm>
          </p:grpSpPr>
          <p:sp>
            <p:nvSpPr>
              <p:cNvPr id="35" name="Google Shape;9361;p51">
                <a:extLst>
                  <a:ext uri="{FF2B5EF4-FFF2-40B4-BE49-F238E27FC236}">
                    <a16:creationId xmlns:a16="http://schemas.microsoft.com/office/drawing/2014/main" id="{FEFDE9A0-BD53-441A-9586-FD061AA558E8}"/>
                  </a:ext>
                </a:extLst>
              </p:cNvPr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362;p51">
                <a:extLst>
                  <a:ext uri="{FF2B5EF4-FFF2-40B4-BE49-F238E27FC236}">
                    <a16:creationId xmlns:a16="http://schemas.microsoft.com/office/drawing/2014/main" id="{70E265D4-C680-4A56-95DE-176E757FD131}"/>
                  </a:ext>
                </a:extLst>
              </p:cNvPr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363;p51">
                <a:extLst>
                  <a:ext uri="{FF2B5EF4-FFF2-40B4-BE49-F238E27FC236}">
                    <a16:creationId xmlns:a16="http://schemas.microsoft.com/office/drawing/2014/main" id="{3CFAFB4F-F5B9-4639-8662-9ADDAE8803D4}"/>
                  </a:ext>
                </a:extLst>
              </p:cNvPr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364;p51">
                <a:extLst>
                  <a:ext uri="{FF2B5EF4-FFF2-40B4-BE49-F238E27FC236}">
                    <a16:creationId xmlns:a16="http://schemas.microsoft.com/office/drawing/2014/main" id="{725331E0-BAEE-4EF8-BDD9-D76B1B133991}"/>
                  </a:ext>
                </a:extLst>
              </p:cNvPr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365;p51">
                <a:extLst>
                  <a:ext uri="{FF2B5EF4-FFF2-40B4-BE49-F238E27FC236}">
                    <a16:creationId xmlns:a16="http://schemas.microsoft.com/office/drawing/2014/main" id="{EB3AC087-BA49-447E-817D-12F2615D3511}"/>
                  </a:ext>
                </a:extLst>
              </p:cNvPr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366;p51">
                <a:extLst>
                  <a:ext uri="{FF2B5EF4-FFF2-40B4-BE49-F238E27FC236}">
                    <a16:creationId xmlns:a16="http://schemas.microsoft.com/office/drawing/2014/main" id="{DAD1E162-0AE3-4588-B6A6-0BFF64499A8F}"/>
                  </a:ext>
                </a:extLst>
              </p:cNvPr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67;p51">
                <a:extLst>
                  <a:ext uri="{FF2B5EF4-FFF2-40B4-BE49-F238E27FC236}">
                    <a16:creationId xmlns:a16="http://schemas.microsoft.com/office/drawing/2014/main" id="{E5EEA3D0-4C2A-4CB9-BCC9-A9B783B736BC}"/>
                  </a:ext>
                </a:extLst>
              </p:cNvPr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68;p51">
                <a:extLst>
                  <a:ext uri="{FF2B5EF4-FFF2-40B4-BE49-F238E27FC236}">
                    <a16:creationId xmlns:a16="http://schemas.microsoft.com/office/drawing/2014/main" id="{1ECAC95C-C319-4B5C-B6FD-B112B0B72593}"/>
                  </a:ext>
                </a:extLst>
              </p:cNvPr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69;p51">
                <a:extLst>
                  <a:ext uri="{FF2B5EF4-FFF2-40B4-BE49-F238E27FC236}">
                    <a16:creationId xmlns:a16="http://schemas.microsoft.com/office/drawing/2014/main" id="{84A72245-9E9A-4832-9AF3-5C9E91CE538F}"/>
                  </a:ext>
                </a:extLst>
              </p:cNvPr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70;p51">
                <a:extLst>
                  <a:ext uri="{FF2B5EF4-FFF2-40B4-BE49-F238E27FC236}">
                    <a16:creationId xmlns:a16="http://schemas.microsoft.com/office/drawing/2014/main" id="{42070F27-8896-4C99-A28D-79ABE389A56F}"/>
                  </a:ext>
                </a:extLst>
              </p:cNvPr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71;p51">
                <a:extLst>
                  <a:ext uri="{FF2B5EF4-FFF2-40B4-BE49-F238E27FC236}">
                    <a16:creationId xmlns:a16="http://schemas.microsoft.com/office/drawing/2014/main" id="{8F71F84D-0399-44D6-8AB0-5F88E0966813}"/>
                  </a:ext>
                </a:extLst>
              </p:cNvPr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72;p51">
                <a:extLst>
                  <a:ext uri="{FF2B5EF4-FFF2-40B4-BE49-F238E27FC236}">
                    <a16:creationId xmlns:a16="http://schemas.microsoft.com/office/drawing/2014/main" id="{3208B285-A350-4463-85B5-F2AFE5AC30E2}"/>
                  </a:ext>
                </a:extLst>
              </p:cNvPr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73;p51">
                <a:extLst>
                  <a:ext uri="{FF2B5EF4-FFF2-40B4-BE49-F238E27FC236}">
                    <a16:creationId xmlns:a16="http://schemas.microsoft.com/office/drawing/2014/main" id="{8114224C-542C-4670-BC5B-D2F958C6BFB7}"/>
                  </a:ext>
                </a:extLst>
              </p:cNvPr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74;p51">
                <a:extLst>
                  <a:ext uri="{FF2B5EF4-FFF2-40B4-BE49-F238E27FC236}">
                    <a16:creationId xmlns:a16="http://schemas.microsoft.com/office/drawing/2014/main" id="{6F884967-E094-4402-A088-A222B8607BBA}"/>
                  </a:ext>
                </a:extLst>
              </p:cNvPr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5;p51">
                <a:extLst>
                  <a:ext uri="{FF2B5EF4-FFF2-40B4-BE49-F238E27FC236}">
                    <a16:creationId xmlns:a16="http://schemas.microsoft.com/office/drawing/2014/main" id="{240EE054-7CA3-4BAF-97CE-D7599BAF6719}"/>
                  </a:ext>
                </a:extLst>
              </p:cNvPr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76;p51">
                <a:extLst>
                  <a:ext uri="{FF2B5EF4-FFF2-40B4-BE49-F238E27FC236}">
                    <a16:creationId xmlns:a16="http://schemas.microsoft.com/office/drawing/2014/main" id="{72A49937-F6EF-4CF7-BDF3-40F9396B396E}"/>
                  </a:ext>
                </a:extLst>
              </p:cNvPr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77;p51">
                <a:extLst>
                  <a:ext uri="{FF2B5EF4-FFF2-40B4-BE49-F238E27FC236}">
                    <a16:creationId xmlns:a16="http://schemas.microsoft.com/office/drawing/2014/main" id="{4829928D-136A-450C-AC48-03CD24F667AE}"/>
                  </a:ext>
                </a:extLst>
              </p:cNvPr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378;p51">
                <a:extLst>
                  <a:ext uri="{FF2B5EF4-FFF2-40B4-BE49-F238E27FC236}">
                    <a16:creationId xmlns:a16="http://schemas.microsoft.com/office/drawing/2014/main" id="{0856467C-4B9B-47D8-B5B3-DE39AB78CF77}"/>
                  </a:ext>
                </a:extLst>
              </p:cNvPr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379;p51">
                <a:extLst>
                  <a:ext uri="{FF2B5EF4-FFF2-40B4-BE49-F238E27FC236}">
                    <a16:creationId xmlns:a16="http://schemas.microsoft.com/office/drawing/2014/main" id="{C78A95F9-94DD-4428-82DC-06563734E348}"/>
                  </a:ext>
                </a:extLst>
              </p:cNvPr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380;p51">
                <a:extLst>
                  <a:ext uri="{FF2B5EF4-FFF2-40B4-BE49-F238E27FC236}">
                    <a16:creationId xmlns:a16="http://schemas.microsoft.com/office/drawing/2014/main" id="{366E8793-EDDF-4B9A-A032-1E338E98C1E0}"/>
                  </a:ext>
                </a:extLst>
              </p:cNvPr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381;p51">
                <a:extLst>
                  <a:ext uri="{FF2B5EF4-FFF2-40B4-BE49-F238E27FC236}">
                    <a16:creationId xmlns:a16="http://schemas.microsoft.com/office/drawing/2014/main" id="{12BD182D-0422-438A-9937-C2761AD64D98}"/>
                  </a:ext>
                </a:extLst>
              </p:cNvPr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382;p51">
                <a:extLst>
                  <a:ext uri="{FF2B5EF4-FFF2-40B4-BE49-F238E27FC236}">
                    <a16:creationId xmlns:a16="http://schemas.microsoft.com/office/drawing/2014/main" id="{40B9591D-ABE2-4CBB-B9D5-0F3E01831FDF}"/>
                  </a:ext>
                </a:extLst>
              </p:cNvPr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383;p51">
                <a:extLst>
                  <a:ext uri="{FF2B5EF4-FFF2-40B4-BE49-F238E27FC236}">
                    <a16:creationId xmlns:a16="http://schemas.microsoft.com/office/drawing/2014/main" id="{066F71C0-78E3-422B-8541-F3C44748034E}"/>
                  </a:ext>
                </a:extLst>
              </p:cNvPr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384;p51">
                <a:extLst>
                  <a:ext uri="{FF2B5EF4-FFF2-40B4-BE49-F238E27FC236}">
                    <a16:creationId xmlns:a16="http://schemas.microsoft.com/office/drawing/2014/main" id="{0B0F0189-E495-49F0-AA1E-DF4C6FC3CFCD}"/>
                  </a:ext>
                </a:extLst>
              </p:cNvPr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385;p51">
                <a:extLst>
                  <a:ext uri="{FF2B5EF4-FFF2-40B4-BE49-F238E27FC236}">
                    <a16:creationId xmlns:a16="http://schemas.microsoft.com/office/drawing/2014/main" id="{C16C9B0E-8C9E-41AC-A5AC-135A1A846807}"/>
                  </a:ext>
                </a:extLst>
              </p:cNvPr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9386;p51">
              <a:extLst>
                <a:ext uri="{FF2B5EF4-FFF2-40B4-BE49-F238E27FC236}">
                  <a16:creationId xmlns:a16="http://schemas.microsoft.com/office/drawing/2014/main" id="{64CBA955-ED8C-4981-95EB-059A143AE6EB}"/>
                </a:ext>
              </a:extLst>
            </p:cNvPr>
            <p:cNvGrpSpPr/>
            <p:nvPr/>
          </p:nvGrpSpPr>
          <p:grpSpPr>
            <a:xfrm>
              <a:off x="5857700" y="668082"/>
              <a:ext cx="418642" cy="185429"/>
              <a:chOff x="6946213" y="4070357"/>
              <a:chExt cx="418642" cy="185429"/>
            </a:xfrm>
          </p:grpSpPr>
          <p:sp>
            <p:nvSpPr>
              <p:cNvPr id="27" name="Google Shape;9387;p51">
                <a:extLst>
                  <a:ext uri="{FF2B5EF4-FFF2-40B4-BE49-F238E27FC236}">
                    <a16:creationId xmlns:a16="http://schemas.microsoft.com/office/drawing/2014/main" id="{278BD90D-61EB-4DDA-B903-AC72DE95D968}"/>
                  </a:ext>
                </a:extLst>
              </p:cNvPr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88;p51">
                <a:extLst>
                  <a:ext uri="{FF2B5EF4-FFF2-40B4-BE49-F238E27FC236}">
                    <a16:creationId xmlns:a16="http://schemas.microsoft.com/office/drawing/2014/main" id="{568A7881-0BC4-4CC7-9C19-3468816B0513}"/>
                  </a:ext>
                </a:extLst>
              </p:cNvPr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389;p51">
                <a:extLst>
                  <a:ext uri="{FF2B5EF4-FFF2-40B4-BE49-F238E27FC236}">
                    <a16:creationId xmlns:a16="http://schemas.microsoft.com/office/drawing/2014/main" id="{44F308C0-9113-445A-A6DA-041C05511CB8}"/>
                  </a:ext>
                </a:extLst>
              </p:cNvPr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390;p51">
                <a:extLst>
                  <a:ext uri="{FF2B5EF4-FFF2-40B4-BE49-F238E27FC236}">
                    <a16:creationId xmlns:a16="http://schemas.microsoft.com/office/drawing/2014/main" id="{F2E13A78-F084-482D-ABBB-154EF2CDAAA6}"/>
                  </a:ext>
                </a:extLst>
              </p:cNvPr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391;p51">
                <a:extLst>
                  <a:ext uri="{FF2B5EF4-FFF2-40B4-BE49-F238E27FC236}">
                    <a16:creationId xmlns:a16="http://schemas.microsoft.com/office/drawing/2014/main" id="{3152298D-A8DA-4992-A521-ACF1DD92EEFA}"/>
                  </a:ext>
                </a:extLst>
              </p:cNvPr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392;p51">
                <a:extLst>
                  <a:ext uri="{FF2B5EF4-FFF2-40B4-BE49-F238E27FC236}">
                    <a16:creationId xmlns:a16="http://schemas.microsoft.com/office/drawing/2014/main" id="{AC3AD145-8213-403C-B6CB-C47A7AC10D1F}"/>
                  </a:ext>
                </a:extLst>
              </p:cNvPr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393;p51">
                <a:extLst>
                  <a:ext uri="{FF2B5EF4-FFF2-40B4-BE49-F238E27FC236}">
                    <a16:creationId xmlns:a16="http://schemas.microsoft.com/office/drawing/2014/main" id="{40CAC16B-BE6A-4323-BD47-AA7B6496ED42}"/>
                  </a:ext>
                </a:extLst>
              </p:cNvPr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394;p51">
                <a:extLst>
                  <a:ext uri="{FF2B5EF4-FFF2-40B4-BE49-F238E27FC236}">
                    <a16:creationId xmlns:a16="http://schemas.microsoft.com/office/drawing/2014/main" id="{1EBF676D-9938-4961-A4B0-C2645DCEE76B}"/>
                  </a:ext>
                </a:extLst>
              </p:cNvPr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9343;p51">
            <a:extLst>
              <a:ext uri="{FF2B5EF4-FFF2-40B4-BE49-F238E27FC236}">
                <a16:creationId xmlns:a16="http://schemas.microsoft.com/office/drawing/2014/main" id="{D8D08D2A-A3A6-462D-ADD5-9FD15872E2A4}"/>
              </a:ext>
            </a:extLst>
          </p:cNvPr>
          <p:cNvSpPr/>
          <p:nvPr/>
        </p:nvSpPr>
        <p:spPr>
          <a:xfrm>
            <a:off x="943485" y="1534616"/>
            <a:ext cx="1367700" cy="3837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Project Initiation/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Study System</a:t>
            </a:r>
          </a:p>
        </p:txBody>
      </p:sp>
      <p:cxnSp>
        <p:nvCxnSpPr>
          <p:cNvPr id="62" name="Google Shape;9348;p51">
            <a:extLst>
              <a:ext uri="{FF2B5EF4-FFF2-40B4-BE49-F238E27FC236}">
                <a16:creationId xmlns:a16="http://schemas.microsoft.com/office/drawing/2014/main" id="{D10C3036-D9A3-4618-A012-A11D36B406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27321" y="1918316"/>
            <a:ext cx="14" cy="1118813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7290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08;p33">
            <a:extLst>
              <a:ext uri="{FF2B5EF4-FFF2-40B4-BE49-F238E27FC236}">
                <a16:creationId xmlns:a16="http://schemas.microsoft.com/office/drawing/2014/main" id="{7CE87E5B-0EA5-4115-ABFA-B5E587708CD7}"/>
              </a:ext>
            </a:extLst>
          </p:cNvPr>
          <p:cNvSpPr txBox="1">
            <a:spLocks/>
          </p:cNvSpPr>
          <p:nvPr/>
        </p:nvSpPr>
        <p:spPr>
          <a:xfrm>
            <a:off x="374818" y="619786"/>
            <a:ext cx="6163868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hewy"/>
              <a:buNone/>
              <a:defRPr sz="2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pPr algn="l"/>
            <a:r>
              <a:rPr lang="th-TH" sz="2800" dirty="0">
                <a:latin typeface="Prompt Bold" panose="00000800000000000000" pitchFamily="2" charset="-34"/>
                <a:cs typeface="Prompt Bold" panose="00000800000000000000" pitchFamily="2" charset="-34"/>
              </a:rPr>
              <a:t>ตำแหน่งงานและหน้าที่ที่ได้รับมอบหมาย</a:t>
            </a:r>
          </a:p>
          <a:p>
            <a:pPr algn="l"/>
            <a:endParaRPr lang="th-TH" sz="2800" dirty="0"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4114E82-8472-4C01-A358-EC9774F6ED8B}"/>
              </a:ext>
            </a:extLst>
          </p:cNvPr>
          <p:cNvSpPr txBox="1"/>
          <p:nvPr/>
        </p:nvSpPr>
        <p:spPr>
          <a:xfrm>
            <a:off x="706800" y="1663809"/>
            <a:ext cx="79415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Prompt" panose="00000500000000000000" pitchFamily="2" charset="-34"/>
                <a:cs typeface="Prompt" panose="00000500000000000000" pitchFamily="2" charset="-34"/>
              </a:rPr>
              <a:t>แผนกที่สังกัด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:   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นักศึกษาฝึกงาน</a:t>
            </a:r>
          </a:p>
          <a:p>
            <a:r>
              <a:rPr lang="th-TH" sz="1600" b="1" dirty="0">
                <a:latin typeface="Prompt" panose="00000500000000000000" pitchFamily="2" charset="-34"/>
                <a:cs typeface="Prompt" panose="00000500000000000000" pitchFamily="2" charset="-34"/>
              </a:rPr>
              <a:t>พี่เลี้ยง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:</a:t>
            </a:r>
            <a:r>
              <a:rPr lang="th-TH" sz="16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นายคุณ</a:t>
            </a:r>
            <a:r>
              <a:rPr lang="th-TH" sz="16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านนต์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เรียนชอบ</a:t>
            </a:r>
            <a:r>
              <a:rPr lang="th-TH" sz="16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และ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นายวีระวัฒน์ ภูมิพัฒนพงศ์</a:t>
            </a:r>
            <a:endParaRPr lang="en-US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sz="1600" b="1" dirty="0">
                <a:latin typeface="Prompt" panose="00000500000000000000" pitchFamily="2" charset="-34"/>
                <a:cs typeface="Prompt" panose="00000500000000000000" pitchFamily="2" charset="-34"/>
              </a:rPr>
              <a:t>ตำแหน่งงาน </a:t>
            </a:r>
            <a:r>
              <a:rPr lang="en-US" sz="1600" dirty="0">
                <a:latin typeface="Prompt" panose="00000500000000000000" pitchFamily="2" charset="-34"/>
                <a:cs typeface="Prompt" panose="00000500000000000000" pitchFamily="2" charset="-34"/>
              </a:rPr>
              <a:t>: 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ซอฟต์แวร์ เทสต์</a:t>
            </a:r>
            <a:r>
              <a:rPr lang="th-TH" sz="16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เต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อร์ (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Software Tester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</a:t>
            </a:r>
          </a:p>
          <a:p>
            <a:r>
              <a:rPr lang="th-TH" sz="16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โดยงานที่ได้รับมอบหมาย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ออกแบบเทสต์เคสที่ใช้ในการทดสอบ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	       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ทำการทดสอบด้วยวิธีการอัตโนมัติ (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Automated Testing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</a:t>
            </a:r>
          </a:p>
          <a:p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		       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บันทึกและรายงานผลการทดสอบ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sz="1600" b="1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ระบบที่ได้รับมอบหมาย 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:   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ทดสอบระบบลงเวลาทำงาน ระบบลา และระบบบันทึกการอบรม </a:t>
            </a:r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0ED99B92-3693-4D34-80B2-95C7E4078394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4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96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33"/>
          <p:cNvSpPr txBox="1">
            <a:spLocks noGrp="1"/>
          </p:cNvSpPr>
          <p:nvPr>
            <p:ph type="title" idx="4294967295"/>
          </p:nvPr>
        </p:nvSpPr>
        <p:spPr>
          <a:xfrm>
            <a:off x="927975" y="521625"/>
            <a:ext cx="3585968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ที่มาและความสำคัญ</a:t>
            </a:r>
            <a:endParaRPr sz="2800" dirty="0">
              <a:solidFill>
                <a:schemeClr val="tx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7909" name="Google Shape;7909;p33"/>
          <p:cNvSpPr txBox="1">
            <a:spLocks noGrp="1"/>
          </p:cNvSpPr>
          <p:nvPr>
            <p:ph type="body" idx="4294967295"/>
          </p:nvPr>
        </p:nvSpPr>
        <p:spPr>
          <a:xfrm>
            <a:off x="442595" y="3033101"/>
            <a:ext cx="8382091" cy="1347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ด้วยสถานการณ์การระบาดของโรค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Covid-19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มีความรุนแรงมากขึ้น</a:t>
            </a:r>
            <a:r>
              <a:rPr lang="th-TH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ทางบริษัทฯ ได้มีการพัฒนาฟังก์ชันระบบลงเวลาทำงาน การลา และฟังก์ชันอื่น ๆ เพื่ออำนวยความสะดวกในการทำงานของพนักงานทุกคน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และเพื่อให้การบริการผู้ใช้งานอย่างมีประสิทธิภาพและครอบคลุมการทำงานโดยรวม จึงทำการทดสอบฟังก์ชัน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ในเว็บไซต์ดังกล่าว เพื่อลดข้อผิดพลาดที่อาจจะเกิดขึ้นจากการทำงานของระบบ เกิดประโยชน์และประสิทธิภาพสูงสุดต่อพนักงานทุกคนภายในบริษัทฯ</a:t>
            </a:r>
            <a:endParaRPr sz="10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A4ECA919-6C51-4B28-BDDA-37C8D366BEBF}"/>
              </a:ext>
            </a:extLst>
          </p:cNvPr>
          <p:cNvGrpSpPr/>
          <p:nvPr/>
        </p:nvGrpSpPr>
        <p:grpSpPr>
          <a:xfrm>
            <a:off x="5833551" y="1154558"/>
            <a:ext cx="2867854" cy="1636245"/>
            <a:chOff x="5833551" y="810576"/>
            <a:chExt cx="2867854" cy="1636245"/>
          </a:xfrm>
        </p:grpSpPr>
        <p:pic>
          <p:nvPicPr>
            <p:cNvPr id="3" name="รูปภาพ 2">
              <a:extLst>
                <a:ext uri="{FF2B5EF4-FFF2-40B4-BE49-F238E27FC236}">
                  <a16:creationId xmlns:a16="http://schemas.microsoft.com/office/drawing/2014/main" id="{AAAEAACD-6072-4549-B63A-4EEE6625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3551" y="810576"/>
              <a:ext cx="2867854" cy="1347294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9" name="กล่องข้อความ 8">
              <a:extLst>
                <a:ext uri="{FF2B5EF4-FFF2-40B4-BE49-F238E27FC236}">
                  <a16:creationId xmlns:a16="http://schemas.microsoft.com/office/drawing/2014/main" id="{67E8EAC9-B699-42E4-9FB1-489B2B02695D}"/>
                </a:ext>
              </a:extLst>
            </p:cNvPr>
            <p:cNvSpPr txBox="1"/>
            <p:nvPr/>
          </p:nvSpPr>
          <p:spPr>
            <a:xfrm>
              <a:off x="5969687" y="2215989"/>
              <a:ext cx="25955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3  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เว็บไซต์ของบริษัท คิว</a:t>
              </a:r>
              <a:r>
                <a:rPr lang="th-TH" sz="900" dirty="0" err="1">
                  <a:latin typeface="Prompt" panose="00000500000000000000" pitchFamily="2" charset="-34"/>
                  <a:cs typeface="Prompt" panose="00000500000000000000" pitchFamily="2" charset="-34"/>
                </a:rPr>
                <a:t>บ์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 ซอ</a:t>
              </a:r>
              <a:r>
                <a:rPr lang="th-TH" sz="900" dirty="0" err="1">
                  <a:latin typeface="Prompt" panose="00000500000000000000" pitchFamily="2" charset="-34"/>
                  <a:cs typeface="Prompt" panose="00000500000000000000" pitchFamily="2" charset="-34"/>
                </a:rPr>
                <a:t>ฟท์เทค</a:t>
              </a:r>
              <a:r>
                <a:rPr lang="th-TH" sz="900" dirty="0">
                  <a:latin typeface="Prompt" panose="00000500000000000000" pitchFamily="2" charset="-34"/>
                  <a:cs typeface="Prompt" panose="00000500000000000000" pitchFamily="2" charset="-34"/>
                </a:rPr>
                <a:t> จำกัด</a:t>
              </a:r>
              <a:endParaRPr lang="en-US" sz="900" dirty="0">
                <a:latin typeface="Prompt" panose="00000500000000000000" pitchFamily="2" charset="-34"/>
                <a:cs typeface="Prompt" panose="00000500000000000000" pitchFamily="2" charset="-34"/>
              </a:endParaRPr>
            </a:p>
          </p:txBody>
        </p:sp>
      </p:grp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A108AFD-B026-4C84-9E15-004DD229E0B6}"/>
              </a:ext>
            </a:extLst>
          </p:cNvPr>
          <p:cNvSpPr txBox="1"/>
          <p:nvPr/>
        </p:nvSpPr>
        <p:spPr>
          <a:xfrm>
            <a:off x="442595" y="1813369"/>
            <a:ext cx="52323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    ตามที่บริษัท คิว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บ์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ซอ</a:t>
            </a:r>
            <a:r>
              <a:rPr lang="th-TH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ฟท์เทค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จํากัด ได้ดำเนินการพัฒนาเว็บไซต์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หรือ </a:t>
            </a:r>
            <a:r>
              <a:rPr lang="en-US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HRM</a:t>
            </a:r>
            <a:r>
              <a:rPr lang="th-TH" dirty="0">
                <a:solidFill>
                  <a:schemeClr val="accent6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 </a:t>
            </a:r>
            <a:r>
              <a:rPr lang="th-TH" dirty="0">
                <a:solidFill>
                  <a:schemeClr val="accent2"/>
                </a:solidFill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ขึ้นมา</a:t>
            </a:r>
            <a:endParaRPr lang="th-TH" dirty="0">
              <a:solidFill>
                <a:schemeClr val="accent2"/>
              </a:solidFill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เพื่ออำนวยความสะดวกในการทำงานของพนักงานในด้านต่าง ๆ</a:t>
            </a:r>
          </a:p>
          <a:p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โดยเว็บไซต์ได้รับการพัฒนาและปรับปรุงอย่างต่อเนื่อง </a:t>
            </a:r>
            <a:endParaRPr lang="en-US" dirty="0"/>
          </a:p>
        </p:txBody>
      </p:sp>
      <p:sp>
        <p:nvSpPr>
          <p:cNvPr id="12" name="สามเหลี่ยมหน้าจั่ว 11">
            <a:extLst>
              <a:ext uri="{FF2B5EF4-FFF2-40B4-BE49-F238E27FC236}">
                <a16:creationId xmlns:a16="http://schemas.microsoft.com/office/drawing/2014/main" id="{6E6FD32F-85C7-484B-9A93-FA346F28C8D7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5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BE4C847-5132-49C3-A632-D786AA1D89C5}"/>
              </a:ext>
            </a:extLst>
          </p:cNvPr>
          <p:cNvSpPr txBox="1"/>
          <p:nvPr/>
        </p:nvSpPr>
        <p:spPr>
          <a:xfrm>
            <a:off x="1103085" y="1208219"/>
            <a:ext cx="77506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เพื่อทดสอบเว็บไซต์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  <a:endParaRPr lang="th-TH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ให้มีประสิทธิภาพในการทำงานมากขึ้น</a:t>
            </a: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th-TH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เพื่อทดสอบระบบที่ได้รับมอบหมายในเว็บไซต์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สามารถแสดงข้อมูลได้ครบถ้วนสมบูรณ์ถูกต้องตามความต้องการของผู้ใช้</a:t>
            </a: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และเกิดข้อผิดพลาดระหว่างผู้ใช้งานและระบบน้อยที่สุด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6" name="Google Shape;7908;p33">
            <a:extLst>
              <a:ext uri="{FF2B5EF4-FFF2-40B4-BE49-F238E27FC236}">
                <a16:creationId xmlns:a16="http://schemas.microsoft.com/office/drawing/2014/main" id="{D22C471F-2060-4AC9-8C9C-91E55EEB5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6486" y="522288"/>
            <a:ext cx="6964363" cy="560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วัตถุประสงค์</a:t>
            </a:r>
            <a:endParaRPr sz="2800" b="1" dirty="0">
              <a:solidFill>
                <a:schemeClr val="tx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02863AF-E232-4111-A03F-1931CD364678}"/>
              </a:ext>
            </a:extLst>
          </p:cNvPr>
          <p:cNvSpPr txBox="1"/>
          <p:nvPr/>
        </p:nvSpPr>
        <p:spPr>
          <a:xfrm>
            <a:off x="366486" y="1113453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E7E2CFA-95FB-451A-A32F-C8105EC52A06}"/>
              </a:ext>
            </a:extLst>
          </p:cNvPr>
          <p:cNvSpPr txBox="1"/>
          <p:nvPr/>
        </p:nvSpPr>
        <p:spPr>
          <a:xfrm>
            <a:off x="366486" y="1822221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C46A18-36A7-4CAA-B783-032F1FA96526}"/>
              </a:ext>
            </a:extLst>
          </p:cNvPr>
          <p:cNvSpPr txBox="1"/>
          <p:nvPr/>
        </p:nvSpPr>
        <p:spPr>
          <a:xfrm>
            <a:off x="1157514" y="3409656"/>
            <a:ext cx="6970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เว็บไซต์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มีประสิทธิภาพในการทำงานมากขึ้น</a:t>
            </a: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ระบบที่ได้รับมอบหมายในเว็บไซต์ </a:t>
            </a:r>
            <a:r>
              <a:rPr lang="en-US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Cube Human Resource Management </a:t>
            </a:r>
            <a:r>
              <a:rPr lang="th-TH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สามารถแสดงข้อมูลได้ครบถ้วนสมบูรณ์ถูกต้องตามความต้องการของผู้ใช้ และเกิดข้อผิดพลาดระหว่างผู้ใช้งานและระบบน้อยที่สุด</a:t>
            </a: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EE67485A-F4F8-4F4D-8005-ADEF04797BD9}"/>
              </a:ext>
            </a:extLst>
          </p:cNvPr>
          <p:cNvSpPr txBox="1"/>
          <p:nvPr/>
        </p:nvSpPr>
        <p:spPr>
          <a:xfrm>
            <a:off x="366486" y="2777210"/>
            <a:ext cx="469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tx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ผลที่คาดว่าจะได้รับ</a:t>
            </a:r>
            <a:endParaRPr lang="en-US" sz="2800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E255D70-4BFA-4B42-BA30-ECCDA0E963D1}"/>
              </a:ext>
            </a:extLst>
          </p:cNvPr>
          <p:cNvSpPr txBox="1"/>
          <p:nvPr/>
        </p:nvSpPr>
        <p:spPr>
          <a:xfrm>
            <a:off x="330200" y="3204995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1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9CC5D699-69EA-4388-8F22-293327FA2A3F}"/>
              </a:ext>
            </a:extLst>
          </p:cNvPr>
          <p:cNvSpPr txBox="1"/>
          <p:nvPr/>
        </p:nvSpPr>
        <p:spPr>
          <a:xfrm>
            <a:off x="330200" y="3913763"/>
            <a:ext cx="791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Chewy" panose="020B0604020202020204" charset="0"/>
              </a:rPr>
              <a:t>2</a:t>
            </a:r>
          </a:p>
        </p:txBody>
      </p:sp>
      <p:sp>
        <p:nvSpPr>
          <p:cNvPr id="15" name="สามเหลี่ยมหน้าจั่ว 14">
            <a:extLst>
              <a:ext uri="{FF2B5EF4-FFF2-40B4-BE49-F238E27FC236}">
                <a16:creationId xmlns:a16="http://schemas.microsoft.com/office/drawing/2014/main" id="{6185A3AA-749B-4D4F-A87C-35BF1479D008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6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213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C0FC8A4-C1A3-4C5E-B7E2-FE3FAD93A6C0}"/>
              </a:ext>
            </a:extLst>
          </p:cNvPr>
          <p:cNvSpPr txBox="1"/>
          <p:nvPr/>
        </p:nvSpPr>
        <p:spPr>
          <a:xfrm>
            <a:off x="447954" y="924542"/>
            <a:ext cx="467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เป้าหมาย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4087945-32D4-46A3-82CF-EE420E452E02}"/>
              </a:ext>
            </a:extLst>
          </p:cNvPr>
          <p:cNvSpPr txBox="1"/>
          <p:nvPr/>
        </p:nvSpPr>
        <p:spPr>
          <a:xfrm>
            <a:off x="1095131" y="1484916"/>
            <a:ext cx="7664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สามารถจำลองการทำงานของผู้ใช้บนเว็บไซต์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ด้วยความสามารถของ</a:t>
            </a:r>
            <a:r>
              <a:rPr lang="th-TH" sz="1600" dirty="0" err="1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โร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บอท เฟรมเวิร์ค (</a:t>
            </a: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Robot Framework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)</a:t>
            </a:r>
            <a:endParaRPr lang="en-US" sz="1600" dirty="0">
              <a:effectLst/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228DB01-3F49-402F-B304-72AEFAEAFAF9}"/>
              </a:ext>
            </a:extLst>
          </p:cNvPr>
          <p:cNvSpPr txBox="1"/>
          <p:nvPr/>
        </p:nvSpPr>
        <p:spPr>
          <a:xfrm>
            <a:off x="447954" y="2247922"/>
            <a:ext cx="3158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ขอบเขตของงาน</a:t>
            </a:r>
            <a:endParaRPr lang="en-US" sz="2800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3B0B36A-7F8F-4CAE-B38D-76676535B28B}"/>
              </a:ext>
            </a:extLst>
          </p:cNvPr>
          <p:cNvSpPr txBox="1"/>
          <p:nvPr/>
        </p:nvSpPr>
        <p:spPr>
          <a:xfrm>
            <a:off x="1095132" y="2869851"/>
            <a:ext cx="3230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1. </a:t>
            </a:r>
            <a:r>
              <a:rPr lang="th-TH" sz="1600" dirty="0"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ทดสอบ</a:t>
            </a: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ระบบลงเวลาทำงาน</a:t>
            </a:r>
            <a:endParaRPr lang="en-US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2. ทดสอบระบบลา</a:t>
            </a:r>
            <a:endParaRPr lang="en-US" sz="1600" dirty="0">
              <a:latin typeface="Prompt" panose="00000500000000000000" pitchFamily="2" charset="-34"/>
              <a:ea typeface="Times New Roman" panose="02020603050405020304" pitchFamily="18" charset="0"/>
              <a:cs typeface="Prompt" panose="00000500000000000000" pitchFamily="2" charset="-34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1600" dirty="0">
                <a:effectLst/>
                <a:latin typeface="Prompt" panose="00000500000000000000" pitchFamily="2" charset="-34"/>
                <a:ea typeface="Times New Roman" panose="02020603050405020304" pitchFamily="18" charset="0"/>
                <a:cs typeface="Prompt" panose="00000500000000000000" pitchFamily="2" charset="-34"/>
              </a:rPr>
              <a:t>3. ทดสอบระบบบันทึกการอบรม</a:t>
            </a:r>
            <a:endParaRPr lang="en-US" sz="1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6761F12D-A479-4AFD-8224-E11F15ADAC5B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7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69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5B9693DB-183E-49B4-956F-5BE110AF188D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ประเภท และวิธีการที่ใช้ในการทดสอบ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A1EB6A5-E619-49D3-9E84-9D1C548BAA12}"/>
              </a:ext>
            </a:extLst>
          </p:cNvPr>
          <p:cNvSpPr txBox="1"/>
          <p:nvPr/>
        </p:nvSpPr>
        <p:spPr>
          <a:xfrm>
            <a:off x="993680" y="1491034"/>
            <a:ext cx="759151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ประเภท</a:t>
            </a:r>
            <a:r>
              <a:rPr lang="en-US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: 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การทดสอบแบบอัตโนมัติ (</a:t>
            </a:r>
            <a:r>
              <a:rPr lang="en-US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Automated Testing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)</a:t>
            </a:r>
            <a:endParaRPr lang="th-TH" sz="1600" dirty="0"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           โดยใช้</a:t>
            </a:r>
            <a:r>
              <a:rPr lang="th-TH" sz="1600" dirty="0" err="1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โร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บอท เฟรมเว</a:t>
            </a: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ิ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ร์ค (</a:t>
            </a:r>
            <a:r>
              <a:rPr lang="en-US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Robot Framework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				</a:t>
            </a:r>
            <a:r>
              <a:rPr lang="th-TH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  ข้อดี	</a:t>
            </a:r>
            <a:r>
              <a:rPr lang="en-US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: </a:t>
            </a:r>
            <a:r>
              <a:rPr lang="th-TH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ทำการทดสอบซ้ำได้และใช้เวลาในการทดสอบน้อย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				</a:t>
            </a: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  ข้อเสีย</a:t>
            </a:r>
            <a:r>
              <a:rPr lang="en-US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:</a:t>
            </a: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ต้องใช้เครื่องมือที่มีคุณภาพในการทดสอบ</a:t>
            </a:r>
            <a:endParaRPr lang="en-US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th-TH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en-US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8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วิธีการ</a:t>
            </a:r>
            <a:r>
              <a:rPr lang="th-TH" sz="18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ทดสอบ </a:t>
            </a:r>
            <a:r>
              <a:rPr lang="en-US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: </a:t>
            </a: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การทดสอบกล่องดำ (</a:t>
            </a:r>
            <a:r>
              <a:rPr lang="en-US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Black Box Testing)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				</a:t>
            </a:r>
            <a:r>
              <a:rPr lang="th-TH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  ข้อดี	</a:t>
            </a:r>
            <a:r>
              <a:rPr lang="en-US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:</a:t>
            </a:r>
            <a:r>
              <a:rPr lang="th-TH" sz="16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sz="16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มีความซับซ้อนน้อย และไม่จำเป็นต้องรู้โครงสร้างของโปรแกรม</a:t>
            </a:r>
            <a:endParaRPr lang="th-TH" sz="1600" b="1" dirty="0"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				</a:t>
            </a: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  ข้อเสีย</a:t>
            </a:r>
            <a:r>
              <a:rPr lang="en-US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:</a:t>
            </a: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sz="16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หากจำนวนข้อมูลที่ใช้ในการทดสอบมีมาก อาจใช้เวลานาน</a:t>
            </a:r>
          </a:p>
          <a:p>
            <a:pPr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th-TH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</p:txBody>
      </p:sp>
      <p:sp>
        <p:nvSpPr>
          <p:cNvPr id="8" name="สามเหลี่ยมหน้าจั่ว 7">
            <a:extLst>
              <a:ext uri="{FF2B5EF4-FFF2-40B4-BE49-F238E27FC236}">
                <a16:creationId xmlns:a16="http://schemas.microsoft.com/office/drawing/2014/main" id="{671B696A-5B0E-4EBE-A1DA-AD5FE6D8B818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8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18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56B61066-BD19-49FF-93D7-A2D1C54911B4}"/>
              </a:ext>
            </a:extLst>
          </p:cNvPr>
          <p:cNvSpPr txBox="1"/>
          <p:nvPr/>
        </p:nvSpPr>
        <p:spPr>
          <a:xfrm>
            <a:off x="3534228" y="1560562"/>
            <a:ext cx="518142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600" b="1" dirty="0">
                <a:solidFill>
                  <a:srgbClr val="FF0000"/>
                </a:solidFill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1. </a:t>
            </a:r>
            <a:r>
              <a:rPr lang="en-US" sz="16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Equivalence Partitioning</a:t>
            </a:r>
            <a:endParaRPr lang="en-US" sz="16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</a:t>
            </a:r>
            <a:r>
              <a:rPr lang="th-TH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คือ การแบ่งส่วนข้อมูลหรือพาร์ทีชันซึ่งเป็นเทคนิคการทดสอบระบบโดยข้อมูลที่ป้อนเข้า (</a:t>
            </a:r>
            <a:r>
              <a:rPr lang="en-US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Input</a:t>
            </a: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) แบ่งออกเป็นแต่ละส่วน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โดยแบ่งเป็นค่าที่ถูกต้อง (</a:t>
            </a:r>
            <a:r>
              <a:rPr lang="en-US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Valid</a:t>
            </a: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) และไม่ถูกต้อง</a:t>
            </a:r>
            <a:r>
              <a:rPr lang="en-US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(Invalid)</a:t>
            </a:r>
            <a:endParaRPr lang="th-TH" dirty="0"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และค่าทั้งหมดในส่วนเดียวกันต้องแสดงผลลัพธ์แบบเดียวกัน</a:t>
            </a: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กับค่าที่เลือกและนำไปทดสอบ หากเงื่อนไขของส่วนหนึ่งเป็นจริง เงื่อนไขของส่วนอื่นที่เท่ากันจะต้องเป็นจริงเช่นกัน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th-TH" sz="1400" b="1" dirty="0"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ข้อดี	</a:t>
            </a:r>
            <a:r>
              <a:rPr lang="en-US" sz="1400" b="1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:</a:t>
            </a:r>
            <a:r>
              <a:rPr lang="en-US" sz="14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</a:t>
            </a:r>
            <a:r>
              <a:rPr lang="th-TH" sz="1400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ลดระยะเวลาในการออกแบบเทสต์เคส และการทดสอบ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ข้อเสีย</a:t>
            </a:r>
            <a:r>
              <a:rPr lang="en-US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	:</a:t>
            </a:r>
            <a:r>
              <a:rPr lang="th-TH" sz="1400" b="1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  </a:t>
            </a:r>
            <a:r>
              <a:rPr lang="th-TH" dirty="0"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หาก</a:t>
            </a:r>
            <a:r>
              <a:rPr lang="th-TH" sz="1400" dirty="0">
                <a:effectLst/>
                <a:latin typeface="Prompt" panose="00000500000000000000" pitchFamily="2" charset="-34"/>
                <a:ea typeface="Yu Mincho" panose="02020400000000000000" pitchFamily="18" charset="-128"/>
                <a:cs typeface="Prompt" panose="00000500000000000000" pitchFamily="2" charset="-34"/>
              </a:rPr>
              <a:t>ระบบมีความซับซ้อน การแบ่งข้อมูลอาจไม่ครอบคลุม</a:t>
            </a:r>
            <a:endParaRPr lang="en-US" sz="1400" dirty="0">
              <a:effectLst/>
              <a:latin typeface="Prompt" panose="00000500000000000000" pitchFamily="2" charset="-34"/>
              <a:ea typeface="Yu Mincho" panose="02020400000000000000" pitchFamily="18" charset="-128"/>
              <a:cs typeface="Prompt" panose="00000500000000000000" pitchFamily="2" charset="-34"/>
            </a:endParaRPr>
          </a:p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endParaRPr lang="en-US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17D9725-E103-46B2-A9F4-BE735B14F818}"/>
              </a:ext>
            </a:extLst>
          </p:cNvPr>
          <p:cNvSpPr txBox="1"/>
          <p:nvPr/>
        </p:nvSpPr>
        <p:spPr>
          <a:xfrm>
            <a:off x="660748" y="666567"/>
            <a:ext cx="689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spcBef>
                <a:spcPts val="0"/>
              </a:spcBef>
              <a:spcAft>
                <a:spcPts val="0"/>
              </a:spcAft>
              <a:tabLst>
                <a:tab pos="215900" algn="l"/>
                <a:tab pos="306070" algn="l"/>
                <a:tab pos="396240" algn="l"/>
                <a:tab pos="485775" algn="l"/>
                <a:tab pos="694690" algn="l"/>
                <a:tab pos="1890395" algn="l"/>
                <a:tab pos="2160270" algn="l"/>
                <a:tab pos="2340610" algn="l"/>
                <a:tab pos="2430780" algn="l"/>
              </a:tabLst>
            </a:pPr>
            <a:r>
              <a:rPr lang="th-TH" sz="2800" b="1" dirty="0">
                <a:solidFill>
                  <a:schemeClr val="tx1"/>
                </a:solidFill>
                <a:effectLst/>
                <a:latin typeface="Prompt Bold" panose="00000800000000000000" pitchFamily="2" charset="-34"/>
                <a:ea typeface="Yu Mincho" panose="02020400000000000000" pitchFamily="18" charset="-128"/>
                <a:cs typeface="Prompt Bold" panose="00000800000000000000" pitchFamily="2" charset="-34"/>
              </a:rPr>
              <a:t>เทคนิคที่ใช้ในการทดสอบ</a:t>
            </a:r>
            <a:endParaRPr lang="en-US" sz="2800" b="1" dirty="0">
              <a:solidFill>
                <a:schemeClr val="tx1"/>
              </a:solidFill>
              <a:effectLst/>
              <a:latin typeface="Prompt Bold" panose="00000800000000000000" pitchFamily="2" charset="-34"/>
              <a:ea typeface="Yu Mincho" panose="02020400000000000000" pitchFamily="18" charset="-128"/>
              <a:cs typeface="Prompt Bold" panose="00000800000000000000" pitchFamily="2" charset="-34"/>
            </a:endParaRPr>
          </a:p>
        </p:txBody>
      </p:sp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95674E-9D82-4C04-9B02-926671111F8B}"/>
              </a:ext>
            </a:extLst>
          </p:cNvPr>
          <p:cNvGrpSpPr/>
          <p:nvPr/>
        </p:nvGrpSpPr>
        <p:grpSpPr>
          <a:xfrm>
            <a:off x="559149" y="1857829"/>
            <a:ext cx="2677538" cy="1873506"/>
            <a:chOff x="660748" y="1768288"/>
            <a:chExt cx="3058233" cy="2035618"/>
          </a:xfrm>
        </p:grpSpPr>
        <p:pic>
          <p:nvPicPr>
            <p:cNvPr id="4" name="รูปภาพ 3">
              <a:extLst>
                <a:ext uri="{FF2B5EF4-FFF2-40B4-BE49-F238E27FC236}">
                  <a16:creationId xmlns:a16="http://schemas.microsoft.com/office/drawing/2014/main" id="{B6E4A382-56B9-4548-B635-29589AEC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748" y="1768288"/>
              <a:ext cx="3058233" cy="1735547"/>
            </a:xfrm>
            <a:prstGeom prst="rect">
              <a:avLst/>
            </a:prstGeom>
          </p:spPr>
        </p:pic>
        <p:sp>
          <p:nvSpPr>
            <p:cNvPr id="9" name="กล่องข้อความ 8">
              <a:extLst>
                <a:ext uri="{FF2B5EF4-FFF2-40B4-BE49-F238E27FC236}">
                  <a16:creationId xmlns:a16="http://schemas.microsoft.com/office/drawing/2014/main" id="{9DB27EAB-5E13-4D62-A2B6-B5A902297B25}"/>
                </a:ext>
              </a:extLst>
            </p:cNvPr>
            <p:cNvSpPr txBox="1"/>
            <p:nvPr/>
          </p:nvSpPr>
          <p:spPr>
            <a:xfrm>
              <a:off x="1179811" y="3573074"/>
              <a:ext cx="2020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ภาพที่ 4</a:t>
              </a:r>
              <a:r>
                <a:rPr lang="en-US" sz="900" b="1" dirty="0">
                  <a:latin typeface="Prompt" panose="00000500000000000000" pitchFamily="2" charset="-34"/>
                  <a:cs typeface="Prompt" panose="00000500000000000000" pitchFamily="2" charset="-34"/>
                </a:rPr>
                <a:t>  </a:t>
              </a:r>
              <a:r>
                <a:rPr lang="en-US" sz="900" dirty="0">
                  <a:latin typeface="Prompt" panose="00000500000000000000" pitchFamily="2" charset="-34"/>
                  <a:cs typeface="Prompt" panose="00000500000000000000" pitchFamily="2" charset="-34"/>
                </a:rPr>
                <a:t>Equivalence Partitioning</a:t>
              </a:r>
            </a:p>
          </p:txBody>
        </p:sp>
      </p:grpSp>
      <p:sp>
        <p:nvSpPr>
          <p:cNvPr id="11" name="สามเหลี่ยมหน้าจั่ว 10">
            <a:extLst>
              <a:ext uri="{FF2B5EF4-FFF2-40B4-BE49-F238E27FC236}">
                <a16:creationId xmlns:a16="http://schemas.microsoft.com/office/drawing/2014/main" id="{D8D79D15-BDE0-4310-B1D5-6AD7C462C8D9}"/>
              </a:ext>
            </a:extLst>
          </p:cNvPr>
          <p:cNvSpPr/>
          <p:nvPr/>
        </p:nvSpPr>
        <p:spPr>
          <a:xfrm>
            <a:off x="8055429" y="4615543"/>
            <a:ext cx="1088571" cy="527957"/>
          </a:xfrm>
          <a:prstGeom prst="triangle">
            <a:avLst>
              <a:gd name="adj" fmla="val 99612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9</a:t>
            </a:r>
            <a:r>
              <a:rPr lang="en-US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/</a:t>
            </a:r>
            <a:r>
              <a:rPr lang="th-TH" sz="1000" dirty="0">
                <a:solidFill>
                  <a:schemeClr val="accent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35</a:t>
            </a:r>
            <a:endParaRPr lang="en-US" sz="1000" dirty="0">
              <a:solidFill>
                <a:schemeClr val="accent1"/>
              </a:solidFill>
              <a:latin typeface="Prompt Bold" panose="00000800000000000000" pitchFamily="2" charset="-34"/>
              <a:cs typeface="Prompt Bold" panose="000008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1953476"/>
      </p:ext>
    </p:extLst>
  </p:cSld>
  <p:clrMapOvr>
    <a:masterClrMapping/>
  </p:clrMapOvr>
</p:sld>
</file>

<file path=ppt/theme/theme1.xml><?xml version="1.0" encoding="utf-8"?>
<a:theme xmlns:a="http://schemas.openxmlformats.org/drawingml/2006/main" name="Reforestation Project Proposal  by Slidesgo">
  <a:themeElements>
    <a:clrScheme name="Simple Light">
      <a:dk1>
        <a:srgbClr val="841F00"/>
      </a:dk1>
      <a:lt1>
        <a:srgbClr val="FFFBEE"/>
      </a:lt1>
      <a:dk2>
        <a:srgbClr val="D6EDE4"/>
      </a:dk2>
      <a:lt2>
        <a:srgbClr val="83C4AD"/>
      </a:lt2>
      <a:accent1>
        <a:srgbClr val="1F684C"/>
      </a:accent1>
      <a:accent2>
        <a:srgbClr val="000000"/>
      </a:accent2>
      <a:accent3>
        <a:srgbClr val="FBDEAC"/>
      </a:accent3>
      <a:accent4>
        <a:srgbClr val="EBC177"/>
      </a:accent4>
      <a:accent5>
        <a:srgbClr val="C67A00"/>
      </a:accent5>
      <a:accent6>
        <a:srgbClr val="C43300"/>
      </a:accent6>
      <a:hlink>
        <a:srgbClr val="9F5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3558</Words>
  <Application>Microsoft Office PowerPoint</Application>
  <PresentationFormat>นำเสนอทางหน้าจอ (16:9)</PresentationFormat>
  <Paragraphs>750</Paragraphs>
  <Slides>37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7" baseType="lpstr">
      <vt:lpstr>Prompt</vt:lpstr>
      <vt:lpstr>UD Digi Kyokasho NP-B</vt:lpstr>
      <vt:lpstr>Arial</vt:lpstr>
      <vt:lpstr>Nunito</vt:lpstr>
      <vt:lpstr>Prompt Bold</vt:lpstr>
      <vt:lpstr>Cambria Math</vt:lpstr>
      <vt:lpstr>IBM Plex Sans Thai SemiBold</vt:lpstr>
      <vt:lpstr>Prompt Medium</vt:lpstr>
      <vt:lpstr>Chewy</vt:lpstr>
      <vt:lpstr>Reforestation Project Proposal  by Slidesgo</vt:lpstr>
      <vt:lpstr>การทดสอบฟังก์ชันในเว็บไซต์ Cube Human Resource Management (Cube HRM)</vt:lpstr>
      <vt:lpstr>งานนำเสนอ PowerPoint</vt:lpstr>
      <vt:lpstr>งานนำเสนอ PowerPoint</vt:lpstr>
      <vt:lpstr>งานนำเสนอ PowerPoint</vt:lpstr>
      <vt:lpstr>ที่มาและความสำคัญ</vt:lpstr>
      <vt:lpstr>วัตถุประสงค์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Thanks!</vt:lpstr>
      <vt:lpstr>งานนำเสนอ PowerPoint</vt:lpstr>
      <vt:lpstr>ขั้นตอนในการทดสอบ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Reforestation Project Proposal</dc:title>
  <cp:lastModifiedBy>Nipaphorn Khantikit</cp:lastModifiedBy>
  <cp:revision>71</cp:revision>
  <dcterms:modified xsi:type="dcterms:W3CDTF">2021-11-24T03:27:07Z</dcterms:modified>
</cp:coreProperties>
</file>