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260" r:id="rId3"/>
    <p:sldId id="257" r:id="rId4"/>
    <p:sldId id="306" r:id="rId5"/>
    <p:sldId id="314" r:id="rId6"/>
    <p:sldId id="305" r:id="rId7"/>
    <p:sldId id="308" r:id="rId8"/>
    <p:sldId id="270" r:id="rId9"/>
    <p:sldId id="311" r:id="rId10"/>
    <p:sldId id="312" r:id="rId11"/>
    <p:sldId id="309" r:id="rId12"/>
    <p:sldId id="285" r:id="rId13"/>
  </p:sldIdLst>
  <p:sldSz cx="9144000" cy="5143500" type="screen16x9"/>
  <p:notesSz cx="6858000" cy="9144000"/>
  <p:embeddedFontLst>
    <p:embeddedFont>
      <p:font typeface="Chewy" panose="020B0604020202020204" charset="0"/>
      <p:regular r:id="rId15"/>
    </p:embeddedFont>
    <p:embeddedFont>
      <p:font typeface="Inconsolata" panose="00000509000000000000" pitchFamily="49" charset="0"/>
      <p:regular r:id="rId16"/>
      <p:bold r:id="rId17"/>
    </p:embeddedFont>
    <p:embeddedFont>
      <p:font typeface="Maven Pro" panose="020B0604020202020204" charset="0"/>
      <p:regular r:id="rId18"/>
      <p:bold r:id="rId19"/>
    </p:embeddedFont>
    <p:embeddedFont>
      <p:font typeface="Montserrat" panose="020B0604020202020204" charset="0"/>
      <p:regular r:id="rId20"/>
      <p:bold r:id="rId21"/>
      <p:italic r:id="rId22"/>
      <p:boldItalic r:id="rId23"/>
    </p:embeddedFont>
    <p:embeddedFont>
      <p:font typeface="Nunito" panose="00000500000000000000" pitchFamily="2" charset="0"/>
      <p:regular r:id="rId24"/>
      <p:bold r:id="rId25"/>
      <p:italic r:id="rId26"/>
      <p:boldItalic r:id="rId27"/>
    </p:embeddedFont>
    <p:embeddedFont>
      <p:font typeface="Nunito SemiBold" panose="00000700000000000000" pitchFamily="2" charset="0"/>
      <p:regular r:id="rId28"/>
      <p:bold r:id="rId29"/>
      <p:italic r:id="rId30"/>
      <p:boldItalic r:id="rId31"/>
    </p:embeddedFont>
    <p:embeddedFont>
      <p:font typeface="Prompt" panose="00000500000000000000" pitchFamily="2" charset="-34"/>
      <p:regular r:id="rId32"/>
      <p:bold r:id="rId33"/>
      <p:italic r:id="rId34"/>
    </p:embeddedFont>
    <p:embeddedFont>
      <p:font typeface="Prompt Medium" panose="00000600000000000000" pitchFamily="2" charset="-34"/>
      <p:regular r:id="rId35"/>
      <p:italic r:id="rId36"/>
    </p:embeddedFont>
    <p:embeddedFont>
      <p:font typeface="UD Digi Kyokasho NP-B" panose="02020700000000000000" pitchFamily="18" charset="-128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E916B3-45C2-4239-97DD-9668D00272AC}">
  <a:tblStyle styleId="{35E916B3-45C2-4239-97DD-9668D0027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viewProps" Target="viewProp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" name="Google Shape;78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6" name="Google Shape;78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6" name="Google Shape;8146;g99bc3d0d5b_0_5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7" name="Google Shape;8147;g99bc3d0d5b_0_5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" name="Google Shape;7905;g99bc3d0d5b_0_2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6" name="Google Shape;7906;g99bc3d0d5b_0_2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" name="Google Shape;8960;g9fe1004dc8_0_39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1" name="Google Shape;8961;g9fe1004dc8_0_39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" name="Google Shape;9687;ga0fe23abdf_0_2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8" name="Google Shape;9688;ga0fe23abdf_0_2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14300" y="1275288"/>
            <a:ext cx="5915400" cy="19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23950" y="3332023"/>
            <a:ext cx="50961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927991" y="816641"/>
            <a:ext cx="161913" cy="145916"/>
            <a:chOff x="7737341" y="1046941"/>
            <a:chExt cx="161913" cy="145916"/>
          </a:xfrm>
        </p:grpSpPr>
        <p:sp>
          <p:nvSpPr>
            <p:cNvPr id="12" name="Google Shape;12;p2"/>
            <p:cNvSpPr/>
            <p:nvPr/>
          </p:nvSpPr>
          <p:spPr>
            <a:xfrm>
              <a:off x="773734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5" y="0"/>
                  </a:moveTo>
                  <a:cubicBezTo>
                    <a:pt x="0" y="0"/>
                    <a:pt x="0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789314" y="1046941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3128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121236" y="680018"/>
            <a:ext cx="134340" cy="121912"/>
            <a:chOff x="737385" y="1492952"/>
            <a:chExt cx="161913" cy="146935"/>
          </a:xfrm>
        </p:grpSpPr>
        <p:sp>
          <p:nvSpPr>
            <p:cNvPr id="16" name="Google Shape;16;p2"/>
            <p:cNvSpPr/>
            <p:nvPr/>
          </p:nvSpPr>
          <p:spPr>
            <a:xfrm>
              <a:off x="737385" y="1587881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5" y="1"/>
                  </a:moveTo>
                  <a:cubicBezTo>
                    <a:pt x="0" y="1"/>
                    <a:pt x="0" y="1735"/>
                    <a:pt x="1135" y="1735"/>
                  </a:cubicBezTo>
                  <a:cubicBezTo>
                    <a:pt x="2269" y="1735"/>
                    <a:pt x="2269" y="1"/>
                    <a:pt x="11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90346" y="1492952"/>
              <a:ext cx="66985" cy="52995"/>
            </a:xfrm>
            <a:custGeom>
              <a:avLst/>
              <a:gdLst/>
              <a:ahLst/>
              <a:cxnLst/>
              <a:rect l="l" t="t" r="r" b="b"/>
              <a:pathLst>
                <a:path w="2236" h="1769" extrusionOk="0">
                  <a:moveTo>
                    <a:pt x="1101" y="1"/>
                  </a:moveTo>
                  <a:cubicBezTo>
                    <a:pt x="0" y="1"/>
                    <a:pt x="0" y="1769"/>
                    <a:pt x="1101" y="1769"/>
                  </a:cubicBezTo>
                  <a:cubicBezTo>
                    <a:pt x="2235" y="1769"/>
                    <a:pt x="2235" y="1"/>
                    <a:pt x="1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2314" y="1587881"/>
              <a:ext cx="66985" cy="52006"/>
            </a:xfrm>
            <a:custGeom>
              <a:avLst/>
              <a:gdLst/>
              <a:ahLst/>
              <a:cxnLst/>
              <a:rect l="l" t="t" r="r" b="b"/>
              <a:pathLst>
                <a:path w="2236" h="1736" extrusionOk="0">
                  <a:moveTo>
                    <a:pt x="1101" y="1"/>
                  </a:moveTo>
                  <a:cubicBezTo>
                    <a:pt x="0" y="1"/>
                    <a:pt x="0" y="1735"/>
                    <a:pt x="1101" y="1735"/>
                  </a:cubicBezTo>
                  <a:cubicBezTo>
                    <a:pt x="2235" y="1735"/>
                    <a:pt x="2235" y="1"/>
                    <a:pt x="1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/>
          <p:nvPr/>
        </p:nvSpPr>
        <p:spPr>
          <a:xfrm>
            <a:off x="-171525" y="4556624"/>
            <a:ext cx="4086310" cy="637730"/>
          </a:xfrm>
          <a:custGeom>
            <a:avLst/>
            <a:gdLst/>
            <a:ahLst/>
            <a:cxnLst/>
            <a:rect l="l" t="t" r="r" b="b"/>
            <a:pathLst>
              <a:path w="97905" h="30032" extrusionOk="0">
                <a:moveTo>
                  <a:pt x="44865" y="0"/>
                </a:moveTo>
                <a:cubicBezTo>
                  <a:pt x="35852" y="0"/>
                  <a:pt x="31152" y="10788"/>
                  <a:pt x="24118" y="14321"/>
                </a:cubicBezTo>
                <a:cubicBezTo>
                  <a:pt x="23116" y="14844"/>
                  <a:pt x="22196" y="15064"/>
                  <a:pt x="21336" y="15064"/>
                </a:cubicBezTo>
                <a:cubicBezTo>
                  <a:pt x="16921" y="15064"/>
                  <a:pt x="14098" y="9288"/>
                  <a:pt x="10038" y="9288"/>
                </a:cubicBezTo>
                <a:cubicBezTo>
                  <a:pt x="8542" y="9288"/>
                  <a:pt x="6878" y="10072"/>
                  <a:pt x="4904" y="12219"/>
                </a:cubicBezTo>
                <a:cubicBezTo>
                  <a:pt x="334" y="17123"/>
                  <a:pt x="1" y="23394"/>
                  <a:pt x="1" y="30032"/>
                </a:cubicBezTo>
                <a:lnTo>
                  <a:pt x="97904" y="29365"/>
                </a:lnTo>
                <a:cubicBezTo>
                  <a:pt x="96503" y="23060"/>
                  <a:pt x="94435" y="16389"/>
                  <a:pt x="89164" y="12219"/>
                </a:cubicBezTo>
                <a:cubicBezTo>
                  <a:pt x="86788" y="10364"/>
                  <a:pt x="84812" y="9662"/>
                  <a:pt x="83045" y="9662"/>
                </a:cubicBezTo>
                <a:cubicBezTo>
                  <a:pt x="77791" y="9662"/>
                  <a:pt x="74389" y="15865"/>
                  <a:pt x="67849" y="16389"/>
                </a:cubicBezTo>
                <a:cubicBezTo>
                  <a:pt x="67634" y="16405"/>
                  <a:pt x="67423" y="16412"/>
                  <a:pt x="67215" y="16412"/>
                </a:cubicBezTo>
                <a:cubicBezTo>
                  <a:pt x="58294" y="16412"/>
                  <a:pt x="55750" y="2038"/>
                  <a:pt x="47568" y="311"/>
                </a:cubicBezTo>
                <a:cubicBezTo>
                  <a:pt x="46624" y="98"/>
                  <a:pt x="45725" y="0"/>
                  <a:pt x="448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571525" y="-47200"/>
            <a:ext cx="4656952" cy="727225"/>
          </a:xfrm>
          <a:custGeom>
            <a:avLst/>
            <a:gdLst/>
            <a:ahLst/>
            <a:cxnLst/>
            <a:rect l="l" t="t" r="r" b="b"/>
            <a:pathLst>
              <a:path w="97938" h="30032" extrusionOk="0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1416117" y="-251591"/>
            <a:ext cx="359392" cy="931707"/>
            <a:chOff x="1823086" y="-208516"/>
            <a:chExt cx="433159" cy="1122944"/>
          </a:xfrm>
        </p:grpSpPr>
        <p:sp>
          <p:nvSpPr>
            <p:cNvPr id="22" name="Google Shape;22;p2"/>
            <p:cNvSpPr/>
            <p:nvPr/>
          </p:nvSpPr>
          <p:spPr>
            <a:xfrm>
              <a:off x="1823086" y="-208516"/>
              <a:ext cx="386212" cy="1066577"/>
            </a:xfrm>
            <a:custGeom>
              <a:avLst/>
              <a:gdLst/>
              <a:ahLst/>
              <a:cxnLst/>
              <a:rect l="l" t="t" r="r" b="b"/>
              <a:pathLst>
                <a:path w="12892" h="35603" extrusionOk="0">
                  <a:moveTo>
                    <a:pt x="423" y="1"/>
                  </a:moveTo>
                  <a:cubicBezTo>
                    <a:pt x="221" y="1"/>
                    <a:pt x="0" y="239"/>
                    <a:pt x="116" y="494"/>
                  </a:cubicBezTo>
                  <a:cubicBezTo>
                    <a:pt x="2484" y="5898"/>
                    <a:pt x="2584" y="11702"/>
                    <a:pt x="3051" y="17506"/>
                  </a:cubicBezTo>
                  <a:cubicBezTo>
                    <a:pt x="3251" y="19908"/>
                    <a:pt x="3518" y="22309"/>
                    <a:pt x="4285" y="24644"/>
                  </a:cubicBezTo>
                  <a:cubicBezTo>
                    <a:pt x="4919" y="26579"/>
                    <a:pt x="5853" y="28414"/>
                    <a:pt x="7054" y="30048"/>
                  </a:cubicBezTo>
                  <a:cubicBezTo>
                    <a:pt x="8522" y="32083"/>
                    <a:pt x="10323" y="33851"/>
                    <a:pt x="12224" y="35519"/>
                  </a:cubicBezTo>
                  <a:cubicBezTo>
                    <a:pt x="12291" y="35578"/>
                    <a:pt x="12363" y="35602"/>
                    <a:pt x="12433" y="35602"/>
                  </a:cubicBezTo>
                  <a:cubicBezTo>
                    <a:pt x="12680" y="35602"/>
                    <a:pt x="12892" y="35293"/>
                    <a:pt x="12658" y="35085"/>
                  </a:cubicBezTo>
                  <a:cubicBezTo>
                    <a:pt x="9389" y="32183"/>
                    <a:pt x="6387" y="28947"/>
                    <a:pt x="4986" y="24744"/>
                  </a:cubicBezTo>
                  <a:cubicBezTo>
                    <a:pt x="4185" y="22376"/>
                    <a:pt x="3885" y="19941"/>
                    <a:pt x="3685" y="17506"/>
                  </a:cubicBezTo>
                  <a:cubicBezTo>
                    <a:pt x="3451" y="14771"/>
                    <a:pt x="3351" y="12002"/>
                    <a:pt x="3018" y="9267"/>
                  </a:cubicBezTo>
                  <a:cubicBezTo>
                    <a:pt x="2651" y="6131"/>
                    <a:pt x="1917" y="3062"/>
                    <a:pt x="649" y="160"/>
                  </a:cubicBezTo>
                  <a:cubicBezTo>
                    <a:pt x="598" y="48"/>
                    <a:pt x="513" y="1"/>
                    <a:pt x="4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901479" y="522606"/>
              <a:ext cx="65247" cy="106080"/>
            </a:xfrm>
            <a:custGeom>
              <a:avLst/>
              <a:gdLst/>
              <a:ahLst/>
              <a:cxnLst/>
              <a:rect l="l" t="t" r="r" b="b"/>
              <a:pathLst>
                <a:path w="2178" h="3541" extrusionOk="0">
                  <a:moveTo>
                    <a:pt x="1846" y="0"/>
                  </a:moveTo>
                  <a:cubicBezTo>
                    <a:pt x="1788" y="0"/>
                    <a:pt x="1726" y="21"/>
                    <a:pt x="1668" y="71"/>
                  </a:cubicBezTo>
                  <a:cubicBezTo>
                    <a:pt x="934" y="671"/>
                    <a:pt x="301" y="1171"/>
                    <a:pt x="101" y="2139"/>
                  </a:cubicBezTo>
                  <a:cubicBezTo>
                    <a:pt x="0" y="2706"/>
                    <a:pt x="101" y="3506"/>
                    <a:pt x="834" y="3540"/>
                  </a:cubicBezTo>
                  <a:cubicBezTo>
                    <a:pt x="844" y="3540"/>
                    <a:pt x="854" y="3540"/>
                    <a:pt x="864" y="3540"/>
                  </a:cubicBezTo>
                  <a:cubicBezTo>
                    <a:pt x="2166" y="3540"/>
                    <a:pt x="2003" y="1332"/>
                    <a:pt x="2102" y="471"/>
                  </a:cubicBezTo>
                  <a:cubicBezTo>
                    <a:pt x="2102" y="438"/>
                    <a:pt x="2102" y="404"/>
                    <a:pt x="2102" y="371"/>
                  </a:cubicBezTo>
                  <a:cubicBezTo>
                    <a:pt x="2177" y="195"/>
                    <a:pt x="2026" y="0"/>
                    <a:pt x="1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989398" y="567180"/>
              <a:ext cx="101975" cy="56080"/>
            </a:xfrm>
            <a:custGeom>
              <a:avLst/>
              <a:gdLst/>
              <a:ahLst/>
              <a:cxnLst/>
              <a:rect l="l" t="t" r="r" b="b"/>
              <a:pathLst>
                <a:path w="3404" h="1872" extrusionOk="0">
                  <a:moveTo>
                    <a:pt x="1758" y="1"/>
                  </a:moveTo>
                  <a:cubicBezTo>
                    <a:pt x="1190" y="1"/>
                    <a:pt x="644" y="250"/>
                    <a:pt x="134" y="517"/>
                  </a:cubicBezTo>
                  <a:cubicBezTo>
                    <a:pt x="1" y="584"/>
                    <a:pt x="1" y="751"/>
                    <a:pt x="68" y="851"/>
                  </a:cubicBezTo>
                  <a:cubicBezTo>
                    <a:pt x="1" y="951"/>
                    <a:pt x="1" y="1118"/>
                    <a:pt x="134" y="1218"/>
                  </a:cubicBezTo>
                  <a:cubicBezTo>
                    <a:pt x="545" y="1550"/>
                    <a:pt x="1323" y="1872"/>
                    <a:pt x="2004" y="1872"/>
                  </a:cubicBezTo>
                  <a:cubicBezTo>
                    <a:pt x="2484" y="1872"/>
                    <a:pt x="2916" y="1712"/>
                    <a:pt x="3136" y="1285"/>
                  </a:cubicBezTo>
                  <a:cubicBezTo>
                    <a:pt x="3403" y="751"/>
                    <a:pt x="2836" y="284"/>
                    <a:pt x="2403" y="117"/>
                  </a:cubicBezTo>
                  <a:cubicBezTo>
                    <a:pt x="2185" y="35"/>
                    <a:pt x="1970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83407" y="656626"/>
              <a:ext cx="63001" cy="103084"/>
            </a:xfrm>
            <a:custGeom>
              <a:avLst/>
              <a:gdLst/>
              <a:ahLst/>
              <a:cxnLst/>
              <a:rect l="l" t="t" r="r" b="b"/>
              <a:pathLst>
                <a:path w="2103" h="3441" extrusionOk="0">
                  <a:moveTo>
                    <a:pt x="1197" y="1"/>
                  </a:moveTo>
                  <a:cubicBezTo>
                    <a:pt x="1137" y="1"/>
                    <a:pt x="1077" y="30"/>
                    <a:pt x="1035" y="100"/>
                  </a:cubicBezTo>
                  <a:cubicBezTo>
                    <a:pt x="534" y="667"/>
                    <a:pt x="1" y="1401"/>
                    <a:pt x="67" y="2168"/>
                  </a:cubicBezTo>
                  <a:cubicBezTo>
                    <a:pt x="134" y="2668"/>
                    <a:pt x="368" y="3335"/>
                    <a:pt x="935" y="3436"/>
                  </a:cubicBezTo>
                  <a:cubicBezTo>
                    <a:pt x="964" y="3439"/>
                    <a:pt x="993" y="3440"/>
                    <a:pt x="1021" y="3440"/>
                  </a:cubicBezTo>
                  <a:cubicBezTo>
                    <a:pt x="1593" y="3440"/>
                    <a:pt x="1840" y="2812"/>
                    <a:pt x="1935" y="2335"/>
                  </a:cubicBezTo>
                  <a:cubicBezTo>
                    <a:pt x="2102" y="1568"/>
                    <a:pt x="1935" y="967"/>
                    <a:pt x="1602" y="267"/>
                  </a:cubicBezTo>
                  <a:cubicBezTo>
                    <a:pt x="1569" y="167"/>
                    <a:pt x="1502" y="133"/>
                    <a:pt x="1402" y="133"/>
                  </a:cubicBezTo>
                  <a:cubicBezTo>
                    <a:pt x="1363" y="56"/>
                    <a:pt x="1280" y="1"/>
                    <a:pt x="1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070337" y="678254"/>
              <a:ext cx="94965" cy="57249"/>
            </a:xfrm>
            <a:custGeom>
              <a:avLst/>
              <a:gdLst/>
              <a:ahLst/>
              <a:cxnLst/>
              <a:rect l="l" t="t" r="r" b="b"/>
              <a:pathLst>
                <a:path w="3170" h="1911" extrusionOk="0">
                  <a:moveTo>
                    <a:pt x="1804" y="0"/>
                  </a:moveTo>
                  <a:cubicBezTo>
                    <a:pt x="1160" y="0"/>
                    <a:pt x="531" y="518"/>
                    <a:pt x="101" y="979"/>
                  </a:cubicBezTo>
                  <a:cubicBezTo>
                    <a:pt x="1" y="1079"/>
                    <a:pt x="34" y="1246"/>
                    <a:pt x="101" y="1313"/>
                  </a:cubicBezTo>
                  <a:cubicBezTo>
                    <a:pt x="34" y="1446"/>
                    <a:pt x="34" y="1613"/>
                    <a:pt x="168" y="1679"/>
                  </a:cubicBezTo>
                  <a:cubicBezTo>
                    <a:pt x="455" y="1864"/>
                    <a:pt x="794" y="1910"/>
                    <a:pt x="1128" y="1910"/>
                  </a:cubicBezTo>
                  <a:cubicBezTo>
                    <a:pt x="1337" y="1910"/>
                    <a:pt x="1543" y="1892"/>
                    <a:pt x="1735" y="1880"/>
                  </a:cubicBezTo>
                  <a:cubicBezTo>
                    <a:pt x="2269" y="1780"/>
                    <a:pt x="2836" y="1613"/>
                    <a:pt x="3003" y="1046"/>
                  </a:cubicBezTo>
                  <a:cubicBezTo>
                    <a:pt x="3170" y="445"/>
                    <a:pt x="2436" y="45"/>
                    <a:pt x="1969" y="12"/>
                  </a:cubicBezTo>
                  <a:cubicBezTo>
                    <a:pt x="1914" y="4"/>
                    <a:pt x="1859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099334" y="780941"/>
              <a:ext cx="43888" cy="88704"/>
            </a:xfrm>
            <a:custGeom>
              <a:avLst/>
              <a:gdLst/>
              <a:ahLst/>
              <a:cxnLst/>
              <a:rect l="l" t="t" r="r" b="b"/>
              <a:pathLst>
                <a:path w="1465" h="2961" extrusionOk="0">
                  <a:moveTo>
                    <a:pt x="695" y="1"/>
                  </a:moveTo>
                  <a:cubicBezTo>
                    <a:pt x="640" y="1"/>
                    <a:pt x="585" y="16"/>
                    <a:pt x="534" y="53"/>
                  </a:cubicBezTo>
                  <a:cubicBezTo>
                    <a:pt x="100" y="453"/>
                    <a:pt x="34" y="1087"/>
                    <a:pt x="34" y="1621"/>
                  </a:cubicBezTo>
                  <a:cubicBezTo>
                    <a:pt x="0" y="2054"/>
                    <a:pt x="167" y="2755"/>
                    <a:pt x="634" y="2921"/>
                  </a:cubicBezTo>
                  <a:cubicBezTo>
                    <a:pt x="703" y="2948"/>
                    <a:pt x="768" y="2961"/>
                    <a:pt x="827" y="2961"/>
                  </a:cubicBezTo>
                  <a:cubicBezTo>
                    <a:pt x="1285" y="2961"/>
                    <a:pt x="1464" y="2238"/>
                    <a:pt x="1435" y="1854"/>
                  </a:cubicBezTo>
                  <a:cubicBezTo>
                    <a:pt x="1401" y="1354"/>
                    <a:pt x="1134" y="953"/>
                    <a:pt x="1001" y="520"/>
                  </a:cubicBezTo>
                  <a:cubicBezTo>
                    <a:pt x="1001" y="486"/>
                    <a:pt x="1001" y="420"/>
                    <a:pt x="968" y="386"/>
                  </a:cubicBezTo>
                  <a:cubicBezTo>
                    <a:pt x="1072" y="204"/>
                    <a:pt x="891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147293" y="762369"/>
              <a:ext cx="82952" cy="56680"/>
            </a:xfrm>
            <a:custGeom>
              <a:avLst/>
              <a:gdLst/>
              <a:ahLst/>
              <a:cxnLst/>
              <a:rect l="l" t="t" r="r" b="b"/>
              <a:pathLst>
                <a:path w="2769" h="1892" extrusionOk="0">
                  <a:moveTo>
                    <a:pt x="1861" y="1"/>
                  </a:moveTo>
                  <a:cubicBezTo>
                    <a:pt x="1818" y="1"/>
                    <a:pt x="1776" y="2"/>
                    <a:pt x="1735" y="6"/>
                  </a:cubicBezTo>
                  <a:cubicBezTo>
                    <a:pt x="1034" y="106"/>
                    <a:pt x="501" y="706"/>
                    <a:pt x="200" y="1307"/>
                  </a:cubicBezTo>
                  <a:cubicBezTo>
                    <a:pt x="67" y="1407"/>
                    <a:pt x="0" y="1640"/>
                    <a:pt x="200" y="1740"/>
                  </a:cubicBezTo>
                  <a:cubicBezTo>
                    <a:pt x="412" y="1842"/>
                    <a:pt x="680" y="1892"/>
                    <a:pt x="962" y="1892"/>
                  </a:cubicBezTo>
                  <a:cubicBezTo>
                    <a:pt x="1791" y="1892"/>
                    <a:pt x="2744" y="1461"/>
                    <a:pt x="2769" y="639"/>
                  </a:cubicBezTo>
                  <a:cubicBezTo>
                    <a:pt x="2769" y="156"/>
                    <a:pt x="2276" y="1"/>
                    <a:pt x="1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182251" y="841122"/>
              <a:ext cx="73995" cy="73306"/>
            </a:xfrm>
            <a:custGeom>
              <a:avLst/>
              <a:gdLst/>
              <a:ahLst/>
              <a:cxnLst/>
              <a:rect l="l" t="t" r="r" b="b"/>
              <a:pathLst>
                <a:path w="2470" h="2447" extrusionOk="0">
                  <a:moveTo>
                    <a:pt x="267" y="0"/>
                  </a:moveTo>
                  <a:cubicBezTo>
                    <a:pt x="132" y="0"/>
                    <a:pt x="1" y="82"/>
                    <a:pt x="1" y="245"/>
                  </a:cubicBezTo>
                  <a:cubicBezTo>
                    <a:pt x="1" y="779"/>
                    <a:pt x="368" y="1346"/>
                    <a:pt x="668" y="1713"/>
                  </a:cubicBezTo>
                  <a:cubicBezTo>
                    <a:pt x="889" y="1989"/>
                    <a:pt x="1269" y="2447"/>
                    <a:pt x="1657" y="2447"/>
                  </a:cubicBezTo>
                  <a:cubicBezTo>
                    <a:pt x="1739" y="2447"/>
                    <a:pt x="1821" y="2426"/>
                    <a:pt x="1902" y="2380"/>
                  </a:cubicBezTo>
                  <a:cubicBezTo>
                    <a:pt x="2469" y="2080"/>
                    <a:pt x="2236" y="1346"/>
                    <a:pt x="1936" y="946"/>
                  </a:cubicBezTo>
                  <a:cubicBezTo>
                    <a:pt x="1569" y="546"/>
                    <a:pt x="1002" y="79"/>
                    <a:pt x="434" y="45"/>
                  </a:cubicBezTo>
                  <a:cubicBezTo>
                    <a:pt x="384" y="15"/>
                    <a:pt x="325" y="0"/>
                    <a:pt x="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-267638" y="216535"/>
            <a:ext cx="1166826" cy="746025"/>
            <a:chOff x="-206267" y="355694"/>
            <a:chExt cx="1406323" cy="899150"/>
          </a:xfrm>
        </p:grpSpPr>
        <p:sp>
          <p:nvSpPr>
            <p:cNvPr id="31" name="Google Shape;31;p2"/>
            <p:cNvSpPr/>
            <p:nvPr/>
          </p:nvSpPr>
          <p:spPr>
            <a:xfrm>
              <a:off x="-206267" y="355694"/>
              <a:ext cx="1329334" cy="847138"/>
            </a:xfrm>
            <a:custGeom>
              <a:avLst/>
              <a:gdLst/>
              <a:ahLst/>
              <a:cxnLst/>
              <a:rect l="l" t="t" r="r" b="b"/>
              <a:pathLst>
                <a:path w="44374" h="28278" extrusionOk="0">
                  <a:moveTo>
                    <a:pt x="486" y="0"/>
                  </a:moveTo>
                  <a:cubicBezTo>
                    <a:pt x="131" y="0"/>
                    <a:pt x="1" y="542"/>
                    <a:pt x="380" y="606"/>
                  </a:cubicBezTo>
                  <a:cubicBezTo>
                    <a:pt x="7585" y="1873"/>
                    <a:pt x="13723" y="6143"/>
                    <a:pt x="19227" y="10713"/>
                  </a:cubicBezTo>
                  <a:cubicBezTo>
                    <a:pt x="21862" y="12914"/>
                    <a:pt x="24397" y="15149"/>
                    <a:pt x="26832" y="17518"/>
                  </a:cubicBezTo>
                  <a:cubicBezTo>
                    <a:pt x="29134" y="19786"/>
                    <a:pt x="31436" y="22021"/>
                    <a:pt x="34038" y="23956"/>
                  </a:cubicBezTo>
                  <a:cubicBezTo>
                    <a:pt x="35472" y="24990"/>
                    <a:pt x="37006" y="25957"/>
                    <a:pt x="38641" y="26658"/>
                  </a:cubicBezTo>
                  <a:cubicBezTo>
                    <a:pt x="39408" y="27025"/>
                    <a:pt x="40242" y="27325"/>
                    <a:pt x="41076" y="27592"/>
                  </a:cubicBezTo>
                  <a:cubicBezTo>
                    <a:pt x="42010" y="27858"/>
                    <a:pt x="42944" y="27925"/>
                    <a:pt x="43845" y="28259"/>
                  </a:cubicBezTo>
                  <a:cubicBezTo>
                    <a:pt x="43882" y="28271"/>
                    <a:pt x="43918" y="28277"/>
                    <a:pt x="43951" y="28277"/>
                  </a:cubicBezTo>
                  <a:cubicBezTo>
                    <a:pt x="44271" y="28277"/>
                    <a:pt x="44374" y="27746"/>
                    <a:pt x="44011" y="27625"/>
                  </a:cubicBezTo>
                  <a:cubicBezTo>
                    <a:pt x="43211" y="27358"/>
                    <a:pt x="42377" y="27291"/>
                    <a:pt x="41543" y="27058"/>
                  </a:cubicBezTo>
                  <a:cubicBezTo>
                    <a:pt x="40776" y="26858"/>
                    <a:pt x="40008" y="26591"/>
                    <a:pt x="39241" y="26257"/>
                  </a:cubicBezTo>
                  <a:cubicBezTo>
                    <a:pt x="37774" y="25624"/>
                    <a:pt x="36373" y="24823"/>
                    <a:pt x="35038" y="23889"/>
                  </a:cubicBezTo>
                  <a:cubicBezTo>
                    <a:pt x="32370" y="22054"/>
                    <a:pt x="30035" y="19786"/>
                    <a:pt x="27733" y="17518"/>
                  </a:cubicBezTo>
                  <a:cubicBezTo>
                    <a:pt x="25298" y="15183"/>
                    <a:pt x="22796" y="12914"/>
                    <a:pt x="20194" y="10713"/>
                  </a:cubicBezTo>
                  <a:cubicBezTo>
                    <a:pt x="17492" y="8445"/>
                    <a:pt x="14657" y="6243"/>
                    <a:pt x="11622" y="4375"/>
                  </a:cubicBezTo>
                  <a:cubicBezTo>
                    <a:pt x="8219" y="2307"/>
                    <a:pt x="4483" y="706"/>
                    <a:pt x="547" y="5"/>
                  </a:cubicBezTo>
                  <a:cubicBezTo>
                    <a:pt x="526" y="2"/>
                    <a:pt x="506" y="0"/>
                    <a:pt x="4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494" y="885935"/>
              <a:ext cx="69981" cy="159014"/>
            </a:xfrm>
            <a:custGeom>
              <a:avLst/>
              <a:gdLst/>
              <a:ahLst/>
              <a:cxnLst/>
              <a:rect l="l" t="t" r="r" b="b"/>
              <a:pathLst>
                <a:path w="2336" h="5308" extrusionOk="0">
                  <a:moveTo>
                    <a:pt x="793" y="0"/>
                  </a:moveTo>
                  <a:cubicBezTo>
                    <a:pt x="659" y="0"/>
                    <a:pt x="517" y="84"/>
                    <a:pt x="501" y="250"/>
                  </a:cubicBezTo>
                  <a:cubicBezTo>
                    <a:pt x="401" y="1385"/>
                    <a:pt x="0" y="2419"/>
                    <a:pt x="267" y="3553"/>
                  </a:cubicBezTo>
                  <a:cubicBezTo>
                    <a:pt x="401" y="4020"/>
                    <a:pt x="601" y="5020"/>
                    <a:pt x="1101" y="5254"/>
                  </a:cubicBezTo>
                  <a:cubicBezTo>
                    <a:pt x="1185" y="5291"/>
                    <a:pt x="1261" y="5308"/>
                    <a:pt x="1330" y="5308"/>
                  </a:cubicBezTo>
                  <a:cubicBezTo>
                    <a:pt x="1508" y="5308"/>
                    <a:pt x="1639" y="5198"/>
                    <a:pt x="1735" y="5054"/>
                  </a:cubicBezTo>
                  <a:cubicBezTo>
                    <a:pt x="1768" y="5020"/>
                    <a:pt x="1802" y="4987"/>
                    <a:pt x="1802" y="4954"/>
                  </a:cubicBezTo>
                  <a:cubicBezTo>
                    <a:pt x="1902" y="4754"/>
                    <a:pt x="1968" y="4553"/>
                    <a:pt x="2035" y="4353"/>
                  </a:cubicBezTo>
                  <a:cubicBezTo>
                    <a:pt x="2335" y="3119"/>
                    <a:pt x="1535" y="1818"/>
                    <a:pt x="1235" y="651"/>
                  </a:cubicBezTo>
                  <a:cubicBezTo>
                    <a:pt x="1201" y="517"/>
                    <a:pt x="1101" y="484"/>
                    <a:pt x="1001" y="484"/>
                  </a:cubicBezTo>
                  <a:cubicBezTo>
                    <a:pt x="1001" y="384"/>
                    <a:pt x="1034" y="317"/>
                    <a:pt x="1034" y="250"/>
                  </a:cubicBezTo>
                  <a:cubicBezTo>
                    <a:pt x="1051" y="84"/>
                    <a:pt x="926" y="0"/>
                    <a:pt x="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2218" y="915411"/>
              <a:ext cx="138134" cy="70969"/>
            </a:xfrm>
            <a:custGeom>
              <a:avLst/>
              <a:gdLst/>
              <a:ahLst/>
              <a:cxnLst/>
              <a:rect l="l" t="t" r="r" b="b"/>
              <a:pathLst>
                <a:path w="4611" h="2369" extrusionOk="0">
                  <a:moveTo>
                    <a:pt x="3670" y="0"/>
                  </a:moveTo>
                  <a:cubicBezTo>
                    <a:pt x="3399" y="0"/>
                    <a:pt x="3117" y="57"/>
                    <a:pt x="2942" y="100"/>
                  </a:cubicBezTo>
                  <a:cubicBezTo>
                    <a:pt x="1875" y="300"/>
                    <a:pt x="974" y="1034"/>
                    <a:pt x="207" y="1735"/>
                  </a:cubicBezTo>
                  <a:cubicBezTo>
                    <a:pt x="0" y="1916"/>
                    <a:pt x="174" y="2177"/>
                    <a:pt x="387" y="2177"/>
                  </a:cubicBezTo>
                  <a:cubicBezTo>
                    <a:pt x="448" y="2177"/>
                    <a:pt x="514" y="2154"/>
                    <a:pt x="574" y="2102"/>
                  </a:cubicBezTo>
                  <a:cubicBezTo>
                    <a:pt x="607" y="2202"/>
                    <a:pt x="674" y="2269"/>
                    <a:pt x="774" y="2269"/>
                  </a:cubicBezTo>
                  <a:cubicBezTo>
                    <a:pt x="807" y="2302"/>
                    <a:pt x="841" y="2302"/>
                    <a:pt x="874" y="2302"/>
                  </a:cubicBezTo>
                  <a:cubicBezTo>
                    <a:pt x="908" y="2302"/>
                    <a:pt x="941" y="2335"/>
                    <a:pt x="1008" y="2335"/>
                  </a:cubicBezTo>
                  <a:cubicBezTo>
                    <a:pt x="1041" y="2369"/>
                    <a:pt x="1108" y="2369"/>
                    <a:pt x="1174" y="2369"/>
                  </a:cubicBezTo>
                  <a:cubicBezTo>
                    <a:pt x="1241" y="2335"/>
                    <a:pt x="1308" y="2335"/>
                    <a:pt x="1375" y="2302"/>
                  </a:cubicBezTo>
                  <a:cubicBezTo>
                    <a:pt x="1508" y="2302"/>
                    <a:pt x="1675" y="2269"/>
                    <a:pt x="1842" y="2202"/>
                  </a:cubicBezTo>
                  <a:cubicBezTo>
                    <a:pt x="3076" y="2068"/>
                    <a:pt x="4610" y="1635"/>
                    <a:pt x="4410" y="434"/>
                  </a:cubicBezTo>
                  <a:cubicBezTo>
                    <a:pt x="4354" y="95"/>
                    <a:pt x="4021" y="0"/>
                    <a:pt x="3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51374" y="1028883"/>
              <a:ext cx="62971" cy="125642"/>
            </a:xfrm>
            <a:custGeom>
              <a:avLst/>
              <a:gdLst/>
              <a:ahLst/>
              <a:cxnLst/>
              <a:rect l="l" t="t" r="r" b="b"/>
              <a:pathLst>
                <a:path w="2102" h="4194" extrusionOk="0">
                  <a:moveTo>
                    <a:pt x="680" y="0"/>
                  </a:moveTo>
                  <a:cubicBezTo>
                    <a:pt x="571" y="0"/>
                    <a:pt x="457" y="56"/>
                    <a:pt x="401" y="182"/>
                  </a:cubicBezTo>
                  <a:cubicBezTo>
                    <a:pt x="0" y="1116"/>
                    <a:pt x="34" y="2283"/>
                    <a:pt x="367" y="3251"/>
                  </a:cubicBezTo>
                  <a:cubicBezTo>
                    <a:pt x="491" y="3621"/>
                    <a:pt x="816" y="4194"/>
                    <a:pt x="1207" y="4194"/>
                  </a:cubicBezTo>
                  <a:cubicBezTo>
                    <a:pt x="1343" y="4194"/>
                    <a:pt x="1488" y="4124"/>
                    <a:pt x="1635" y="3951"/>
                  </a:cubicBezTo>
                  <a:cubicBezTo>
                    <a:pt x="2102" y="3351"/>
                    <a:pt x="1868" y="2450"/>
                    <a:pt x="1735" y="1783"/>
                  </a:cubicBezTo>
                  <a:cubicBezTo>
                    <a:pt x="1635" y="1416"/>
                    <a:pt x="1435" y="349"/>
                    <a:pt x="934" y="282"/>
                  </a:cubicBezTo>
                  <a:cubicBezTo>
                    <a:pt x="973" y="107"/>
                    <a:pt x="832" y="0"/>
                    <a:pt x="6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53402" y="1015612"/>
              <a:ext cx="117823" cy="84001"/>
            </a:xfrm>
            <a:custGeom>
              <a:avLst/>
              <a:gdLst/>
              <a:ahLst/>
              <a:cxnLst/>
              <a:rect l="l" t="t" r="r" b="b"/>
              <a:pathLst>
                <a:path w="3933" h="2804" extrusionOk="0">
                  <a:moveTo>
                    <a:pt x="2844" y="0"/>
                  </a:moveTo>
                  <a:cubicBezTo>
                    <a:pt x="2375" y="0"/>
                    <a:pt x="1847" y="391"/>
                    <a:pt x="1531" y="658"/>
                  </a:cubicBezTo>
                  <a:cubicBezTo>
                    <a:pt x="964" y="1092"/>
                    <a:pt x="297" y="1759"/>
                    <a:pt x="64" y="2493"/>
                  </a:cubicBezTo>
                  <a:cubicBezTo>
                    <a:pt x="1" y="2681"/>
                    <a:pt x="160" y="2803"/>
                    <a:pt x="321" y="2803"/>
                  </a:cubicBezTo>
                  <a:cubicBezTo>
                    <a:pt x="417" y="2803"/>
                    <a:pt x="514" y="2759"/>
                    <a:pt x="564" y="2660"/>
                  </a:cubicBezTo>
                  <a:cubicBezTo>
                    <a:pt x="588" y="2708"/>
                    <a:pt x="631" y="2739"/>
                    <a:pt x="691" y="2739"/>
                  </a:cubicBezTo>
                  <a:cubicBezTo>
                    <a:pt x="713" y="2739"/>
                    <a:pt x="737" y="2735"/>
                    <a:pt x="764" y="2726"/>
                  </a:cubicBezTo>
                  <a:cubicBezTo>
                    <a:pt x="1565" y="2626"/>
                    <a:pt x="2465" y="2459"/>
                    <a:pt x="3132" y="1959"/>
                  </a:cubicBezTo>
                  <a:cubicBezTo>
                    <a:pt x="3666" y="1559"/>
                    <a:pt x="3933" y="691"/>
                    <a:pt x="3333" y="191"/>
                  </a:cubicBezTo>
                  <a:cubicBezTo>
                    <a:pt x="3187" y="55"/>
                    <a:pt x="3020" y="0"/>
                    <a:pt x="2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921251" y="1139478"/>
              <a:ext cx="62971" cy="115366"/>
            </a:xfrm>
            <a:custGeom>
              <a:avLst/>
              <a:gdLst/>
              <a:ahLst/>
              <a:cxnLst/>
              <a:rect l="l" t="t" r="r" b="b"/>
              <a:pathLst>
                <a:path w="2102" h="3851" extrusionOk="0">
                  <a:moveTo>
                    <a:pt x="388" y="1"/>
                  </a:moveTo>
                  <a:cubicBezTo>
                    <a:pt x="284" y="1"/>
                    <a:pt x="184" y="59"/>
                    <a:pt x="167" y="192"/>
                  </a:cubicBezTo>
                  <a:cubicBezTo>
                    <a:pt x="0" y="1193"/>
                    <a:pt x="67" y="2127"/>
                    <a:pt x="467" y="3028"/>
                  </a:cubicBezTo>
                  <a:cubicBezTo>
                    <a:pt x="597" y="3288"/>
                    <a:pt x="929" y="3851"/>
                    <a:pt x="1291" y="3851"/>
                  </a:cubicBezTo>
                  <a:cubicBezTo>
                    <a:pt x="1393" y="3851"/>
                    <a:pt x="1498" y="3806"/>
                    <a:pt x="1601" y="3695"/>
                  </a:cubicBezTo>
                  <a:cubicBezTo>
                    <a:pt x="2102" y="3161"/>
                    <a:pt x="1968" y="2394"/>
                    <a:pt x="1768" y="1760"/>
                  </a:cubicBezTo>
                  <a:cubicBezTo>
                    <a:pt x="1601" y="1193"/>
                    <a:pt x="1301" y="393"/>
                    <a:pt x="701" y="192"/>
                  </a:cubicBezTo>
                  <a:cubicBezTo>
                    <a:pt x="684" y="176"/>
                    <a:pt x="676" y="176"/>
                    <a:pt x="667" y="176"/>
                  </a:cubicBezTo>
                  <a:cubicBezTo>
                    <a:pt x="659" y="176"/>
                    <a:pt x="651" y="176"/>
                    <a:pt x="634" y="159"/>
                  </a:cubicBezTo>
                  <a:cubicBezTo>
                    <a:pt x="601" y="59"/>
                    <a:pt x="492" y="1"/>
                    <a:pt x="3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999165" y="1094485"/>
              <a:ext cx="88974" cy="73576"/>
            </a:xfrm>
            <a:custGeom>
              <a:avLst/>
              <a:gdLst/>
              <a:ahLst/>
              <a:cxnLst/>
              <a:rect l="l" t="t" r="r" b="b"/>
              <a:pathLst>
                <a:path w="2970" h="2456" extrusionOk="0">
                  <a:moveTo>
                    <a:pt x="2122" y="1"/>
                  </a:moveTo>
                  <a:cubicBezTo>
                    <a:pt x="1736" y="1"/>
                    <a:pt x="1337" y="359"/>
                    <a:pt x="1102" y="594"/>
                  </a:cubicBezTo>
                  <a:cubicBezTo>
                    <a:pt x="668" y="961"/>
                    <a:pt x="201" y="1494"/>
                    <a:pt x="34" y="2028"/>
                  </a:cubicBezTo>
                  <a:cubicBezTo>
                    <a:pt x="1" y="2228"/>
                    <a:pt x="101" y="2328"/>
                    <a:pt x="234" y="2362"/>
                  </a:cubicBezTo>
                  <a:cubicBezTo>
                    <a:pt x="305" y="2409"/>
                    <a:pt x="376" y="2456"/>
                    <a:pt x="459" y="2456"/>
                  </a:cubicBezTo>
                  <a:cubicBezTo>
                    <a:pt x="493" y="2456"/>
                    <a:pt x="529" y="2448"/>
                    <a:pt x="568" y="2428"/>
                  </a:cubicBezTo>
                  <a:cubicBezTo>
                    <a:pt x="1168" y="2161"/>
                    <a:pt x="1769" y="2061"/>
                    <a:pt x="2303" y="1628"/>
                  </a:cubicBezTo>
                  <a:cubicBezTo>
                    <a:pt x="2670" y="1327"/>
                    <a:pt x="2970" y="427"/>
                    <a:pt x="2436" y="93"/>
                  </a:cubicBezTo>
                  <a:cubicBezTo>
                    <a:pt x="2335" y="28"/>
                    <a:pt x="2229" y="1"/>
                    <a:pt x="2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60693" y="1176263"/>
              <a:ext cx="139362" cy="76422"/>
            </a:xfrm>
            <a:custGeom>
              <a:avLst/>
              <a:gdLst/>
              <a:ahLst/>
              <a:cxnLst/>
              <a:rect l="l" t="t" r="r" b="b"/>
              <a:pathLst>
                <a:path w="4652" h="2551" extrusionOk="0">
                  <a:moveTo>
                    <a:pt x="368" y="0"/>
                  </a:moveTo>
                  <a:cubicBezTo>
                    <a:pt x="187" y="0"/>
                    <a:pt x="0" y="192"/>
                    <a:pt x="115" y="399"/>
                  </a:cubicBezTo>
                  <a:cubicBezTo>
                    <a:pt x="482" y="1099"/>
                    <a:pt x="1383" y="1633"/>
                    <a:pt x="2050" y="2033"/>
                  </a:cubicBezTo>
                  <a:cubicBezTo>
                    <a:pt x="2413" y="2238"/>
                    <a:pt x="2977" y="2550"/>
                    <a:pt x="3458" y="2550"/>
                  </a:cubicBezTo>
                  <a:cubicBezTo>
                    <a:pt x="3684" y="2550"/>
                    <a:pt x="3891" y="2481"/>
                    <a:pt x="4051" y="2300"/>
                  </a:cubicBezTo>
                  <a:cubicBezTo>
                    <a:pt x="4652" y="1666"/>
                    <a:pt x="3885" y="966"/>
                    <a:pt x="3351" y="732"/>
                  </a:cubicBezTo>
                  <a:cubicBezTo>
                    <a:pt x="2484" y="365"/>
                    <a:pt x="1516" y="299"/>
                    <a:pt x="616" y="165"/>
                  </a:cubicBezTo>
                  <a:cubicBezTo>
                    <a:pt x="582" y="165"/>
                    <a:pt x="582" y="132"/>
                    <a:pt x="582" y="132"/>
                  </a:cubicBezTo>
                  <a:cubicBezTo>
                    <a:pt x="530" y="39"/>
                    <a:pt x="450" y="0"/>
                    <a:pt x="3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-139161" y="-170594"/>
            <a:ext cx="747610" cy="722927"/>
            <a:chOff x="-168381" y="-168706"/>
            <a:chExt cx="901061" cy="871312"/>
          </a:xfrm>
        </p:grpSpPr>
        <p:sp>
          <p:nvSpPr>
            <p:cNvPr id="40" name="Google Shape;40;p2"/>
            <p:cNvSpPr/>
            <p:nvPr/>
          </p:nvSpPr>
          <p:spPr>
            <a:xfrm>
              <a:off x="-157717" y="-134796"/>
              <a:ext cx="890397" cy="837402"/>
            </a:xfrm>
            <a:custGeom>
              <a:avLst/>
              <a:gdLst/>
              <a:ahLst/>
              <a:cxnLst/>
              <a:rect l="l" t="t" r="r" b="b"/>
              <a:pathLst>
                <a:path w="29722" h="27953" extrusionOk="0">
                  <a:moveTo>
                    <a:pt x="568" y="1"/>
                  </a:moveTo>
                  <a:cubicBezTo>
                    <a:pt x="334" y="3603"/>
                    <a:pt x="34" y="8507"/>
                    <a:pt x="101" y="10442"/>
                  </a:cubicBezTo>
                  <a:cubicBezTo>
                    <a:pt x="201" y="13444"/>
                    <a:pt x="1" y="14978"/>
                    <a:pt x="368" y="17880"/>
                  </a:cubicBezTo>
                  <a:cubicBezTo>
                    <a:pt x="609" y="19676"/>
                    <a:pt x="721" y="23022"/>
                    <a:pt x="2365" y="23022"/>
                  </a:cubicBezTo>
                  <a:cubicBezTo>
                    <a:pt x="2767" y="23022"/>
                    <a:pt x="3261" y="22822"/>
                    <a:pt x="3870" y="22350"/>
                  </a:cubicBezTo>
                  <a:cubicBezTo>
                    <a:pt x="4427" y="21877"/>
                    <a:pt x="5052" y="20848"/>
                    <a:pt x="5709" y="20848"/>
                  </a:cubicBezTo>
                  <a:cubicBezTo>
                    <a:pt x="5840" y="20848"/>
                    <a:pt x="5972" y="20888"/>
                    <a:pt x="6105" y="20983"/>
                  </a:cubicBezTo>
                  <a:cubicBezTo>
                    <a:pt x="6572" y="21383"/>
                    <a:pt x="6672" y="23217"/>
                    <a:pt x="6772" y="23718"/>
                  </a:cubicBezTo>
                  <a:cubicBezTo>
                    <a:pt x="7062" y="24907"/>
                    <a:pt x="7320" y="27398"/>
                    <a:pt x="8831" y="27398"/>
                  </a:cubicBezTo>
                  <a:cubicBezTo>
                    <a:pt x="8888" y="27398"/>
                    <a:pt x="8947" y="27394"/>
                    <a:pt x="9007" y="27387"/>
                  </a:cubicBezTo>
                  <a:cubicBezTo>
                    <a:pt x="10442" y="27187"/>
                    <a:pt x="11809" y="24285"/>
                    <a:pt x="13043" y="23518"/>
                  </a:cubicBezTo>
                  <a:cubicBezTo>
                    <a:pt x="14017" y="24583"/>
                    <a:pt x="15074" y="27952"/>
                    <a:pt x="16721" y="27952"/>
                  </a:cubicBezTo>
                  <a:cubicBezTo>
                    <a:pt x="16880" y="27952"/>
                    <a:pt x="17043" y="27921"/>
                    <a:pt x="17213" y="27854"/>
                  </a:cubicBezTo>
                  <a:cubicBezTo>
                    <a:pt x="18381" y="27387"/>
                    <a:pt x="18747" y="25452"/>
                    <a:pt x="20115" y="24085"/>
                  </a:cubicBezTo>
                  <a:cubicBezTo>
                    <a:pt x="21574" y="24241"/>
                    <a:pt x="24886" y="25639"/>
                    <a:pt x="26727" y="25639"/>
                  </a:cubicBezTo>
                  <a:cubicBezTo>
                    <a:pt x="27242" y="25639"/>
                    <a:pt x="27642" y="25530"/>
                    <a:pt x="27854" y="25252"/>
                  </a:cubicBezTo>
                  <a:cubicBezTo>
                    <a:pt x="28821" y="23985"/>
                    <a:pt x="26119" y="18681"/>
                    <a:pt x="25752" y="17513"/>
                  </a:cubicBezTo>
                  <a:cubicBezTo>
                    <a:pt x="27187" y="16813"/>
                    <a:pt x="29722" y="16246"/>
                    <a:pt x="28655" y="14311"/>
                  </a:cubicBezTo>
                  <a:cubicBezTo>
                    <a:pt x="27954" y="12943"/>
                    <a:pt x="26119" y="12176"/>
                    <a:pt x="25152" y="10909"/>
                  </a:cubicBezTo>
                  <a:cubicBezTo>
                    <a:pt x="26420" y="10141"/>
                    <a:pt x="29422" y="9774"/>
                    <a:pt x="28655" y="7906"/>
                  </a:cubicBezTo>
                  <a:cubicBezTo>
                    <a:pt x="28054" y="6472"/>
                    <a:pt x="25252" y="5705"/>
                    <a:pt x="23985" y="5104"/>
                  </a:cubicBezTo>
                  <a:cubicBezTo>
                    <a:pt x="25052" y="4137"/>
                    <a:pt x="26720" y="3670"/>
                    <a:pt x="25152" y="2302"/>
                  </a:cubicBezTo>
                  <a:cubicBezTo>
                    <a:pt x="24185" y="1335"/>
                    <a:pt x="22250" y="1035"/>
                    <a:pt x="20982" y="868"/>
                  </a:cubicBezTo>
                  <a:cubicBezTo>
                    <a:pt x="17413" y="268"/>
                    <a:pt x="4270" y="1"/>
                    <a:pt x="5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168381" y="-168706"/>
              <a:ext cx="804808" cy="754000"/>
            </a:xfrm>
            <a:custGeom>
              <a:avLst/>
              <a:gdLst/>
              <a:ahLst/>
              <a:cxnLst/>
              <a:rect l="l" t="t" r="r" b="b"/>
              <a:pathLst>
                <a:path w="26865" h="25169" extrusionOk="0">
                  <a:moveTo>
                    <a:pt x="581" y="0"/>
                  </a:moveTo>
                  <a:cubicBezTo>
                    <a:pt x="295" y="0"/>
                    <a:pt x="1" y="425"/>
                    <a:pt x="257" y="733"/>
                  </a:cubicBezTo>
                  <a:cubicBezTo>
                    <a:pt x="2959" y="4202"/>
                    <a:pt x="6528" y="6870"/>
                    <a:pt x="9763" y="9772"/>
                  </a:cubicBezTo>
                  <a:cubicBezTo>
                    <a:pt x="13366" y="12975"/>
                    <a:pt x="16568" y="16577"/>
                    <a:pt x="20104" y="19846"/>
                  </a:cubicBezTo>
                  <a:cubicBezTo>
                    <a:pt x="22039" y="21648"/>
                    <a:pt x="23940" y="23549"/>
                    <a:pt x="26075" y="25083"/>
                  </a:cubicBezTo>
                  <a:cubicBezTo>
                    <a:pt x="26153" y="25143"/>
                    <a:pt x="26230" y="25168"/>
                    <a:pt x="26303" y="25168"/>
                  </a:cubicBezTo>
                  <a:cubicBezTo>
                    <a:pt x="26636" y="25168"/>
                    <a:pt x="26865" y="24629"/>
                    <a:pt x="26509" y="24383"/>
                  </a:cubicBezTo>
                  <a:cubicBezTo>
                    <a:pt x="24574" y="22982"/>
                    <a:pt x="22873" y="21247"/>
                    <a:pt x="21105" y="19646"/>
                  </a:cubicBezTo>
                  <a:cubicBezTo>
                    <a:pt x="19337" y="18045"/>
                    <a:pt x="17669" y="16310"/>
                    <a:pt x="16001" y="14609"/>
                  </a:cubicBezTo>
                  <a:cubicBezTo>
                    <a:pt x="14333" y="12941"/>
                    <a:pt x="12666" y="11273"/>
                    <a:pt x="10931" y="9706"/>
                  </a:cubicBezTo>
                  <a:cubicBezTo>
                    <a:pt x="9330" y="8238"/>
                    <a:pt x="7662" y="6870"/>
                    <a:pt x="6061" y="5436"/>
                  </a:cubicBezTo>
                  <a:cubicBezTo>
                    <a:pt x="4193" y="3801"/>
                    <a:pt x="2358" y="2100"/>
                    <a:pt x="824" y="132"/>
                  </a:cubicBezTo>
                  <a:cubicBezTo>
                    <a:pt x="754" y="39"/>
                    <a:pt x="668" y="0"/>
                    <a:pt x="581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80880" y="342484"/>
              <a:ext cx="199876" cy="224232"/>
            </a:xfrm>
            <a:custGeom>
              <a:avLst/>
              <a:gdLst/>
              <a:ahLst/>
              <a:cxnLst/>
              <a:rect l="l" t="t" r="r" b="b"/>
              <a:pathLst>
                <a:path w="6672" h="7485" extrusionOk="0">
                  <a:moveTo>
                    <a:pt x="5644" y="1"/>
                  </a:moveTo>
                  <a:cubicBezTo>
                    <a:pt x="3868" y="1"/>
                    <a:pt x="2120" y="503"/>
                    <a:pt x="401" y="780"/>
                  </a:cubicBezTo>
                  <a:cubicBezTo>
                    <a:pt x="200" y="813"/>
                    <a:pt x="100" y="1013"/>
                    <a:pt x="100" y="1180"/>
                  </a:cubicBezTo>
                  <a:cubicBezTo>
                    <a:pt x="0" y="3148"/>
                    <a:pt x="100" y="5116"/>
                    <a:pt x="100" y="7084"/>
                  </a:cubicBezTo>
                  <a:cubicBezTo>
                    <a:pt x="100" y="7351"/>
                    <a:pt x="309" y="7485"/>
                    <a:pt x="517" y="7485"/>
                  </a:cubicBezTo>
                  <a:cubicBezTo>
                    <a:pt x="726" y="7485"/>
                    <a:pt x="934" y="7351"/>
                    <a:pt x="934" y="7084"/>
                  </a:cubicBezTo>
                  <a:cubicBezTo>
                    <a:pt x="903" y="5232"/>
                    <a:pt x="842" y="3379"/>
                    <a:pt x="918" y="1526"/>
                  </a:cubicBezTo>
                  <a:lnTo>
                    <a:pt x="918" y="1526"/>
                  </a:lnTo>
                  <a:cubicBezTo>
                    <a:pt x="2493" y="1248"/>
                    <a:pt x="4069" y="834"/>
                    <a:pt x="5644" y="834"/>
                  </a:cubicBezTo>
                  <a:cubicBezTo>
                    <a:pt x="5797" y="834"/>
                    <a:pt x="5951" y="838"/>
                    <a:pt x="6105" y="846"/>
                  </a:cubicBezTo>
                  <a:cubicBezTo>
                    <a:pt x="6672" y="846"/>
                    <a:pt x="6638" y="13"/>
                    <a:pt x="6105" y="13"/>
                  </a:cubicBezTo>
                  <a:cubicBezTo>
                    <a:pt x="5951" y="5"/>
                    <a:pt x="5798" y="1"/>
                    <a:pt x="5644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3984" y="203700"/>
              <a:ext cx="219978" cy="244124"/>
            </a:xfrm>
            <a:custGeom>
              <a:avLst/>
              <a:gdLst/>
              <a:ahLst/>
              <a:cxnLst/>
              <a:rect l="l" t="t" r="r" b="b"/>
              <a:pathLst>
                <a:path w="7343" h="8149" extrusionOk="0">
                  <a:moveTo>
                    <a:pt x="6692" y="1"/>
                  </a:moveTo>
                  <a:cubicBezTo>
                    <a:pt x="6664" y="1"/>
                    <a:pt x="6635" y="3"/>
                    <a:pt x="6605" y="9"/>
                  </a:cubicBezTo>
                  <a:cubicBezTo>
                    <a:pt x="4570" y="276"/>
                    <a:pt x="2569" y="576"/>
                    <a:pt x="534" y="676"/>
                  </a:cubicBezTo>
                  <a:cubicBezTo>
                    <a:pt x="301" y="676"/>
                    <a:pt x="100" y="843"/>
                    <a:pt x="100" y="1076"/>
                  </a:cubicBezTo>
                  <a:cubicBezTo>
                    <a:pt x="0" y="3311"/>
                    <a:pt x="100" y="5546"/>
                    <a:pt x="100" y="7748"/>
                  </a:cubicBezTo>
                  <a:cubicBezTo>
                    <a:pt x="100" y="8015"/>
                    <a:pt x="309" y="8148"/>
                    <a:pt x="517" y="8148"/>
                  </a:cubicBezTo>
                  <a:cubicBezTo>
                    <a:pt x="726" y="8148"/>
                    <a:pt x="934" y="8015"/>
                    <a:pt x="934" y="7748"/>
                  </a:cubicBezTo>
                  <a:cubicBezTo>
                    <a:pt x="934" y="5682"/>
                    <a:pt x="846" y="3587"/>
                    <a:pt x="918" y="1490"/>
                  </a:cubicBezTo>
                  <a:lnTo>
                    <a:pt x="918" y="1490"/>
                  </a:lnTo>
                  <a:cubicBezTo>
                    <a:pt x="2892" y="1373"/>
                    <a:pt x="4865" y="1091"/>
                    <a:pt x="6839" y="809"/>
                  </a:cubicBezTo>
                  <a:cubicBezTo>
                    <a:pt x="7342" y="747"/>
                    <a:pt x="7163" y="1"/>
                    <a:pt x="6692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3119" y="64048"/>
              <a:ext cx="303799" cy="334805"/>
            </a:xfrm>
            <a:custGeom>
              <a:avLst/>
              <a:gdLst/>
              <a:ahLst/>
              <a:cxnLst/>
              <a:rect l="l" t="t" r="r" b="b"/>
              <a:pathLst>
                <a:path w="10141" h="11176" extrusionOk="0">
                  <a:moveTo>
                    <a:pt x="9607" y="1"/>
                  </a:moveTo>
                  <a:cubicBezTo>
                    <a:pt x="6705" y="1"/>
                    <a:pt x="3803" y="101"/>
                    <a:pt x="901" y="301"/>
                  </a:cubicBezTo>
                  <a:cubicBezTo>
                    <a:pt x="667" y="301"/>
                    <a:pt x="501" y="468"/>
                    <a:pt x="501" y="701"/>
                  </a:cubicBezTo>
                  <a:cubicBezTo>
                    <a:pt x="200" y="4070"/>
                    <a:pt x="0" y="7406"/>
                    <a:pt x="0" y="10775"/>
                  </a:cubicBezTo>
                  <a:cubicBezTo>
                    <a:pt x="0" y="11042"/>
                    <a:pt x="209" y="11176"/>
                    <a:pt x="417" y="11176"/>
                  </a:cubicBezTo>
                  <a:cubicBezTo>
                    <a:pt x="626" y="11176"/>
                    <a:pt x="834" y="11042"/>
                    <a:pt x="834" y="10775"/>
                  </a:cubicBezTo>
                  <a:cubicBezTo>
                    <a:pt x="834" y="7542"/>
                    <a:pt x="1019" y="4339"/>
                    <a:pt x="1299" y="1108"/>
                  </a:cubicBezTo>
                  <a:lnTo>
                    <a:pt x="1299" y="1108"/>
                  </a:lnTo>
                  <a:cubicBezTo>
                    <a:pt x="4068" y="926"/>
                    <a:pt x="6838" y="835"/>
                    <a:pt x="9607" y="835"/>
                  </a:cubicBezTo>
                  <a:cubicBezTo>
                    <a:pt x="10141" y="835"/>
                    <a:pt x="10141" y="1"/>
                    <a:pt x="960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59793" y="-50082"/>
              <a:ext cx="283847" cy="333038"/>
            </a:xfrm>
            <a:custGeom>
              <a:avLst/>
              <a:gdLst/>
              <a:ahLst/>
              <a:cxnLst/>
              <a:rect l="l" t="t" r="r" b="b"/>
              <a:pathLst>
                <a:path w="9475" h="11117" extrusionOk="0">
                  <a:moveTo>
                    <a:pt x="4345" y="0"/>
                  </a:moveTo>
                  <a:cubicBezTo>
                    <a:pt x="3143" y="0"/>
                    <a:pt x="1946" y="77"/>
                    <a:pt x="768" y="342"/>
                  </a:cubicBezTo>
                  <a:cubicBezTo>
                    <a:pt x="601" y="375"/>
                    <a:pt x="501" y="575"/>
                    <a:pt x="468" y="742"/>
                  </a:cubicBezTo>
                  <a:cubicBezTo>
                    <a:pt x="168" y="4044"/>
                    <a:pt x="1" y="7380"/>
                    <a:pt x="1" y="10716"/>
                  </a:cubicBezTo>
                  <a:cubicBezTo>
                    <a:pt x="1" y="10983"/>
                    <a:pt x="209" y="11116"/>
                    <a:pt x="418" y="11116"/>
                  </a:cubicBezTo>
                  <a:cubicBezTo>
                    <a:pt x="626" y="11116"/>
                    <a:pt x="835" y="10983"/>
                    <a:pt x="835" y="10716"/>
                  </a:cubicBezTo>
                  <a:cubicBezTo>
                    <a:pt x="835" y="7495"/>
                    <a:pt x="990" y="4274"/>
                    <a:pt x="1271" y="1084"/>
                  </a:cubicBezTo>
                  <a:lnTo>
                    <a:pt x="1271" y="1084"/>
                  </a:lnTo>
                  <a:cubicBezTo>
                    <a:pt x="2280" y="878"/>
                    <a:pt x="3303" y="814"/>
                    <a:pt x="4328" y="814"/>
                  </a:cubicBezTo>
                  <a:cubicBezTo>
                    <a:pt x="5862" y="814"/>
                    <a:pt x="7401" y="956"/>
                    <a:pt x="8907" y="976"/>
                  </a:cubicBezTo>
                  <a:cubicBezTo>
                    <a:pt x="9474" y="976"/>
                    <a:pt x="9474" y="142"/>
                    <a:pt x="8907" y="142"/>
                  </a:cubicBezTo>
                  <a:cubicBezTo>
                    <a:pt x="7397" y="123"/>
                    <a:pt x="5867" y="0"/>
                    <a:pt x="4345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59812" y="66055"/>
              <a:ext cx="28010" cy="21030"/>
            </a:xfrm>
            <a:custGeom>
              <a:avLst/>
              <a:gdLst/>
              <a:ahLst/>
              <a:cxnLst/>
              <a:rect l="l" t="t" r="r" b="b"/>
              <a:pathLst>
                <a:path w="935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34" y="701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71794" y="121023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12773" y="80044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1"/>
                  </a:moveTo>
                  <a:cubicBezTo>
                    <a:pt x="0" y="1"/>
                    <a:pt x="0" y="734"/>
                    <a:pt x="467" y="734"/>
                  </a:cubicBezTo>
                  <a:cubicBezTo>
                    <a:pt x="934" y="734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9085" y="511702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5"/>
                    <a:pt x="468" y="735"/>
                  </a:cubicBezTo>
                  <a:cubicBezTo>
                    <a:pt x="935" y="735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15086" y="451761"/>
              <a:ext cx="28010" cy="21030"/>
            </a:xfrm>
            <a:custGeom>
              <a:avLst/>
              <a:gdLst/>
              <a:ahLst/>
              <a:cxnLst/>
              <a:rect l="l" t="t" r="r" b="b"/>
              <a:pathLst>
                <a:path w="935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34" y="701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47049" y="503734"/>
              <a:ext cx="28010" cy="21989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943" y="204958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3934" y="146995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4"/>
                    <a:pt x="468" y="734"/>
                  </a:cubicBezTo>
                  <a:cubicBezTo>
                    <a:pt x="935" y="734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30845" y="285898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0"/>
                  </a:moveTo>
                  <a:cubicBezTo>
                    <a:pt x="0" y="0"/>
                    <a:pt x="0" y="734"/>
                    <a:pt x="467" y="734"/>
                  </a:cubicBezTo>
                  <a:cubicBezTo>
                    <a:pt x="934" y="734"/>
                    <a:pt x="934" y="0"/>
                    <a:pt x="467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62808" y="268913"/>
              <a:ext cx="28010" cy="21989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19990" y="5096"/>
              <a:ext cx="28010" cy="21030"/>
            </a:xfrm>
            <a:custGeom>
              <a:avLst/>
              <a:gdLst/>
              <a:ahLst/>
              <a:cxnLst/>
              <a:rect l="l" t="t" r="r" b="b"/>
              <a:pathLst>
                <a:path w="935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35" y="701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78705" y="465750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4"/>
                    <a:pt x="468" y="734"/>
                  </a:cubicBezTo>
                  <a:cubicBezTo>
                    <a:pt x="935" y="734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94770" y="523714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653946" y="-280695"/>
            <a:ext cx="363800" cy="984632"/>
            <a:chOff x="904476" y="-243594"/>
            <a:chExt cx="438472" cy="1186732"/>
          </a:xfrm>
        </p:grpSpPr>
        <p:sp>
          <p:nvSpPr>
            <p:cNvPr id="60" name="Google Shape;60;p2"/>
            <p:cNvSpPr/>
            <p:nvPr/>
          </p:nvSpPr>
          <p:spPr>
            <a:xfrm>
              <a:off x="904476" y="362824"/>
              <a:ext cx="134719" cy="198648"/>
            </a:xfrm>
            <a:custGeom>
              <a:avLst/>
              <a:gdLst/>
              <a:ahLst/>
              <a:cxnLst/>
              <a:rect l="l" t="t" r="r" b="b"/>
              <a:pathLst>
                <a:path w="4497" h="6631" extrusionOk="0">
                  <a:moveTo>
                    <a:pt x="4430" y="1"/>
                  </a:moveTo>
                  <a:cubicBezTo>
                    <a:pt x="4429" y="1"/>
                    <a:pt x="4429" y="2"/>
                    <a:pt x="4428" y="3"/>
                  </a:cubicBezTo>
                  <a:lnTo>
                    <a:pt x="4428" y="3"/>
                  </a:lnTo>
                  <a:cubicBezTo>
                    <a:pt x="4451" y="2"/>
                    <a:pt x="4474" y="1"/>
                    <a:pt x="4496" y="1"/>
                  </a:cubicBezTo>
                  <a:close/>
                  <a:moveTo>
                    <a:pt x="4428" y="3"/>
                  </a:moveTo>
                  <a:cubicBezTo>
                    <a:pt x="1897" y="113"/>
                    <a:pt x="192" y="2657"/>
                    <a:pt x="60" y="5004"/>
                  </a:cubicBezTo>
                  <a:cubicBezTo>
                    <a:pt x="1" y="6109"/>
                    <a:pt x="548" y="6631"/>
                    <a:pt x="1247" y="6631"/>
                  </a:cubicBezTo>
                  <a:cubicBezTo>
                    <a:pt x="1730" y="6631"/>
                    <a:pt x="2285" y="6382"/>
                    <a:pt x="2762" y="5905"/>
                  </a:cubicBezTo>
                  <a:cubicBezTo>
                    <a:pt x="3729" y="4904"/>
                    <a:pt x="3996" y="3270"/>
                    <a:pt x="4163" y="1969"/>
                  </a:cubicBezTo>
                  <a:cubicBezTo>
                    <a:pt x="4263" y="1403"/>
                    <a:pt x="4196" y="471"/>
                    <a:pt x="4428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121083" y="147893"/>
              <a:ext cx="221865" cy="139272"/>
            </a:xfrm>
            <a:custGeom>
              <a:avLst/>
              <a:gdLst/>
              <a:ahLst/>
              <a:cxnLst/>
              <a:rect l="l" t="t" r="r" b="b"/>
              <a:pathLst>
                <a:path w="7406" h="4649" extrusionOk="0">
                  <a:moveTo>
                    <a:pt x="294" y="1"/>
                  </a:moveTo>
                  <a:cubicBezTo>
                    <a:pt x="218" y="1"/>
                    <a:pt x="143" y="2"/>
                    <a:pt x="67" y="4"/>
                  </a:cubicBezTo>
                  <a:lnTo>
                    <a:pt x="1" y="137"/>
                  </a:lnTo>
                  <a:cubicBezTo>
                    <a:pt x="367" y="1005"/>
                    <a:pt x="834" y="2039"/>
                    <a:pt x="1402" y="2739"/>
                  </a:cubicBezTo>
                  <a:cubicBezTo>
                    <a:pt x="2106" y="3561"/>
                    <a:pt x="3506" y="4648"/>
                    <a:pt x="4715" y="4648"/>
                  </a:cubicBezTo>
                  <a:cubicBezTo>
                    <a:pt x="5223" y="4648"/>
                    <a:pt x="5697" y="4457"/>
                    <a:pt x="6072" y="3973"/>
                  </a:cubicBezTo>
                  <a:cubicBezTo>
                    <a:pt x="7406" y="2239"/>
                    <a:pt x="4971" y="704"/>
                    <a:pt x="3570" y="438"/>
                  </a:cubicBezTo>
                  <a:cubicBezTo>
                    <a:pt x="2540" y="219"/>
                    <a:pt x="1394" y="1"/>
                    <a:pt x="2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26523" y="45086"/>
              <a:ext cx="117673" cy="243525"/>
            </a:xfrm>
            <a:custGeom>
              <a:avLst/>
              <a:gdLst/>
              <a:ahLst/>
              <a:cxnLst/>
              <a:rect l="l" t="t" r="r" b="b"/>
              <a:pathLst>
                <a:path w="3928" h="8129" extrusionOk="0">
                  <a:moveTo>
                    <a:pt x="3827" y="0"/>
                  </a:moveTo>
                  <a:cubicBezTo>
                    <a:pt x="1492" y="0"/>
                    <a:pt x="24" y="4070"/>
                    <a:pt x="24" y="5938"/>
                  </a:cubicBezTo>
                  <a:cubicBezTo>
                    <a:pt x="1" y="7075"/>
                    <a:pt x="583" y="8129"/>
                    <a:pt x="1413" y="8129"/>
                  </a:cubicBezTo>
                  <a:cubicBezTo>
                    <a:pt x="1751" y="8129"/>
                    <a:pt x="2130" y="7954"/>
                    <a:pt x="2526" y="7539"/>
                  </a:cubicBezTo>
                  <a:cubicBezTo>
                    <a:pt x="3660" y="6405"/>
                    <a:pt x="3827" y="4670"/>
                    <a:pt x="3894" y="3169"/>
                  </a:cubicBezTo>
                  <a:cubicBezTo>
                    <a:pt x="3927" y="2102"/>
                    <a:pt x="3827" y="1068"/>
                    <a:pt x="38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114103" y="299887"/>
              <a:ext cx="171147" cy="210272"/>
            </a:xfrm>
            <a:custGeom>
              <a:avLst/>
              <a:gdLst/>
              <a:ahLst/>
              <a:cxnLst/>
              <a:rect l="l" t="t" r="r" b="b"/>
              <a:pathLst>
                <a:path w="5713" h="7019" extrusionOk="0">
                  <a:moveTo>
                    <a:pt x="133" y="0"/>
                  </a:moveTo>
                  <a:lnTo>
                    <a:pt x="200" y="134"/>
                  </a:lnTo>
                  <a:cubicBezTo>
                    <a:pt x="0" y="934"/>
                    <a:pt x="467" y="2002"/>
                    <a:pt x="667" y="2802"/>
                  </a:cubicBezTo>
                  <a:cubicBezTo>
                    <a:pt x="1001" y="4370"/>
                    <a:pt x="1635" y="6472"/>
                    <a:pt x="3436" y="6939"/>
                  </a:cubicBezTo>
                  <a:cubicBezTo>
                    <a:pt x="3627" y="6993"/>
                    <a:pt x="3803" y="7018"/>
                    <a:pt x="3965" y="7018"/>
                  </a:cubicBezTo>
                  <a:cubicBezTo>
                    <a:pt x="5388" y="7018"/>
                    <a:pt x="5713" y="5068"/>
                    <a:pt x="5204" y="3870"/>
                  </a:cubicBezTo>
                  <a:cubicBezTo>
                    <a:pt x="4570" y="2302"/>
                    <a:pt x="3336" y="1601"/>
                    <a:pt x="1868" y="901"/>
                  </a:cubicBezTo>
                  <a:cubicBezTo>
                    <a:pt x="1334" y="601"/>
                    <a:pt x="701" y="200"/>
                    <a:pt x="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62380" y="553670"/>
              <a:ext cx="142747" cy="313715"/>
            </a:xfrm>
            <a:custGeom>
              <a:avLst/>
              <a:gdLst/>
              <a:ahLst/>
              <a:cxnLst/>
              <a:rect l="l" t="t" r="r" b="b"/>
              <a:pathLst>
                <a:path w="4765" h="10472" extrusionOk="0">
                  <a:moveTo>
                    <a:pt x="3964" y="1"/>
                  </a:moveTo>
                  <a:cubicBezTo>
                    <a:pt x="3936" y="25"/>
                    <a:pt x="3909" y="51"/>
                    <a:pt x="3883" y="78"/>
                  </a:cubicBezTo>
                  <a:lnTo>
                    <a:pt x="3883" y="78"/>
                  </a:lnTo>
                  <a:cubicBezTo>
                    <a:pt x="3932" y="52"/>
                    <a:pt x="3981" y="26"/>
                    <a:pt x="4031" y="1"/>
                  </a:cubicBezTo>
                  <a:close/>
                  <a:moveTo>
                    <a:pt x="3883" y="78"/>
                  </a:moveTo>
                  <a:cubicBezTo>
                    <a:pt x="1280" y="1479"/>
                    <a:pt x="0" y="4425"/>
                    <a:pt x="295" y="7340"/>
                  </a:cubicBezTo>
                  <a:cubicBezTo>
                    <a:pt x="379" y="8517"/>
                    <a:pt x="1052" y="10472"/>
                    <a:pt x="2413" y="10472"/>
                  </a:cubicBezTo>
                  <a:cubicBezTo>
                    <a:pt x="2672" y="10472"/>
                    <a:pt x="2955" y="10401"/>
                    <a:pt x="3264" y="10242"/>
                  </a:cubicBezTo>
                  <a:cubicBezTo>
                    <a:pt x="4765" y="9441"/>
                    <a:pt x="4264" y="6506"/>
                    <a:pt x="4031" y="5238"/>
                  </a:cubicBezTo>
                  <a:cubicBezTo>
                    <a:pt x="3869" y="4168"/>
                    <a:pt x="2981" y="1047"/>
                    <a:pt x="3883" y="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109101" y="685593"/>
              <a:ext cx="152124" cy="257545"/>
            </a:xfrm>
            <a:custGeom>
              <a:avLst/>
              <a:gdLst/>
              <a:ahLst/>
              <a:cxnLst/>
              <a:rect l="l" t="t" r="r" b="b"/>
              <a:pathLst>
                <a:path w="5078" h="8597" extrusionOk="0">
                  <a:moveTo>
                    <a:pt x="1101" y="0"/>
                  </a:moveTo>
                  <a:cubicBezTo>
                    <a:pt x="467" y="2002"/>
                    <a:pt x="0" y="6838"/>
                    <a:pt x="1868" y="8173"/>
                  </a:cubicBezTo>
                  <a:cubicBezTo>
                    <a:pt x="2271" y="8469"/>
                    <a:pt x="2642" y="8597"/>
                    <a:pt x="2976" y="8597"/>
                  </a:cubicBezTo>
                  <a:cubicBezTo>
                    <a:pt x="4331" y="8597"/>
                    <a:pt x="5078" y="6502"/>
                    <a:pt x="4837" y="5137"/>
                  </a:cubicBezTo>
                  <a:cubicBezTo>
                    <a:pt x="4537" y="3503"/>
                    <a:pt x="3136" y="1468"/>
                    <a:pt x="1868" y="467"/>
                  </a:cubicBezTo>
                  <a:cubicBezTo>
                    <a:pt x="1635" y="300"/>
                    <a:pt x="1335" y="200"/>
                    <a:pt x="11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073125" y="-243594"/>
              <a:ext cx="112161" cy="1077032"/>
            </a:xfrm>
            <a:custGeom>
              <a:avLst/>
              <a:gdLst/>
              <a:ahLst/>
              <a:cxnLst/>
              <a:rect l="l" t="t" r="r" b="b"/>
              <a:pathLst>
                <a:path w="3744" h="35952" extrusionOk="0">
                  <a:moveTo>
                    <a:pt x="1294" y="1"/>
                  </a:moveTo>
                  <a:cubicBezTo>
                    <a:pt x="1173" y="1"/>
                    <a:pt x="1061" y="70"/>
                    <a:pt x="1034" y="230"/>
                  </a:cubicBezTo>
                  <a:cubicBezTo>
                    <a:pt x="501" y="2499"/>
                    <a:pt x="334" y="4800"/>
                    <a:pt x="234" y="7102"/>
                  </a:cubicBezTo>
                  <a:cubicBezTo>
                    <a:pt x="134" y="9470"/>
                    <a:pt x="0" y="11839"/>
                    <a:pt x="0" y="14207"/>
                  </a:cubicBezTo>
                  <a:cubicBezTo>
                    <a:pt x="0" y="16575"/>
                    <a:pt x="100" y="18944"/>
                    <a:pt x="301" y="21279"/>
                  </a:cubicBezTo>
                  <a:cubicBezTo>
                    <a:pt x="467" y="23580"/>
                    <a:pt x="734" y="25882"/>
                    <a:pt x="1301" y="28117"/>
                  </a:cubicBezTo>
                  <a:cubicBezTo>
                    <a:pt x="1935" y="30652"/>
                    <a:pt x="2769" y="33121"/>
                    <a:pt x="3103" y="35722"/>
                  </a:cubicBezTo>
                  <a:cubicBezTo>
                    <a:pt x="3129" y="35883"/>
                    <a:pt x="3241" y="35952"/>
                    <a:pt x="3362" y="35952"/>
                  </a:cubicBezTo>
                  <a:cubicBezTo>
                    <a:pt x="3543" y="35952"/>
                    <a:pt x="3743" y="35796"/>
                    <a:pt x="3703" y="35556"/>
                  </a:cubicBezTo>
                  <a:cubicBezTo>
                    <a:pt x="3403" y="33321"/>
                    <a:pt x="2736" y="31186"/>
                    <a:pt x="2169" y="29018"/>
                  </a:cubicBezTo>
                  <a:cubicBezTo>
                    <a:pt x="1568" y="26749"/>
                    <a:pt x="1201" y="24514"/>
                    <a:pt x="968" y="22179"/>
                  </a:cubicBezTo>
                  <a:cubicBezTo>
                    <a:pt x="567" y="17576"/>
                    <a:pt x="534" y="12939"/>
                    <a:pt x="801" y="8303"/>
                  </a:cubicBezTo>
                  <a:cubicBezTo>
                    <a:pt x="968" y="5668"/>
                    <a:pt x="1001" y="2999"/>
                    <a:pt x="1635" y="397"/>
                  </a:cubicBezTo>
                  <a:cubicBezTo>
                    <a:pt x="1675" y="157"/>
                    <a:pt x="1475" y="1"/>
                    <a:pt x="129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49020" y="-33577"/>
              <a:ext cx="148379" cy="280432"/>
            </a:xfrm>
            <a:custGeom>
              <a:avLst/>
              <a:gdLst/>
              <a:ahLst/>
              <a:cxnLst/>
              <a:rect l="l" t="t" r="r" b="b"/>
              <a:pathLst>
                <a:path w="4953" h="9361" extrusionOk="0">
                  <a:moveTo>
                    <a:pt x="4497" y="1"/>
                  </a:moveTo>
                  <a:cubicBezTo>
                    <a:pt x="4404" y="1"/>
                    <a:pt x="4311" y="37"/>
                    <a:pt x="4243" y="124"/>
                  </a:cubicBezTo>
                  <a:cubicBezTo>
                    <a:pt x="2442" y="2826"/>
                    <a:pt x="641" y="5695"/>
                    <a:pt x="40" y="8964"/>
                  </a:cubicBezTo>
                  <a:cubicBezTo>
                    <a:pt x="0" y="9204"/>
                    <a:pt x="201" y="9360"/>
                    <a:pt x="381" y="9360"/>
                  </a:cubicBezTo>
                  <a:cubicBezTo>
                    <a:pt x="502" y="9360"/>
                    <a:pt x="614" y="9291"/>
                    <a:pt x="641" y="9131"/>
                  </a:cubicBezTo>
                  <a:cubicBezTo>
                    <a:pt x="1241" y="5928"/>
                    <a:pt x="3009" y="3093"/>
                    <a:pt x="4811" y="458"/>
                  </a:cubicBezTo>
                  <a:cubicBezTo>
                    <a:pt x="4953" y="221"/>
                    <a:pt x="4725" y="1"/>
                    <a:pt x="449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072016" y="255883"/>
              <a:ext cx="139422" cy="185886"/>
            </a:xfrm>
            <a:custGeom>
              <a:avLst/>
              <a:gdLst/>
              <a:ahLst/>
              <a:cxnLst/>
              <a:rect l="l" t="t" r="r" b="b"/>
              <a:pathLst>
                <a:path w="4654" h="6205" extrusionOk="0">
                  <a:moveTo>
                    <a:pt x="431" y="0"/>
                  </a:moveTo>
                  <a:cubicBezTo>
                    <a:pt x="204" y="0"/>
                    <a:pt x="1" y="306"/>
                    <a:pt x="204" y="535"/>
                  </a:cubicBezTo>
                  <a:cubicBezTo>
                    <a:pt x="971" y="1369"/>
                    <a:pt x="1672" y="2236"/>
                    <a:pt x="2339" y="3137"/>
                  </a:cubicBezTo>
                  <a:cubicBezTo>
                    <a:pt x="2973" y="4004"/>
                    <a:pt x="3573" y="4972"/>
                    <a:pt x="3974" y="5972"/>
                  </a:cubicBezTo>
                  <a:cubicBezTo>
                    <a:pt x="4028" y="6135"/>
                    <a:pt x="4159" y="6204"/>
                    <a:pt x="4287" y="6204"/>
                  </a:cubicBezTo>
                  <a:cubicBezTo>
                    <a:pt x="4474" y="6204"/>
                    <a:pt x="4653" y="6057"/>
                    <a:pt x="4574" y="5839"/>
                  </a:cubicBezTo>
                  <a:cubicBezTo>
                    <a:pt x="3740" y="3671"/>
                    <a:pt x="2206" y="1769"/>
                    <a:pt x="638" y="102"/>
                  </a:cubicBezTo>
                  <a:cubicBezTo>
                    <a:pt x="574" y="30"/>
                    <a:pt x="501" y="0"/>
                    <a:pt x="43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005186" y="527189"/>
              <a:ext cx="112730" cy="285225"/>
            </a:xfrm>
            <a:custGeom>
              <a:avLst/>
              <a:gdLst/>
              <a:ahLst/>
              <a:cxnLst/>
              <a:rect l="l" t="t" r="r" b="b"/>
              <a:pathLst>
                <a:path w="3763" h="9521" extrusionOk="0">
                  <a:moveTo>
                    <a:pt x="3282" y="1"/>
                  </a:moveTo>
                  <a:cubicBezTo>
                    <a:pt x="3210" y="1"/>
                    <a:pt x="3135" y="25"/>
                    <a:pt x="3069" y="84"/>
                  </a:cubicBezTo>
                  <a:cubicBezTo>
                    <a:pt x="534" y="2219"/>
                    <a:pt x="0" y="6189"/>
                    <a:pt x="534" y="9291"/>
                  </a:cubicBezTo>
                  <a:cubicBezTo>
                    <a:pt x="560" y="9451"/>
                    <a:pt x="673" y="9520"/>
                    <a:pt x="793" y="9520"/>
                  </a:cubicBezTo>
                  <a:cubicBezTo>
                    <a:pt x="974" y="9520"/>
                    <a:pt x="1174" y="9364"/>
                    <a:pt x="1134" y="9124"/>
                  </a:cubicBezTo>
                  <a:cubicBezTo>
                    <a:pt x="667" y="6222"/>
                    <a:pt x="1134" y="2519"/>
                    <a:pt x="3503" y="518"/>
                  </a:cubicBezTo>
                  <a:cubicBezTo>
                    <a:pt x="3763" y="310"/>
                    <a:pt x="3536" y="1"/>
                    <a:pt x="3282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31735" y="330292"/>
              <a:ext cx="160333" cy="197450"/>
            </a:xfrm>
            <a:custGeom>
              <a:avLst/>
              <a:gdLst/>
              <a:ahLst/>
              <a:cxnLst/>
              <a:rect l="l" t="t" r="r" b="b"/>
              <a:pathLst>
                <a:path w="5352" h="6591" extrusionOk="0">
                  <a:moveTo>
                    <a:pt x="4956" y="0"/>
                  </a:moveTo>
                  <a:cubicBezTo>
                    <a:pt x="4924" y="0"/>
                    <a:pt x="4890" y="6"/>
                    <a:pt x="4854" y="19"/>
                  </a:cubicBezTo>
                  <a:cubicBezTo>
                    <a:pt x="2319" y="1087"/>
                    <a:pt x="284" y="3522"/>
                    <a:pt x="17" y="6290"/>
                  </a:cubicBezTo>
                  <a:cubicBezTo>
                    <a:pt x="0" y="6491"/>
                    <a:pt x="150" y="6591"/>
                    <a:pt x="309" y="6591"/>
                  </a:cubicBezTo>
                  <a:cubicBezTo>
                    <a:pt x="467" y="6591"/>
                    <a:pt x="634" y="6491"/>
                    <a:pt x="651" y="6290"/>
                  </a:cubicBezTo>
                  <a:cubicBezTo>
                    <a:pt x="884" y="3822"/>
                    <a:pt x="2786" y="1554"/>
                    <a:pt x="5021" y="620"/>
                  </a:cubicBezTo>
                  <a:cubicBezTo>
                    <a:pt x="5351" y="499"/>
                    <a:pt x="5249" y="0"/>
                    <a:pt x="4956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075821" y="128692"/>
              <a:ext cx="182142" cy="123395"/>
            </a:xfrm>
            <a:custGeom>
              <a:avLst/>
              <a:gdLst/>
              <a:ahLst/>
              <a:cxnLst/>
              <a:rect l="l" t="t" r="r" b="b"/>
              <a:pathLst>
                <a:path w="6080" h="4119" extrusionOk="0">
                  <a:moveTo>
                    <a:pt x="480" y="0"/>
                  </a:moveTo>
                  <a:cubicBezTo>
                    <a:pt x="191" y="0"/>
                    <a:pt x="0" y="409"/>
                    <a:pt x="311" y="578"/>
                  </a:cubicBezTo>
                  <a:cubicBezTo>
                    <a:pt x="1245" y="1079"/>
                    <a:pt x="2312" y="1245"/>
                    <a:pt x="3213" y="1812"/>
                  </a:cubicBezTo>
                  <a:cubicBezTo>
                    <a:pt x="4047" y="2346"/>
                    <a:pt x="4847" y="3113"/>
                    <a:pt x="5381" y="3981"/>
                  </a:cubicBezTo>
                  <a:cubicBezTo>
                    <a:pt x="5449" y="4078"/>
                    <a:pt x="5543" y="4119"/>
                    <a:pt x="5637" y="4119"/>
                  </a:cubicBezTo>
                  <a:cubicBezTo>
                    <a:pt x="5861" y="4119"/>
                    <a:pt x="6080" y="3883"/>
                    <a:pt x="5915" y="3647"/>
                  </a:cubicBezTo>
                  <a:cubicBezTo>
                    <a:pt x="5381" y="2713"/>
                    <a:pt x="4547" y="1979"/>
                    <a:pt x="3680" y="1379"/>
                  </a:cubicBezTo>
                  <a:cubicBezTo>
                    <a:pt x="2746" y="712"/>
                    <a:pt x="1612" y="545"/>
                    <a:pt x="644" y="44"/>
                  </a:cubicBezTo>
                  <a:cubicBezTo>
                    <a:pt x="588" y="14"/>
                    <a:pt x="532" y="0"/>
                    <a:pt x="480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994192" y="20495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001172" y="17497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257979" y="20795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264959" y="244919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1"/>
                  </a:moveTo>
                  <a:cubicBezTo>
                    <a:pt x="1" y="1"/>
                    <a:pt x="1" y="534"/>
                    <a:pt x="335" y="534"/>
                  </a:cubicBezTo>
                  <a:cubicBezTo>
                    <a:pt x="668" y="534"/>
                    <a:pt x="668" y="1"/>
                    <a:pt x="3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283950" y="223950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973194" y="477733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80203" y="45077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211009" y="461766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222991" y="431781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240006" y="457752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022171" y="830458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047153" y="816469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74044" y="86643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91029" y="837467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7" y="0"/>
                  </a:moveTo>
                  <a:cubicBezTo>
                    <a:pt x="1" y="0"/>
                    <a:pt x="1" y="501"/>
                    <a:pt x="367" y="501"/>
                  </a:cubicBezTo>
                  <a:cubicBezTo>
                    <a:pt x="701" y="501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207025" y="866434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2"/>
          <p:cNvGrpSpPr/>
          <p:nvPr/>
        </p:nvGrpSpPr>
        <p:grpSpPr>
          <a:xfrm>
            <a:off x="1111408" y="-436182"/>
            <a:ext cx="548163" cy="942251"/>
            <a:chOff x="1455834" y="-430995"/>
            <a:chExt cx="660677" cy="1135653"/>
          </a:xfrm>
        </p:grpSpPr>
        <p:sp>
          <p:nvSpPr>
            <p:cNvPr id="88" name="Google Shape;88;p2"/>
            <p:cNvSpPr/>
            <p:nvPr/>
          </p:nvSpPr>
          <p:spPr>
            <a:xfrm>
              <a:off x="1455834" y="-342088"/>
              <a:ext cx="651576" cy="1046745"/>
            </a:xfrm>
            <a:custGeom>
              <a:avLst/>
              <a:gdLst/>
              <a:ahLst/>
              <a:cxnLst/>
              <a:rect l="l" t="t" r="r" b="b"/>
              <a:pathLst>
                <a:path w="21750" h="34941" extrusionOk="0">
                  <a:moveTo>
                    <a:pt x="16913" y="1"/>
                  </a:moveTo>
                  <a:cubicBezTo>
                    <a:pt x="14337" y="1"/>
                    <a:pt x="10562" y="1386"/>
                    <a:pt x="8840" y="2318"/>
                  </a:cubicBezTo>
                  <a:cubicBezTo>
                    <a:pt x="5904" y="3852"/>
                    <a:pt x="3603" y="5920"/>
                    <a:pt x="2202" y="8856"/>
                  </a:cubicBezTo>
                  <a:cubicBezTo>
                    <a:pt x="0" y="13192"/>
                    <a:pt x="334" y="18396"/>
                    <a:pt x="667" y="23199"/>
                  </a:cubicBezTo>
                  <a:cubicBezTo>
                    <a:pt x="901" y="27102"/>
                    <a:pt x="1535" y="31138"/>
                    <a:pt x="901" y="34941"/>
                  </a:cubicBezTo>
                  <a:cubicBezTo>
                    <a:pt x="6338" y="32439"/>
                    <a:pt x="12843" y="29704"/>
                    <a:pt x="16445" y="24600"/>
                  </a:cubicBezTo>
                  <a:cubicBezTo>
                    <a:pt x="20248" y="19163"/>
                    <a:pt x="21749" y="14159"/>
                    <a:pt x="20548" y="7521"/>
                  </a:cubicBezTo>
                  <a:cubicBezTo>
                    <a:pt x="20148" y="5153"/>
                    <a:pt x="18380" y="2084"/>
                    <a:pt x="18513" y="49"/>
                  </a:cubicBezTo>
                  <a:lnTo>
                    <a:pt x="18513" y="49"/>
                  </a:lnTo>
                  <a:lnTo>
                    <a:pt x="18180" y="149"/>
                  </a:lnTo>
                  <a:cubicBezTo>
                    <a:pt x="17810" y="47"/>
                    <a:pt x="17382" y="1"/>
                    <a:pt x="169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538301" y="-430995"/>
              <a:ext cx="578210" cy="1060406"/>
            </a:xfrm>
            <a:custGeom>
              <a:avLst/>
              <a:gdLst/>
              <a:ahLst/>
              <a:cxnLst/>
              <a:rect l="l" t="t" r="r" b="b"/>
              <a:pathLst>
                <a:path w="19301" h="35397" extrusionOk="0">
                  <a:moveTo>
                    <a:pt x="18677" y="0"/>
                  </a:moveTo>
                  <a:cubicBezTo>
                    <a:pt x="18582" y="0"/>
                    <a:pt x="18484" y="34"/>
                    <a:pt x="18396" y="115"/>
                  </a:cubicBezTo>
                  <a:cubicBezTo>
                    <a:pt x="15027" y="2917"/>
                    <a:pt x="12191" y="6153"/>
                    <a:pt x="10490" y="10256"/>
                  </a:cubicBezTo>
                  <a:cubicBezTo>
                    <a:pt x="9423" y="12824"/>
                    <a:pt x="8622" y="15459"/>
                    <a:pt x="7588" y="18061"/>
                  </a:cubicBezTo>
                  <a:cubicBezTo>
                    <a:pt x="6520" y="20730"/>
                    <a:pt x="5420" y="23365"/>
                    <a:pt x="4252" y="26000"/>
                  </a:cubicBezTo>
                  <a:cubicBezTo>
                    <a:pt x="2951" y="28936"/>
                    <a:pt x="1584" y="31871"/>
                    <a:pt x="183" y="34773"/>
                  </a:cubicBezTo>
                  <a:cubicBezTo>
                    <a:pt x="0" y="35093"/>
                    <a:pt x="286" y="35397"/>
                    <a:pt x="559" y="35397"/>
                  </a:cubicBezTo>
                  <a:cubicBezTo>
                    <a:pt x="686" y="35397"/>
                    <a:pt x="809" y="35332"/>
                    <a:pt x="883" y="35174"/>
                  </a:cubicBezTo>
                  <a:cubicBezTo>
                    <a:pt x="3352" y="30103"/>
                    <a:pt x="5687" y="25000"/>
                    <a:pt x="7788" y="19763"/>
                  </a:cubicBezTo>
                  <a:cubicBezTo>
                    <a:pt x="8855" y="17161"/>
                    <a:pt x="9823" y="14525"/>
                    <a:pt x="10757" y="11857"/>
                  </a:cubicBezTo>
                  <a:cubicBezTo>
                    <a:pt x="11524" y="9789"/>
                    <a:pt x="12525" y="7787"/>
                    <a:pt x="13826" y="5986"/>
                  </a:cubicBezTo>
                  <a:cubicBezTo>
                    <a:pt x="15293" y="3985"/>
                    <a:pt x="17095" y="2283"/>
                    <a:pt x="18963" y="682"/>
                  </a:cubicBezTo>
                  <a:cubicBezTo>
                    <a:pt x="19301" y="422"/>
                    <a:pt x="19011" y="0"/>
                    <a:pt x="18677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524162" y="373308"/>
              <a:ext cx="201494" cy="167043"/>
            </a:xfrm>
            <a:custGeom>
              <a:avLst/>
              <a:gdLst/>
              <a:ahLst/>
              <a:cxnLst/>
              <a:rect l="l" t="t" r="r" b="b"/>
              <a:pathLst>
                <a:path w="6726" h="5576" extrusionOk="0">
                  <a:moveTo>
                    <a:pt x="4720" y="0"/>
                  </a:moveTo>
                  <a:cubicBezTo>
                    <a:pt x="4637" y="0"/>
                    <a:pt x="4555" y="19"/>
                    <a:pt x="4491" y="51"/>
                  </a:cubicBezTo>
                  <a:cubicBezTo>
                    <a:pt x="3156" y="651"/>
                    <a:pt x="1855" y="1385"/>
                    <a:pt x="454" y="1852"/>
                  </a:cubicBezTo>
                  <a:cubicBezTo>
                    <a:pt x="1" y="2003"/>
                    <a:pt x="123" y="2676"/>
                    <a:pt x="523" y="2676"/>
                  </a:cubicBezTo>
                  <a:cubicBezTo>
                    <a:pt x="564" y="2676"/>
                    <a:pt x="608" y="2668"/>
                    <a:pt x="655" y="2653"/>
                  </a:cubicBezTo>
                  <a:cubicBezTo>
                    <a:pt x="1941" y="2214"/>
                    <a:pt x="3150" y="1597"/>
                    <a:pt x="4372" y="1002"/>
                  </a:cubicBezTo>
                  <a:lnTo>
                    <a:pt x="4372" y="1002"/>
                  </a:lnTo>
                  <a:cubicBezTo>
                    <a:pt x="4665" y="2485"/>
                    <a:pt x="5313" y="3873"/>
                    <a:pt x="5825" y="5288"/>
                  </a:cubicBezTo>
                  <a:cubicBezTo>
                    <a:pt x="5891" y="5488"/>
                    <a:pt x="6059" y="5576"/>
                    <a:pt x="6225" y="5576"/>
                  </a:cubicBezTo>
                  <a:cubicBezTo>
                    <a:pt x="6476" y="5576"/>
                    <a:pt x="6726" y="5375"/>
                    <a:pt x="6626" y="5055"/>
                  </a:cubicBezTo>
                  <a:cubicBezTo>
                    <a:pt x="6058" y="3487"/>
                    <a:pt x="5325" y="1952"/>
                    <a:pt x="5091" y="284"/>
                  </a:cubicBezTo>
                  <a:cubicBezTo>
                    <a:pt x="5069" y="81"/>
                    <a:pt x="4893" y="0"/>
                    <a:pt x="4720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522934" y="228264"/>
              <a:ext cx="280103" cy="217881"/>
            </a:xfrm>
            <a:custGeom>
              <a:avLst/>
              <a:gdLst/>
              <a:ahLst/>
              <a:cxnLst/>
              <a:rect l="l" t="t" r="r" b="b"/>
              <a:pathLst>
                <a:path w="9350" h="7273" extrusionOk="0">
                  <a:moveTo>
                    <a:pt x="6183" y="0"/>
                  </a:moveTo>
                  <a:cubicBezTo>
                    <a:pt x="4107" y="0"/>
                    <a:pt x="2152" y="1072"/>
                    <a:pt x="395" y="2058"/>
                  </a:cubicBezTo>
                  <a:cubicBezTo>
                    <a:pt x="1" y="2283"/>
                    <a:pt x="225" y="2818"/>
                    <a:pt x="586" y="2818"/>
                  </a:cubicBezTo>
                  <a:cubicBezTo>
                    <a:pt x="652" y="2818"/>
                    <a:pt x="723" y="2800"/>
                    <a:pt x="796" y="2758"/>
                  </a:cubicBezTo>
                  <a:cubicBezTo>
                    <a:pt x="2474" y="1857"/>
                    <a:pt x="4326" y="840"/>
                    <a:pt x="6270" y="840"/>
                  </a:cubicBezTo>
                  <a:cubicBezTo>
                    <a:pt x="6287" y="840"/>
                    <a:pt x="6304" y="840"/>
                    <a:pt x="6321" y="840"/>
                  </a:cubicBezTo>
                  <a:lnTo>
                    <a:pt x="6321" y="840"/>
                  </a:lnTo>
                  <a:cubicBezTo>
                    <a:pt x="6680" y="2983"/>
                    <a:pt x="7901" y="4885"/>
                    <a:pt x="8468" y="6995"/>
                  </a:cubicBezTo>
                  <a:cubicBezTo>
                    <a:pt x="8520" y="7189"/>
                    <a:pt x="8673" y="7273"/>
                    <a:pt x="8832" y="7273"/>
                  </a:cubicBezTo>
                  <a:cubicBezTo>
                    <a:pt x="9083" y="7273"/>
                    <a:pt x="9350" y="7067"/>
                    <a:pt x="9268" y="6761"/>
                  </a:cubicBezTo>
                  <a:cubicBezTo>
                    <a:pt x="8701" y="4626"/>
                    <a:pt x="7367" y="2691"/>
                    <a:pt x="7100" y="456"/>
                  </a:cubicBezTo>
                  <a:cubicBezTo>
                    <a:pt x="7067" y="223"/>
                    <a:pt x="6933" y="56"/>
                    <a:pt x="6700" y="23"/>
                  </a:cubicBezTo>
                  <a:cubicBezTo>
                    <a:pt x="6527" y="8"/>
                    <a:pt x="6355" y="0"/>
                    <a:pt x="6183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512719" y="76270"/>
              <a:ext cx="388219" cy="265753"/>
            </a:xfrm>
            <a:custGeom>
              <a:avLst/>
              <a:gdLst/>
              <a:ahLst/>
              <a:cxnLst/>
              <a:rect l="l" t="t" r="r" b="b"/>
              <a:pathLst>
                <a:path w="12959" h="8871" extrusionOk="0">
                  <a:moveTo>
                    <a:pt x="9243" y="1"/>
                  </a:moveTo>
                  <a:cubicBezTo>
                    <a:pt x="9197" y="1"/>
                    <a:pt x="9152" y="9"/>
                    <a:pt x="9109" y="27"/>
                  </a:cubicBezTo>
                  <a:cubicBezTo>
                    <a:pt x="6240" y="794"/>
                    <a:pt x="3438" y="1761"/>
                    <a:pt x="503" y="2295"/>
                  </a:cubicBezTo>
                  <a:cubicBezTo>
                    <a:pt x="0" y="2389"/>
                    <a:pt x="178" y="3104"/>
                    <a:pt x="646" y="3104"/>
                  </a:cubicBezTo>
                  <a:cubicBezTo>
                    <a:pt x="675" y="3104"/>
                    <a:pt x="705" y="3101"/>
                    <a:pt x="736" y="3095"/>
                  </a:cubicBezTo>
                  <a:cubicBezTo>
                    <a:pt x="3528" y="2582"/>
                    <a:pt x="6226" y="1668"/>
                    <a:pt x="8981" y="916"/>
                  </a:cubicBezTo>
                  <a:lnTo>
                    <a:pt x="8981" y="916"/>
                  </a:lnTo>
                  <a:cubicBezTo>
                    <a:pt x="10166" y="3393"/>
                    <a:pt x="11307" y="5933"/>
                    <a:pt x="12078" y="8566"/>
                  </a:cubicBezTo>
                  <a:cubicBezTo>
                    <a:pt x="12131" y="8779"/>
                    <a:pt x="12291" y="8870"/>
                    <a:pt x="12456" y="8870"/>
                  </a:cubicBezTo>
                  <a:cubicBezTo>
                    <a:pt x="12702" y="8870"/>
                    <a:pt x="12958" y="8666"/>
                    <a:pt x="12878" y="8366"/>
                  </a:cubicBezTo>
                  <a:cubicBezTo>
                    <a:pt x="12078" y="5530"/>
                    <a:pt x="10810" y="2862"/>
                    <a:pt x="9576" y="193"/>
                  </a:cubicBezTo>
                  <a:cubicBezTo>
                    <a:pt x="9502" y="70"/>
                    <a:pt x="9373" y="1"/>
                    <a:pt x="9243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532699" y="-106248"/>
              <a:ext cx="446786" cy="249426"/>
            </a:xfrm>
            <a:custGeom>
              <a:avLst/>
              <a:gdLst/>
              <a:ahLst/>
              <a:cxnLst/>
              <a:rect l="l" t="t" r="r" b="b"/>
              <a:pathLst>
                <a:path w="14914" h="8326" extrusionOk="0">
                  <a:moveTo>
                    <a:pt x="10815" y="0"/>
                  </a:moveTo>
                  <a:cubicBezTo>
                    <a:pt x="10781" y="0"/>
                    <a:pt x="10746" y="5"/>
                    <a:pt x="10710" y="15"/>
                  </a:cubicBezTo>
                  <a:cubicBezTo>
                    <a:pt x="7308" y="1349"/>
                    <a:pt x="4139" y="3351"/>
                    <a:pt x="503" y="4051"/>
                  </a:cubicBezTo>
                  <a:cubicBezTo>
                    <a:pt x="1" y="4146"/>
                    <a:pt x="178" y="4861"/>
                    <a:pt x="618" y="4861"/>
                  </a:cubicBezTo>
                  <a:cubicBezTo>
                    <a:pt x="645" y="4861"/>
                    <a:pt x="674" y="4858"/>
                    <a:pt x="703" y="4852"/>
                  </a:cubicBezTo>
                  <a:cubicBezTo>
                    <a:pt x="4210" y="4176"/>
                    <a:pt x="7282" y="2291"/>
                    <a:pt x="10577" y="961"/>
                  </a:cubicBezTo>
                  <a:lnTo>
                    <a:pt x="10577" y="961"/>
                  </a:lnTo>
                  <a:cubicBezTo>
                    <a:pt x="11592" y="3362"/>
                    <a:pt x="13160" y="5527"/>
                    <a:pt x="14013" y="8021"/>
                  </a:cubicBezTo>
                  <a:cubicBezTo>
                    <a:pt x="14079" y="8234"/>
                    <a:pt x="14248" y="8325"/>
                    <a:pt x="14415" y="8325"/>
                  </a:cubicBezTo>
                  <a:cubicBezTo>
                    <a:pt x="14665" y="8325"/>
                    <a:pt x="14913" y="8121"/>
                    <a:pt x="14813" y="7821"/>
                  </a:cubicBezTo>
                  <a:cubicBezTo>
                    <a:pt x="13913" y="5186"/>
                    <a:pt x="12211" y="2917"/>
                    <a:pt x="11211" y="315"/>
                  </a:cubicBezTo>
                  <a:cubicBezTo>
                    <a:pt x="11154" y="146"/>
                    <a:pt x="11002" y="0"/>
                    <a:pt x="1081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720100" y="-252581"/>
              <a:ext cx="279863" cy="178007"/>
            </a:xfrm>
            <a:custGeom>
              <a:avLst/>
              <a:gdLst/>
              <a:ahLst/>
              <a:cxnLst/>
              <a:rect l="l" t="t" r="r" b="b"/>
              <a:pathLst>
                <a:path w="9342" h="5942" extrusionOk="0">
                  <a:moveTo>
                    <a:pt x="7095" y="0"/>
                  </a:moveTo>
                  <a:cubicBezTo>
                    <a:pt x="7051" y="0"/>
                    <a:pt x="7004" y="9"/>
                    <a:pt x="6956" y="30"/>
                  </a:cubicBezTo>
                  <a:cubicBezTo>
                    <a:pt x="4688" y="797"/>
                    <a:pt x="2653" y="2065"/>
                    <a:pt x="418" y="2965"/>
                  </a:cubicBezTo>
                  <a:cubicBezTo>
                    <a:pt x="1" y="3115"/>
                    <a:pt x="116" y="3797"/>
                    <a:pt x="503" y="3797"/>
                  </a:cubicBezTo>
                  <a:cubicBezTo>
                    <a:pt x="549" y="3797"/>
                    <a:pt x="599" y="3787"/>
                    <a:pt x="652" y="3766"/>
                  </a:cubicBezTo>
                  <a:cubicBezTo>
                    <a:pt x="2725" y="2918"/>
                    <a:pt x="4680" y="1744"/>
                    <a:pt x="6795" y="970"/>
                  </a:cubicBezTo>
                  <a:lnTo>
                    <a:pt x="6795" y="970"/>
                  </a:lnTo>
                  <a:cubicBezTo>
                    <a:pt x="7288" y="2577"/>
                    <a:pt x="7663" y="4267"/>
                    <a:pt x="8457" y="5734"/>
                  </a:cubicBezTo>
                  <a:cubicBezTo>
                    <a:pt x="8530" y="5880"/>
                    <a:pt x="8652" y="5941"/>
                    <a:pt x="8777" y="5941"/>
                  </a:cubicBezTo>
                  <a:cubicBezTo>
                    <a:pt x="9052" y="5941"/>
                    <a:pt x="9341" y="5645"/>
                    <a:pt x="9158" y="5300"/>
                  </a:cubicBezTo>
                  <a:cubicBezTo>
                    <a:pt x="8357" y="3766"/>
                    <a:pt x="8024" y="1965"/>
                    <a:pt x="7456" y="297"/>
                  </a:cubicBezTo>
                  <a:cubicBezTo>
                    <a:pt x="7403" y="138"/>
                    <a:pt x="7266" y="0"/>
                    <a:pt x="709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919452" y="216941"/>
              <a:ext cx="31006" cy="24026"/>
            </a:xfrm>
            <a:custGeom>
              <a:avLst/>
              <a:gdLst/>
              <a:ahLst/>
              <a:cxnLst/>
              <a:rect l="l" t="t" r="r" b="b"/>
              <a:pathLst>
                <a:path w="1035" h="802" extrusionOk="0">
                  <a:moveTo>
                    <a:pt x="535" y="1"/>
                  </a:moveTo>
                  <a:cubicBezTo>
                    <a:pt x="1" y="1"/>
                    <a:pt x="1" y="801"/>
                    <a:pt x="535" y="801"/>
                  </a:cubicBezTo>
                  <a:cubicBezTo>
                    <a:pt x="1035" y="801"/>
                    <a:pt x="1035" y="1"/>
                    <a:pt x="535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55429" y="183960"/>
              <a:ext cx="31006" cy="24026"/>
            </a:xfrm>
            <a:custGeom>
              <a:avLst/>
              <a:gdLst/>
              <a:ahLst/>
              <a:cxnLst/>
              <a:rect l="l" t="t" r="r" b="b"/>
              <a:pathLst>
                <a:path w="1035" h="802" extrusionOk="0">
                  <a:moveTo>
                    <a:pt x="501" y="1"/>
                  </a:moveTo>
                  <a:cubicBezTo>
                    <a:pt x="1" y="1"/>
                    <a:pt x="1" y="801"/>
                    <a:pt x="501" y="801"/>
                  </a:cubicBezTo>
                  <a:cubicBezTo>
                    <a:pt x="1035" y="801"/>
                    <a:pt x="1035" y="1"/>
                    <a:pt x="501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68429" y="242912"/>
              <a:ext cx="31006" cy="24026"/>
            </a:xfrm>
            <a:custGeom>
              <a:avLst/>
              <a:gdLst/>
              <a:ahLst/>
              <a:cxnLst/>
              <a:rect l="l" t="t" r="r" b="b"/>
              <a:pathLst>
                <a:path w="1035" h="802" extrusionOk="0">
                  <a:moveTo>
                    <a:pt x="501" y="1"/>
                  </a:moveTo>
                  <a:cubicBezTo>
                    <a:pt x="0" y="1"/>
                    <a:pt x="0" y="801"/>
                    <a:pt x="501" y="801"/>
                  </a:cubicBezTo>
                  <a:cubicBezTo>
                    <a:pt x="1034" y="801"/>
                    <a:pt x="1034" y="1"/>
                    <a:pt x="501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586709" y="67044"/>
              <a:ext cx="32025" cy="24026"/>
            </a:xfrm>
            <a:custGeom>
              <a:avLst/>
              <a:gdLst/>
              <a:ahLst/>
              <a:cxnLst/>
              <a:rect l="l" t="t" r="r" b="b"/>
              <a:pathLst>
                <a:path w="1069" h="802" extrusionOk="0">
                  <a:moveTo>
                    <a:pt x="535" y="1"/>
                  </a:moveTo>
                  <a:cubicBezTo>
                    <a:pt x="1" y="1"/>
                    <a:pt x="1" y="802"/>
                    <a:pt x="535" y="802"/>
                  </a:cubicBezTo>
                  <a:cubicBezTo>
                    <a:pt x="1068" y="802"/>
                    <a:pt x="1068" y="1"/>
                    <a:pt x="535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625681" y="37088"/>
              <a:ext cx="32025" cy="25015"/>
            </a:xfrm>
            <a:custGeom>
              <a:avLst/>
              <a:gdLst/>
              <a:ahLst/>
              <a:cxnLst/>
              <a:rect l="l" t="t" r="r" b="b"/>
              <a:pathLst>
                <a:path w="1069" h="835" extrusionOk="0">
                  <a:moveTo>
                    <a:pt x="535" y="0"/>
                  </a:moveTo>
                  <a:cubicBezTo>
                    <a:pt x="1" y="0"/>
                    <a:pt x="1" y="834"/>
                    <a:pt x="535" y="834"/>
                  </a:cubicBezTo>
                  <a:cubicBezTo>
                    <a:pt x="1068" y="834"/>
                    <a:pt x="1068" y="0"/>
                    <a:pt x="53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736605" y="-219720"/>
              <a:ext cx="31995" cy="24026"/>
            </a:xfrm>
            <a:custGeom>
              <a:avLst/>
              <a:gdLst/>
              <a:ahLst/>
              <a:cxnLst/>
              <a:rect l="l" t="t" r="r" b="b"/>
              <a:pathLst>
                <a:path w="1068" h="802" extrusionOk="0">
                  <a:moveTo>
                    <a:pt x="534" y="0"/>
                  </a:moveTo>
                  <a:cubicBezTo>
                    <a:pt x="1" y="0"/>
                    <a:pt x="1" y="801"/>
                    <a:pt x="534" y="801"/>
                  </a:cubicBezTo>
                  <a:cubicBezTo>
                    <a:pt x="1068" y="801"/>
                    <a:pt x="1068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79561" y="-252701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01" y="1"/>
                  </a:moveTo>
                  <a:cubicBezTo>
                    <a:pt x="1" y="1"/>
                    <a:pt x="1" y="835"/>
                    <a:pt x="501" y="835"/>
                  </a:cubicBezTo>
                  <a:cubicBezTo>
                    <a:pt x="1035" y="835"/>
                    <a:pt x="1035" y="1"/>
                    <a:pt x="501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785582" y="265918"/>
              <a:ext cx="31995" cy="23996"/>
            </a:xfrm>
            <a:custGeom>
              <a:avLst/>
              <a:gdLst/>
              <a:ahLst/>
              <a:cxnLst/>
              <a:rect l="l" t="t" r="r" b="b"/>
              <a:pathLst>
                <a:path w="1068" h="801" extrusionOk="0">
                  <a:moveTo>
                    <a:pt x="534" y="0"/>
                  </a:moveTo>
                  <a:cubicBezTo>
                    <a:pt x="0" y="0"/>
                    <a:pt x="0" y="801"/>
                    <a:pt x="534" y="801"/>
                  </a:cubicBezTo>
                  <a:cubicBezTo>
                    <a:pt x="1067" y="801"/>
                    <a:pt x="1067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808558" y="323852"/>
              <a:ext cx="31995" cy="25015"/>
            </a:xfrm>
            <a:custGeom>
              <a:avLst/>
              <a:gdLst/>
              <a:ahLst/>
              <a:cxnLst/>
              <a:rect l="l" t="t" r="r" b="b"/>
              <a:pathLst>
                <a:path w="1068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cubicBezTo>
                    <a:pt x="1068" y="835"/>
                    <a:pt x="1068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524761" y="369833"/>
              <a:ext cx="32025" cy="23996"/>
            </a:xfrm>
            <a:custGeom>
              <a:avLst/>
              <a:gdLst/>
              <a:ahLst/>
              <a:cxnLst/>
              <a:rect l="l" t="t" r="r" b="b"/>
              <a:pathLst>
                <a:path w="1069" h="801" extrusionOk="0">
                  <a:moveTo>
                    <a:pt x="535" y="0"/>
                  </a:moveTo>
                  <a:cubicBezTo>
                    <a:pt x="1" y="0"/>
                    <a:pt x="1" y="801"/>
                    <a:pt x="535" y="801"/>
                  </a:cubicBezTo>
                  <a:cubicBezTo>
                    <a:pt x="1068" y="801"/>
                    <a:pt x="1068" y="0"/>
                    <a:pt x="53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573738" y="333857"/>
              <a:ext cx="31995" cy="23996"/>
            </a:xfrm>
            <a:custGeom>
              <a:avLst/>
              <a:gdLst/>
              <a:ahLst/>
              <a:cxnLst/>
              <a:rect l="l" t="t" r="r" b="b"/>
              <a:pathLst>
                <a:path w="1068" h="801" extrusionOk="0">
                  <a:moveTo>
                    <a:pt x="534" y="0"/>
                  </a:moveTo>
                  <a:cubicBezTo>
                    <a:pt x="0" y="0"/>
                    <a:pt x="0" y="801"/>
                    <a:pt x="534" y="801"/>
                  </a:cubicBezTo>
                  <a:cubicBezTo>
                    <a:pt x="1068" y="801"/>
                    <a:pt x="1068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632690" y="545701"/>
              <a:ext cx="31006" cy="23996"/>
            </a:xfrm>
            <a:custGeom>
              <a:avLst/>
              <a:gdLst/>
              <a:ahLst/>
              <a:cxnLst/>
              <a:rect l="l" t="t" r="r" b="b"/>
              <a:pathLst>
                <a:path w="1035" h="801" extrusionOk="0">
                  <a:moveTo>
                    <a:pt x="534" y="0"/>
                  </a:moveTo>
                  <a:cubicBezTo>
                    <a:pt x="0" y="0"/>
                    <a:pt x="0" y="801"/>
                    <a:pt x="534" y="801"/>
                  </a:cubicBezTo>
                  <a:cubicBezTo>
                    <a:pt x="1034" y="801"/>
                    <a:pt x="1034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599709" y="597644"/>
              <a:ext cx="32025" cy="25015"/>
            </a:xfrm>
            <a:custGeom>
              <a:avLst/>
              <a:gdLst/>
              <a:ahLst/>
              <a:cxnLst/>
              <a:rect l="l" t="t" r="r" b="b"/>
              <a:pathLst>
                <a:path w="1069" h="835" extrusionOk="0">
                  <a:moveTo>
                    <a:pt x="534" y="1"/>
                  </a:moveTo>
                  <a:cubicBezTo>
                    <a:pt x="1" y="1"/>
                    <a:pt x="1" y="835"/>
                    <a:pt x="534" y="835"/>
                  </a:cubicBezTo>
                  <a:cubicBezTo>
                    <a:pt x="1068" y="835"/>
                    <a:pt x="1068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2"/>
          <p:cNvGrpSpPr/>
          <p:nvPr/>
        </p:nvGrpSpPr>
        <p:grpSpPr>
          <a:xfrm>
            <a:off x="1477854" y="-461408"/>
            <a:ext cx="676573" cy="945704"/>
            <a:chOff x="1897495" y="-461400"/>
            <a:chExt cx="815443" cy="1139815"/>
          </a:xfrm>
        </p:grpSpPr>
        <p:sp>
          <p:nvSpPr>
            <p:cNvPr id="109" name="Google Shape;109;p2"/>
            <p:cNvSpPr/>
            <p:nvPr/>
          </p:nvSpPr>
          <p:spPr>
            <a:xfrm>
              <a:off x="1897495" y="-345293"/>
              <a:ext cx="815443" cy="1023708"/>
            </a:xfrm>
            <a:custGeom>
              <a:avLst/>
              <a:gdLst/>
              <a:ahLst/>
              <a:cxnLst/>
              <a:rect l="l" t="t" r="r" b="b"/>
              <a:pathLst>
                <a:path w="27220" h="34172" extrusionOk="0">
                  <a:moveTo>
                    <a:pt x="7239" y="1"/>
                  </a:moveTo>
                  <a:cubicBezTo>
                    <a:pt x="7053" y="1"/>
                    <a:pt x="6874" y="8"/>
                    <a:pt x="6705" y="23"/>
                  </a:cubicBezTo>
                  <a:cubicBezTo>
                    <a:pt x="4470" y="3992"/>
                    <a:pt x="3536" y="8496"/>
                    <a:pt x="2035" y="12665"/>
                  </a:cubicBezTo>
                  <a:cubicBezTo>
                    <a:pt x="1607" y="13858"/>
                    <a:pt x="1" y="17770"/>
                    <a:pt x="1459" y="17770"/>
                  </a:cubicBezTo>
                  <a:cubicBezTo>
                    <a:pt x="1591" y="17770"/>
                    <a:pt x="1749" y="17738"/>
                    <a:pt x="1935" y="17669"/>
                  </a:cubicBezTo>
                  <a:cubicBezTo>
                    <a:pt x="3669" y="16968"/>
                    <a:pt x="4236" y="14433"/>
                    <a:pt x="6338" y="13833"/>
                  </a:cubicBezTo>
                  <a:lnTo>
                    <a:pt x="6338" y="13833"/>
                  </a:lnTo>
                  <a:cubicBezTo>
                    <a:pt x="7405" y="16401"/>
                    <a:pt x="2969" y="18503"/>
                    <a:pt x="3436" y="21071"/>
                  </a:cubicBezTo>
                  <a:cubicBezTo>
                    <a:pt x="3669" y="22806"/>
                    <a:pt x="7405" y="28276"/>
                    <a:pt x="9273" y="28510"/>
                  </a:cubicBezTo>
                  <a:cubicBezTo>
                    <a:pt x="9290" y="28511"/>
                    <a:pt x="9307" y="28512"/>
                    <a:pt x="9324" y="28512"/>
                  </a:cubicBezTo>
                  <a:cubicBezTo>
                    <a:pt x="10766" y="28512"/>
                    <a:pt x="12521" y="23463"/>
                    <a:pt x="13943" y="23463"/>
                  </a:cubicBezTo>
                  <a:cubicBezTo>
                    <a:pt x="14092" y="23463"/>
                    <a:pt x="14236" y="23518"/>
                    <a:pt x="14377" y="23640"/>
                  </a:cubicBezTo>
                  <a:cubicBezTo>
                    <a:pt x="16011" y="24907"/>
                    <a:pt x="12542" y="29110"/>
                    <a:pt x="13109" y="30611"/>
                  </a:cubicBezTo>
                  <a:cubicBezTo>
                    <a:pt x="13910" y="32846"/>
                    <a:pt x="20782" y="33780"/>
                    <a:pt x="22883" y="34114"/>
                  </a:cubicBezTo>
                  <a:cubicBezTo>
                    <a:pt x="23175" y="34153"/>
                    <a:pt x="23443" y="34172"/>
                    <a:pt x="23691" y="34172"/>
                  </a:cubicBezTo>
                  <a:cubicBezTo>
                    <a:pt x="26409" y="34172"/>
                    <a:pt x="26547" y="31901"/>
                    <a:pt x="26853" y="29210"/>
                  </a:cubicBezTo>
                  <a:cubicBezTo>
                    <a:pt x="27086" y="27009"/>
                    <a:pt x="27219" y="24674"/>
                    <a:pt x="27086" y="22339"/>
                  </a:cubicBezTo>
                  <a:cubicBezTo>
                    <a:pt x="26986" y="19070"/>
                    <a:pt x="24651" y="20004"/>
                    <a:pt x="22082" y="19303"/>
                  </a:cubicBezTo>
                  <a:cubicBezTo>
                    <a:pt x="17546" y="18036"/>
                    <a:pt x="23584" y="17802"/>
                    <a:pt x="25218" y="17569"/>
                  </a:cubicBezTo>
                  <a:cubicBezTo>
                    <a:pt x="27086" y="17335"/>
                    <a:pt x="26986" y="17102"/>
                    <a:pt x="26853" y="15234"/>
                  </a:cubicBezTo>
                  <a:cubicBezTo>
                    <a:pt x="26752" y="13733"/>
                    <a:pt x="26752" y="12432"/>
                    <a:pt x="26386" y="11031"/>
                  </a:cubicBezTo>
                  <a:cubicBezTo>
                    <a:pt x="25918" y="8781"/>
                    <a:pt x="24929" y="8033"/>
                    <a:pt x="23430" y="8033"/>
                  </a:cubicBezTo>
                  <a:cubicBezTo>
                    <a:pt x="22685" y="8033"/>
                    <a:pt x="21812" y="8218"/>
                    <a:pt x="20815" y="8496"/>
                  </a:cubicBezTo>
                  <a:cubicBezTo>
                    <a:pt x="20323" y="8660"/>
                    <a:pt x="19140" y="9169"/>
                    <a:pt x="18237" y="9169"/>
                  </a:cubicBezTo>
                  <a:cubicBezTo>
                    <a:pt x="17854" y="9169"/>
                    <a:pt x="17521" y="9077"/>
                    <a:pt x="17312" y="8829"/>
                  </a:cubicBezTo>
                  <a:cubicBezTo>
                    <a:pt x="15911" y="7428"/>
                    <a:pt x="19047" y="6728"/>
                    <a:pt x="19881" y="6394"/>
                  </a:cubicBezTo>
                  <a:cubicBezTo>
                    <a:pt x="21482" y="5794"/>
                    <a:pt x="23950" y="5227"/>
                    <a:pt x="21716" y="3459"/>
                  </a:cubicBezTo>
                  <a:cubicBezTo>
                    <a:pt x="20448" y="2658"/>
                    <a:pt x="18447" y="2525"/>
                    <a:pt x="17079" y="2191"/>
                  </a:cubicBezTo>
                  <a:cubicBezTo>
                    <a:pt x="14548" y="1535"/>
                    <a:pt x="9999" y="1"/>
                    <a:pt x="7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063148" y="-461400"/>
              <a:ext cx="574974" cy="1048962"/>
            </a:xfrm>
            <a:custGeom>
              <a:avLst/>
              <a:gdLst/>
              <a:ahLst/>
              <a:cxnLst/>
              <a:rect l="l" t="t" r="r" b="b"/>
              <a:pathLst>
                <a:path w="19193" h="35015" extrusionOk="0">
                  <a:moveTo>
                    <a:pt x="382" y="0"/>
                  </a:moveTo>
                  <a:cubicBezTo>
                    <a:pt x="201" y="0"/>
                    <a:pt x="1" y="156"/>
                    <a:pt x="41" y="396"/>
                  </a:cubicBezTo>
                  <a:cubicBezTo>
                    <a:pt x="574" y="2731"/>
                    <a:pt x="1742" y="4966"/>
                    <a:pt x="2876" y="7034"/>
                  </a:cubicBezTo>
                  <a:cubicBezTo>
                    <a:pt x="4110" y="9303"/>
                    <a:pt x="5344" y="11538"/>
                    <a:pt x="6579" y="13806"/>
                  </a:cubicBezTo>
                  <a:cubicBezTo>
                    <a:pt x="9014" y="18342"/>
                    <a:pt x="11516" y="22879"/>
                    <a:pt x="14051" y="27349"/>
                  </a:cubicBezTo>
                  <a:cubicBezTo>
                    <a:pt x="15518" y="29884"/>
                    <a:pt x="16986" y="32386"/>
                    <a:pt x="18521" y="34854"/>
                  </a:cubicBezTo>
                  <a:cubicBezTo>
                    <a:pt x="18583" y="34968"/>
                    <a:pt x="18677" y="35014"/>
                    <a:pt x="18771" y="35014"/>
                  </a:cubicBezTo>
                  <a:cubicBezTo>
                    <a:pt x="18981" y="35014"/>
                    <a:pt x="19192" y="34784"/>
                    <a:pt x="19054" y="34554"/>
                  </a:cubicBezTo>
                  <a:cubicBezTo>
                    <a:pt x="13717" y="25848"/>
                    <a:pt x="8947" y="16841"/>
                    <a:pt x="4044" y="7902"/>
                  </a:cubicBezTo>
                  <a:cubicBezTo>
                    <a:pt x="2709" y="5467"/>
                    <a:pt x="1275" y="2965"/>
                    <a:pt x="641" y="230"/>
                  </a:cubicBezTo>
                  <a:cubicBezTo>
                    <a:pt x="614" y="69"/>
                    <a:pt x="502" y="0"/>
                    <a:pt x="382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12814" y="-304284"/>
              <a:ext cx="166684" cy="157666"/>
            </a:xfrm>
            <a:custGeom>
              <a:avLst/>
              <a:gdLst/>
              <a:ahLst/>
              <a:cxnLst/>
              <a:rect l="l" t="t" r="r" b="b"/>
              <a:pathLst>
                <a:path w="5564" h="5263" extrusionOk="0">
                  <a:moveTo>
                    <a:pt x="1439" y="0"/>
                  </a:moveTo>
                  <a:cubicBezTo>
                    <a:pt x="1101" y="0"/>
                    <a:pt x="860" y="241"/>
                    <a:pt x="718" y="555"/>
                  </a:cubicBezTo>
                  <a:cubicBezTo>
                    <a:pt x="384" y="1156"/>
                    <a:pt x="217" y="1789"/>
                    <a:pt x="151" y="2457"/>
                  </a:cubicBezTo>
                  <a:cubicBezTo>
                    <a:pt x="84" y="3290"/>
                    <a:pt x="117" y="4124"/>
                    <a:pt x="17" y="4958"/>
                  </a:cubicBezTo>
                  <a:cubicBezTo>
                    <a:pt x="0" y="5163"/>
                    <a:pt x="149" y="5263"/>
                    <a:pt x="307" y="5263"/>
                  </a:cubicBezTo>
                  <a:cubicBezTo>
                    <a:pt x="458" y="5263"/>
                    <a:pt x="618" y="5171"/>
                    <a:pt x="651" y="4992"/>
                  </a:cubicBezTo>
                  <a:cubicBezTo>
                    <a:pt x="784" y="3691"/>
                    <a:pt x="584" y="2356"/>
                    <a:pt x="1085" y="1156"/>
                  </a:cubicBezTo>
                  <a:cubicBezTo>
                    <a:pt x="1151" y="989"/>
                    <a:pt x="1251" y="789"/>
                    <a:pt x="1351" y="689"/>
                  </a:cubicBezTo>
                  <a:cubicBezTo>
                    <a:pt x="1371" y="650"/>
                    <a:pt x="1379" y="633"/>
                    <a:pt x="1382" y="633"/>
                  </a:cubicBezTo>
                  <a:cubicBezTo>
                    <a:pt x="1385" y="633"/>
                    <a:pt x="1385" y="641"/>
                    <a:pt x="1385" y="655"/>
                  </a:cubicBezTo>
                  <a:cubicBezTo>
                    <a:pt x="1452" y="622"/>
                    <a:pt x="1385" y="622"/>
                    <a:pt x="1418" y="622"/>
                  </a:cubicBezTo>
                  <a:lnTo>
                    <a:pt x="1485" y="622"/>
                  </a:lnTo>
                  <a:cubicBezTo>
                    <a:pt x="1852" y="722"/>
                    <a:pt x="2252" y="1089"/>
                    <a:pt x="2619" y="1289"/>
                  </a:cubicBezTo>
                  <a:cubicBezTo>
                    <a:pt x="3019" y="1489"/>
                    <a:pt x="3420" y="1656"/>
                    <a:pt x="3787" y="1856"/>
                  </a:cubicBezTo>
                  <a:cubicBezTo>
                    <a:pt x="4187" y="2090"/>
                    <a:pt x="4587" y="2323"/>
                    <a:pt x="4954" y="2557"/>
                  </a:cubicBezTo>
                  <a:cubicBezTo>
                    <a:pt x="5012" y="2597"/>
                    <a:pt x="5069" y="2614"/>
                    <a:pt x="5124" y="2614"/>
                  </a:cubicBezTo>
                  <a:cubicBezTo>
                    <a:pt x="5383" y="2614"/>
                    <a:pt x="5563" y="2216"/>
                    <a:pt x="5288" y="2023"/>
                  </a:cubicBezTo>
                  <a:cubicBezTo>
                    <a:pt x="4554" y="1523"/>
                    <a:pt x="3787" y="1122"/>
                    <a:pt x="2986" y="755"/>
                  </a:cubicBezTo>
                  <a:cubicBezTo>
                    <a:pt x="2519" y="522"/>
                    <a:pt x="2119" y="155"/>
                    <a:pt x="1618" y="21"/>
                  </a:cubicBezTo>
                  <a:cubicBezTo>
                    <a:pt x="1556" y="7"/>
                    <a:pt x="1496" y="0"/>
                    <a:pt x="1439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178776" y="-133328"/>
              <a:ext cx="228696" cy="228396"/>
            </a:xfrm>
            <a:custGeom>
              <a:avLst/>
              <a:gdLst/>
              <a:ahLst/>
              <a:cxnLst/>
              <a:rect l="l" t="t" r="r" b="b"/>
              <a:pathLst>
                <a:path w="7634" h="7624" extrusionOk="0">
                  <a:moveTo>
                    <a:pt x="1506" y="1"/>
                  </a:moveTo>
                  <a:cubicBezTo>
                    <a:pt x="1383" y="1"/>
                    <a:pt x="1245" y="110"/>
                    <a:pt x="1218" y="219"/>
                  </a:cubicBezTo>
                  <a:cubicBezTo>
                    <a:pt x="717" y="2587"/>
                    <a:pt x="284" y="4922"/>
                    <a:pt x="17" y="7324"/>
                  </a:cubicBezTo>
                  <a:cubicBezTo>
                    <a:pt x="0" y="7524"/>
                    <a:pt x="150" y="7624"/>
                    <a:pt x="309" y="7624"/>
                  </a:cubicBezTo>
                  <a:cubicBezTo>
                    <a:pt x="467" y="7624"/>
                    <a:pt x="634" y="7524"/>
                    <a:pt x="651" y="7324"/>
                  </a:cubicBezTo>
                  <a:cubicBezTo>
                    <a:pt x="873" y="5096"/>
                    <a:pt x="1278" y="2899"/>
                    <a:pt x="1749" y="732"/>
                  </a:cubicBezTo>
                  <a:lnTo>
                    <a:pt x="1749" y="732"/>
                  </a:lnTo>
                  <a:cubicBezTo>
                    <a:pt x="3636" y="1390"/>
                    <a:pt x="5479" y="2290"/>
                    <a:pt x="7055" y="3488"/>
                  </a:cubicBezTo>
                  <a:cubicBezTo>
                    <a:pt x="7116" y="3537"/>
                    <a:pt x="7176" y="3558"/>
                    <a:pt x="7232" y="3558"/>
                  </a:cubicBezTo>
                  <a:cubicBezTo>
                    <a:pt x="7479" y="3558"/>
                    <a:pt x="7634" y="3145"/>
                    <a:pt x="7389" y="2954"/>
                  </a:cubicBezTo>
                  <a:cubicBezTo>
                    <a:pt x="5654" y="1653"/>
                    <a:pt x="3619" y="686"/>
                    <a:pt x="1585" y="19"/>
                  </a:cubicBezTo>
                  <a:cubicBezTo>
                    <a:pt x="1560" y="6"/>
                    <a:pt x="1533" y="1"/>
                    <a:pt x="1506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245726" y="-14016"/>
              <a:ext cx="256676" cy="324949"/>
            </a:xfrm>
            <a:custGeom>
              <a:avLst/>
              <a:gdLst/>
              <a:ahLst/>
              <a:cxnLst/>
              <a:rect l="l" t="t" r="r" b="b"/>
              <a:pathLst>
                <a:path w="8568" h="10847" extrusionOk="0">
                  <a:moveTo>
                    <a:pt x="1357" y="0"/>
                  </a:moveTo>
                  <a:cubicBezTo>
                    <a:pt x="1199" y="0"/>
                    <a:pt x="1051" y="107"/>
                    <a:pt x="1051" y="305"/>
                  </a:cubicBezTo>
                  <a:cubicBezTo>
                    <a:pt x="1151" y="3774"/>
                    <a:pt x="150" y="7110"/>
                    <a:pt x="17" y="10546"/>
                  </a:cubicBezTo>
                  <a:cubicBezTo>
                    <a:pt x="0" y="10746"/>
                    <a:pt x="150" y="10846"/>
                    <a:pt x="309" y="10846"/>
                  </a:cubicBezTo>
                  <a:cubicBezTo>
                    <a:pt x="467" y="10846"/>
                    <a:pt x="634" y="10746"/>
                    <a:pt x="650" y="10546"/>
                  </a:cubicBezTo>
                  <a:cubicBezTo>
                    <a:pt x="778" y="7272"/>
                    <a:pt x="1692" y="4088"/>
                    <a:pt x="1692" y="794"/>
                  </a:cubicBezTo>
                  <a:lnTo>
                    <a:pt x="1692" y="794"/>
                  </a:lnTo>
                  <a:cubicBezTo>
                    <a:pt x="3789" y="1755"/>
                    <a:pt x="6004" y="2529"/>
                    <a:pt x="7989" y="3708"/>
                  </a:cubicBezTo>
                  <a:cubicBezTo>
                    <a:pt x="8044" y="3746"/>
                    <a:pt x="8099" y="3763"/>
                    <a:pt x="8150" y="3763"/>
                  </a:cubicBezTo>
                  <a:cubicBezTo>
                    <a:pt x="8405" y="3763"/>
                    <a:pt x="8567" y="3341"/>
                    <a:pt x="8289" y="3174"/>
                  </a:cubicBezTo>
                  <a:cubicBezTo>
                    <a:pt x="6154" y="1873"/>
                    <a:pt x="3786" y="1106"/>
                    <a:pt x="1518" y="38"/>
                  </a:cubicBezTo>
                  <a:cubicBezTo>
                    <a:pt x="1467" y="13"/>
                    <a:pt x="1411" y="0"/>
                    <a:pt x="135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354134" y="146605"/>
              <a:ext cx="132532" cy="171297"/>
            </a:xfrm>
            <a:custGeom>
              <a:avLst/>
              <a:gdLst/>
              <a:ahLst/>
              <a:cxnLst/>
              <a:rect l="l" t="t" r="r" b="b"/>
              <a:pathLst>
                <a:path w="4424" h="5718" extrusionOk="0">
                  <a:moveTo>
                    <a:pt x="760" y="1"/>
                  </a:moveTo>
                  <a:cubicBezTo>
                    <a:pt x="625" y="1"/>
                    <a:pt x="490" y="76"/>
                    <a:pt x="467" y="214"/>
                  </a:cubicBezTo>
                  <a:cubicBezTo>
                    <a:pt x="234" y="1948"/>
                    <a:pt x="0" y="3683"/>
                    <a:pt x="0" y="5417"/>
                  </a:cubicBezTo>
                  <a:cubicBezTo>
                    <a:pt x="0" y="5618"/>
                    <a:pt x="159" y="5718"/>
                    <a:pt x="317" y="5718"/>
                  </a:cubicBezTo>
                  <a:cubicBezTo>
                    <a:pt x="476" y="5718"/>
                    <a:pt x="634" y="5618"/>
                    <a:pt x="634" y="5417"/>
                  </a:cubicBezTo>
                  <a:cubicBezTo>
                    <a:pt x="634" y="3875"/>
                    <a:pt x="805" y="2304"/>
                    <a:pt x="1016" y="757"/>
                  </a:cubicBezTo>
                  <a:lnTo>
                    <a:pt x="1016" y="757"/>
                  </a:lnTo>
                  <a:cubicBezTo>
                    <a:pt x="1943" y="1205"/>
                    <a:pt x="2830" y="1775"/>
                    <a:pt x="3770" y="2215"/>
                  </a:cubicBezTo>
                  <a:cubicBezTo>
                    <a:pt x="3816" y="2236"/>
                    <a:pt x="3861" y="2245"/>
                    <a:pt x="3905" y="2245"/>
                  </a:cubicBezTo>
                  <a:cubicBezTo>
                    <a:pt x="4209" y="2245"/>
                    <a:pt x="4424" y="1794"/>
                    <a:pt x="4103" y="1648"/>
                  </a:cubicBezTo>
                  <a:cubicBezTo>
                    <a:pt x="3002" y="1181"/>
                    <a:pt x="2035" y="514"/>
                    <a:pt x="934" y="47"/>
                  </a:cubicBezTo>
                  <a:cubicBezTo>
                    <a:pt x="883" y="16"/>
                    <a:pt x="821" y="1"/>
                    <a:pt x="760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447056" y="299348"/>
              <a:ext cx="169589" cy="204310"/>
            </a:xfrm>
            <a:custGeom>
              <a:avLst/>
              <a:gdLst/>
              <a:ahLst/>
              <a:cxnLst/>
              <a:rect l="l" t="t" r="r" b="b"/>
              <a:pathLst>
                <a:path w="5661" h="6820" extrusionOk="0">
                  <a:moveTo>
                    <a:pt x="824" y="1"/>
                  </a:moveTo>
                  <a:cubicBezTo>
                    <a:pt x="701" y="1"/>
                    <a:pt x="562" y="115"/>
                    <a:pt x="534" y="252"/>
                  </a:cubicBezTo>
                  <a:cubicBezTo>
                    <a:pt x="0" y="2253"/>
                    <a:pt x="34" y="4455"/>
                    <a:pt x="167" y="6490"/>
                  </a:cubicBezTo>
                  <a:cubicBezTo>
                    <a:pt x="184" y="6711"/>
                    <a:pt x="349" y="6819"/>
                    <a:pt x="506" y="6819"/>
                  </a:cubicBezTo>
                  <a:cubicBezTo>
                    <a:pt x="657" y="6819"/>
                    <a:pt x="801" y="6719"/>
                    <a:pt x="801" y="6523"/>
                  </a:cubicBezTo>
                  <a:cubicBezTo>
                    <a:pt x="675" y="4632"/>
                    <a:pt x="638" y="2623"/>
                    <a:pt x="1056" y="748"/>
                  </a:cubicBezTo>
                  <a:lnTo>
                    <a:pt x="1056" y="748"/>
                  </a:lnTo>
                  <a:cubicBezTo>
                    <a:pt x="2421" y="1283"/>
                    <a:pt x="3810" y="1697"/>
                    <a:pt x="5171" y="2253"/>
                  </a:cubicBezTo>
                  <a:cubicBezTo>
                    <a:pt x="5215" y="2273"/>
                    <a:pt x="5256" y="2282"/>
                    <a:pt x="5294" y="2282"/>
                  </a:cubicBezTo>
                  <a:cubicBezTo>
                    <a:pt x="5570" y="2282"/>
                    <a:pt x="5661" y="1799"/>
                    <a:pt x="5338" y="1653"/>
                  </a:cubicBezTo>
                  <a:cubicBezTo>
                    <a:pt x="3870" y="1052"/>
                    <a:pt x="2369" y="619"/>
                    <a:pt x="901" y="18"/>
                  </a:cubicBezTo>
                  <a:cubicBezTo>
                    <a:pt x="877" y="6"/>
                    <a:pt x="851" y="1"/>
                    <a:pt x="824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522004" y="425790"/>
              <a:ext cx="120399" cy="140800"/>
            </a:xfrm>
            <a:custGeom>
              <a:avLst/>
              <a:gdLst/>
              <a:ahLst/>
              <a:cxnLst/>
              <a:rect l="l" t="t" r="r" b="b"/>
              <a:pathLst>
                <a:path w="4019" h="4700" extrusionOk="0">
                  <a:moveTo>
                    <a:pt x="534" y="0"/>
                  </a:moveTo>
                  <a:cubicBezTo>
                    <a:pt x="401" y="0"/>
                    <a:pt x="267" y="67"/>
                    <a:pt x="234" y="200"/>
                  </a:cubicBezTo>
                  <a:cubicBezTo>
                    <a:pt x="0" y="1601"/>
                    <a:pt x="0" y="3002"/>
                    <a:pt x="0" y="4370"/>
                  </a:cubicBezTo>
                  <a:cubicBezTo>
                    <a:pt x="0" y="4591"/>
                    <a:pt x="165" y="4700"/>
                    <a:pt x="327" y="4700"/>
                  </a:cubicBezTo>
                  <a:cubicBezTo>
                    <a:pt x="482" y="4700"/>
                    <a:pt x="634" y="4600"/>
                    <a:pt x="634" y="4403"/>
                  </a:cubicBezTo>
                  <a:cubicBezTo>
                    <a:pt x="634" y="3143"/>
                    <a:pt x="604" y="1853"/>
                    <a:pt x="798" y="618"/>
                  </a:cubicBezTo>
                  <a:lnTo>
                    <a:pt x="798" y="618"/>
                  </a:lnTo>
                  <a:cubicBezTo>
                    <a:pt x="1714" y="705"/>
                    <a:pt x="2642" y="1075"/>
                    <a:pt x="3403" y="1501"/>
                  </a:cubicBezTo>
                  <a:cubicBezTo>
                    <a:pt x="3459" y="1532"/>
                    <a:pt x="3514" y="1545"/>
                    <a:pt x="3565" y="1545"/>
                  </a:cubicBezTo>
                  <a:cubicBezTo>
                    <a:pt x="3847" y="1545"/>
                    <a:pt x="4019" y="1137"/>
                    <a:pt x="3736" y="968"/>
                  </a:cubicBezTo>
                  <a:cubicBezTo>
                    <a:pt x="2769" y="434"/>
                    <a:pt x="1635" y="0"/>
                    <a:pt x="534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081331" y="278888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116319" y="320856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130308" y="260915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604920" y="13094"/>
              <a:ext cx="34032" cy="26003"/>
            </a:xfrm>
            <a:custGeom>
              <a:avLst/>
              <a:gdLst/>
              <a:ahLst/>
              <a:cxnLst/>
              <a:rect l="l" t="t" r="r" b="b"/>
              <a:pathLst>
                <a:path w="1136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594945" y="69051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01" y="868"/>
                    <a:pt x="1101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538988" y="27083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455054" y="585662"/>
              <a:ext cx="34002" cy="27022"/>
            </a:xfrm>
            <a:custGeom>
              <a:avLst/>
              <a:gdLst/>
              <a:ahLst/>
              <a:cxnLst/>
              <a:rect l="l" t="t" r="r" b="b"/>
              <a:pathLst>
                <a:path w="1135" h="902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493007" y="603635"/>
              <a:ext cx="34032" cy="26033"/>
            </a:xfrm>
            <a:custGeom>
              <a:avLst/>
              <a:gdLst/>
              <a:ahLst/>
              <a:cxnLst/>
              <a:rect l="l" t="t" r="r" b="b"/>
              <a:pathLst>
                <a:path w="1136" h="869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639908" y="390802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5" y="868"/>
                    <a:pt x="1135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639908" y="355844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7"/>
                    <a:pt x="567" y="867"/>
                  </a:cubicBezTo>
                  <a:cubicBezTo>
                    <a:pt x="1135" y="867"/>
                    <a:pt x="1135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116319" y="-49842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319146" y="-206719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68" y="0"/>
                  </a:moveTo>
                  <a:cubicBezTo>
                    <a:pt x="1" y="0"/>
                    <a:pt x="1" y="867"/>
                    <a:pt x="568" y="867"/>
                  </a:cubicBezTo>
                  <a:cubicBezTo>
                    <a:pt x="1102" y="867"/>
                    <a:pt x="1102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434055" y="101043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0"/>
                  </a:moveTo>
                  <a:cubicBezTo>
                    <a:pt x="1" y="0"/>
                    <a:pt x="1" y="867"/>
                    <a:pt x="568" y="867"/>
                  </a:cubicBezTo>
                  <a:cubicBezTo>
                    <a:pt x="1135" y="867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172275" y="125007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2"/>
          <p:cNvGrpSpPr/>
          <p:nvPr/>
        </p:nvGrpSpPr>
        <p:grpSpPr>
          <a:xfrm rot="10800000" flipH="1">
            <a:off x="439672" y="1377176"/>
            <a:ext cx="362172" cy="472552"/>
            <a:chOff x="1304140" y="978228"/>
            <a:chExt cx="436509" cy="569545"/>
          </a:xfrm>
        </p:grpSpPr>
        <p:sp>
          <p:nvSpPr>
            <p:cNvPr id="132" name="Google Shape;132;p2"/>
            <p:cNvSpPr/>
            <p:nvPr/>
          </p:nvSpPr>
          <p:spPr>
            <a:xfrm>
              <a:off x="1321934" y="978228"/>
              <a:ext cx="418716" cy="433845"/>
            </a:xfrm>
            <a:custGeom>
              <a:avLst/>
              <a:gdLst/>
              <a:ahLst/>
              <a:cxnLst/>
              <a:rect l="l" t="t" r="r" b="b"/>
              <a:pathLst>
                <a:path w="13977" h="14482" extrusionOk="0">
                  <a:moveTo>
                    <a:pt x="12193" y="1"/>
                  </a:moveTo>
                  <a:cubicBezTo>
                    <a:pt x="11019" y="1"/>
                    <a:pt x="8624" y="2538"/>
                    <a:pt x="7306" y="3407"/>
                  </a:cubicBezTo>
                  <a:cubicBezTo>
                    <a:pt x="7155" y="3515"/>
                    <a:pt x="7024" y="3559"/>
                    <a:pt x="6904" y="3559"/>
                  </a:cubicBezTo>
                  <a:cubicBezTo>
                    <a:pt x="6467" y="3559"/>
                    <a:pt x="6173" y="2969"/>
                    <a:pt x="5571" y="2707"/>
                  </a:cubicBezTo>
                  <a:cubicBezTo>
                    <a:pt x="5238" y="2567"/>
                    <a:pt x="4914" y="2426"/>
                    <a:pt x="4624" y="2426"/>
                  </a:cubicBezTo>
                  <a:cubicBezTo>
                    <a:pt x="4362" y="2426"/>
                    <a:pt x="4127" y="2541"/>
                    <a:pt x="3936" y="2873"/>
                  </a:cubicBezTo>
                  <a:cubicBezTo>
                    <a:pt x="3303" y="4041"/>
                    <a:pt x="4037" y="5876"/>
                    <a:pt x="3936" y="7143"/>
                  </a:cubicBezTo>
                  <a:cubicBezTo>
                    <a:pt x="3288" y="6861"/>
                    <a:pt x="2376" y="6317"/>
                    <a:pt x="1586" y="6317"/>
                  </a:cubicBezTo>
                  <a:cubicBezTo>
                    <a:pt x="1442" y="6317"/>
                    <a:pt x="1302" y="6335"/>
                    <a:pt x="1168" y="6376"/>
                  </a:cubicBezTo>
                  <a:cubicBezTo>
                    <a:pt x="0" y="6710"/>
                    <a:pt x="267" y="8344"/>
                    <a:pt x="401" y="9278"/>
                  </a:cubicBezTo>
                  <a:cubicBezTo>
                    <a:pt x="601" y="10946"/>
                    <a:pt x="1235" y="12714"/>
                    <a:pt x="1368" y="14382"/>
                  </a:cubicBezTo>
                  <a:lnTo>
                    <a:pt x="1401" y="14382"/>
                  </a:lnTo>
                  <a:cubicBezTo>
                    <a:pt x="2530" y="14382"/>
                    <a:pt x="3857" y="14480"/>
                    <a:pt x="5122" y="14480"/>
                  </a:cubicBezTo>
                  <a:cubicBezTo>
                    <a:pt x="5502" y="14480"/>
                    <a:pt x="5876" y="14472"/>
                    <a:pt x="6238" y="14448"/>
                  </a:cubicBezTo>
                  <a:cubicBezTo>
                    <a:pt x="7372" y="14415"/>
                    <a:pt x="9207" y="14482"/>
                    <a:pt x="10041" y="13514"/>
                  </a:cubicBezTo>
                  <a:cubicBezTo>
                    <a:pt x="11142" y="12213"/>
                    <a:pt x="8707" y="11580"/>
                    <a:pt x="7939" y="11113"/>
                  </a:cubicBezTo>
                  <a:cubicBezTo>
                    <a:pt x="9340" y="10479"/>
                    <a:pt x="10941" y="10379"/>
                    <a:pt x="12309" y="9512"/>
                  </a:cubicBezTo>
                  <a:cubicBezTo>
                    <a:pt x="13076" y="8978"/>
                    <a:pt x="13977" y="8444"/>
                    <a:pt x="13176" y="7577"/>
                  </a:cubicBezTo>
                  <a:cubicBezTo>
                    <a:pt x="12509" y="6810"/>
                    <a:pt x="11442" y="6309"/>
                    <a:pt x="10575" y="6042"/>
                  </a:cubicBezTo>
                  <a:cubicBezTo>
                    <a:pt x="11375" y="4675"/>
                    <a:pt x="13510" y="772"/>
                    <a:pt x="12543" y="105"/>
                  </a:cubicBezTo>
                  <a:cubicBezTo>
                    <a:pt x="12444" y="34"/>
                    <a:pt x="12327" y="1"/>
                    <a:pt x="121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304140" y="1073037"/>
              <a:ext cx="322013" cy="474737"/>
            </a:xfrm>
            <a:custGeom>
              <a:avLst/>
              <a:gdLst/>
              <a:ahLst/>
              <a:cxnLst/>
              <a:rect l="l" t="t" r="r" b="b"/>
              <a:pathLst>
                <a:path w="10749" h="15847" extrusionOk="0">
                  <a:moveTo>
                    <a:pt x="10371" y="1"/>
                  </a:moveTo>
                  <a:cubicBezTo>
                    <a:pt x="10313" y="1"/>
                    <a:pt x="10254" y="23"/>
                    <a:pt x="10201" y="75"/>
                  </a:cubicBezTo>
                  <a:cubicBezTo>
                    <a:pt x="8066" y="2210"/>
                    <a:pt x="5931" y="4412"/>
                    <a:pt x="4264" y="6980"/>
                  </a:cubicBezTo>
                  <a:cubicBezTo>
                    <a:pt x="2529" y="9616"/>
                    <a:pt x="995" y="12484"/>
                    <a:pt x="61" y="15520"/>
                  </a:cubicBezTo>
                  <a:cubicBezTo>
                    <a:pt x="1" y="15719"/>
                    <a:pt x="155" y="15846"/>
                    <a:pt x="310" y="15846"/>
                  </a:cubicBezTo>
                  <a:cubicBezTo>
                    <a:pt x="415" y="15846"/>
                    <a:pt x="521" y="15788"/>
                    <a:pt x="561" y="15653"/>
                  </a:cubicBezTo>
                  <a:cubicBezTo>
                    <a:pt x="1495" y="12684"/>
                    <a:pt x="3029" y="9849"/>
                    <a:pt x="4731" y="7247"/>
                  </a:cubicBezTo>
                  <a:cubicBezTo>
                    <a:pt x="6365" y="4712"/>
                    <a:pt x="8467" y="2544"/>
                    <a:pt x="10568" y="442"/>
                  </a:cubicBezTo>
                  <a:cubicBezTo>
                    <a:pt x="10749" y="261"/>
                    <a:pt x="10570" y="1"/>
                    <a:pt x="10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369383" y="1235665"/>
              <a:ext cx="155569" cy="125642"/>
            </a:xfrm>
            <a:custGeom>
              <a:avLst/>
              <a:gdLst/>
              <a:ahLst/>
              <a:cxnLst/>
              <a:rect l="l" t="t" r="r" b="b"/>
              <a:pathLst>
                <a:path w="5193" h="4194" extrusionOk="0">
                  <a:moveTo>
                    <a:pt x="255" y="0"/>
                  </a:moveTo>
                  <a:cubicBezTo>
                    <a:pt x="126" y="0"/>
                    <a:pt x="1" y="84"/>
                    <a:pt x="17" y="250"/>
                  </a:cubicBezTo>
                  <a:cubicBezTo>
                    <a:pt x="84" y="1518"/>
                    <a:pt x="484" y="2752"/>
                    <a:pt x="751" y="3986"/>
                  </a:cubicBezTo>
                  <a:cubicBezTo>
                    <a:pt x="751" y="4086"/>
                    <a:pt x="885" y="4187"/>
                    <a:pt x="985" y="4187"/>
                  </a:cubicBezTo>
                  <a:cubicBezTo>
                    <a:pt x="1217" y="4169"/>
                    <a:pt x="1450" y="4163"/>
                    <a:pt x="1683" y="4163"/>
                  </a:cubicBezTo>
                  <a:cubicBezTo>
                    <a:pt x="2210" y="4163"/>
                    <a:pt x="2739" y="4194"/>
                    <a:pt x="3264" y="4194"/>
                  </a:cubicBezTo>
                  <a:cubicBezTo>
                    <a:pt x="3812" y="4194"/>
                    <a:pt x="4356" y="4160"/>
                    <a:pt x="4888" y="4020"/>
                  </a:cubicBezTo>
                  <a:cubicBezTo>
                    <a:pt x="5193" y="3959"/>
                    <a:pt x="5107" y="3507"/>
                    <a:pt x="4835" y="3507"/>
                  </a:cubicBezTo>
                  <a:cubicBezTo>
                    <a:pt x="4810" y="3507"/>
                    <a:pt x="4783" y="3511"/>
                    <a:pt x="4754" y="3519"/>
                  </a:cubicBezTo>
                  <a:cubicBezTo>
                    <a:pt x="4273" y="3636"/>
                    <a:pt x="3782" y="3667"/>
                    <a:pt x="3288" y="3667"/>
                  </a:cubicBezTo>
                  <a:cubicBezTo>
                    <a:pt x="2738" y="3667"/>
                    <a:pt x="2185" y="3629"/>
                    <a:pt x="1641" y="3629"/>
                  </a:cubicBezTo>
                  <a:cubicBezTo>
                    <a:pt x="1494" y="3629"/>
                    <a:pt x="1348" y="3632"/>
                    <a:pt x="1203" y="3639"/>
                  </a:cubicBezTo>
                  <a:lnTo>
                    <a:pt x="1203" y="3639"/>
                  </a:lnTo>
                  <a:cubicBezTo>
                    <a:pt x="938" y="2513"/>
                    <a:pt x="581" y="1411"/>
                    <a:pt x="518" y="250"/>
                  </a:cubicBezTo>
                  <a:cubicBezTo>
                    <a:pt x="518" y="84"/>
                    <a:pt x="384" y="0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422853" y="1210682"/>
              <a:ext cx="90951" cy="89603"/>
            </a:xfrm>
            <a:custGeom>
              <a:avLst/>
              <a:gdLst/>
              <a:ahLst/>
              <a:cxnLst/>
              <a:rect l="l" t="t" r="r" b="b"/>
              <a:pathLst>
                <a:path w="3036" h="2991" extrusionOk="0">
                  <a:moveTo>
                    <a:pt x="267" y="0"/>
                  </a:moveTo>
                  <a:cubicBezTo>
                    <a:pt x="134" y="0"/>
                    <a:pt x="0" y="84"/>
                    <a:pt x="0" y="250"/>
                  </a:cubicBezTo>
                  <a:cubicBezTo>
                    <a:pt x="0" y="1084"/>
                    <a:pt x="67" y="1885"/>
                    <a:pt x="100" y="2719"/>
                  </a:cubicBezTo>
                  <a:cubicBezTo>
                    <a:pt x="130" y="2868"/>
                    <a:pt x="240" y="2991"/>
                    <a:pt x="383" y="2991"/>
                  </a:cubicBezTo>
                  <a:cubicBezTo>
                    <a:pt x="400" y="2991"/>
                    <a:pt x="417" y="2989"/>
                    <a:pt x="434" y="2986"/>
                  </a:cubicBezTo>
                  <a:cubicBezTo>
                    <a:pt x="1201" y="2686"/>
                    <a:pt x="2002" y="2686"/>
                    <a:pt x="2802" y="2552"/>
                  </a:cubicBezTo>
                  <a:cubicBezTo>
                    <a:pt x="2936" y="2519"/>
                    <a:pt x="3036" y="2352"/>
                    <a:pt x="3003" y="2219"/>
                  </a:cubicBezTo>
                  <a:cubicBezTo>
                    <a:pt x="2936" y="2085"/>
                    <a:pt x="2802" y="2018"/>
                    <a:pt x="2669" y="2018"/>
                  </a:cubicBezTo>
                  <a:cubicBezTo>
                    <a:pt x="1974" y="2163"/>
                    <a:pt x="1280" y="2182"/>
                    <a:pt x="607" y="2359"/>
                  </a:cubicBezTo>
                  <a:lnTo>
                    <a:pt x="607" y="2359"/>
                  </a:lnTo>
                  <a:cubicBezTo>
                    <a:pt x="559" y="1653"/>
                    <a:pt x="534" y="964"/>
                    <a:pt x="534" y="250"/>
                  </a:cubicBezTo>
                  <a:cubicBezTo>
                    <a:pt x="534" y="84"/>
                    <a:pt x="401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473208" y="1117461"/>
              <a:ext cx="125911" cy="118242"/>
            </a:xfrm>
            <a:custGeom>
              <a:avLst/>
              <a:gdLst/>
              <a:ahLst/>
              <a:cxnLst/>
              <a:rect l="l" t="t" r="r" b="b"/>
              <a:pathLst>
                <a:path w="4203" h="3947" extrusionOk="0">
                  <a:moveTo>
                    <a:pt x="318" y="0"/>
                  </a:moveTo>
                  <a:cubicBezTo>
                    <a:pt x="171" y="0"/>
                    <a:pt x="1" y="128"/>
                    <a:pt x="21" y="327"/>
                  </a:cubicBezTo>
                  <a:cubicBezTo>
                    <a:pt x="221" y="1361"/>
                    <a:pt x="187" y="2428"/>
                    <a:pt x="221" y="3463"/>
                  </a:cubicBezTo>
                  <a:cubicBezTo>
                    <a:pt x="221" y="3563"/>
                    <a:pt x="287" y="3696"/>
                    <a:pt x="421" y="3696"/>
                  </a:cubicBezTo>
                  <a:cubicBezTo>
                    <a:pt x="988" y="3796"/>
                    <a:pt x="1555" y="3863"/>
                    <a:pt x="2155" y="3930"/>
                  </a:cubicBezTo>
                  <a:cubicBezTo>
                    <a:pt x="2331" y="3940"/>
                    <a:pt x="2509" y="3947"/>
                    <a:pt x="2689" y="3947"/>
                  </a:cubicBezTo>
                  <a:cubicBezTo>
                    <a:pt x="3090" y="3947"/>
                    <a:pt x="3498" y="3911"/>
                    <a:pt x="3890" y="3796"/>
                  </a:cubicBezTo>
                  <a:cubicBezTo>
                    <a:pt x="4203" y="3734"/>
                    <a:pt x="4105" y="3290"/>
                    <a:pt x="3816" y="3290"/>
                  </a:cubicBezTo>
                  <a:cubicBezTo>
                    <a:pt x="3797" y="3290"/>
                    <a:pt x="3777" y="3292"/>
                    <a:pt x="3757" y="3296"/>
                  </a:cubicBezTo>
                  <a:cubicBezTo>
                    <a:pt x="3401" y="3385"/>
                    <a:pt x="3045" y="3414"/>
                    <a:pt x="2689" y="3414"/>
                  </a:cubicBezTo>
                  <a:cubicBezTo>
                    <a:pt x="2511" y="3414"/>
                    <a:pt x="2333" y="3407"/>
                    <a:pt x="2155" y="3396"/>
                  </a:cubicBezTo>
                  <a:cubicBezTo>
                    <a:pt x="1684" y="3366"/>
                    <a:pt x="1213" y="3311"/>
                    <a:pt x="742" y="3229"/>
                  </a:cubicBezTo>
                  <a:lnTo>
                    <a:pt x="742" y="3229"/>
                  </a:lnTo>
                  <a:cubicBezTo>
                    <a:pt x="691" y="2207"/>
                    <a:pt x="707" y="1186"/>
                    <a:pt x="521" y="194"/>
                  </a:cubicBezTo>
                  <a:cubicBezTo>
                    <a:pt x="507" y="59"/>
                    <a:pt x="418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524761" y="1114256"/>
              <a:ext cx="61982" cy="58986"/>
            </a:xfrm>
            <a:custGeom>
              <a:avLst/>
              <a:gdLst/>
              <a:ahLst/>
              <a:cxnLst/>
              <a:rect l="l" t="t" r="r" b="b"/>
              <a:pathLst>
                <a:path w="2069" h="1969" extrusionOk="0">
                  <a:moveTo>
                    <a:pt x="301" y="0"/>
                  </a:moveTo>
                  <a:cubicBezTo>
                    <a:pt x="168" y="34"/>
                    <a:pt x="34" y="134"/>
                    <a:pt x="34" y="267"/>
                  </a:cubicBezTo>
                  <a:cubicBezTo>
                    <a:pt x="34" y="734"/>
                    <a:pt x="1" y="1235"/>
                    <a:pt x="168" y="1702"/>
                  </a:cubicBezTo>
                  <a:cubicBezTo>
                    <a:pt x="201" y="1802"/>
                    <a:pt x="301" y="1902"/>
                    <a:pt x="401" y="1902"/>
                  </a:cubicBezTo>
                  <a:cubicBezTo>
                    <a:pt x="868" y="1902"/>
                    <a:pt x="1335" y="1968"/>
                    <a:pt x="1802" y="1968"/>
                  </a:cubicBezTo>
                  <a:cubicBezTo>
                    <a:pt x="1936" y="1968"/>
                    <a:pt x="2069" y="1868"/>
                    <a:pt x="2069" y="1735"/>
                  </a:cubicBezTo>
                  <a:cubicBezTo>
                    <a:pt x="2069" y="1568"/>
                    <a:pt x="1969" y="1468"/>
                    <a:pt x="1802" y="1468"/>
                  </a:cubicBezTo>
                  <a:cubicBezTo>
                    <a:pt x="1402" y="1468"/>
                    <a:pt x="1002" y="1395"/>
                    <a:pt x="601" y="1374"/>
                  </a:cubicBezTo>
                  <a:lnTo>
                    <a:pt x="601" y="1374"/>
                  </a:lnTo>
                  <a:cubicBezTo>
                    <a:pt x="601" y="1349"/>
                    <a:pt x="601" y="1325"/>
                    <a:pt x="601" y="1301"/>
                  </a:cubicBezTo>
                  <a:cubicBezTo>
                    <a:pt x="601" y="1301"/>
                    <a:pt x="601" y="1301"/>
                    <a:pt x="568" y="1268"/>
                  </a:cubicBezTo>
                  <a:cubicBezTo>
                    <a:pt x="568" y="1268"/>
                    <a:pt x="568" y="1201"/>
                    <a:pt x="568" y="1168"/>
                  </a:cubicBezTo>
                  <a:cubicBezTo>
                    <a:pt x="568" y="1168"/>
                    <a:pt x="568" y="1134"/>
                    <a:pt x="568" y="1101"/>
                  </a:cubicBezTo>
                  <a:cubicBezTo>
                    <a:pt x="568" y="1034"/>
                    <a:pt x="568" y="1001"/>
                    <a:pt x="535" y="934"/>
                  </a:cubicBezTo>
                  <a:cubicBezTo>
                    <a:pt x="535" y="734"/>
                    <a:pt x="568" y="501"/>
                    <a:pt x="568" y="267"/>
                  </a:cubicBezTo>
                  <a:cubicBezTo>
                    <a:pt x="568" y="134"/>
                    <a:pt x="434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567747" y="1071270"/>
              <a:ext cx="60964" cy="60814"/>
            </a:xfrm>
            <a:custGeom>
              <a:avLst/>
              <a:gdLst/>
              <a:ahLst/>
              <a:cxnLst/>
              <a:rect l="l" t="t" r="r" b="b"/>
              <a:pathLst>
                <a:path w="2035" h="2030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lnTo>
                    <a:pt x="0" y="1669"/>
                  </a:lnTo>
                  <a:cubicBezTo>
                    <a:pt x="0" y="1769"/>
                    <a:pt x="100" y="1902"/>
                    <a:pt x="200" y="1902"/>
                  </a:cubicBezTo>
                  <a:cubicBezTo>
                    <a:pt x="585" y="1974"/>
                    <a:pt x="970" y="2029"/>
                    <a:pt x="1342" y="2029"/>
                  </a:cubicBezTo>
                  <a:cubicBezTo>
                    <a:pt x="1486" y="2029"/>
                    <a:pt x="1628" y="2021"/>
                    <a:pt x="1768" y="2002"/>
                  </a:cubicBezTo>
                  <a:cubicBezTo>
                    <a:pt x="1902" y="2002"/>
                    <a:pt x="2035" y="1902"/>
                    <a:pt x="2035" y="1769"/>
                  </a:cubicBezTo>
                  <a:cubicBezTo>
                    <a:pt x="2035" y="1647"/>
                    <a:pt x="1952" y="1498"/>
                    <a:pt x="1810" y="1498"/>
                  </a:cubicBezTo>
                  <a:cubicBezTo>
                    <a:pt x="1797" y="1498"/>
                    <a:pt x="1783" y="1499"/>
                    <a:pt x="1768" y="1502"/>
                  </a:cubicBezTo>
                  <a:lnTo>
                    <a:pt x="1034" y="1502"/>
                  </a:lnTo>
                  <a:cubicBezTo>
                    <a:pt x="968" y="1502"/>
                    <a:pt x="934" y="1502"/>
                    <a:pt x="867" y="1469"/>
                  </a:cubicBezTo>
                  <a:lnTo>
                    <a:pt x="734" y="1469"/>
                  </a:lnTo>
                  <a:cubicBezTo>
                    <a:pt x="667" y="1452"/>
                    <a:pt x="601" y="1444"/>
                    <a:pt x="534" y="1435"/>
                  </a:cubicBezTo>
                  <a:lnTo>
                    <a:pt x="534" y="1435"/>
                  </a:lnTo>
                  <a:lnTo>
                    <a:pt x="534" y="268"/>
                  </a:lnTo>
                  <a:cubicBezTo>
                    <a:pt x="534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620708" y="1230153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0" y="1"/>
                    <a:pt x="0" y="368"/>
                    <a:pt x="234" y="368"/>
                  </a:cubicBezTo>
                  <a:cubicBezTo>
                    <a:pt x="467" y="368"/>
                    <a:pt x="467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628676" y="1204182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641677" y="1227158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628676" y="1036312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638681" y="105728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51682" y="103032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51820" y="1101255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57811" y="1073277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71800" y="1092268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544741" y="1374059"/>
              <a:ext cx="15039" cy="10006"/>
            </a:xfrm>
            <a:custGeom>
              <a:avLst/>
              <a:gdLst/>
              <a:ahLst/>
              <a:cxnLst/>
              <a:rect l="l" t="t" r="r" b="b"/>
              <a:pathLst>
                <a:path w="502" h="334" extrusionOk="0">
                  <a:moveTo>
                    <a:pt x="234" y="0"/>
                  </a:moveTo>
                  <a:cubicBezTo>
                    <a:pt x="1" y="0"/>
                    <a:pt x="1" y="334"/>
                    <a:pt x="234" y="334"/>
                  </a:cubicBezTo>
                  <a:lnTo>
                    <a:pt x="268" y="334"/>
                  </a:lnTo>
                  <a:cubicBezTo>
                    <a:pt x="501" y="334"/>
                    <a:pt x="501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555735" y="1346081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571731" y="1371063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354914" y="120517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0" y="1"/>
                    <a:pt x="0" y="368"/>
                    <a:pt x="234" y="368"/>
                  </a:cubicBezTo>
                  <a:cubicBezTo>
                    <a:pt x="467" y="368"/>
                    <a:pt x="467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367885" y="1184201"/>
              <a:ext cx="14020" cy="10006"/>
            </a:xfrm>
            <a:custGeom>
              <a:avLst/>
              <a:gdLst/>
              <a:ahLst/>
              <a:cxnLst/>
              <a:rect l="l" t="t" r="r" b="b"/>
              <a:pathLst>
                <a:path w="468" h="334" extrusionOk="0">
                  <a:moveTo>
                    <a:pt x="234" y="0"/>
                  </a:moveTo>
                  <a:cubicBezTo>
                    <a:pt x="1" y="0"/>
                    <a:pt x="1" y="334"/>
                    <a:pt x="234" y="334"/>
                  </a:cubicBezTo>
                  <a:cubicBezTo>
                    <a:pt x="468" y="334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375883" y="120517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2"/>
          <p:cNvGrpSpPr/>
          <p:nvPr/>
        </p:nvGrpSpPr>
        <p:grpSpPr>
          <a:xfrm>
            <a:off x="8319280" y="3604392"/>
            <a:ext cx="1190020" cy="757074"/>
            <a:chOff x="7742212" y="3926048"/>
            <a:chExt cx="1414838" cy="900099"/>
          </a:xfrm>
        </p:grpSpPr>
        <p:sp>
          <p:nvSpPr>
            <p:cNvPr id="155" name="Google Shape;155;p2"/>
            <p:cNvSpPr/>
            <p:nvPr/>
          </p:nvSpPr>
          <p:spPr>
            <a:xfrm>
              <a:off x="7827357" y="3979099"/>
              <a:ext cx="1329694" cy="847048"/>
            </a:xfrm>
            <a:custGeom>
              <a:avLst/>
              <a:gdLst/>
              <a:ahLst/>
              <a:cxnLst/>
              <a:rect l="l" t="t" r="r" b="b"/>
              <a:pathLst>
                <a:path w="44386" h="28275" extrusionOk="0">
                  <a:moveTo>
                    <a:pt x="395" y="1"/>
                  </a:moveTo>
                  <a:cubicBezTo>
                    <a:pt x="103" y="1"/>
                    <a:pt x="1" y="500"/>
                    <a:pt x="331" y="620"/>
                  </a:cubicBezTo>
                  <a:cubicBezTo>
                    <a:pt x="1132" y="921"/>
                    <a:pt x="1999" y="987"/>
                    <a:pt x="2800" y="1221"/>
                  </a:cubicBezTo>
                  <a:cubicBezTo>
                    <a:pt x="3600" y="1421"/>
                    <a:pt x="4367" y="1688"/>
                    <a:pt x="5101" y="2021"/>
                  </a:cubicBezTo>
                  <a:cubicBezTo>
                    <a:pt x="6602" y="2622"/>
                    <a:pt x="8003" y="3456"/>
                    <a:pt x="9304" y="4356"/>
                  </a:cubicBezTo>
                  <a:cubicBezTo>
                    <a:pt x="11973" y="6224"/>
                    <a:pt x="14308" y="8493"/>
                    <a:pt x="16643" y="10761"/>
                  </a:cubicBezTo>
                  <a:cubicBezTo>
                    <a:pt x="19078" y="13096"/>
                    <a:pt x="21580" y="15364"/>
                    <a:pt x="24148" y="17566"/>
                  </a:cubicBezTo>
                  <a:cubicBezTo>
                    <a:pt x="26883" y="19834"/>
                    <a:pt x="29685" y="22036"/>
                    <a:pt x="32721" y="23904"/>
                  </a:cubicBezTo>
                  <a:cubicBezTo>
                    <a:pt x="36157" y="25972"/>
                    <a:pt x="39859" y="27573"/>
                    <a:pt x="43829" y="28273"/>
                  </a:cubicBezTo>
                  <a:cubicBezTo>
                    <a:pt x="43840" y="28274"/>
                    <a:pt x="43850" y="28275"/>
                    <a:pt x="43861" y="28275"/>
                  </a:cubicBezTo>
                  <a:cubicBezTo>
                    <a:pt x="44238" y="28275"/>
                    <a:pt x="44385" y="27705"/>
                    <a:pt x="43996" y="27640"/>
                  </a:cubicBezTo>
                  <a:cubicBezTo>
                    <a:pt x="36791" y="26405"/>
                    <a:pt x="30653" y="22136"/>
                    <a:pt x="25116" y="17532"/>
                  </a:cubicBezTo>
                  <a:cubicBezTo>
                    <a:pt x="22514" y="15364"/>
                    <a:pt x="19979" y="13096"/>
                    <a:pt x="17543" y="10728"/>
                  </a:cubicBezTo>
                  <a:cubicBezTo>
                    <a:pt x="15208" y="8493"/>
                    <a:pt x="12907" y="6224"/>
                    <a:pt x="10305" y="4323"/>
                  </a:cubicBezTo>
                  <a:cubicBezTo>
                    <a:pt x="8871" y="3256"/>
                    <a:pt x="7370" y="2322"/>
                    <a:pt x="5735" y="1588"/>
                  </a:cubicBezTo>
                  <a:cubicBezTo>
                    <a:pt x="4934" y="1254"/>
                    <a:pt x="4134" y="921"/>
                    <a:pt x="3267" y="687"/>
                  </a:cubicBezTo>
                  <a:cubicBezTo>
                    <a:pt x="2366" y="420"/>
                    <a:pt x="1399" y="320"/>
                    <a:pt x="498" y="20"/>
                  </a:cubicBezTo>
                  <a:cubicBezTo>
                    <a:pt x="462" y="7"/>
                    <a:pt x="427" y="1"/>
                    <a:pt x="3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8282917" y="4136724"/>
              <a:ext cx="69981" cy="159254"/>
            </a:xfrm>
            <a:custGeom>
              <a:avLst/>
              <a:gdLst/>
              <a:ahLst/>
              <a:cxnLst/>
              <a:rect l="l" t="t" r="r" b="b"/>
              <a:pathLst>
                <a:path w="2336" h="5316" extrusionOk="0">
                  <a:moveTo>
                    <a:pt x="981" y="1"/>
                  </a:moveTo>
                  <a:cubicBezTo>
                    <a:pt x="815" y="1"/>
                    <a:pt x="692" y="91"/>
                    <a:pt x="601" y="228"/>
                  </a:cubicBezTo>
                  <a:cubicBezTo>
                    <a:pt x="568" y="262"/>
                    <a:pt x="534" y="295"/>
                    <a:pt x="501" y="362"/>
                  </a:cubicBezTo>
                  <a:cubicBezTo>
                    <a:pt x="401" y="529"/>
                    <a:pt x="367" y="762"/>
                    <a:pt x="301" y="962"/>
                  </a:cubicBezTo>
                  <a:cubicBezTo>
                    <a:pt x="0" y="2197"/>
                    <a:pt x="801" y="3464"/>
                    <a:pt x="1068" y="4632"/>
                  </a:cubicBezTo>
                  <a:cubicBezTo>
                    <a:pt x="1101" y="4765"/>
                    <a:pt x="1201" y="4832"/>
                    <a:pt x="1335" y="4832"/>
                  </a:cubicBezTo>
                  <a:cubicBezTo>
                    <a:pt x="1301" y="4898"/>
                    <a:pt x="1301" y="4965"/>
                    <a:pt x="1301" y="5065"/>
                  </a:cubicBezTo>
                  <a:cubicBezTo>
                    <a:pt x="1285" y="5232"/>
                    <a:pt x="1410" y="5315"/>
                    <a:pt x="1539" y="5315"/>
                  </a:cubicBezTo>
                  <a:cubicBezTo>
                    <a:pt x="1668" y="5315"/>
                    <a:pt x="1802" y="5232"/>
                    <a:pt x="1802" y="5065"/>
                  </a:cubicBezTo>
                  <a:cubicBezTo>
                    <a:pt x="1902" y="3898"/>
                    <a:pt x="2335" y="2897"/>
                    <a:pt x="2035" y="1730"/>
                  </a:cubicBezTo>
                  <a:cubicBezTo>
                    <a:pt x="1935" y="1296"/>
                    <a:pt x="1735" y="295"/>
                    <a:pt x="1235" y="62"/>
                  </a:cubicBezTo>
                  <a:cubicBezTo>
                    <a:pt x="1140" y="20"/>
                    <a:pt x="1056" y="1"/>
                    <a:pt x="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8109057" y="4195107"/>
              <a:ext cx="139123" cy="70969"/>
            </a:xfrm>
            <a:custGeom>
              <a:avLst/>
              <a:gdLst/>
              <a:ahLst/>
              <a:cxnLst/>
              <a:rect l="l" t="t" r="r" b="b"/>
              <a:pathLst>
                <a:path w="4644" h="2369" extrusionOk="0">
                  <a:moveTo>
                    <a:pt x="3495" y="0"/>
                  </a:moveTo>
                  <a:cubicBezTo>
                    <a:pt x="3475" y="0"/>
                    <a:pt x="3456" y="4"/>
                    <a:pt x="3436" y="14"/>
                  </a:cubicBezTo>
                  <a:cubicBezTo>
                    <a:pt x="3403" y="14"/>
                    <a:pt x="3336" y="47"/>
                    <a:pt x="3269" y="47"/>
                  </a:cubicBezTo>
                  <a:cubicBezTo>
                    <a:pt x="3103" y="81"/>
                    <a:pt x="2936" y="114"/>
                    <a:pt x="2802" y="147"/>
                  </a:cubicBezTo>
                  <a:cubicBezTo>
                    <a:pt x="1568" y="314"/>
                    <a:pt x="0" y="748"/>
                    <a:pt x="200" y="1949"/>
                  </a:cubicBezTo>
                  <a:cubicBezTo>
                    <a:pt x="256" y="2281"/>
                    <a:pt x="588" y="2368"/>
                    <a:pt x="935" y="2368"/>
                  </a:cubicBezTo>
                  <a:cubicBezTo>
                    <a:pt x="1215" y="2368"/>
                    <a:pt x="1505" y="2312"/>
                    <a:pt x="1668" y="2282"/>
                  </a:cubicBezTo>
                  <a:cubicBezTo>
                    <a:pt x="2736" y="2049"/>
                    <a:pt x="3636" y="1348"/>
                    <a:pt x="4437" y="614"/>
                  </a:cubicBezTo>
                  <a:cubicBezTo>
                    <a:pt x="4644" y="434"/>
                    <a:pt x="4450" y="173"/>
                    <a:pt x="4244" y="173"/>
                  </a:cubicBezTo>
                  <a:cubicBezTo>
                    <a:pt x="4184" y="173"/>
                    <a:pt x="4123" y="195"/>
                    <a:pt x="4070" y="248"/>
                  </a:cubicBezTo>
                  <a:cubicBezTo>
                    <a:pt x="4037" y="181"/>
                    <a:pt x="3970" y="114"/>
                    <a:pt x="3836" y="81"/>
                  </a:cubicBezTo>
                  <a:cubicBezTo>
                    <a:pt x="3836" y="81"/>
                    <a:pt x="3803" y="47"/>
                    <a:pt x="3770" y="47"/>
                  </a:cubicBezTo>
                  <a:lnTo>
                    <a:pt x="3636" y="47"/>
                  </a:lnTo>
                  <a:cubicBezTo>
                    <a:pt x="3589" y="24"/>
                    <a:pt x="3542" y="0"/>
                    <a:pt x="3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8135028" y="4026788"/>
              <a:ext cx="63001" cy="125941"/>
            </a:xfrm>
            <a:custGeom>
              <a:avLst/>
              <a:gdLst/>
              <a:ahLst/>
              <a:cxnLst/>
              <a:rect l="l" t="t" r="r" b="b"/>
              <a:pathLst>
                <a:path w="2103" h="4204" extrusionOk="0">
                  <a:moveTo>
                    <a:pt x="941" y="1"/>
                  </a:moveTo>
                  <a:cubicBezTo>
                    <a:pt x="801" y="1"/>
                    <a:pt x="652" y="76"/>
                    <a:pt x="501" y="263"/>
                  </a:cubicBezTo>
                  <a:cubicBezTo>
                    <a:pt x="1" y="863"/>
                    <a:pt x="234" y="1764"/>
                    <a:pt x="401" y="2431"/>
                  </a:cubicBezTo>
                  <a:cubicBezTo>
                    <a:pt x="468" y="2764"/>
                    <a:pt x="701" y="3865"/>
                    <a:pt x="1201" y="3932"/>
                  </a:cubicBezTo>
                  <a:cubicBezTo>
                    <a:pt x="1142" y="4091"/>
                    <a:pt x="1296" y="4203"/>
                    <a:pt x="1452" y="4203"/>
                  </a:cubicBezTo>
                  <a:cubicBezTo>
                    <a:pt x="1557" y="4203"/>
                    <a:pt x="1662" y="4153"/>
                    <a:pt x="1702" y="4032"/>
                  </a:cubicBezTo>
                  <a:cubicBezTo>
                    <a:pt x="2102" y="3098"/>
                    <a:pt x="2069" y="1930"/>
                    <a:pt x="1769" y="963"/>
                  </a:cubicBezTo>
                  <a:cubicBezTo>
                    <a:pt x="1646" y="572"/>
                    <a:pt x="1326" y="1"/>
                    <a:pt x="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979140" y="4081576"/>
              <a:ext cx="117793" cy="84570"/>
            </a:xfrm>
            <a:custGeom>
              <a:avLst/>
              <a:gdLst/>
              <a:ahLst/>
              <a:cxnLst/>
              <a:rect l="l" t="t" r="r" b="b"/>
              <a:pathLst>
                <a:path w="3932" h="2823" extrusionOk="0">
                  <a:moveTo>
                    <a:pt x="3622" y="1"/>
                  </a:moveTo>
                  <a:cubicBezTo>
                    <a:pt x="3523" y="1"/>
                    <a:pt x="3422" y="52"/>
                    <a:pt x="3370" y="168"/>
                  </a:cubicBezTo>
                  <a:cubicBezTo>
                    <a:pt x="3337" y="101"/>
                    <a:pt x="3270" y="68"/>
                    <a:pt x="3170" y="68"/>
                  </a:cubicBezTo>
                  <a:cubicBezTo>
                    <a:pt x="2336" y="168"/>
                    <a:pt x="1469" y="368"/>
                    <a:pt x="801" y="869"/>
                  </a:cubicBezTo>
                  <a:cubicBezTo>
                    <a:pt x="234" y="1269"/>
                    <a:pt x="1" y="2136"/>
                    <a:pt x="601" y="2637"/>
                  </a:cubicBezTo>
                  <a:cubicBezTo>
                    <a:pt x="743" y="2769"/>
                    <a:pt x="905" y="2822"/>
                    <a:pt x="1076" y="2822"/>
                  </a:cubicBezTo>
                  <a:cubicBezTo>
                    <a:pt x="1549" y="2822"/>
                    <a:pt x="2084" y="2415"/>
                    <a:pt x="2403" y="2170"/>
                  </a:cubicBezTo>
                  <a:cubicBezTo>
                    <a:pt x="2970" y="1703"/>
                    <a:pt x="3637" y="1035"/>
                    <a:pt x="3870" y="335"/>
                  </a:cubicBezTo>
                  <a:cubicBezTo>
                    <a:pt x="3932" y="130"/>
                    <a:pt x="3780" y="1"/>
                    <a:pt x="3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966170" y="3926048"/>
              <a:ext cx="62971" cy="115756"/>
            </a:xfrm>
            <a:custGeom>
              <a:avLst/>
              <a:gdLst/>
              <a:ahLst/>
              <a:cxnLst/>
              <a:rect l="l" t="t" r="r" b="b"/>
              <a:pathLst>
                <a:path w="2102" h="3864" extrusionOk="0">
                  <a:moveTo>
                    <a:pt x="811" y="0"/>
                  </a:moveTo>
                  <a:cubicBezTo>
                    <a:pt x="709" y="0"/>
                    <a:pt x="604" y="46"/>
                    <a:pt x="501" y="156"/>
                  </a:cubicBezTo>
                  <a:cubicBezTo>
                    <a:pt x="0" y="690"/>
                    <a:pt x="134" y="1491"/>
                    <a:pt x="334" y="2124"/>
                  </a:cubicBezTo>
                  <a:cubicBezTo>
                    <a:pt x="467" y="2692"/>
                    <a:pt x="767" y="3492"/>
                    <a:pt x="1401" y="3692"/>
                  </a:cubicBezTo>
                  <a:lnTo>
                    <a:pt x="1435" y="3692"/>
                  </a:lnTo>
                  <a:cubicBezTo>
                    <a:pt x="1486" y="3796"/>
                    <a:pt x="1609" y="3863"/>
                    <a:pt x="1721" y="3863"/>
                  </a:cubicBezTo>
                  <a:cubicBezTo>
                    <a:pt x="1825" y="3863"/>
                    <a:pt x="1919" y="3804"/>
                    <a:pt x="1935" y="3659"/>
                  </a:cubicBezTo>
                  <a:cubicBezTo>
                    <a:pt x="2102" y="2692"/>
                    <a:pt x="2002" y="1758"/>
                    <a:pt x="1635" y="824"/>
                  </a:cubicBezTo>
                  <a:cubicBezTo>
                    <a:pt x="1505" y="564"/>
                    <a:pt x="1173" y="0"/>
                    <a:pt x="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862255" y="4013278"/>
              <a:ext cx="88944" cy="73636"/>
            </a:xfrm>
            <a:custGeom>
              <a:avLst/>
              <a:gdLst/>
              <a:ahLst/>
              <a:cxnLst/>
              <a:rect l="l" t="t" r="r" b="b"/>
              <a:pathLst>
                <a:path w="2969" h="2458" extrusionOk="0">
                  <a:moveTo>
                    <a:pt x="2496" y="1"/>
                  </a:moveTo>
                  <a:cubicBezTo>
                    <a:pt x="2466" y="1"/>
                    <a:pt x="2435" y="5"/>
                    <a:pt x="2402" y="13"/>
                  </a:cubicBezTo>
                  <a:cubicBezTo>
                    <a:pt x="1801" y="313"/>
                    <a:pt x="1168" y="380"/>
                    <a:pt x="667" y="814"/>
                  </a:cubicBezTo>
                  <a:cubicBezTo>
                    <a:pt x="267" y="1147"/>
                    <a:pt x="0" y="2048"/>
                    <a:pt x="534" y="2381"/>
                  </a:cubicBezTo>
                  <a:cubicBezTo>
                    <a:pt x="627" y="2434"/>
                    <a:pt x="722" y="2457"/>
                    <a:pt x="818" y="2457"/>
                  </a:cubicBezTo>
                  <a:cubicBezTo>
                    <a:pt x="1205" y="2457"/>
                    <a:pt x="1601" y="2088"/>
                    <a:pt x="1868" y="1848"/>
                  </a:cubicBezTo>
                  <a:cubicBezTo>
                    <a:pt x="2268" y="1481"/>
                    <a:pt x="2735" y="980"/>
                    <a:pt x="2902" y="413"/>
                  </a:cubicBezTo>
                  <a:cubicBezTo>
                    <a:pt x="2969" y="247"/>
                    <a:pt x="2835" y="146"/>
                    <a:pt x="2702" y="113"/>
                  </a:cubicBezTo>
                  <a:cubicBezTo>
                    <a:pt x="2652" y="38"/>
                    <a:pt x="2583" y="1"/>
                    <a:pt x="24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7742212" y="3936832"/>
              <a:ext cx="138374" cy="76422"/>
            </a:xfrm>
            <a:custGeom>
              <a:avLst/>
              <a:gdLst/>
              <a:ahLst/>
              <a:cxnLst/>
              <a:rect l="l" t="t" r="r" b="b"/>
              <a:pathLst>
                <a:path w="4619" h="2551" extrusionOk="0">
                  <a:moveTo>
                    <a:pt x="1182" y="1"/>
                  </a:moveTo>
                  <a:cubicBezTo>
                    <a:pt x="952" y="1"/>
                    <a:pt x="738" y="69"/>
                    <a:pt x="567" y="251"/>
                  </a:cubicBezTo>
                  <a:cubicBezTo>
                    <a:pt x="0" y="851"/>
                    <a:pt x="767" y="1551"/>
                    <a:pt x="1301" y="1785"/>
                  </a:cubicBezTo>
                  <a:cubicBezTo>
                    <a:pt x="2168" y="2185"/>
                    <a:pt x="3136" y="2252"/>
                    <a:pt x="4036" y="2352"/>
                  </a:cubicBezTo>
                  <a:cubicBezTo>
                    <a:pt x="4036" y="2385"/>
                    <a:pt x="4070" y="2385"/>
                    <a:pt x="4070" y="2419"/>
                  </a:cubicBezTo>
                  <a:cubicBezTo>
                    <a:pt x="4121" y="2512"/>
                    <a:pt x="4199" y="2550"/>
                    <a:pt x="4276" y="2550"/>
                  </a:cubicBezTo>
                  <a:cubicBezTo>
                    <a:pt x="4448" y="2550"/>
                    <a:pt x="4618" y="2359"/>
                    <a:pt x="4503" y="2152"/>
                  </a:cubicBezTo>
                  <a:cubicBezTo>
                    <a:pt x="4136" y="1451"/>
                    <a:pt x="3236" y="884"/>
                    <a:pt x="2569" y="517"/>
                  </a:cubicBezTo>
                  <a:cubicBezTo>
                    <a:pt x="2228" y="313"/>
                    <a:pt x="1671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2"/>
          <p:cNvGrpSpPr/>
          <p:nvPr/>
        </p:nvGrpSpPr>
        <p:grpSpPr>
          <a:xfrm>
            <a:off x="8595113" y="3913437"/>
            <a:ext cx="1042259" cy="1047013"/>
            <a:chOff x="8276926" y="3750868"/>
            <a:chExt cx="1239162" cy="1244814"/>
          </a:xfrm>
        </p:grpSpPr>
        <p:sp>
          <p:nvSpPr>
            <p:cNvPr id="164" name="Google Shape;164;p2"/>
            <p:cNvSpPr/>
            <p:nvPr/>
          </p:nvSpPr>
          <p:spPr>
            <a:xfrm>
              <a:off x="8276926" y="3750868"/>
              <a:ext cx="1239162" cy="1227089"/>
            </a:xfrm>
            <a:custGeom>
              <a:avLst/>
              <a:gdLst/>
              <a:ahLst/>
              <a:cxnLst/>
              <a:rect l="l" t="t" r="r" b="b"/>
              <a:pathLst>
                <a:path w="41364" h="40961" extrusionOk="0">
                  <a:moveTo>
                    <a:pt x="0" y="0"/>
                  </a:moveTo>
                  <a:lnTo>
                    <a:pt x="0" y="0"/>
                  </a:lnTo>
                  <a:cubicBezTo>
                    <a:pt x="1280" y="4593"/>
                    <a:pt x="11205" y="40961"/>
                    <a:pt x="33709" y="40961"/>
                  </a:cubicBezTo>
                  <a:cubicBezTo>
                    <a:pt x="34088" y="40961"/>
                    <a:pt x="34472" y="40950"/>
                    <a:pt x="34859" y="40929"/>
                  </a:cubicBezTo>
                  <a:cubicBezTo>
                    <a:pt x="41363" y="15645"/>
                    <a:pt x="3703" y="130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8392314" y="3892198"/>
              <a:ext cx="958460" cy="1103485"/>
            </a:xfrm>
            <a:custGeom>
              <a:avLst/>
              <a:gdLst/>
              <a:ahLst/>
              <a:cxnLst/>
              <a:rect l="l" t="t" r="r" b="b"/>
              <a:pathLst>
                <a:path w="31994" h="36835" extrusionOk="0">
                  <a:moveTo>
                    <a:pt x="584" y="1"/>
                  </a:moveTo>
                  <a:cubicBezTo>
                    <a:pt x="276" y="1"/>
                    <a:pt x="1" y="410"/>
                    <a:pt x="285" y="719"/>
                  </a:cubicBezTo>
                  <a:cubicBezTo>
                    <a:pt x="4888" y="5523"/>
                    <a:pt x="9224" y="10593"/>
                    <a:pt x="13427" y="15797"/>
                  </a:cubicBezTo>
                  <a:cubicBezTo>
                    <a:pt x="15529" y="18399"/>
                    <a:pt x="17564" y="21034"/>
                    <a:pt x="19632" y="23669"/>
                  </a:cubicBezTo>
                  <a:cubicBezTo>
                    <a:pt x="20566" y="24870"/>
                    <a:pt x="21466" y="26104"/>
                    <a:pt x="22400" y="27305"/>
                  </a:cubicBezTo>
                  <a:cubicBezTo>
                    <a:pt x="23301" y="28539"/>
                    <a:pt x="24202" y="29773"/>
                    <a:pt x="25269" y="30874"/>
                  </a:cubicBezTo>
                  <a:cubicBezTo>
                    <a:pt x="26270" y="31842"/>
                    <a:pt x="27371" y="32642"/>
                    <a:pt x="28438" y="33543"/>
                  </a:cubicBezTo>
                  <a:cubicBezTo>
                    <a:pt x="29439" y="34377"/>
                    <a:pt x="30540" y="35311"/>
                    <a:pt x="31073" y="36545"/>
                  </a:cubicBezTo>
                  <a:cubicBezTo>
                    <a:pt x="31154" y="36747"/>
                    <a:pt x="31333" y="36835"/>
                    <a:pt x="31504" y="36835"/>
                  </a:cubicBezTo>
                  <a:cubicBezTo>
                    <a:pt x="31757" y="36835"/>
                    <a:pt x="31993" y="36643"/>
                    <a:pt x="31874" y="36345"/>
                  </a:cubicBezTo>
                  <a:cubicBezTo>
                    <a:pt x="30907" y="34077"/>
                    <a:pt x="28638" y="32676"/>
                    <a:pt x="26837" y="31174"/>
                  </a:cubicBezTo>
                  <a:cubicBezTo>
                    <a:pt x="24569" y="29240"/>
                    <a:pt x="22901" y="26605"/>
                    <a:pt x="21100" y="24269"/>
                  </a:cubicBezTo>
                  <a:cubicBezTo>
                    <a:pt x="17063" y="18932"/>
                    <a:pt x="12927" y="13695"/>
                    <a:pt x="8557" y="8625"/>
                  </a:cubicBezTo>
                  <a:cubicBezTo>
                    <a:pt x="6055" y="5756"/>
                    <a:pt x="3520" y="2888"/>
                    <a:pt x="852" y="119"/>
                  </a:cubicBezTo>
                  <a:cubicBezTo>
                    <a:pt x="769" y="36"/>
                    <a:pt x="675" y="1"/>
                    <a:pt x="58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8441201" y="3944710"/>
              <a:ext cx="148529" cy="162939"/>
            </a:xfrm>
            <a:custGeom>
              <a:avLst/>
              <a:gdLst/>
              <a:ahLst/>
              <a:cxnLst/>
              <a:rect l="l" t="t" r="r" b="b"/>
              <a:pathLst>
                <a:path w="4958" h="5439" extrusionOk="0">
                  <a:moveTo>
                    <a:pt x="4290" y="0"/>
                  </a:moveTo>
                  <a:cubicBezTo>
                    <a:pt x="4056" y="0"/>
                    <a:pt x="3890" y="201"/>
                    <a:pt x="3890" y="434"/>
                  </a:cubicBezTo>
                  <a:cubicBezTo>
                    <a:pt x="3770" y="1778"/>
                    <a:pt x="3865" y="3150"/>
                    <a:pt x="4054" y="4500"/>
                  </a:cubicBezTo>
                  <a:lnTo>
                    <a:pt x="4054" y="4500"/>
                  </a:lnTo>
                  <a:cubicBezTo>
                    <a:pt x="3610" y="4566"/>
                    <a:pt x="3160" y="4601"/>
                    <a:pt x="2711" y="4601"/>
                  </a:cubicBezTo>
                  <a:cubicBezTo>
                    <a:pt x="2025" y="4601"/>
                    <a:pt x="1341" y="4518"/>
                    <a:pt x="687" y="4337"/>
                  </a:cubicBezTo>
                  <a:cubicBezTo>
                    <a:pt x="638" y="4321"/>
                    <a:pt x="591" y="4314"/>
                    <a:pt x="547" y="4314"/>
                  </a:cubicBezTo>
                  <a:cubicBezTo>
                    <a:pt x="122" y="4314"/>
                    <a:pt x="0" y="4986"/>
                    <a:pt x="454" y="5137"/>
                  </a:cubicBezTo>
                  <a:cubicBezTo>
                    <a:pt x="1172" y="5348"/>
                    <a:pt x="1918" y="5438"/>
                    <a:pt x="2663" y="5438"/>
                  </a:cubicBezTo>
                  <a:cubicBezTo>
                    <a:pt x="3336" y="5438"/>
                    <a:pt x="4008" y="5364"/>
                    <a:pt x="4657" y="5237"/>
                  </a:cubicBezTo>
                  <a:cubicBezTo>
                    <a:pt x="4890" y="5204"/>
                    <a:pt x="4957" y="4937"/>
                    <a:pt x="4924" y="4737"/>
                  </a:cubicBezTo>
                  <a:cubicBezTo>
                    <a:pt x="4690" y="3303"/>
                    <a:pt x="4624" y="1868"/>
                    <a:pt x="4724" y="401"/>
                  </a:cubicBezTo>
                  <a:cubicBezTo>
                    <a:pt x="4724" y="201"/>
                    <a:pt x="4523" y="0"/>
                    <a:pt x="4290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8509679" y="4032569"/>
              <a:ext cx="204370" cy="189331"/>
            </a:xfrm>
            <a:custGeom>
              <a:avLst/>
              <a:gdLst/>
              <a:ahLst/>
              <a:cxnLst/>
              <a:rect l="l" t="t" r="r" b="b"/>
              <a:pathLst>
                <a:path w="6822" h="6320" extrusionOk="0">
                  <a:moveTo>
                    <a:pt x="6305" y="1"/>
                  </a:moveTo>
                  <a:cubicBezTo>
                    <a:pt x="6138" y="1"/>
                    <a:pt x="5973" y="92"/>
                    <a:pt x="5907" y="303"/>
                  </a:cubicBezTo>
                  <a:cubicBezTo>
                    <a:pt x="5473" y="1976"/>
                    <a:pt x="5529" y="3736"/>
                    <a:pt x="5378" y="5475"/>
                  </a:cubicBezTo>
                  <a:lnTo>
                    <a:pt x="5378" y="5475"/>
                  </a:lnTo>
                  <a:cubicBezTo>
                    <a:pt x="4795" y="5481"/>
                    <a:pt x="4208" y="5497"/>
                    <a:pt x="3623" y="5497"/>
                  </a:cubicBezTo>
                  <a:cubicBezTo>
                    <a:pt x="2651" y="5497"/>
                    <a:pt x="1683" y="5452"/>
                    <a:pt x="736" y="5240"/>
                  </a:cubicBezTo>
                  <a:cubicBezTo>
                    <a:pt x="705" y="5234"/>
                    <a:pt x="675" y="5231"/>
                    <a:pt x="646" y="5231"/>
                  </a:cubicBezTo>
                  <a:cubicBezTo>
                    <a:pt x="178" y="5231"/>
                    <a:pt x="0" y="5946"/>
                    <a:pt x="503" y="6040"/>
                  </a:cubicBezTo>
                  <a:cubicBezTo>
                    <a:pt x="1625" y="6278"/>
                    <a:pt x="2762" y="6320"/>
                    <a:pt x="3894" y="6320"/>
                  </a:cubicBezTo>
                  <a:cubicBezTo>
                    <a:pt x="4511" y="6320"/>
                    <a:pt x="5128" y="6307"/>
                    <a:pt x="5740" y="6307"/>
                  </a:cubicBezTo>
                  <a:cubicBezTo>
                    <a:pt x="5973" y="6307"/>
                    <a:pt x="6140" y="6107"/>
                    <a:pt x="6174" y="5874"/>
                  </a:cubicBezTo>
                  <a:cubicBezTo>
                    <a:pt x="6374" y="4106"/>
                    <a:pt x="6274" y="2271"/>
                    <a:pt x="6741" y="537"/>
                  </a:cubicBezTo>
                  <a:cubicBezTo>
                    <a:pt x="6821" y="214"/>
                    <a:pt x="6561" y="1"/>
                    <a:pt x="6305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8605656" y="4119560"/>
              <a:ext cx="241877" cy="254848"/>
            </a:xfrm>
            <a:custGeom>
              <a:avLst/>
              <a:gdLst/>
              <a:ahLst/>
              <a:cxnLst/>
              <a:rect l="l" t="t" r="r" b="b"/>
              <a:pathLst>
                <a:path w="8074" h="8507" extrusionOk="0">
                  <a:moveTo>
                    <a:pt x="7656" y="1"/>
                  </a:moveTo>
                  <a:cubicBezTo>
                    <a:pt x="7448" y="1"/>
                    <a:pt x="7239" y="134"/>
                    <a:pt x="7239" y="401"/>
                  </a:cubicBezTo>
                  <a:cubicBezTo>
                    <a:pt x="7239" y="2748"/>
                    <a:pt x="6636" y="4975"/>
                    <a:pt x="6348" y="7281"/>
                  </a:cubicBezTo>
                  <a:lnTo>
                    <a:pt x="6348" y="7281"/>
                  </a:lnTo>
                  <a:cubicBezTo>
                    <a:pt x="4429" y="7581"/>
                    <a:pt x="2483" y="7673"/>
                    <a:pt x="568" y="7673"/>
                  </a:cubicBezTo>
                  <a:cubicBezTo>
                    <a:pt x="1" y="7673"/>
                    <a:pt x="1" y="8507"/>
                    <a:pt x="568" y="8507"/>
                  </a:cubicBezTo>
                  <a:cubicBezTo>
                    <a:pt x="2669" y="8507"/>
                    <a:pt x="4771" y="8407"/>
                    <a:pt x="6839" y="8040"/>
                  </a:cubicBezTo>
                  <a:cubicBezTo>
                    <a:pt x="7039" y="8007"/>
                    <a:pt x="7139" y="7806"/>
                    <a:pt x="7139" y="7640"/>
                  </a:cubicBezTo>
                  <a:cubicBezTo>
                    <a:pt x="7406" y="5238"/>
                    <a:pt x="8073" y="2870"/>
                    <a:pt x="8073" y="401"/>
                  </a:cubicBezTo>
                  <a:cubicBezTo>
                    <a:pt x="8073" y="134"/>
                    <a:pt x="7865" y="1"/>
                    <a:pt x="7656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8710590" y="4263465"/>
              <a:ext cx="283817" cy="296819"/>
            </a:xfrm>
            <a:custGeom>
              <a:avLst/>
              <a:gdLst/>
              <a:ahLst/>
              <a:cxnLst/>
              <a:rect l="l" t="t" r="r" b="b"/>
              <a:pathLst>
                <a:path w="9474" h="9908" extrusionOk="0">
                  <a:moveTo>
                    <a:pt x="8928" y="0"/>
                  </a:moveTo>
                  <a:cubicBezTo>
                    <a:pt x="8723" y="0"/>
                    <a:pt x="8523" y="134"/>
                    <a:pt x="8540" y="401"/>
                  </a:cubicBezTo>
                  <a:cubicBezTo>
                    <a:pt x="8637" y="3207"/>
                    <a:pt x="8109" y="5982"/>
                    <a:pt x="7652" y="8726"/>
                  </a:cubicBezTo>
                  <a:lnTo>
                    <a:pt x="7652" y="8726"/>
                  </a:lnTo>
                  <a:cubicBezTo>
                    <a:pt x="5271" y="8861"/>
                    <a:pt x="2918" y="9073"/>
                    <a:pt x="534" y="9073"/>
                  </a:cubicBezTo>
                  <a:cubicBezTo>
                    <a:pt x="0" y="9073"/>
                    <a:pt x="0" y="9907"/>
                    <a:pt x="534" y="9907"/>
                  </a:cubicBezTo>
                  <a:cubicBezTo>
                    <a:pt x="3036" y="9907"/>
                    <a:pt x="5538" y="9674"/>
                    <a:pt x="8006" y="9540"/>
                  </a:cubicBezTo>
                  <a:cubicBezTo>
                    <a:pt x="8173" y="9540"/>
                    <a:pt x="8373" y="9440"/>
                    <a:pt x="8406" y="9240"/>
                  </a:cubicBezTo>
                  <a:cubicBezTo>
                    <a:pt x="8907" y="6305"/>
                    <a:pt x="9474" y="3369"/>
                    <a:pt x="9340" y="401"/>
                  </a:cubicBezTo>
                  <a:cubicBezTo>
                    <a:pt x="9340" y="134"/>
                    <a:pt x="9132" y="0"/>
                    <a:pt x="892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8857491" y="4402339"/>
              <a:ext cx="286813" cy="364463"/>
            </a:xfrm>
            <a:custGeom>
              <a:avLst/>
              <a:gdLst/>
              <a:ahLst/>
              <a:cxnLst/>
              <a:rect l="l" t="t" r="r" b="b"/>
              <a:pathLst>
                <a:path w="9574" h="12166" extrusionOk="0">
                  <a:moveTo>
                    <a:pt x="8898" y="1"/>
                  </a:moveTo>
                  <a:cubicBezTo>
                    <a:pt x="8689" y="1"/>
                    <a:pt x="8489" y="134"/>
                    <a:pt x="8506" y="401"/>
                  </a:cubicBezTo>
                  <a:cubicBezTo>
                    <a:pt x="8732" y="4076"/>
                    <a:pt x="8210" y="7689"/>
                    <a:pt x="8054" y="11329"/>
                  </a:cubicBezTo>
                  <a:lnTo>
                    <a:pt x="8054" y="11329"/>
                  </a:lnTo>
                  <a:cubicBezTo>
                    <a:pt x="7990" y="11330"/>
                    <a:pt x="7927" y="11331"/>
                    <a:pt x="7864" y="11331"/>
                  </a:cubicBezTo>
                  <a:cubicBezTo>
                    <a:pt x="5589" y="11331"/>
                    <a:pt x="3417" y="10453"/>
                    <a:pt x="1143" y="10453"/>
                  </a:cubicBezTo>
                  <a:cubicBezTo>
                    <a:pt x="940" y="10453"/>
                    <a:pt x="737" y="10460"/>
                    <a:pt x="534" y="10475"/>
                  </a:cubicBezTo>
                  <a:cubicBezTo>
                    <a:pt x="20" y="10539"/>
                    <a:pt x="1" y="11313"/>
                    <a:pt x="474" y="11313"/>
                  </a:cubicBezTo>
                  <a:cubicBezTo>
                    <a:pt x="493" y="11313"/>
                    <a:pt x="513" y="11312"/>
                    <a:pt x="534" y="11309"/>
                  </a:cubicBezTo>
                  <a:cubicBezTo>
                    <a:pt x="737" y="11294"/>
                    <a:pt x="940" y="11287"/>
                    <a:pt x="1143" y="11287"/>
                  </a:cubicBezTo>
                  <a:cubicBezTo>
                    <a:pt x="3417" y="11287"/>
                    <a:pt x="5589" y="12165"/>
                    <a:pt x="7864" y="12165"/>
                  </a:cubicBezTo>
                  <a:cubicBezTo>
                    <a:pt x="8066" y="12165"/>
                    <a:pt x="8269" y="12158"/>
                    <a:pt x="8473" y="12143"/>
                  </a:cubicBezTo>
                  <a:cubicBezTo>
                    <a:pt x="8706" y="12110"/>
                    <a:pt x="8873" y="11976"/>
                    <a:pt x="8873" y="11709"/>
                  </a:cubicBezTo>
                  <a:cubicBezTo>
                    <a:pt x="9006" y="7940"/>
                    <a:pt x="9573" y="4204"/>
                    <a:pt x="9340" y="401"/>
                  </a:cubicBezTo>
                  <a:cubicBezTo>
                    <a:pt x="9323" y="134"/>
                    <a:pt x="9106" y="1"/>
                    <a:pt x="8898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8748543" y="4442329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5" y="0"/>
                  </a:moveTo>
                  <a:cubicBezTo>
                    <a:pt x="1" y="0"/>
                    <a:pt x="1" y="701"/>
                    <a:pt x="435" y="701"/>
                  </a:cubicBezTo>
                  <a:cubicBezTo>
                    <a:pt x="902" y="701"/>
                    <a:pt x="902" y="0"/>
                    <a:pt x="435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8716581" y="4491277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8689591" y="4449309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34" y="1"/>
                  </a:moveTo>
                  <a:cubicBezTo>
                    <a:pt x="1" y="1"/>
                    <a:pt x="1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8779517" y="4072619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2" y="701"/>
                    <a:pt x="902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8755553" y="4131572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8727574" y="4072619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8357866" y="3932728"/>
              <a:ext cx="26992" cy="21000"/>
            </a:xfrm>
            <a:custGeom>
              <a:avLst/>
              <a:gdLst/>
              <a:ahLst/>
              <a:cxnLst/>
              <a:rect l="l" t="t" r="r" b="b"/>
              <a:pathLst>
                <a:path w="901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8339862" y="3876771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1" y="701"/>
                    <a:pt x="901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8902424" y="4610200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5" y="0"/>
                  </a:moveTo>
                  <a:cubicBezTo>
                    <a:pt x="1" y="0"/>
                    <a:pt x="1" y="701"/>
                    <a:pt x="435" y="701"/>
                  </a:cubicBezTo>
                  <a:cubicBezTo>
                    <a:pt x="902" y="701"/>
                    <a:pt x="902" y="0"/>
                    <a:pt x="435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8884450" y="4656151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8849462" y="4621193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2" y="701"/>
                    <a:pt x="902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9237174" y="4624189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1" y="701"/>
                    <a:pt x="901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9213210" y="4690121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9171243" y="4638178"/>
              <a:ext cx="26992" cy="21000"/>
            </a:xfrm>
            <a:custGeom>
              <a:avLst/>
              <a:gdLst/>
              <a:ahLst/>
              <a:cxnLst/>
              <a:rect l="l" t="t" r="r" b="b"/>
              <a:pathLst>
                <a:path w="901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8979379" y="4820037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8933427" y="4830013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8902419" y="4681074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8664608" y="4296446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2" y="701"/>
                    <a:pt x="902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8884450" y="4264454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8461781" y="4145561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2"/>
          <p:cNvGrpSpPr/>
          <p:nvPr/>
        </p:nvGrpSpPr>
        <p:grpSpPr>
          <a:xfrm>
            <a:off x="8533748" y="4427406"/>
            <a:ext cx="368416" cy="997931"/>
            <a:chOff x="7607455" y="4238363"/>
            <a:chExt cx="438017" cy="1186459"/>
          </a:xfrm>
        </p:grpSpPr>
        <p:sp>
          <p:nvSpPr>
            <p:cNvPr id="192" name="Google Shape;192;p2"/>
            <p:cNvSpPr/>
            <p:nvPr/>
          </p:nvSpPr>
          <p:spPr>
            <a:xfrm>
              <a:off x="7911202" y="4620055"/>
              <a:ext cx="134270" cy="198019"/>
            </a:xfrm>
            <a:custGeom>
              <a:avLst/>
              <a:gdLst/>
              <a:ahLst/>
              <a:cxnLst/>
              <a:rect l="l" t="t" r="r" b="b"/>
              <a:pathLst>
                <a:path w="4482" h="6610" extrusionOk="0">
                  <a:moveTo>
                    <a:pt x="3267" y="1"/>
                  </a:moveTo>
                  <a:cubicBezTo>
                    <a:pt x="2782" y="1"/>
                    <a:pt x="2218" y="255"/>
                    <a:pt x="1735" y="739"/>
                  </a:cubicBezTo>
                  <a:cubicBezTo>
                    <a:pt x="734" y="1739"/>
                    <a:pt x="501" y="3374"/>
                    <a:pt x="334" y="4642"/>
                  </a:cubicBezTo>
                  <a:cubicBezTo>
                    <a:pt x="234" y="5242"/>
                    <a:pt x="267" y="6142"/>
                    <a:pt x="34" y="6609"/>
                  </a:cubicBezTo>
                  <a:lnTo>
                    <a:pt x="34" y="6609"/>
                  </a:lnTo>
                  <a:cubicBezTo>
                    <a:pt x="2551" y="6553"/>
                    <a:pt x="4304" y="3997"/>
                    <a:pt x="4404" y="1606"/>
                  </a:cubicBezTo>
                  <a:cubicBezTo>
                    <a:pt x="4482" y="511"/>
                    <a:pt x="3953" y="1"/>
                    <a:pt x="3267" y="1"/>
                  </a:cubicBezTo>
                  <a:close/>
                  <a:moveTo>
                    <a:pt x="34" y="6609"/>
                  </a:moveTo>
                  <a:lnTo>
                    <a:pt x="34" y="6609"/>
                  </a:lnTo>
                  <a:cubicBezTo>
                    <a:pt x="23" y="6609"/>
                    <a:pt x="12" y="6609"/>
                    <a:pt x="1" y="6610"/>
                  </a:cubicBezTo>
                  <a:lnTo>
                    <a:pt x="34" y="6610"/>
                  </a:lnTo>
                  <a:cubicBezTo>
                    <a:pt x="34" y="6609"/>
                    <a:pt x="34" y="6609"/>
                    <a:pt x="34" y="66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7607455" y="4894537"/>
              <a:ext cx="220847" cy="138703"/>
            </a:xfrm>
            <a:custGeom>
              <a:avLst/>
              <a:gdLst/>
              <a:ahLst/>
              <a:cxnLst/>
              <a:rect l="l" t="t" r="r" b="b"/>
              <a:pathLst>
                <a:path w="7372" h="4630" extrusionOk="0">
                  <a:moveTo>
                    <a:pt x="2707" y="0"/>
                  </a:moveTo>
                  <a:cubicBezTo>
                    <a:pt x="2193" y="0"/>
                    <a:pt x="1713" y="194"/>
                    <a:pt x="1334" y="682"/>
                  </a:cubicBezTo>
                  <a:cubicBezTo>
                    <a:pt x="0" y="2417"/>
                    <a:pt x="2435" y="3918"/>
                    <a:pt x="3836" y="4218"/>
                  </a:cubicBezTo>
                  <a:cubicBezTo>
                    <a:pt x="4807" y="4424"/>
                    <a:pt x="5882" y="4630"/>
                    <a:pt x="6923" y="4630"/>
                  </a:cubicBezTo>
                  <a:cubicBezTo>
                    <a:pt x="7062" y="4630"/>
                    <a:pt x="7201" y="4626"/>
                    <a:pt x="7339" y="4618"/>
                  </a:cubicBezTo>
                  <a:lnTo>
                    <a:pt x="7372" y="4518"/>
                  </a:lnTo>
                  <a:cubicBezTo>
                    <a:pt x="7038" y="3651"/>
                    <a:pt x="6571" y="2584"/>
                    <a:pt x="6004" y="1883"/>
                  </a:cubicBezTo>
                  <a:cubicBezTo>
                    <a:pt x="5303" y="1065"/>
                    <a:pt x="3913" y="0"/>
                    <a:pt x="2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905211" y="4892829"/>
              <a:ext cx="118362" cy="243015"/>
            </a:xfrm>
            <a:custGeom>
              <a:avLst/>
              <a:gdLst/>
              <a:ahLst/>
              <a:cxnLst/>
              <a:rect l="l" t="t" r="r" b="b"/>
              <a:pathLst>
                <a:path w="3951" h="8112" extrusionOk="0">
                  <a:moveTo>
                    <a:pt x="2540" y="0"/>
                  </a:moveTo>
                  <a:cubicBezTo>
                    <a:pt x="2197" y="0"/>
                    <a:pt x="1809" y="179"/>
                    <a:pt x="1401" y="606"/>
                  </a:cubicBezTo>
                  <a:cubicBezTo>
                    <a:pt x="301" y="1707"/>
                    <a:pt x="134" y="3475"/>
                    <a:pt x="67" y="4976"/>
                  </a:cubicBezTo>
                  <a:cubicBezTo>
                    <a:pt x="0" y="6043"/>
                    <a:pt x="134" y="7077"/>
                    <a:pt x="134" y="8111"/>
                  </a:cubicBezTo>
                  <a:cubicBezTo>
                    <a:pt x="2469" y="8111"/>
                    <a:pt x="3903" y="4042"/>
                    <a:pt x="3903" y="2174"/>
                  </a:cubicBezTo>
                  <a:cubicBezTo>
                    <a:pt x="3951" y="1062"/>
                    <a:pt x="3377" y="0"/>
                    <a:pt x="2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7664130" y="4671009"/>
              <a:ext cx="171177" cy="210032"/>
            </a:xfrm>
            <a:custGeom>
              <a:avLst/>
              <a:gdLst/>
              <a:ahLst/>
              <a:cxnLst/>
              <a:rect l="l" t="t" r="r" b="b"/>
              <a:pathLst>
                <a:path w="5714" h="7011" extrusionOk="0">
                  <a:moveTo>
                    <a:pt x="1775" y="1"/>
                  </a:moveTo>
                  <a:cubicBezTo>
                    <a:pt x="329" y="1"/>
                    <a:pt x="1" y="1969"/>
                    <a:pt x="543" y="3174"/>
                  </a:cubicBezTo>
                  <a:cubicBezTo>
                    <a:pt x="1177" y="4742"/>
                    <a:pt x="2411" y="5442"/>
                    <a:pt x="3879" y="6143"/>
                  </a:cubicBezTo>
                  <a:cubicBezTo>
                    <a:pt x="4379" y="6443"/>
                    <a:pt x="5046" y="6843"/>
                    <a:pt x="5613" y="7010"/>
                  </a:cubicBezTo>
                  <a:lnTo>
                    <a:pt x="5547" y="6910"/>
                  </a:lnTo>
                  <a:cubicBezTo>
                    <a:pt x="5713" y="6076"/>
                    <a:pt x="5246" y="5042"/>
                    <a:pt x="5080" y="4208"/>
                  </a:cubicBezTo>
                  <a:cubicBezTo>
                    <a:pt x="4746" y="2640"/>
                    <a:pt x="4079" y="539"/>
                    <a:pt x="2278" y="72"/>
                  </a:cubicBezTo>
                  <a:cubicBezTo>
                    <a:pt x="2097" y="23"/>
                    <a:pt x="1930" y="1"/>
                    <a:pt x="1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7844252" y="4313910"/>
              <a:ext cx="142777" cy="314314"/>
            </a:xfrm>
            <a:custGeom>
              <a:avLst/>
              <a:gdLst/>
              <a:ahLst/>
              <a:cxnLst/>
              <a:rect l="l" t="t" r="r" b="b"/>
              <a:pathLst>
                <a:path w="4766" h="10492" extrusionOk="0">
                  <a:moveTo>
                    <a:pt x="2352" y="1"/>
                  </a:moveTo>
                  <a:cubicBezTo>
                    <a:pt x="2102" y="1"/>
                    <a:pt x="1830" y="67"/>
                    <a:pt x="1535" y="218"/>
                  </a:cubicBezTo>
                  <a:cubicBezTo>
                    <a:pt x="1" y="1052"/>
                    <a:pt x="534" y="3954"/>
                    <a:pt x="768" y="5255"/>
                  </a:cubicBezTo>
                  <a:cubicBezTo>
                    <a:pt x="930" y="6323"/>
                    <a:pt x="1814" y="9433"/>
                    <a:pt x="921" y="10409"/>
                  </a:cubicBezTo>
                  <a:lnTo>
                    <a:pt x="921" y="10409"/>
                  </a:lnTo>
                  <a:cubicBezTo>
                    <a:pt x="3487" y="8976"/>
                    <a:pt x="4766" y="6065"/>
                    <a:pt x="4504" y="3153"/>
                  </a:cubicBezTo>
                  <a:cubicBezTo>
                    <a:pt x="4391" y="1970"/>
                    <a:pt x="3707" y="1"/>
                    <a:pt x="2352" y="1"/>
                  </a:cubicBezTo>
                  <a:close/>
                  <a:moveTo>
                    <a:pt x="921" y="10409"/>
                  </a:moveTo>
                  <a:cubicBezTo>
                    <a:pt x="871" y="10437"/>
                    <a:pt x="819" y="10465"/>
                    <a:pt x="768" y="10492"/>
                  </a:cubicBezTo>
                  <a:lnTo>
                    <a:pt x="835" y="10492"/>
                  </a:lnTo>
                  <a:cubicBezTo>
                    <a:pt x="865" y="10466"/>
                    <a:pt x="894" y="10438"/>
                    <a:pt x="921" y="104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7689173" y="4238363"/>
              <a:ext cx="152124" cy="256975"/>
            </a:xfrm>
            <a:custGeom>
              <a:avLst/>
              <a:gdLst/>
              <a:ahLst/>
              <a:cxnLst/>
              <a:rect l="l" t="t" r="r" b="b"/>
              <a:pathLst>
                <a:path w="5078" h="8578" extrusionOk="0">
                  <a:moveTo>
                    <a:pt x="2093" y="1"/>
                  </a:moveTo>
                  <a:cubicBezTo>
                    <a:pt x="743" y="1"/>
                    <a:pt x="1" y="2105"/>
                    <a:pt x="241" y="3440"/>
                  </a:cubicBezTo>
                  <a:cubicBezTo>
                    <a:pt x="508" y="5075"/>
                    <a:pt x="1909" y="7143"/>
                    <a:pt x="3210" y="8110"/>
                  </a:cubicBezTo>
                  <a:cubicBezTo>
                    <a:pt x="3443" y="8277"/>
                    <a:pt x="3710" y="8410"/>
                    <a:pt x="3943" y="8577"/>
                  </a:cubicBezTo>
                  <a:cubicBezTo>
                    <a:pt x="4611" y="6609"/>
                    <a:pt x="5078" y="1772"/>
                    <a:pt x="3210" y="438"/>
                  </a:cubicBezTo>
                  <a:cubicBezTo>
                    <a:pt x="2804" y="132"/>
                    <a:pt x="2429" y="1"/>
                    <a:pt x="2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7764720" y="4348509"/>
              <a:ext cx="112550" cy="1076313"/>
            </a:xfrm>
            <a:custGeom>
              <a:avLst/>
              <a:gdLst/>
              <a:ahLst/>
              <a:cxnLst/>
              <a:rect l="l" t="t" r="r" b="b"/>
              <a:pathLst>
                <a:path w="3757" h="35928" extrusionOk="0">
                  <a:moveTo>
                    <a:pt x="386" y="1"/>
                  </a:moveTo>
                  <a:cubicBezTo>
                    <a:pt x="209" y="1"/>
                    <a:pt x="0" y="157"/>
                    <a:pt x="20" y="397"/>
                  </a:cubicBezTo>
                  <a:cubicBezTo>
                    <a:pt x="321" y="2599"/>
                    <a:pt x="1021" y="4767"/>
                    <a:pt x="1588" y="6935"/>
                  </a:cubicBezTo>
                  <a:cubicBezTo>
                    <a:pt x="2189" y="9203"/>
                    <a:pt x="2556" y="11438"/>
                    <a:pt x="2756" y="13773"/>
                  </a:cubicBezTo>
                  <a:cubicBezTo>
                    <a:pt x="3189" y="18377"/>
                    <a:pt x="3189" y="23013"/>
                    <a:pt x="2956" y="27616"/>
                  </a:cubicBezTo>
                  <a:cubicBezTo>
                    <a:pt x="2789" y="30285"/>
                    <a:pt x="2722" y="32920"/>
                    <a:pt x="2122" y="35555"/>
                  </a:cubicBezTo>
                  <a:cubicBezTo>
                    <a:pt x="2061" y="35779"/>
                    <a:pt x="2259" y="35928"/>
                    <a:pt x="2447" y="35928"/>
                  </a:cubicBezTo>
                  <a:cubicBezTo>
                    <a:pt x="2567" y="35928"/>
                    <a:pt x="2683" y="35866"/>
                    <a:pt x="2722" y="35722"/>
                  </a:cubicBezTo>
                  <a:cubicBezTo>
                    <a:pt x="3256" y="33454"/>
                    <a:pt x="3390" y="31119"/>
                    <a:pt x="3523" y="28817"/>
                  </a:cubicBezTo>
                  <a:cubicBezTo>
                    <a:pt x="3623" y="26449"/>
                    <a:pt x="3756" y="24081"/>
                    <a:pt x="3756" y="21712"/>
                  </a:cubicBezTo>
                  <a:cubicBezTo>
                    <a:pt x="3756" y="19344"/>
                    <a:pt x="3656" y="17009"/>
                    <a:pt x="3456" y="14641"/>
                  </a:cubicBezTo>
                  <a:cubicBezTo>
                    <a:pt x="3289" y="12339"/>
                    <a:pt x="3023" y="10071"/>
                    <a:pt x="2456" y="7802"/>
                  </a:cubicBezTo>
                  <a:cubicBezTo>
                    <a:pt x="1822" y="5267"/>
                    <a:pt x="988" y="2799"/>
                    <a:pt x="621" y="230"/>
                  </a:cubicBezTo>
                  <a:cubicBezTo>
                    <a:pt x="608" y="70"/>
                    <a:pt x="503" y="1"/>
                    <a:pt x="386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7852399" y="4935066"/>
              <a:ext cx="148979" cy="280073"/>
            </a:xfrm>
            <a:custGeom>
              <a:avLst/>
              <a:gdLst/>
              <a:ahLst/>
              <a:cxnLst/>
              <a:rect l="l" t="t" r="r" b="b"/>
              <a:pathLst>
                <a:path w="4973" h="9349" extrusionOk="0">
                  <a:moveTo>
                    <a:pt x="4591" y="0"/>
                  </a:moveTo>
                  <a:cubicBezTo>
                    <a:pt x="4471" y="0"/>
                    <a:pt x="4359" y="70"/>
                    <a:pt x="4332" y="230"/>
                  </a:cubicBezTo>
                  <a:cubicBezTo>
                    <a:pt x="3698" y="3399"/>
                    <a:pt x="1964" y="6234"/>
                    <a:pt x="162" y="8903"/>
                  </a:cubicBezTo>
                  <a:cubicBezTo>
                    <a:pt x="1" y="9134"/>
                    <a:pt x="206" y="9348"/>
                    <a:pt x="426" y="9348"/>
                  </a:cubicBezTo>
                  <a:cubicBezTo>
                    <a:pt x="524" y="9348"/>
                    <a:pt x="624" y="9306"/>
                    <a:pt x="696" y="9203"/>
                  </a:cubicBezTo>
                  <a:cubicBezTo>
                    <a:pt x="2531" y="6534"/>
                    <a:pt x="4299" y="3632"/>
                    <a:pt x="4932" y="397"/>
                  </a:cubicBezTo>
                  <a:cubicBezTo>
                    <a:pt x="4972" y="156"/>
                    <a:pt x="4772" y="0"/>
                    <a:pt x="459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7738300" y="4739937"/>
              <a:ext cx="140081" cy="186096"/>
            </a:xfrm>
            <a:custGeom>
              <a:avLst/>
              <a:gdLst/>
              <a:ahLst/>
              <a:cxnLst/>
              <a:rect l="l" t="t" r="r" b="b"/>
              <a:pathLst>
                <a:path w="4676" h="6212" extrusionOk="0">
                  <a:moveTo>
                    <a:pt x="393" y="0"/>
                  </a:moveTo>
                  <a:cubicBezTo>
                    <a:pt x="195" y="0"/>
                    <a:pt x="0" y="149"/>
                    <a:pt x="102" y="373"/>
                  </a:cubicBezTo>
                  <a:cubicBezTo>
                    <a:pt x="902" y="2541"/>
                    <a:pt x="2470" y="4442"/>
                    <a:pt x="4005" y="6110"/>
                  </a:cubicBezTo>
                  <a:cubicBezTo>
                    <a:pt x="4076" y="6182"/>
                    <a:pt x="4155" y="6211"/>
                    <a:pt x="4231" y="6211"/>
                  </a:cubicBezTo>
                  <a:cubicBezTo>
                    <a:pt x="4472" y="6211"/>
                    <a:pt x="4675" y="5905"/>
                    <a:pt x="4472" y="5676"/>
                  </a:cubicBezTo>
                  <a:cubicBezTo>
                    <a:pt x="3704" y="4843"/>
                    <a:pt x="2971" y="3975"/>
                    <a:pt x="2337" y="3075"/>
                  </a:cubicBezTo>
                  <a:cubicBezTo>
                    <a:pt x="1703" y="2174"/>
                    <a:pt x="1103" y="1240"/>
                    <a:pt x="702" y="206"/>
                  </a:cubicBezTo>
                  <a:cubicBezTo>
                    <a:pt x="650" y="62"/>
                    <a:pt x="521" y="0"/>
                    <a:pt x="393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7832240" y="4369508"/>
              <a:ext cx="111981" cy="285195"/>
            </a:xfrm>
            <a:custGeom>
              <a:avLst/>
              <a:gdLst/>
              <a:ahLst/>
              <a:cxnLst/>
              <a:rect l="l" t="t" r="r" b="b"/>
              <a:pathLst>
                <a:path w="3738" h="9520" extrusionOk="0">
                  <a:moveTo>
                    <a:pt x="2944" y="0"/>
                  </a:moveTo>
                  <a:cubicBezTo>
                    <a:pt x="2763" y="0"/>
                    <a:pt x="2563" y="156"/>
                    <a:pt x="2603" y="396"/>
                  </a:cubicBezTo>
                  <a:cubicBezTo>
                    <a:pt x="3104" y="3265"/>
                    <a:pt x="2603" y="7001"/>
                    <a:pt x="235" y="9003"/>
                  </a:cubicBezTo>
                  <a:cubicBezTo>
                    <a:pt x="1" y="9211"/>
                    <a:pt x="213" y="9520"/>
                    <a:pt x="460" y="9520"/>
                  </a:cubicBezTo>
                  <a:cubicBezTo>
                    <a:pt x="530" y="9520"/>
                    <a:pt x="602" y="9495"/>
                    <a:pt x="669" y="9436"/>
                  </a:cubicBezTo>
                  <a:cubicBezTo>
                    <a:pt x="3237" y="7301"/>
                    <a:pt x="3737" y="3332"/>
                    <a:pt x="3204" y="230"/>
                  </a:cubicBezTo>
                  <a:cubicBezTo>
                    <a:pt x="3177" y="70"/>
                    <a:pt x="3065" y="0"/>
                    <a:pt x="294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7858570" y="4654144"/>
              <a:ext cx="160093" cy="196761"/>
            </a:xfrm>
            <a:custGeom>
              <a:avLst/>
              <a:gdLst/>
              <a:ahLst/>
              <a:cxnLst/>
              <a:rect l="l" t="t" r="r" b="b"/>
              <a:pathLst>
                <a:path w="5344" h="6568" extrusionOk="0">
                  <a:moveTo>
                    <a:pt x="5035" y="1"/>
                  </a:moveTo>
                  <a:cubicBezTo>
                    <a:pt x="4877" y="1"/>
                    <a:pt x="4710" y="101"/>
                    <a:pt x="4693" y="301"/>
                  </a:cubicBezTo>
                  <a:cubicBezTo>
                    <a:pt x="4460" y="2770"/>
                    <a:pt x="2558" y="5005"/>
                    <a:pt x="323" y="5939"/>
                  </a:cubicBezTo>
                  <a:cubicBezTo>
                    <a:pt x="0" y="6085"/>
                    <a:pt x="91" y="6568"/>
                    <a:pt x="367" y="6568"/>
                  </a:cubicBezTo>
                  <a:cubicBezTo>
                    <a:pt x="405" y="6568"/>
                    <a:pt x="446" y="6559"/>
                    <a:pt x="490" y="6539"/>
                  </a:cubicBezTo>
                  <a:cubicBezTo>
                    <a:pt x="3025" y="5505"/>
                    <a:pt x="5060" y="3070"/>
                    <a:pt x="5327" y="301"/>
                  </a:cubicBezTo>
                  <a:cubicBezTo>
                    <a:pt x="5344" y="101"/>
                    <a:pt x="5193" y="1"/>
                    <a:pt x="50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7692198" y="4929614"/>
              <a:ext cx="181752" cy="123245"/>
            </a:xfrm>
            <a:custGeom>
              <a:avLst/>
              <a:gdLst/>
              <a:ahLst/>
              <a:cxnLst/>
              <a:rect l="l" t="t" r="r" b="b"/>
              <a:pathLst>
                <a:path w="6067" h="4114" extrusionOk="0">
                  <a:moveTo>
                    <a:pt x="428" y="1"/>
                  </a:moveTo>
                  <a:cubicBezTo>
                    <a:pt x="216" y="1"/>
                    <a:pt x="1" y="223"/>
                    <a:pt x="140" y="479"/>
                  </a:cubicBezTo>
                  <a:cubicBezTo>
                    <a:pt x="707" y="1379"/>
                    <a:pt x="1541" y="2113"/>
                    <a:pt x="2408" y="2747"/>
                  </a:cubicBezTo>
                  <a:cubicBezTo>
                    <a:pt x="3309" y="3414"/>
                    <a:pt x="4476" y="3581"/>
                    <a:pt x="5444" y="4081"/>
                  </a:cubicBezTo>
                  <a:cubicBezTo>
                    <a:pt x="5492" y="4103"/>
                    <a:pt x="5540" y="4113"/>
                    <a:pt x="5585" y="4113"/>
                  </a:cubicBezTo>
                  <a:cubicBezTo>
                    <a:pt x="5879" y="4113"/>
                    <a:pt x="6067" y="3692"/>
                    <a:pt x="5777" y="3547"/>
                  </a:cubicBezTo>
                  <a:cubicBezTo>
                    <a:pt x="4843" y="3047"/>
                    <a:pt x="3742" y="2880"/>
                    <a:pt x="2875" y="2313"/>
                  </a:cubicBezTo>
                  <a:cubicBezTo>
                    <a:pt x="2041" y="1746"/>
                    <a:pt x="1207" y="1012"/>
                    <a:pt x="674" y="145"/>
                  </a:cubicBezTo>
                  <a:cubicBezTo>
                    <a:pt x="613" y="43"/>
                    <a:pt x="521" y="1"/>
                    <a:pt x="42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7935196" y="4960918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7928186" y="4990903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701" y="501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7956165" y="4688144"/>
              <a:ext cx="21030" cy="15997"/>
            </a:xfrm>
            <a:custGeom>
              <a:avLst/>
              <a:gdLst/>
              <a:ahLst/>
              <a:cxnLst/>
              <a:rect l="l" t="t" r="r" b="b"/>
              <a:pathLst>
                <a:path w="702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7949185" y="4714115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7719368" y="4704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7706367" y="4734095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7689383" y="470710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7907218" y="4335418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67" y="0"/>
                  </a:moveTo>
                  <a:cubicBezTo>
                    <a:pt x="0" y="0"/>
                    <a:pt x="0" y="534"/>
                    <a:pt x="367" y="534"/>
                  </a:cubicBezTo>
                  <a:cubicBezTo>
                    <a:pt x="701" y="534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7883223" y="434940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7755314" y="4299442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8" y="0"/>
                  </a:moveTo>
                  <a:cubicBezTo>
                    <a:pt x="1" y="0"/>
                    <a:pt x="1" y="501"/>
                    <a:pt x="368" y="501"/>
                  </a:cubicBezTo>
                  <a:cubicBezTo>
                    <a:pt x="701" y="501"/>
                    <a:pt x="701" y="0"/>
                    <a:pt x="3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7738330" y="432840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7722363" y="4299442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2"/>
          <p:cNvGrpSpPr/>
          <p:nvPr/>
        </p:nvGrpSpPr>
        <p:grpSpPr>
          <a:xfrm rot="-5400000" flipH="1">
            <a:off x="7396851" y="4455227"/>
            <a:ext cx="364299" cy="944465"/>
            <a:chOff x="7916001" y="4222802"/>
            <a:chExt cx="364299" cy="944465"/>
          </a:xfrm>
        </p:grpSpPr>
        <p:sp>
          <p:nvSpPr>
            <p:cNvPr id="217" name="Google Shape;217;p2"/>
            <p:cNvSpPr/>
            <p:nvPr/>
          </p:nvSpPr>
          <p:spPr>
            <a:xfrm>
              <a:off x="7954650" y="4270825"/>
              <a:ext cx="325649" cy="896443"/>
            </a:xfrm>
            <a:custGeom>
              <a:avLst/>
              <a:gdLst/>
              <a:ahLst/>
              <a:cxnLst/>
              <a:rect l="l" t="t" r="r" b="b"/>
              <a:pathLst>
                <a:path w="12924" h="35577" extrusionOk="0">
                  <a:moveTo>
                    <a:pt x="489" y="0"/>
                  </a:moveTo>
                  <a:cubicBezTo>
                    <a:pt x="233" y="0"/>
                    <a:pt x="1" y="309"/>
                    <a:pt x="235" y="517"/>
                  </a:cubicBezTo>
                  <a:cubicBezTo>
                    <a:pt x="3537" y="3386"/>
                    <a:pt x="6506" y="6622"/>
                    <a:pt x="7940" y="10858"/>
                  </a:cubicBezTo>
                  <a:cubicBezTo>
                    <a:pt x="8741" y="13193"/>
                    <a:pt x="9007" y="15628"/>
                    <a:pt x="9241" y="18097"/>
                  </a:cubicBezTo>
                  <a:cubicBezTo>
                    <a:pt x="9474" y="20832"/>
                    <a:pt x="9575" y="23567"/>
                    <a:pt x="9908" y="26303"/>
                  </a:cubicBezTo>
                  <a:cubicBezTo>
                    <a:pt x="10275" y="29472"/>
                    <a:pt x="10976" y="32507"/>
                    <a:pt x="12243" y="35409"/>
                  </a:cubicBezTo>
                  <a:cubicBezTo>
                    <a:pt x="12297" y="35527"/>
                    <a:pt x="12392" y="35576"/>
                    <a:pt x="12490" y="35576"/>
                  </a:cubicBezTo>
                  <a:cubicBezTo>
                    <a:pt x="12699" y="35576"/>
                    <a:pt x="12923" y="35358"/>
                    <a:pt x="12810" y="35109"/>
                  </a:cubicBezTo>
                  <a:cubicBezTo>
                    <a:pt x="10442" y="29705"/>
                    <a:pt x="10342" y="23868"/>
                    <a:pt x="9841" y="18097"/>
                  </a:cubicBezTo>
                  <a:cubicBezTo>
                    <a:pt x="9641" y="15662"/>
                    <a:pt x="9374" y="13260"/>
                    <a:pt x="8641" y="10958"/>
                  </a:cubicBezTo>
                  <a:cubicBezTo>
                    <a:pt x="8007" y="8990"/>
                    <a:pt x="7073" y="7189"/>
                    <a:pt x="5872" y="5521"/>
                  </a:cubicBezTo>
                  <a:cubicBezTo>
                    <a:pt x="4404" y="3486"/>
                    <a:pt x="2570" y="1718"/>
                    <a:pt x="702" y="84"/>
                  </a:cubicBezTo>
                  <a:cubicBezTo>
                    <a:pt x="635" y="25"/>
                    <a:pt x="561" y="0"/>
                    <a:pt x="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8159489" y="4463672"/>
              <a:ext cx="54905" cy="89148"/>
            </a:xfrm>
            <a:custGeom>
              <a:avLst/>
              <a:gdLst/>
              <a:ahLst/>
              <a:cxnLst/>
              <a:rect l="l" t="t" r="r" b="b"/>
              <a:pathLst>
                <a:path w="2179" h="3538" extrusionOk="0">
                  <a:moveTo>
                    <a:pt x="1288" y="0"/>
                  </a:moveTo>
                  <a:cubicBezTo>
                    <a:pt x="15" y="0"/>
                    <a:pt x="176" y="2216"/>
                    <a:pt x="77" y="3037"/>
                  </a:cubicBezTo>
                  <a:cubicBezTo>
                    <a:pt x="44" y="3104"/>
                    <a:pt x="77" y="3137"/>
                    <a:pt x="77" y="3171"/>
                  </a:cubicBezTo>
                  <a:cubicBezTo>
                    <a:pt x="0" y="3324"/>
                    <a:pt x="159" y="3537"/>
                    <a:pt x="343" y="3537"/>
                  </a:cubicBezTo>
                  <a:cubicBezTo>
                    <a:pt x="398" y="3537"/>
                    <a:pt x="456" y="3518"/>
                    <a:pt x="511" y="3471"/>
                  </a:cubicBezTo>
                  <a:cubicBezTo>
                    <a:pt x="1244" y="2837"/>
                    <a:pt x="1845" y="2370"/>
                    <a:pt x="2078" y="1403"/>
                  </a:cubicBezTo>
                  <a:cubicBezTo>
                    <a:pt x="2178" y="836"/>
                    <a:pt x="2078" y="2"/>
                    <a:pt x="1344" y="2"/>
                  </a:cubicBezTo>
                  <a:cubicBezTo>
                    <a:pt x="1325" y="1"/>
                    <a:pt x="1306" y="0"/>
                    <a:pt x="1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8053845" y="4468005"/>
              <a:ext cx="86578" cy="46917"/>
            </a:xfrm>
            <a:custGeom>
              <a:avLst/>
              <a:gdLst/>
              <a:ahLst/>
              <a:cxnLst/>
              <a:rect l="l" t="t" r="r" b="b"/>
              <a:pathLst>
                <a:path w="3436" h="1862" extrusionOk="0">
                  <a:moveTo>
                    <a:pt x="1421" y="1"/>
                  </a:moveTo>
                  <a:cubicBezTo>
                    <a:pt x="946" y="1"/>
                    <a:pt x="519" y="153"/>
                    <a:pt x="300" y="564"/>
                  </a:cubicBezTo>
                  <a:cubicBezTo>
                    <a:pt x="0" y="1097"/>
                    <a:pt x="601" y="1598"/>
                    <a:pt x="1034" y="1765"/>
                  </a:cubicBezTo>
                  <a:cubicBezTo>
                    <a:pt x="1230" y="1833"/>
                    <a:pt x="1427" y="1862"/>
                    <a:pt x="1624" y="1862"/>
                  </a:cubicBezTo>
                  <a:cubicBezTo>
                    <a:pt x="2201" y="1862"/>
                    <a:pt x="2772" y="1613"/>
                    <a:pt x="3269" y="1364"/>
                  </a:cubicBezTo>
                  <a:cubicBezTo>
                    <a:pt x="3436" y="1264"/>
                    <a:pt x="3436" y="1131"/>
                    <a:pt x="3369" y="997"/>
                  </a:cubicBezTo>
                  <a:cubicBezTo>
                    <a:pt x="3436" y="897"/>
                    <a:pt x="3436" y="731"/>
                    <a:pt x="3303" y="630"/>
                  </a:cubicBezTo>
                  <a:cubicBezTo>
                    <a:pt x="2889" y="316"/>
                    <a:pt x="2105" y="1"/>
                    <a:pt x="1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8092495" y="4353366"/>
              <a:ext cx="52133" cy="86805"/>
            </a:xfrm>
            <a:custGeom>
              <a:avLst/>
              <a:gdLst/>
              <a:ahLst/>
              <a:cxnLst/>
              <a:rect l="l" t="t" r="r" b="b"/>
              <a:pathLst>
                <a:path w="2069" h="3445" extrusionOk="0">
                  <a:moveTo>
                    <a:pt x="1049" y="0"/>
                  </a:moveTo>
                  <a:cubicBezTo>
                    <a:pt x="500" y="0"/>
                    <a:pt x="261" y="641"/>
                    <a:pt x="167" y="1078"/>
                  </a:cubicBezTo>
                  <a:cubicBezTo>
                    <a:pt x="1" y="1878"/>
                    <a:pt x="134" y="2479"/>
                    <a:pt x="468" y="3179"/>
                  </a:cubicBezTo>
                  <a:cubicBezTo>
                    <a:pt x="534" y="3279"/>
                    <a:pt x="601" y="3312"/>
                    <a:pt x="701" y="3312"/>
                  </a:cubicBezTo>
                  <a:cubicBezTo>
                    <a:pt x="740" y="3390"/>
                    <a:pt x="812" y="3445"/>
                    <a:pt x="892" y="3445"/>
                  </a:cubicBezTo>
                  <a:cubicBezTo>
                    <a:pt x="950" y="3445"/>
                    <a:pt x="1012" y="3416"/>
                    <a:pt x="1068" y="3346"/>
                  </a:cubicBezTo>
                  <a:cubicBezTo>
                    <a:pt x="1535" y="2779"/>
                    <a:pt x="2069" y="2045"/>
                    <a:pt x="2002" y="1278"/>
                  </a:cubicBezTo>
                  <a:cubicBezTo>
                    <a:pt x="1969" y="777"/>
                    <a:pt x="1735" y="110"/>
                    <a:pt x="1168" y="10"/>
                  </a:cubicBezTo>
                  <a:cubicBezTo>
                    <a:pt x="1127" y="4"/>
                    <a:pt x="1087" y="0"/>
                    <a:pt x="1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7991637" y="4373446"/>
              <a:ext cx="80733" cy="48404"/>
            </a:xfrm>
            <a:custGeom>
              <a:avLst/>
              <a:gdLst/>
              <a:ahLst/>
              <a:cxnLst/>
              <a:rect l="l" t="t" r="r" b="b"/>
              <a:pathLst>
                <a:path w="3204" h="1921" extrusionOk="0">
                  <a:moveTo>
                    <a:pt x="2084" y="0"/>
                  </a:moveTo>
                  <a:cubicBezTo>
                    <a:pt x="1874" y="0"/>
                    <a:pt x="1664" y="21"/>
                    <a:pt x="1468" y="47"/>
                  </a:cubicBezTo>
                  <a:cubicBezTo>
                    <a:pt x="935" y="114"/>
                    <a:pt x="368" y="314"/>
                    <a:pt x="201" y="881"/>
                  </a:cubicBezTo>
                  <a:cubicBezTo>
                    <a:pt x="1" y="1481"/>
                    <a:pt x="735" y="1848"/>
                    <a:pt x="1235" y="1915"/>
                  </a:cubicBezTo>
                  <a:cubicBezTo>
                    <a:pt x="1273" y="1919"/>
                    <a:pt x="1311" y="1920"/>
                    <a:pt x="1349" y="1920"/>
                  </a:cubicBezTo>
                  <a:cubicBezTo>
                    <a:pt x="2011" y="1920"/>
                    <a:pt x="2661" y="1389"/>
                    <a:pt x="3103" y="948"/>
                  </a:cubicBezTo>
                  <a:cubicBezTo>
                    <a:pt x="3203" y="814"/>
                    <a:pt x="3170" y="681"/>
                    <a:pt x="3103" y="581"/>
                  </a:cubicBezTo>
                  <a:cubicBezTo>
                    <a:pt x="3170" y="481"/>
                    <a:pt x="3170" y="314"/>
                    <a:pt x="3003" y="214"/>
                  </a:cubicBezTo>
                  <a:cubicBezTo>
                    <a:pt x="2739" y="51"/>
                    <a:pt x="2412" y="0"/>
                    <a:pt x="2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8010231" y="4260999"/>
              <a:ext cx="36914" cy="74130"/>
            </a:xfrm>
            <a:custGeom>
              <a:avLst/>
              <a:gdLst/>
              <a:ahLst/>
              <a:cxnLst/>
              <a:rect l="l" t="t" r="r" b="b"/>
              <a:pathLst>
                <a:path w="1465" h="2942" extrusionOk="0">
                  <a:moveTo>
                    <a:pt x="669" y="1"/>
                  </a:moveTo>
                  <a:cubicBezTo>
                    <a:pt x="206" y="1"/>
                    <a:pt x="0" y="724"/>
                    <a:pt x="30" y="1108"/>
                  </a:cubicBezTo>
                  <a:cubicBezTo>
                    <a:pt x="63" y="1608"/>
                    <a:pt x="330" y="1975"/>
                    <a:pt x="497" y="2442"/>
                  </a:cubicBezTo>
                  <a:cubicBezTo>
                    <a:pt x="497" y="2475"/>
                    <a:pt x="497" y="2509"/>
                    <a:pt x="530" y="2575"/>
                  </a:cubicBezTo>
                  <a:cubicBezTo>
                    <a:pt x="428" y="2729"/>
                    <a:pt x="601" y="2942"/>
                    <a:pt x="792" y="2942"/>
                  </a:cubicBezTo>
                  <a:cubicBezTo>
                    <a:pt x="850" y="2942"/>
                    <a:pt x="910" y="2922"/>
                    <a:pt x="964" y="2876"/>
                  </a:cubicBezTo>
                  <a:cubicBezTo>
                    <a:pt x="1398" y="2509"/>
                    <a:pt x="1431" y="1841"/>
                    <a:pt x="1464" y="1308"/>
                  </a:cubicBezTo>
                  <a:cubicBezTo>
                    <a:pt x="1464" y="874"/>
                    <a:pt x="1331" y="207"/>
                    <a:pt x="864" y="40"/>
                  </a:cubicBezTo>
                  <a:cubicBezTo>
                    <a:pt x="795" y="13"/>
                    <a:pt x="730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7937845" y="4303554"/>
              <a:ext cx="68965" cy="47119"/>
            </a:xfrm>
            <a:custGeom>
              <a:avLst/>
              <a:gdLst/>
              <a:ahLst/>
              <a:cxnLst/>
              <a:rect l="l" t="t" r="r" b="b"/>
              <a:pathLst>
                <a:path w="2737" h="1870" extrusionOk="0">
                  <a:moveTo>
                    <a:pt x="1780" y="1"/>
                  </a:moveTo>
                  <a:cubicBezTo>
                    <a:pt x="960" y="1"/>
                    <a:pt x="26" y="432"/>
                    <a:pt x="1" y="1253"/>
                  </a:cubicBezTo>
                  <a:cubicBezTo>
                    <a:pt x="1" y="1704"/>
                    <a:pt x="430" y="1870"/>
                    <a:pt x="804" y="1870"/>
                  </a:cubicBezTo>
                  <a:cubicBezTo>
                    <a:pt x="873" y="1870"/>
                    <a:pt x="940" y="1864"/>
                    <a:pt x="1002" y="1854"/>
                  </a:cubicBezTo>
                  <a:cubicBezTo>
                    <a:pt x="1702" y="1787"/>
                    <a:pt x="2269" y="1187"/>
                    <a:pt x="2536" y="553"/>
                  </a:cubicBezTo>
                  <a:cubicBezTo>
                    <a:pt x="2703" y="453"/>
                    <a:pt x="2736" y="219"/>
                    <a:pt x="2536" y="152"/>
                  </a:cubicBezTo>
                  <a:cubicBezTo>
                    <a:pt x="2324" y="51"/>
                    <a:pt x="2059" y="1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7916001" y="4222802"/>
              <a:ext cx="62237" cy="61910"/>
            </a:xfrm>
            <a:custGeom>
              <a:avLst/>
              <a:gdLst/>
              <a:ahLst/>
              <a:cxnLst/>
              <a:rect l="l" t="t" r="r" b="b"/>
              <a:pathLst>
                <a:path w="2470" h="2457" extrusionOk="0">
                  <a:moveTo>
                    <a:pt x="798" y="0"/>
                  </a:moveTo>
                  <a:cubicBezTo>
                    <a:pt x="721" y="0"/>
                    <a:pt x="644" y="17"/>
                    <a:pt x="568" y="55"/>
                  </a:cubicBezTo>
                  <a:cubicBezTo>
                    <a:pt x="1" y="355"/>
                    <a:pt x="201" y="1123"/>
                    <a:pt x="534" y="1489"/>
                  </a:cubicBezTo>
                  <a:cubicBezTo>
                    <a:pt x="868" y="1923"/>
                    <a:pt x="1468" y="2390"/>
                    <a:pt x="2035" y="2390"/>
                  </a:cubicBezTo>
                  <a:cubicBezTo>
                    <a:pt x="2091" y="2435"/>
                    <a:pt x="2158" y="2457"/>
                    <a:pt x="2222" y="2457"/>
                  </a:cubicBezTo>
                  <a:cubicBezTo>
                    <a:pt x="2350" y="2457"/>
                    <a:pt x="2469" y="2368"/>
                    <a:pt x="2469" y="2190"/>
                  </a:cubicBezTo>
                  <a:cubicBezTo>
                    <a:pt x="2469" y="1690"/>
                    <a:pt x="2102" y="1123"/>
                    <a:pt x="1802" y="722"/>
                  </a:cubicBezTo>
                  <a:cubicBezTo>
                    <a:pt x="1579" y="443"/>
                    <a:pt x="1192" y="0"/>
                    <a:pt x="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2"/>
          <p:cNvSpPr/>
          <p:nvPr/>
        </p:nvSpPr>
        <p:spPr>
          <a:xfrm>
            <a:off x="8040390" y="4399826"/>
            <a:ext cx="548040" cy="880090"/>
          </a:xfrm>
          <a:custGeom>
            <a:avLst/>
            <a:gdLst/>
            <a:ahLst/>
            <a:cxnLst/>
            <a:rect l="l" t="t" r="r" b="b"/>
            <a:pathLst>
              <a:path w="21750" h="34928" extrusionOk="0">
                <a:moveTo>
                  <a:pt x="20882" y="1"/>
                </a:moveTo>
                <a:cubicBezTo>
                  <a:pt x="15445" y="2503"/>
                  <a:pt x="8940" y="5204"/>
                  <a:pt x="5338" y="10308"/>
                </a:cubicBezTo>
                <a:cubicBezTo>
                  <a:pt x="1535" y="15745"/>
                  <a:pt x="0" y="20749"/>
                  <a:pt x="1201" y="27387"/>
                </a:cubicBezTo>
                <a:cubicBezTo>
                  <a:pt x="1635" y="29789"/>
                  <a:pt x="3370" y="32824"/>
                  <a:pt x="3269" y="34892"/>
                </a:cubicBezTo>
                <a:lnTo>
                  <a:pt x="3603" y="34792"/>
                </a:lnTo>
                <a:cubicBezTo>
                  <a:pt x="3958" y="34886"/>
                  <a:pt x="4367" y="34928"/>
                  <a:pt x="4813" y="34928"/>
                </a:cubicBezTo>
                <a:cubicBezTo>
                  <a:pt x="7383" y="34928"/>
                  <a:pt x="11181" y="33534"/>
                  <a:pt x="12943" y="32624"/>
                </a:cubicBezTo>
                <a:cubicBezTo>
                  <a:pt x="15878" y="31090"/>
                  <a:pt x="18180" y="29022"/>
                  <a:pt x="19581" y="26086"/>
                </a:cubicBezTo>
                <a:cubicBezTo>
                  <a:pt x="21749" y="21750"/>
                  <a:pt x="21416" y="16513"/>
                  <a:pt x="21116" y="11743"/>
                </a:cubicBezTo>
                <a:cubicBezTo>
                  <a:pt x="20882" y="7806"/>
                  <a:pt x="20248" y="3803"/>
                  <a:pt x="20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"/>
          <p:cNvSpPr/>
          <p:nvPr/>
        </p:nvSpPr>
        <p:spPr>
          <a:xfrm>
            <a:off x="8033285" y="4463142"/>
            <a:ext cx="486030" cy="891554"/>
          </a:xfrm>
          <a:custGeom>
            <a:avLst/>
            <a:gdLst/>
            <a:ahLst/>
            <a:cxnLst/>
            <a:rect l="l" t="t" r="r" b="b"/>
            <a:pathLst>
              <a:path w="19289" h="35383" extrusionOk="0">
                <a:moveTo>
                  <a:pt x="18746" y="0"/>
                </a:moveTo>
                <a:cubicBezTo>
                  <a:pt x="18623" y="0"/>
                  <a:pt x="18503" y="65"/>
                  <a:pt x="18429" y="223"/>
                </a:cubicBezTo>
                <a:cubicBezTo>
                  <a:pt x="15960" y="5260"/>
                  <a:pt x="13625" y="10397"/>
                  <a:pt x="11524" y="15601"/>
                </a:cubicBezTo>
                <a:cubicBezTo>
                  <a:pt x="10456" y="18236"/>
                  <a:pt x="9489" y="20871"/>
                  <a:pt x="8522" y="23506"/>
                </a:cubicBezTo>
                <a:cubicBezTo>
                  <a:pt x="7788" y="25608"/>
                  <a:pt x="6787" y="27609"/>
                  <a:pt x="5486" y="29377"/>
                </a:cubicBezTo>
                <a:cubicBezTo>
                  <a:pt x="4018" y="31379"/>
                  <a:pt x="2217" y="33113"/>
                  <a:pt x="316" y="34681"/>
                </a:cubicBezTo>
                <a:cubicBezTo>
                  <a:pt x="1" y="34970"/>
                  <a:pt x="306" y="35383"/>
                  <a:pt x="645" y="35383"/>
                </a:cubicBezTo>
                <a:cubicBezTo>
                  <a:pt x="737" y="35383"/>
                  <a:pt x="831" y="35353"/>
                  <a:pt x="916" y="35281"/>
                </a:cubicBezTo>
                <a:cubicBezTo>
                  <a:pt x="4285" y="32446"/>
                  <a:pt x="7087" y="29210"/>
                  <a:pt x="8789" y="25141"/>
                </a:cubicBezTo>
                <a:cubicBezTo>
                  <a:pt x="9856" y="22572"/>
                  <a:pt x="10690" y="19904"/>
                  <a:pt x="11724" y="17335"/>
                </a:cubicBezTo>
                <a:cubicBezTo>
                  <a:pt x="12758" y="14667"/>
                  <a:pt x="13892" y="11998"/>
                  <a:pt x="15060" y="9396"/>
                </a:cubicBezTo>
                <a:cubicBezTo>
                  <a:pt x="16361" y="6428"/>
                  <a:pt x="17728" y="3525"/>
                  <a:pt x="19129" y="623"/>
                </a:cubicBezTo>
                <a:cubicBezTo>
                  <a:pt x="19289" y="304"/>
                  <a:pt x="19012" y="0"/>
                  <a:pt x="18746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"/>
          <p:cNvSpPr/>
          <p:nvPr/>
        </p:nvSpPr>
        <p:spPr>
          <a:xfrm>
            <a:off x="8361733" y="4537746"/>
            <a:ext cx="170031" cy="140575"/>
          </a:xfrm>
          <a:custGeom>
            <a:avLst/>
            <a:gdLst/>
            <a:ahLst/>
            <a:cxnLst/>
            <a:rect l="l" t="t" r="r" b="b"/>
            <a:pathLst>
              <a:path w="6748" h="5579" extrusionOk="0">
                <a:moveTo>
                  <a:pt x="521" y="0"/>
                </a:moveTo>
                <a:cubicBezTo>
                  <a:pt x="261" y="0"/>
                  <a:pt x="1" y="194"/>
                  <a:pt x="122" y="498"/>
                </a:cubicBezTo>
                <a:cubicBezTo>
                  <a:pt x="689" y="2066"/>
                  <a:pt x="1423" y="3600"/>
                  <a:pt x="1657" y="5268"/>
                </a:cubicBezTo>
                <a:cubicBezTo>
                  <a:pt x="1681" y="5483"/>
                  <a:pt x="1876" y="5578"/>
                  <a:pt x="2058" y="5578"/>
                </a:cubicBezTo>
                <a:cubicBezTo>
                  <a:pt x="2130" y="5578"/>
                  <a:pt x="2200" y="5563"/>
                  <a:pt x="2257" y="5535"/>
                </a:cubicBezTo>
                <a:cubicBezTo>
                  <a:pt x="3591" y="4901"/>
                  <a:pt x="4892" y="4200"/>
                  <a:pt x="6293" y="3733"/>
                </a:cubicBezTo>
                <a:cubicBezTo>
                  <a:pt x="6747" y="3582"/>
                  <a:pt x="6625" y="2910"/>
                  <a:pt x="6200" y="2910"/>
                </a:cubicBezTo>
                <a:cubicBezTo>
                  <a:pt x="6157" y="2910"/>
                  <a:pt x="6110" y="2917"/>
                  <a:pt x="6060" y="2933"/>
                </a:cubicBezTo>
                <a:cubicBezTo>
                  <a:pt x="4783" y="3368"/>
                  <a:pt x="3582" y="3980"/>
                  <a:pt x="2369" y="4549"/>
                </a:cubicBezTo>
                <a:lnTo>
                  <a:pt x="2369" y="4549"/>
                </a:lnTo>
                <a:cubicBezTo>
                  <a:pt x="2072" y="3079"/>
                  <a:pt x="1431" y="1698"/>
                  <a:pt x="923" y="264"/>
                </a:cubicBezTo>
                <a:cubicBezTo>
                  <a:pt x="857" y="81"/>
                  <a:pt x="689" y="0"/>
                  <a:pt x="521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"/>
          <p:cNvSpPr/>
          <p:nvPr/>
        </p:nvSpPr>
        <p:spPr>
          <a:xfrm>
            <a:off x="8296729" y="4616986"/>
            <a:ext cx="236123" cy="182680"/>
          </a:xfrm>
          <a:custGeom>
            <a:avLst/>
            <a:gdLst/>
            <a:ahLst/>
            <a:cxnLst/>
            <a:rect l="l" t="t" r="r" b="b"/>
            <a:pathLst>
              <a:path w="9371" h="7250" extrusionOk="0">
                <a:moveTo>
                  <a:pt x="515" y="0"/>
                </a:moveTo>
                <a:cubicBezTo>
                  <a:pt x="262" y="0"/>
                  <a:pt x="0" y="201"/>
                  <a:pt x="100" y="522"/>
                </a:cubicBezTo>
                <a:cubicBezTo>
                  <a:pt x="668" y="2657"/>
                  <a:pt x="2002" y="4591"/>
                  <a:pt x="2235" y="6826"/>
                </a:cubicBezTo>
                <a:cubicBezTo>
                  <a:pt x="2269" y="7060"/>
                  <a:pt x="2435" y="7226"/>
                  <a:pt x="2669" y="7226"/>
                </a:cubicBezTo>
                <a:cubicBezTo>
                  <a:pt x="2844" y="7242"/>
                  <a:pt x="3018" y="7250"/>
                  <a:pt x="3192" y="7250"/>
                </a:cubicBezTo>
                <a:cubicBezTo>
                  <a:pt x="5241" y="7250"/>
                  <a:pt x="7221" y="6209"/>
                  <a:pt x="8973" y="5225"/>
                </a:cubicBezTo>
                <a:cubicBezTo>
                  <a:pt x="9371" y="4998"/>
                  <a:pt x="9117" y="4434"/>
                  <a:pt x="8745" y="4434"/>
                </a:cubicBezTo>
                <a:cubicBezTo>
                  <a:pt x="8679" y="4434"/>
                  <a:pt x="8610" y="4451"/>
                  <a:pt x="8540" y="4491"/>
                </a:cubicBezTo>
                <a:cubicBezTo>
                  <a:pt x="6914" y="5411"/>
                  <a:pt x="5091" y="6416"/>
                  <a:pt x="3174" y="6416"/>
                </a:cubicBezTo>
                <a:cubicBezTo>
                  <a:pt x="3121" y="6416"/>
                  <a:pt x="3069" y="6416"/>
                  <a:pt x="3016" y="6414"/>
                </a:cubicBezTo>
                <a:lnTo>
                  <a:pt x="3016" y="6414"/>
                </a:lnTo>
                <a:cubicBezTo>
                  <a:pt x="2680" y="4257"/>
                  <a:pt x="1466" y="2390"/>
                  <a:pt x="901" y="288"/>
                </a:cubicBezTo>
                <a:cubicBezTo>
                  <a:pt x="848" y="89"/>
                  <a:pt x="683" y="0"/>
                  <a:pt x="515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"/>
          <p:cNvSpPr/>
          <p:nvPr/>
        </p:nvSpPr>
        <p:spPr>
          <a:xfrm>
            <a:off x="8214365" y="4704389"/>
            <a:ext cx="326204" cy="223500"/>
          </a:xfrm>
          <a:custGeom>
            <a:avLst/>
            <a:gdLst/>
            <a:ahLst/>
            <a:cxnLst/>
            <a:rect l="l" t="t" r="r" b="b"/>
            <a:pathLst>
              <a:path w="12946" h="8870" extrusionOk="0">
                <a:moveTo>
                  <a:pt x="515" y="1"/>
                </a:moveTo>
                <a:cubicBezTo>
                  <a:pt x="262" y="1"/>
                  <a:pt x="0" y="201"/>
                  <a:pt x="100" y="522"/>
                </a:cubicBezTo>
                <a:cubicBezTo>
                  <a:pt x="901" y="3324"/>
                  <a:pt x="2135" y="6026"/>
                  <a:pt x="3403" y="8661"/>
                </a:cubicBezTo>
                <a:cubicBezTo>
                  <a:pt x="3458" y="8800"/>
                  <a:pt x="3630" y="8869"/>
                  <a:pt x="3782" y="8869"/>
                </a:cubicBezTo>
                <a:cubicBezTo>
                  <a:pt x="3812" y="8869"/>
                  <a:pt x="3842" y="8867"/>
                  <a:pt x="3870" y="8861"/>
                </a:cubicBezTo>
                <a:cubicBezTo>
                  <a:pt x="6739" y="8094"/>
                  <a:pt x="9541" y="7127"/>
                  <a:pt x="12443" y="6559"/>
                </a:cubicBezTo>
                <a:cubicBezTo>
                  <a:pt x="12945" y="6465"/>
                  <a:pt x="12797" y="5750"/>
                  <a:pt x="12333" y="5750"/>
                </a:cubicBezTo>
                <a:cubicBezTo>
                  <a:pt x="12304" y="5750"/>
                  <a:pt x="12274" y="5753"/>
                  <a:pt x="12242" y="5759"/>
                </a:cubicBezTo>
                <a:cubicBezTo>
                  <a:pt x="9420" y="6304"/>
                  <a:pt x="6720" y="7220"/>
                  <a:pt x="3966" y="7971"/>
                </a:cubicBezTo>
                <a:lnTo>
                  <a:pt x="3966" y="7971"/>
                </a:lnTo>
                <a:cubicBezTo>
                  <a:pt x="2781" y="5466"/>
                  <a:pt x="1640" y="2954"/>
                  <a:pt x="901" y="288"/>
                </a:cubicBezTo>
                <a:cubicBezTo>
                  <a:pt x="848" y="89"/>
                  <a:pt x="683" y="1"/>
                  <a:pt x="515" y="1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"/>
          <p:cNvSpPr/>
          <p:nvPr/>
        </p:nvSpPr>
        <p:spPr>
          <a:xfrm>
            <a:off x="8148302" y="4871637"/>
            <a:ext cx="376296" cy="209666"/>
          </a:xfrm>
          <a:custGeom>
            <a:avLst/>
            <a:gdLst/>
            <a:ahLst/>
            <a:cxnLst/>
            <a:rect l="l" t="t" r="r" b="b"/>
            <a:pathLst>
              <a:path w="14934" h="8321" extrusionOk="0">
                <a:moveTo>
                  <a:pt x="511" y="1"/>
                </a:moveTo>
                <a:cubicBezTo>
                  <a:pt x="254" y="1"/>
                  <a:pt x="0" y="201"/>
                  <a:pt x="121" y="522"/>
                </a:cubicBezTo>
                <a:cubicBezTo>
                  <a:pt x="1021" y="3157"/>
                  <a:pt x="2689" y="5425"/>
                  <a:pt x="3690" y="8027"/>
                </a:cubicBezTo>
                <a:cubicBezTo>
                  <a:pt x="3771" y="8163"/>
                  <a:pt x="3919" y="8321"/>
                  <a:pt x="4097" y="8321"/>
                </a:cubicBezTo>
                <a:cubicBezTo>
                  <a:pt x="4138" y="8321"/>
                  <a:pt x="4180" y="8313"/>
                  <a:pt x="4224" y="8294"/>
                </a:cubicBezTo>
                <a:cubicBezTo>
                  <a:pt x="7626" y="6960"/>
                  <a:pt x="10795" y="4958"/>
                  <a:pt x="14431" y="4291"/>
                </a:cubicBezTo>
                <a:cubicBezTo>
                  <a:pt x="14933" y="4197"/>
                  <a:pt x="14756" y="3482"/>
                  <a:pt x="14288" y="3482"/>
                </a:cubicBezTo>
                <a:cubicBezTo>
                  <a:pt x="14259" y="3482"/>
                  <a:pt x="14229" y="3485"/>
                  <a:pt x="14197" y="3491"/>
                </a:cubicBezTo>
                <a:cubicBezTo>
                  <a:pt x="10680" y="4136"/>
                  <a:pt x="7599" y="6030"/>
                  <a:pt x="4322" y="7361"/>
                </a:cubicBezTo>
                <a:lnTo>
                  <a:pt x="4322" y="7361"/>
                </a:lnTo>
                <a:cubicBezTo>
                  <a:pt x="3336" y="4938"/>
                  <a:pt x="1772" y="2777"/>
                  <a:pt x="921" y="288"/>
                </a:cubicBezTo>
                <a:cubicBezTo>
                  <a:pt x="855" y="89"/>
                  <a:pt x="682" y="1"/>
                  <a:pt x="511" y="1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"/>
          <p:cNvSpPr/>
          <p:nvPr/>
        </p:nvSpPr>
        <p:spPr>
          <a:xfrm>
            <a:off x="8131598" y="5055187"/>
            <a:ext cx="235216" cy="149420"/>
          </a:xfrm>
          <a:custGeom>
            <a:avLst/>
            <a:gdLst/>
            <a:ahLst/>
            <a:cxnLst/>
            <a:rect l="l" t="t" r="r" b="b"/>
            <a:pathLst>
              <a:path w="9335" h="5930" extrusionOk="0">
                <a:moveTo>
                  <a:pt x="561" y="0"/>
                </a:moveTo>
                <a:cubicBezTo>
                  <a:pt x="287" y="0"/>
                  <a:pt x="0" y="289"/>
                  <a:pt x="183" y="609"/>
                </a:cubicBezTo>
                <a:cubicBezTo>
                  <a:pt x="984" y="2177"/>
                  <a:pt x="1317" y="3978"/>
                  <a:pt x="1851" y="5612"/>
                </a:cubicBezTo>
                <a:cubicBezTo>
                  <a:pt x="1906" y="5805"/>
                  <a:pt x="2075" y="5930"/>
                  <a:pt x="2264" y="5930"/>
                </a:cubicBezTo>
                <a:cubicBezTo>
                  <a:pt x="2303" y="5930"/>
                  <a:pt x="2344" y="5924"/>
                  <a:pt x="2385" y="5913"/>
                </a:cubicBezTo>
                <a:cubicBezTo>
                  <a:pt x="4653" y="5145"/>
                  <a:pt x="6688" y="3878"/>
                  <a:pt x="8889" y="2977"/>
                </a:cubicBezTo>
                <a:cubicBezTo>
                  <a:pt x="9335" y="2799"/>
                  <a:pt x="9225" y="2145"/>
                  <a:pt x="8842" y="2145"/>
                </a:cubicBezTo>
                <a:cubicBezTo>
                  <a:pt x="8795" y="2145"/>
                  <a:pt x="8744" y="2155"/>
                  <a:pt x="8689" y="2177"/>
                </a:cubicBezTo>
                <a:cubicBezTo>
                  <a:pt x="6583" y="3026"/>
                  <a:pt x="4654" y="4201"/>
                  <a:pt x="2540" y="4975"/>
                </a:cubicBezTo>
                <a:lnTo>
                  <a:pt x="2540" y="4975"/>
                </a:lnTo>
                <a:cubicBezTo>
                  <a:pt x="2025" y="3368"/>
                  <a:pt x="1679" y="1676"/>
                  <a:pt x="884" y="209"/>
                </a:cubicBezTo>
                <a:cubicBezTo>
                  <a:pt x="810" y="61"/>
                  <a:pt x="687" y="0"/>
                  <a:pt x="561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"/>
          <p:cNvSpPr/>
          <p:nvPr/>
        </p:nvSpPr>
        <p:spPr>
          <a:xfrm>
            <a:off x="8172339" y="4788971"/>
            <a:ext cx="26911" cy="21040"/>
          </a:xfrm>
          <a:custGeom>
            <a:avLst/>
            <a:gdLst/>
            <a:ahLst/>
            <a:cxnLst/>
            <a:rect l="l" t="t" r="r" b="b"/>
            <a:pathLst>
              <a:path w="1068" h="835" extrusionOk="0">
                <a:moveTo>
                  <a:pt x="534" y="0"/>
                </a:moveTo>
                <a:cubicBezTo>
                  <a:pt x="1" y="0"/>
                  <a:pt x="1" y="834"/>
                  <a:pt x="534" y="834"/>
                </a:cubicBezTo>
                <a:cubicBezTo>
                  <a:pt x="1068" y="834"/>
                  <a:pt x="1068" y="0"/>
                  <a:pt x="534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"/>
          <p:cNvSpPr/>
          <p:nvPr/>
        </p:nvSpPr>
        <p:spPr>
          <a:xfrm>
            <a:off x="8142936" y="4816686"/>
            <a:ext cx="26079" cy="21040"/>
          </a:xfrm>
          <a:custGeom>
            <a:avLst/>
            <a:gdLst/>
            <a:ahLst/>
            <a:cxnLst/>
            <a:rect l="l" t="t" r="r" b="b"/>
            <a:pathLst>
              <a:path w="1035" h="835" extrusionOk="0">
                <a:moveTo>
                  <a:pt x="500" y="1"/>
                </a:moveTo>
                <a:cubicBezTo>
                  <a:pt x="0" y="1"/>
                  <a:pt x="0" y="835"/>
                  <a:pt x="500" y="835"/>
                </a:cubicBezTo>
                <a:cubicBezTo>
                  <a:pt x="1034" y="835"/>
                  <a:pt x="1034" y="1"/>
                  <a:pt x="500" y="1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"/>
          <p:cNvSpPr/>
          <p:nvPr/>
        </p:nvSpPr>
        <p:spPr>
          <a:xfrm>
            <a:off x="8131170" y="4767101"/>
            <a:ext cx="26911" cy="21040"/>
          </a:xfrm>
          <a:custGeom>
            <a:avLst/>
            <a:gdLst/>
            <a:ahLst/>
            <a:cxnLst/>
            <a:rect l="l" t="t" r="r" b="b"/>
            <a:pathLst>
              <a:path w="1068" h="835" extrusionOk="0">
                <a:moveTo>
                  <a:pt x="534" y="1"/>
                </a:moveTo>
                <a:cubicBezTo>
                  <a:pt x="0" y="1"/>
                  <a:pt x="0" y="835"/>
                  <a:pt x="534" y="835"/>
                </a:cubicBezTo>
                <a:cubicBezTo>
                  <a:pt x="1067" y="835"/>
                  <a:pt x="1067" y="1"/>
                  <a:pt x="534" y="1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"/>
          <p:cNvSpPr/>
          <p:nvPr/>
        </p:nvSpPr>
        <p:spPr>
          <a:xfrm>
            <a:off x="8452210" y="4915024"/>
            <a:ext cx="26079" cy="21040"/>
          </a:xfrm>
          <a:custGeom>
            <a:avLst/>
            <a:gdLst/>
            <a:ahLst/>
            <a:cxnLst/>
            <a:rect l="l" t="t" r="r" b="b"/>
            <a:pathLst>
              <a:path w="1035" h="835" extrusionOk="0">
                <a:moveTo>
                  <a:pt x="534" y="1"/>
                </a:moveTo>
                <a:cubicBezTo>
                  <a:pt x="0" y="1"/>
                  <a:pt x="0" y="835"/>
                  <a:pt x="534" y="835"/>
                </a:cubicBezTo>
                <a:cubicBezTo>
                  <a:pt x="1035" y="835"/>
                  <a:pt x="1035" y="1"/>
                  <a:pt x="534" y="1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"/>
          <p:cNvSpPr/>
          <p:nvPr/>
        </p:nvSpPr>
        <p:spPr>
          <a:xfrm>
            <a:off x="8419430" y="4940245"/>
            <a:ext cx="26079" cy="20208"/>
          </a:xfrm>
          <a:custGeom>
            <a:avLst/>
            <a:gdLst/>
            <a:ahLst/>
            <a:cxnLst/>
            <a:rect l="l" t="t" r="r" b="b"/>
            <a:pathLst>
              <a:path w="1035" h="802" extrusionOk="0">
                <a:moveTo>
                  <a:pt x="501" y="0"/>
                </a:moveTo>
                <a:cubicBezTo>
                  <a:pt x="1" y="0"/>
                  <a:pt x="1" y="801"/>
                  <a:pt x="501" y="801"/>
                </a:cubicBezTo>
                <a:cubicBezTo>
                  <a:pt x="1035" y="801"/>
                  <a:pt x="1035" y="0"/>
                  <a:pt x="501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"/>
          <p:cNvSpPr/>
          <p:nvPr/>
        </p:nvSpPr>
        <p:spPr>
          <a:xfrm>
            <a:off x="8326132" y="5156246"/>
            <a:ext cx="26079" cy="21040"/>
          </a:xfrm>
          <a:custGeom>
            <a:avLst/>
            <a:gdLst/>
            <a:ahLst/>
            <a:cxnLst/>
            <a:rect l="l" t="t" r="r" b="b"/>
            <a:pathLst>
              <a:path w="1035" h="835" extrusionOk="0">
                <a:moveTo>
                  <a:pt x="535" y="0"/>
                </a:moveTo>
                <a:cubicBezTo>
                  <a:pt x="1" y="0"/>
                  <a:pt x="1" y="834"/>
                  <a:pt x="535" y="834"/>
                </a:cubicBezTo>
                <a:cubicBezTo>
                  <a:pt x="1035" y="834"/>
                  <a:pt x="1035" y="0"/>
                  <a:pt x="535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"/>
          <p:cNvSpPr/>
          <p:nvPr/>
        </p:nvSpPr>
        <p:spPr>
          <a:xfrm>
            <a:off x="8290833" y="5183986"/>
            <a:ext cx="26079" cy="20183"/>
          </a:xfrm>
          <a:custGeom>
            <a:avLst/>
            <a:gdLst/>
            <a:ahLst/>
            <a:cxnLst/>
            <a:rect l="l" t="t" r="r" b="b"/>
            <a:pathLst>
              <a:path w="1035" h="801" extrusionOk="0">
                <a:moveTo>
                  <a:pt x="501" y="0"/>
                </a:moveTo>
                <a:cubicBezTo>
                  <a:pt x="1" y="0"/>
                  <a:pt x="1" y="801"/>
                  <a:pt x="501" y="801"/>
                </a:cubicBezTo>
                <a:cubicBezTo>
                  <a:pt x="1035" y="801"/>
                  <a:pt x="1035" y="0"/>
                  <a:pt x="501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"/>
          <p:cNvSpPr/>
          <p:nvPr/>
        </p:nvSpPr>
        <p:spPr>
          <a:xfrm>
            <a:off x="8284962" y="4748633"/>
            <a:ext cx="26079" cy="20183"/>
          </a:xfrm>
          <a:custGeom>
            <a:avLst/>
            <a:gdLst/>
            <a:ahLst/>
            <a:cxnLst/>
            <a:rect l="l" t="t" r="r" b="b"/>
            <a:pathLst>
              <a:path w="1035" h="801" extrusionOk="0">
                <a:moveTo>
                  <a:pt x="534" y="0"/>
                </a:moveTo>
                <a:cubicBezTo>
                  <a:pt x="0" y="0"/>
                  <a:pt x="0" y="801"/>
                  <a:pt x="534" y="801"/>
                </a:cubicBezTo>
                <a:cubicBezTo>
                  <a:pt x="1034" y="801"/>
                  <a:pt x="1034" y="0"/>
                  <a:pt x="534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"/>
          <p:cNvSpPr/>
          <p:nvPr/>
        </p:nvSpPr>
        <p:spPr>
          <a:xfrm>
            <a:off x="8265638" y="4699023"/>
            <a:ext cx="26911" cy="20208"/>
          </a:xfrm>
          <a:custGeom>
            <a:avLst/>
            <a:gdLst/>
            <a:ahLst/>
            <a:cxnLst/>
            <a:rect l="l" t="t" r="r" b="b"/>
            <a:pathLst>
              <a:path w="1068" h="802" extrusionOk="0">
                <a:moveTo>
                  <a:pt x="534" y="1"/>
                </a:moveTo>
                <a:cubicBezTo>
                  <a:pt x="0" y="1"/>
                  <a:pt x="0" y="802"/>
                  <a:pt x="534" y="802"/>
                </a:cubicBezTo>
                <a:cubicBezTo>
                  <a:pt x="1068" y="802"/>
                  <a:pt x="1068" y="1"/>
                  <a:pt x="534" y="1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"/>
          <p:cNvSpPr/>
          <p:nvPr/>
        </p:nvSpPr>
        <p:spPr>
          <a:xfrm>
            <a:off x="8504314" y="4660373"/>
            <a:ext cx="26079" cy="21040"/>
          </a:xfrm>
          <a:custGeom>
            <a:avLst/>
            <a:gdLst/>
            <a:ahLst/>
            <a:cxnLst/>
            <a:rect l="l" t="t" r="r" b="b"/>
            <a:pathLst>
              <a:path w="1035" h="835" extrusionOk="0">
                <a:moveTo>
                  <a:pt x="534" y="1"/>
                </a:moveTo>
                <a:cubicBezTo>
                  <a:pt x="1" y="1"/>
                  <a:pt x="1" y="834"/>
                  <a:pt x="534" y="834"/>
                </a:cubicBezTo>
                <a:cubicBezTo>
                  <a:pt x="1035" y="834"/>
                  <a:pt x="1035" y="1"/>
                  <a:pt x="534" y="1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"/>
          <p:cNvSpPr/>
          <p:nvPr/>
        </p:nvSpPr>
        <p:spPr>
          <a:xfrm>
            <a:off x="8463144" y="4690633"/>
            <a:ext cx="26079" cy="21040"/>
          </a:xfrm>
          <a:custGeom>
            <a:avLst/>
            <a:gdLst/>
            <a:ahLst/>
            <a:cxnLst/>
            <a:rect l="l" t="t" r="r" b="b"/>
            <a:pathLst>
              <a:path w="1035" h="835" extrusionOk="0">
                <a:moveTo>
                  <a:pt x="534" y="0"/>
                </a:moveTo>
                <a:cubicBezTo>
                  <a:pt x="0" y="0"/>
                  <a:pt x="0" y="834"/>
                  <a:pt x="534" y="834"/>
                </a:cubicBezTo>
                <a:cubicBezTo>
                  <a:pt x="1034" y="834"/>
                  <a:pt x="1034" y="0"/>
                  <a:pt x="534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"/>
          <p:cNvSpPr/>
          <p:nvPr/>
        </p:nvSpPr>
        <p:spPr>
          <a:xfrm>
            <a:off x="8413560" y="4512450"/>
            <a:ext cx="26911" cy="21040"/>
          </a:xfrm>
          <a:custGeom>
            <a:avLst/>
            <a:gdLst/>
            <a:ahLst/>
            <a:cxnLst/>
            <a:rect l="l" t="t" r="r" b="b"/>
            <a:pathLst>
              <a:path w="1068" h="835" extrusionOk="0">
                <a:moveTo>
                  <a:pt x="534" y="1"/>
                </a:moveTo>
                <a:cubicBezTo>
                  <a:pt x="0" y="1"/>
                  <a:pt x="0" y="835"/>
                  <a:pt x="534" y="835"/>
                </a:cubicBezTo>
                <a:cubicBezTo>
                  <a:pt x="1067" y="835"/>
                  <a:pt x="1067" y="1"/>
                  <a:pt x="534" y="1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"/>
          <p:cNvSpPr/>
          <p:nvPr/>
        </p:nvSpPr>
        <p:spPr>
          <a:xfrm>
            <a:off x="8441275" y="4468761"/>
            <a:ext cx="26079" cy="21015"/>
          </a:xfrm>
          <a:custGeom>
            <a:avLst/>
            <a:gdLst/>
            <a:ahLst/>
            <a:cxnLst/>
            <a:rect l="l" t="t" r="r" b="b"/>
            <a:pathLst>
              <a:path w="1035" h="834" extrusionOk="0">
                <a:moveTo>
                  <a:pt x="535" y="0"/>
                </a:moveTo>
                <a:cubicBezTo>
                  <a:pt x="1" y="0"/>
                  <a:pt x="1" y="834"/>
                  <a:pt x="535" y="834"/>
                </a:cubicBezTo>
                <a:cubicBezTo>
                  <a:pt x="1035" y="834"/>
                  <a:pt x="1035" y="0"/>
                  <a:pt x="535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"/>
          <p:cNvSpPr/>
          <p:nvPr/>
        </p:nvSpPr>
        <p:spPr>
          <a:xfrm>
            <a:off x="7531922" y="4421091"/>
            <a:ext cx="686121" cy="861015"/>
          </a:xfrm>
          <a:custGeom>
            <a:avLst/>
            <a:gdLst/>
            <a:ahLst/>
            <a:cxnLst/>
            <a:rect l="l" t="t" r="r" b="b"/>
            <a:pathLst>
              <a:path w="27230" h="34171" extrusionOk="0">
                <a:moveTo>
                  <a:pt x="3505" y="0"/>
                </a:moveTo>
                <a:cubicBezTo>
                  <a:pt x="783" y="0"/>
                  <a:pt x="671" y="2298"/>
                  <a:pt x="334" y="4961"/>
                </a:cubicBezTo>
                <a:cubicBezTo>
                  <a:pt x="100" y="7196"/>
                  <a:pt x="0" y="9498"/>
                  <a:pt x="100" y="11833"/>
                </a:cubicBezTo>
                <a:cubicBezTo>
                  <a:pt x="234" y="15102"/>
                  <a:pt x="2569" y="14168"/>
                  <a:pt x="5137" y="14868"/>
                </a:cubicBezTo>
                <a:cubicBezTo>
                  <a:pt x="9674" y="16169"/>
                  <a:pt x="3603" y="16402"/>
                  <a:pt x="1968" y="16636"/>
                </a:cubicBezTo>
                <a:cubicBezTo>
                  <a:pt x="100" y="16869"/>
                  <a:pt x="234" y="17103"/>
                  <a:pt x="334" y="18938"/>
                </a:cubicBezTo>
                <a:cubicBezTo>
                  <a:pt x="467" y="20472"/>
                  <a:pt x="467" y="21740"/>
                  <a:pt x="801" y="23141"/>
                </a:cubicBezTo>
                <a:cubicBezTo>
                  <a:pt x="1270" y="25416"/>
                  <a:pt x="2260" y="26170"/>
                  <a:pt x="3774" y="26170"/>
                </a:cubicBezTo>
                <a:cubicBezTo>
                  <a:pt x="4523" y="26170"/>
                  <a:pt x="5400" y="25985"/>
                  <a:pt x="6405" y="25709"/>
                </a:cubicBezTo>
                <a:cubicBezTo>
                  <a:pt x="6897" y="25545"/>
                  <a:pt x="8080" y="25036"/>
                  <a:pt x="8983" y="25036"/>
                </a:cubicBezTo>
                <a:cubicBezTo>
                  <a:pt x="9366" y="25036"/>
                  <a:pt x="9699" y="25127"/>
                  <a:pt x="9907" y="25376"/>
                </a:cubicBezTo>
                <a:cubicBezTo>
                  <a:pt x="11308" y="26743"/>
                  <a:pt x="8140" y="27444"/>
                  <a:pt x="7339" y="27811"/>
                </a:cubicBezTo>
                <a:cubicBezTo>
                  <a:pt x="5704" y="28378"/>
                  <a:pt x="3269" y="28978"/>
                  <a:pt x="5471" y="30713"/>
                </a:cubicBezTo>
                <a:cubicBezTo>
                  <a:pt x="6772" y="31547"/>
                  <a:pt x="8740" y="31647"/>
                  <a:pt x="10141" y="32014"/>
                </a:cubicBezTo>
                <a:cubicBezTo>
                  <a:pt x="12637" y="32669"/>
                  <a:pt x="17206" y="34171"/>
                  <a:pt x="19970" y="34171"/>
                </a:cubicBezTo>
                <a:cubicBezTo>
                  <a:pt x="20161" y="34171"/>
                  <a:pt x="20343" y="34164"/>
                  <a:pt x="20515" y="34148"/>
                </a:cubicBezTo>
                <a:cubicBezTo>
                  <a:pt x="22750" y="30212"/>
                  <a:pt x="23651" y="25709"/>
                  <a:pt x="25185" y="21506"/>
                </a:cubicBezTo>
                <a:cubicBezTo>
                  <a:pt x="25615" y="20340"/>
                  <a:pt x="27229" y="16408"/>
                  <a:pt x="25746" y="16408"/>
                </a:cubicBezTo>
                <a:cubicBezTo>
                  <a:pt x="25617" y="16408"/>
                  <a:pt x="25464" y="16438"/>
                  <a:pt x="25285" y="16503"/>
                </a:cubicBezTo>
                <a:cubicBezTo>
                  <a:pt x="23551" y="17203"/>
                  <a:pt x="22950" y="19772"/>
                  <a:pt x="20849" y="20339"/>
                </a:cubicBezTo>
                <a:cubicBezTo>
                  <a:pt x="19815" y="17803"/>
                  <a:pt x="24251" y="15702"/>
                  <a:pt x="23784" y="13133"/>
                </a:cubicBezTo>
                <a:cubicBezTo>
                  <a:pt x="23551" y="11366"/>
                  <a:pt x="19815" y="5895"/>
                  <a:pt x="17947" y="5661"/>
                </a:cubicBezTo>
                <a:cubicBezTo>
                  <a:pt x="17934" y="5661"/>
                  <a:pt x="17921" y="5660"/>
                  <a:pt x="17908" y="5660"/>
                </a:cubicBezTo>
                <a:cubicBezTo>
                  <a:pt x="16432" y="5660"/>
                  <a:pt x="14690" y="10734"/>
                  <a:pt x="13243" y="10734"/>
                </a:cubicBezTo>
                <a:cubicBezTo>
                  <a:pt x="13095" y="10734"/>
                  <a:pt x="12950" y="10681"/>
                  <a:pt x="12810" y="10565"/>
                </a:cubicBezTo>
                <a:cubicBezTo>
                  <a:pt x="11175" y="9264"/>
                  <a:pt x="14678" y="5094"/>
                  <a:pt x="14110" y="3560"/>
                </a:cubicBezTo>
                <a:cubicBezTo>
                  <a:pt x="13277" y="1358"/>
                  <a:pt x="6405" y="424"/>
                  <a:pt x="4303" y="57"/>
                </a:cubicBezTo>
                <a:cubicBezTo>
                  <a:pt x="4015" y="19"/>
                  <a:pt x="3749" y="0"/>
                  <a:pt x="35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"/>
          <p:cNvSpPr/>
          <p:nvPr/>
        </p:nvSpPr>
        <p:spPr>
          <a:xfrm>
            <a:off x="7594759" y="4498038"/>
            <a:ext cx="483359" cy="881979"/>
          </a:xfrm>
          <a:custGeom>
            <a:avLst/>
            <a:gdLst/>
            <a:ahLst/>
            <a:cxnLst/>
            <a:rect l="l" t="t" r="r" b="b"/>
            <a:pathLst>
              <a:path w="19183" h="35003" extrusionOk="0">
                <a:moveTo>
                  <a:pt x="440" y="1"/>
                </a:moveTo>
                <a:cubicBezTo>
                  <a:pt x="225" y="1"/>
                  <a:pt x="0" y="237"/>
                  <a:pt x="142" y="473"/>
                </a:cubicBezTo>
                <a:cubicBezTo>
                  <a:pt x="5479" y="9179"/>
                  <a:pt x="10249" y="18185"/>
                  <a:pt x="15152" y="27125"/>
                </a:cubicBezTo>
                <a:cubicBezTo>
                  <a:pt x="16453" y="29560"/>
                  <a:pt x="17888" y="32062"/>
                  <a:pt x="18521" y="34797"/>
                </a:cubicBezTo>
                <a:cubicBezTo>
                  <a:pt x="18561" y="34941"/>
                  <a:pt x="18677" y="35003"/>
                  <a:pt x="18797" y="35003"/>
                </a:cubicBezTo>
                <a:cubicBezTo>
                  <a:pt x="18984" y="35003"/>
                  <a:pt x="19183" y="34854"/>
                  <a:pt x="19122" y="34630"/>
                </a:cubicBezTo>
                <a:cubicBezTo>
                  <a:pt x="18588" y="32262"/>
                  <a:pt x="17454" y="30060"/>
                  <a:pt x="16320" y="27959"/>
                </a:cubicBezTo>
                <a:cubicBezTo>
                  <a:pt x="15086" y="25724"/>
                  <a:pt x="13851" y="23456"/>
                  <a:pt x="12617" y="21221"/>
                </a:cubicBezTo>
                <a:cubicBezTo>
                  <a:pt x="10149" y="16684"/>
                  <a:pt x="7680" y="12148"/>
                  <a:pt x="5112" y="7678"/>
                </a:cubicBezTo>
                <a:cubicBezTo>
                  <a:pt x="3677" y="5143"/>
                  <a:pt x="2210" y="2641"/>
                  <a:pt x="675" y="139"/>
                </a:cubicBezTo>
                <a:cubicBezTo>
                  <a:pt x="617" y="41"/>
                  <a:pt x="529" y="1"/>
                  <a:pt x="440" y="1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"/>
          <p:cNvSpPr/>
          <p:nvPr/>
        </p:nvSpPr>
        <p:spPr>
          <a:xfrm>
            <a:off x="7896449" y="5115051"/>
            <a:ext cx="139769" cy="133369"/>
          </a:xfrm>
          <a:custGeom>
            <a:avLst/>
            <a:gdLst/>
            <a:ahLst/>
            <a:cxnLst/>
            <a:rect l="l" t="t" r="r" b="b"/>
            <a:pathLst>
              <a:path w="5547" h="5293" extrusionOk="0">
                <a:moveTo>
                  <a:pt x="5251" y="1"/>
                </a:moveTo>
                <a:cubicBezTo>
                  <a:pt x="5096" y="1"/>
                  <a:pt x="4930" y="101"/>
                  <a:pt x="4913" y="301"/>
                </a:cubicBezTo>
                <a:cubicBezTo>
                  <a:pt x="4779" y="1569"/>
                  <a:pt x="4980" y="2936"/>
                  <a:pt x="4446" y="4137"/>
                </a:cubicBezTo>
                <a:cubicBezTo>
                  <a:pt x="4379" y="4304"/>
                  <a:pt x="4279" y="4504"/>
                  <a:pt x="4179" y="4604"/>
                </a:cubicBezTo>
                <a:cubicBezTo>
                  <a:pt x="4179" y="4637"/>
                  <a:pt x="4146" y="4637"/>
                  <a:pt x="4179" y="4637"/>
                </a:cubicBezTo>
                <a:cubicBezTo>
                  <a:pt x="4157" y="4649"/>
                  <a:pt x="4146" y="4652"/>
                  <a:pt x="4141" y="4652"/>
                </a:cubicBezTo>
                <a:cubicBezTo>
                  <a:pt x="4131" y="4652"/>
                  <a:pt x="4146" y="4637"/>
                  <a:pt x="4146" y="4637"/>
                </a:cubicBezTo>
                <a:lnTo>
                  <a:pt x="4146" y="4637"/>
                </a:lnTo>
                <a:cubicBezTo>
                  <a:pt x="4123" y="4649"/>
                  <a:pt x="4116" y="4652"/>
                  <a:pt x="4115" y="4652"/>
                </a:cubicBezTo>
                <a:cubicBezTo>
                  <a:pt x="4112" y="4652"/>
                  <a:pt x="4135" y="4637"/>
                  <a:pt x="4112" y="4637"/>
                </a:cubicBezTo>
                <a:cubicBezTo>
                  <a:pt x="4095" y="4637"/>
                  <a:pt x="4089" y="4640"/>
                  <a:pt x="4088" y="4642"/>
                </a:cubicBezTo>
                <a:lnTo>
                  <a:pt x="4088" y="4642"/>
                </a:lnTo>
                <a:cubicBezTo>
                  <a:pt x="4086" y="4641"/>
                  <a:pt x="4083" y="4639"/>
                  <a:pt x="4079" y="4637"/>
                </a:cubicBezTo>
                <a:cubicBezTo>
                  <a:pt x="3712" y="4537"/>
                  <a:pt x="3312" y="4204"/>
                  <a:pt x="2945" y="4004"/>
                </a:cubicBezTo>
                <a:cubicBezTo>
                  <a:pt x="2545" y="3803"/>
                  <a:pt x="2144" y="3637"/>
                  <a:pt x="1744" y="3437"/>
                </a:cubicBezTo>
                <a:cubicBezTo>
                  <a:pt x="1377" y="3203"/>
                  <a:pt x="977" y="2970"/>
                  <a:pt x="610" y="2736"/>
                </a:cubicBezTo>
                <a:cubicBezTo>
                  <a:pt x="546" y="2696"/>
                  <a:pt x="485" y="2678"/>
                  <a:pt x="428" y="2678"/>
                </a:cubicBezTo>
                <a:cubicBezTo>
                  <a:pt x="158" y="2678"/>
                  <a:pt x="0" y="3077"/>
                  <a:pt x="276" y="3270"/>
                </a:cubicBezTo>
                <a:cubicBezTo>
                  <a:pt x="1010" y="3737"/>
                  <a:pt x="1777" y="4137"/>
                  <a:pt x="2578" y="4537"/>
                </a:cubicBezTo>
                <a:cubicBezTo>
                  <a:pt x="3012" y="4737"/>
                  <a:pt x="3412" y="5138"/>
                  <a:pt x="3912" y="5271"/>
                </a:cubicBezTo>
                <a:cubicBezTo>
                  <a:pt x="3975" y="5286"/>
                  <a:pt x="4034" y="5292"/>
                  <a:pt x="4091" y="5292"/>
                </a:cubicBezTo>
                <a:cubicBezTo>
                  <a:pt x="4430" y="5292"/>
                  <a:pt x="4675" y="5052"/>
                  <a:pt x="4846" y="4737"/>
                </a:cubicBezTo>
                <a:cubicBezTo>
                  <a:pt x="5180" y="4137"/>
                  <a:pt x="5313" y="3503"/>
                  <a:pt x="5380" y="2803"/>
                </a:cubicBezTo>
                <a:cubicBezTo>
                  <a:pt x="5480" y="1969"/>
                  <a:pt x="5447" y="1135"/>
                  <a:pt x="5513" y="301"/>
                </a:cubicBezTo>
                <a:cubicBezTo>
                  <a:pt x="5547" y="101"/>
                  <a:pt x="5405" y="1"/>
                  <a:pt x="5251" y="1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"/>
          <p:cNvSpPr/>
          <p:nvPr/>
        </p:nvSpPr>
        <p:spPr>
          <a:xfrm>
            <a:off x="7788033" y="4912504"/>
            <a:ext cx="192734" cy="191827"/>
          </a:xfrm>
          <a:custGeom>
            <a:avLst/>
            <a:gdLst/>
            <a:ahLst/>
            <a:cxnLst/>
            <a:rect l="l" t="t" r="r" b="b"/>
            <a:pathLst>
              <a:path w="7649" h="7613" extrusionOk="0">
                <a:moveTo>
                  <a:pt x="7352" y="1"/>
                </a:moveTo>
                <a:cubicBezTo>
                  <a:pt x="7198" y="1"/>
                  <a:pt x="7031" y="101"/>
                  <a:pt x="7014" y="301"/>
                </a:cubicBezTo>
                <a:cubicBezTo>
                  <a:pt x="6759" y="2532"/>
                  <a:pt x="6352" y="4703"/>
                  <a:pt x="5909" y="6900"/>
                </a:cubicBezTo>
                <a:lnTo>
                  <a:pt x="5909" y="6900"/>
                </a:lnTo>
                <a:cubicBezTo>
                  <a:pt x="4040" y="6238"/>
                  <a:pt x="2158" y="5306"/>
                  <a:pt x="576" y="4104"/>
                </a:cubicBezTo>
                <a:cubicBezTo>
                  <a:pt x="524" y="4063"/>
                  <a:pt x="472" y="4046"/>
                  <a:pt x="421" y="4046"/>
                </a:cubicBezTo>
                <a:cubicBezTo>
                  <a:pt x="181" y="4046"/>
                  <a:pt x="0" y="4444"/>
                  <a:pt x="276" y="4637"/>
                </a:cubicBezTo>
                <a:cubicBezTo>
                  <a:pt x="1977" y="5938"/>
                  <a:pt x="4046" y="6906"/>
                  <a:pt x="6047" y="7606"/>
                </a:cubicBezTo>
                <a:cubicBezTo>
                  <a:pt x="6069" y="7610"/>
                  <a:pt x="6091" y="7613"/>
                  <a:pt x="6113" y="7613"/>
                </a:cubicBezTo>
                <a:cubicBezTo>
                  <a:pt x="6263" y="7613"/>
                  <a:pt x="6418" y="7518"/>
                  <a:pt x="6447" y="7373"/>
                </a:cubicBezTo>
                <a:cubicBezTo>
                  <a:pt x="6948" y="5038"/>
                  <a:pt x="7381" y="2669"/>
                  <a:pt x="7615" y="301"/>
                </a:cubicBezTo>
                <a:cubicBezTo>
                  <a:pt x="7648" y="101"/>
                  <a:pt x="7506" y="1"/>
                  <a:pt x="7352" y="1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"/>
          <p:cNvSpPr/>
          <p:nvPr/>
        </p:nvSpPr>
        <p:spPr>
          <a:xfrm>
            <a:off x="7708164" y="4730139"/>
            <a:ext cx="216293" cy="274020"/>
          </a:xfrm>
          <a:custGeom>
            <a:avLst/>
            <a:gdLst/>
            <a:ahLst/>
            <a:cxnLst/>
            <a:rect l="l" t="t" r="r" b="b"/>
            <a:pathLst>
              <a:path w="8584" h="10875" extrusionOk="0">
                <a:moveTo>
                  <a:pt x="8279" y="0"/>
                </a:moveTo>
                <a:cubicBezTo>
                  <a:pt x="8125" y="0"/>
                  <a:pt x="7966" y="100"/>
                  <a:pt x="7949" y="300"/>
                </a:cubicBezTo>
                <a:cubicBezTo>
                  <a:pt x="7822" y="3576"/>
                  <a:pt x="6907" y="6790"/>
                  <a:pt x="6908" y="10089"/>
                </a:cubicBezTo>
                <a:lnTo>
                  <a:pt x="6908" y="10089"/>
                </a:lnTo>
                <a:cubicBezTo>
                  <a:pt x="4786" y="9126"/>
                  <a:pt x="2597" y="8349"/>
                  <a:pt x="611" y="7139"/>
                </a:cubicBezTo>
                <a:cubicBezTo>
                  <a:pt x="560" y="7108"/>
                  <a:pt x="508" y="7094"/>
                  <a:pt x="460" y="7094"/>
                </a:cubicBezTo>
                <a:cubicBezTo>
                  <a:pt x="191" y="7094"/>
                  <a:pt x="0" y="7503"/>
                  <a:pt x="311" y="7672"/>
                </a:cubicBezTo>
                <a:cubicBezTo>
                  <a:pt x="2445" y="8973"/>
                  <a:pt x="4814" y="9774"/>
                  <a:pt x="7049" y="10841"/>
                </a:cubicBezTo>
                <a:cubicBezTo>
                  <a:pt x="7095" y="10864"/>
                  <a:pt x="7146" y="10875"/>
                  <a:pt x="7197" y="10875"/>
                </a:cubicBezTo>
                <a:cubicBezTo>
                  <a:pt x="7369" y="10875"/>
                  <a:pt x="7541" y="10754"/>
                  <a:pt x="7516" y="10574"/>
                </a:cubicBezTo>
                <a:cubicBezTo>
                  <a:pt x="7449" y="7105"/>
                  <a:pt x="8450" y="3736"/>
                  <a:pt x="8583" y="300"/>
                </a:cubicBezTo>
                <a:cubicBezTo>
                  <a:pt x="8583" y="100"/>
                  <a:pt x="8433" y="0"/>
                  <a:pt x="8279" y="0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"/>
          <p:cNvSpPr/>
          <p:nvPr/>
        </p:nvSpPr>
        <p:spPr>
          <a:xfrm>
            <a:off x="7722248" y="4724244"/>
            <a:ext cx="111422" cy="144531"/>
          </a:xfrm>
          <a:custGeom>
            <a:avLst/>
            <a:gdLst/>
            <a:ahLst/>
            <a:cxnLst/>
            <a:rect l="l" t="t" r="r" b="b"/>
            <a:pathLst>
              <a:path w="4422" h="5736" extrusionOk="0">
                <a:moveTo>
                  <a:pt x="4105" y="1"/>
                </a:moveTo>
                <a:cubicBezTo>
                  <a:pt x="3946" y="1"/>
                  <a:pt x="3788" y="101"/>
                  <a:pt x="3788" y="301"/>
                </a:cubicBezTo>
                <a:cubicBezTo>
                  <a:pt x="3788" y="1876"/>
                  <a:pt x="3588" y="3423"/>
                  <a:pt x="3373" y="4967"/>
                </a:cubicBezTo>
                <a:lnTo>
                  <a:pt x="3373" y="4967"/>
                </a:lnTo>
                <a:cubicBezTo>
                  <a:pt x="2458" y="4500"/>
                  <a:pt x="1580" y="3943"/>
                  <a:pt x="652" y="3537"/>
                </a:cubicBezTo>
                <a:cubicBezTo>
                  <a:pt x="604" y="3514"/>
                  <a:pt x="556" y="3505"/>
                  <a:pt x="510" y="3505"/>
                </a:cubicBezTo>
                <a:cubicBezTo>
                  <a:pt x="209" y="3505"/>
                  <a:pt x="0" y="3926"/>
                  <a:pt x="319" y="4070"/>
                </a:cubicBezTo>
                <a:cubicBezTo>
                  <a:pt x="1386" y="4571"/>
                  <a:pt x="2387" y="5238"/>
                  <a:pt x="3454" y="5705"/>
                </a:cubicBezTo>
                <a:cubicBezTo>
                  <a:pt x="3503" y="5724"/>
                  <a:pt x="3560" y="5735"/>
                  <a:pt x="3617" y="5735"/>
                </a:cubicBezTo>
                <a:cubicBezTo>
                  <a:pt x="3757" y="5735"/>
                  <a:pt x="3898" y="5670"/>
                  <a:pt x="3921" y="5505"/>
                </a:cubicBezTo>
                <a:cubicBezTo>
                  <a:pt x="4188" y="3803"/>
                  <a:pt x="4388" y="2069"/>
                  <a:pt x="4422" y="301"/>
                </a:cubicBezTo>
                <a:cubicBezTo>
                  <a:pt x="4422" y="101"/>
                  <a:pt x="4263" y="1"/>
                  <a:pt x="4105" y="1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"/>
          <p:cNvSpPr/>
          <p:nvPr/>
        </p:nvSpPr>
        <p:spPr>
          <a:xfrm>
            <a:off x="7612673" y="4568762"/>
            <a:ext cx="142843" cy="171089"/>
          </a:xfrm>
          <a:custGeom>
            <a:avLst/>
            <a:gdLst/>
            <a:ahLst/>
            <a:cxnLst/>
            <a:rect l="l" t="t" r="r" b="b"/>
            <a:pathLst>
              <a:path w="5669" h="6790" extrusionOk="0">
                <a:moveTo>
                  <a:pt x="5160" y="1"/>
                </a:moveTo>
                <a:cubicBezTo>
                  <a:pt x="5001" y="1"/>
                  <a:pt x="4851" y="101"/>
                  <a:pt x="4868" y="301"/>
                </a:cubicBezTo>
                <a:cubicBezTo>
                  <a:pt x="4993" y="2184"/>
                  <a:pt x="5030" y="4186"/>
                  <a:pt x="4617" y="6055"/>
                </a:cubicBezTo>
                <a:lnTo>
                  <a:pt x="4617" y="6055"/>
                </a:lnTo>
                <a:cubicBezTo>
                  <a:pt x="3266" y="5514"/>
                  <a:pt x="1838" y="5098"/>
                  <a:pt x="498" y="4537"/>
                </a:cubicBezTo>
                <a:cubicBezTo>
                  <a:pt x="462" y="4524"/>
                  <a:pt x="427" y="4518"/>
                  <a:pt x="395" y="4518"/>
                </a:cubicBezTo>
                <a:cubicBezTo>
                  <a:pt x="103" y="4518"/>
                  <a:pt x="1" y="5017"/>
                  <a:pt x="331" y="5138"/>
                </a:cubicBezTo>
                <a:cubicBezTo>
                  <a:pt x="1766" y="5738"/>
                  <a:pt x="3300" y="6172"/>
                  <a:pt x="4734" y="6772"/>
                </a:cubicBezTo>
                <a:cubicBezTo>
                  <a:pt x="4765" y="6784"/>
                  <a:pt x="4797" y="6790"/>
                  <a:pt x="4828" y="6790"/>
                </a:cubicBezTo>
                <a:cubicBezTo>
                  <a:pt x="4969" y="6790"/>
                  <a:pt x="5107" y="6681"/>
                  <a:pt x="5135" y="6572"/>
                </a:cubicBezTo>
                <a:cubicBezTo>
                  <a:pt x="5668" y="4537"/>
                  <a:pt x="5635" y="2369"/>
                  <a:pt x="5502" y="301"/>
                </a:cubicBezTo>
                <a:cubicBezTo>
                  <a:pt x="5485" y="101"/>
                  <a:pt x="5318" y="1"/>
                  <a:pt x="5160" y="1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"/>
          <p:cNvSpPr/>
          <p:nvPr/>
        </p:nvSpPr>
        <p:spPr>
          <a:xfrm>
            <a:off x="7590476" y="4515826"/>
            <a:ext cx="101998" cy="118528"/>
          </a:xfrm>
          <a:custGeom>
            <a:avLst/>
            <a:gdLst/>
            <a:ahLst/>
            <a:cxnLst/>
            <a:rect l="l" t="t" r="r" b="b"/>
            <a:pathLst>
              <a:path w="4048" h="4704" extrusionOk="0">
                <a:moveTo>
                  <a:pt x="3731" y="0"/>
                </a:moveTo>
                <a:cubicBezTo>
                  <a:pt x="3572" y="0"/>
                  <a:pt x="3414" y="100"/>
                  <a:pt x="3414" y="300"/>
                </a:cubicBezTo>
                <a:cubicBezTo>
                  <a:pt x="3414" y="1554"/>
                  <a:pt x="3443" y="2807"/>
                  <a:pt x="3253" y="4061"/>
                </a:cubicBezTo>
                <a:lnTo>
                  <a:pt x="3253" y="4061"/>
                </a:lnTo>
                <a:cubicBezTo>
                  <a:pt x="2335" y="4000"/>
                  <a:pt x="1404" y="3626"/>
                  <a:pt x="612" y="3169"/>
                </a:cubicBezTo>
                <a:cubicBezTo>
                  <a:pt x="561" y="3138"/>
                  <a:pt x="510" y="3125"/>
                  <a:pt x="461" y="3125"/>
                </a:cubicBezTo>
                <a:cubicBezTo>
                  <a:pt x="193" y="3125"/>
                  <a:pt x="1" y="3538"/>
                  <a:pt x="312" y="3736"/>
                </a:cubicBezTo>
                <a:cubicBezTo>
                  <a:pt x="1246" y="4270"/>
                  <a:pt x="2380" y="4670"/>
                  <a:pt x="3514" y="4703"/>
                </a:cubicBezTo>
                <a:cubicBezTo>
                  <a:pt x="3614" y="4703"/>
                  <a:pt x="3781" y="4603"/>
                  <a:pt x="3814" y="4470"/>
                </a:cubicBezTo>
                <a:cubicBezTo>
                  <a:pt x="4048" y="3102"/>
                  <a:pt x="4048" y="1701"/>
                  <a:pt x="4048" y="300"/>
                </a:cubicBezTo>
                <a:cubicBezTo>
                  <a:pt x="4048" y="100"/>
                  <a:pt x="3889" y="0"/>
                  <a:pt x="3731" y="0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"/>
          <p:cNvSpPr/>
          <p:nvPr/>
        </p:nvSpPr>
        <p:spPr>
          <a:xfrm>
            <a:off x="8034495" y="4736010"/>
            <a:ext cx="28624" cy="21871"/>
          </a:xfrm>
          <a:custGeom>
            <a:avLst/>
            <a:gdLst/>
            <a:ahLst/>
            <a:cxnLst/>
            <a:rect l="l" t="t" r="r" b="b"/>
            <a:pathLst>
              <a:path w="1136" h="868" extrusionOk="0">
                <a:moveTo>
                  <a:pt x="568" y="1"/>
                </a:moveTo>
                <a:cubicBezTo>
                  <a:pt x="1" y="1"/>
                  <a:pt x="1" y="868"/>
                  <a:pt x="568" y="868"/>
                </a:cubicBezTo>
                <a:cubicBezTo>
                  <a:pt x="1135" y="868"/>
                  <a:pt x="1135" y="1"/>
                  <a:pt x="568" y="1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"/>
          <p:cNvSpPr/>
          <p:nvPr/>
        </p:nvSpPr>
        <p:spPr>
          <a:xfrm>
            <a:off x="8005092" y="4700711"/>
            <a:ext cx="28599" cy="21871"/>
          </a:xfrm>
          <a:custGeom>
            <a:avLst/>
            <a:gdLst/>
            <a:ahLst/>
            <a:cxnLst/>
            <a:rect l="l" t="t" r="r" b="b"/>
            <a:pathLst>
              <a:path w="1135" h="868" extrusionOk="0">
                <a:moveTo>
                  <a:pt x="568" y="1"/>
                </a:moveTo>
                <a:cubicBezTo>
                  <a:pt x="0" y="1"/>
                  <a:pt x="0" y="868"/>
                  <a:pt x="568" y="868"/>
                </a:cubicBezTo>
                <a:cubicBezTo>
                  <a:pt x="1135" y="868"/>
                  <a:pt x="1135" y="1"/>
                  <a:pt x="568" y="1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"/>
          <p:cNvSpPr/>
          <p:nvPr/>
        </p:nvSpPr>
        <p:spPr>
          <a:xfrm>
            <a:off x="7993325" y="4750296"/>
            <a:ext cx="28599" cy="21896"/>
          </a:xfrm>
          <a:custGeom>
            <a:avLst/>
            <a:gdLst/>
            <a:ahLst/>
            <a:cxnLst/>
            <a:rect l="l" t="t" r="r" b="b"/>
            <a:pathLst>
              <a:path w="1135" h="869" extrusionOk="0">
                <a:moveTo>
                  <a:pt x="568" y="1"/>
                </a:moveTo>
                <a:cubicBezTo>
                  <a:pt x="0" y="1"/>
                  <a:pt x="0" y="868"/>
                  <a:pt x="568" y="868"/>
                </a:cubicBezTo>
                <a:cubicBezTo>
                  <a:pt x="1135" y="868"/>
                  <a:pt x="1135" y="1"/>
                  <a:pt x="568" y="1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"/>
          <p:cNvSpPr/>
          <p:nvPr/>
        </p:nvSpPr>
        <p:spPr>
          <a:xfrm>
            <a:off x="7594104" y="4958738"/>
            <a:ext cx="28599" cy="21871"/>
          </a:xfrm>
          <a:custGeom>
            <a:avLst/>
            <a:gdLst/>
            <a:ahLst/>
            <a:cxnLst/>
            <a:rect l="l" t="t" r="r" b="b"/>
            <a:pathLst>
              <a:path w="1135" h="868" extrusionOk="0">
                <a:moveTo>
                  <a:pt x="568" y="0"/>
                </a:moveTo>
                <a:cubicBezTo>
                  <a:pt x="1" y="0"/>
                  <a:pt x="1" y="868"/>
                  <a:pt x="568" y="868"/>
                </a:cubicBezTo>
                <a:cubicBezTo>
                  <a:pt x="1135" y="868"/>
                  <a:pt x="1135" y="0"/>
                  <a:pt x="568" y="0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"/>
          <p:cNvSpPr/>
          <p:nvPr/>
        </p:nvSpPr>
        <p:spPr>
          <a:xfrm>
            <a:off x="7602519" y="4911673"/>
            <a:ext cx="28599" cy="21871"/>
          </a:xfrm>
          <a:custGeom>
            <a:avLst/>
            <a:gdLst/>
            <a:ahLst/>
            <a:cxnLst/>
            <a:rect l="l" t="t" r="r" b="b"/>
            <a:pathLst>
              <a:path w="1135" h="868" extrusionOk="0">
                <a:moveTo>
                  <a:pt x="567" y="0"/>
                </a:moveTo>
                <a:cubicBezTo>
                  <a:pt x="0" y="0"/>
                  <a:pt x="0" y="868"/>
                  <a:pt x="567" y="868"/>
                </a:cubicBezTo>
                <a:cubicBezTo>
                  <a:pt x="1135" y="868"/>
                  <a:pt x="1135" y="0"/>
                  <a:pt x="567" y="0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"/>
          <p:cNvSpPr/>
          <p:nvPr/>
        </p:nvSpPr>
        <p:spPr>
          <a:xfrm>
            <a:off x="7649584" y="4946972"/>
            <a:ext cx="28599" cy="21871"/>
          </a:xfrm>
          <a:custGeom>
            <a:avLst/>
            <a:gdLst/>
            <a:ahLst/>
            <a:cxnLst/>
            <a:rect l="l" t="t" r="r" b="b"/>
            <a:pathLst>
              <a:path w="1135" h="868" extrusionOk="0">
                <a:moveTo>
                  <a:pt x="567" y="0"/>
                </a:moveTo>
                <a:cubicBezTo>
                  <a:pt x="0" y="0"/>
                  <a:pt x="0" y="868"/>
                  <a:pt x="567" y="868"/>
                </a:cubicBezTo>
                <a:cubicBezTo>
                  <a:pt x="1135" y="868"/>
                  <a:pt x="1135" y="0"/>
                  <a:pt x="567" y="0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"/>
          <p:cNvSpPr/>
          <p:nvPr/>
        </p:nvSpPr>
        <p:spPr>
          <a:xfrm>
            <a:off x="7720182" y="4477151"/>
            <a:ext cx="28599" cy="21871"/>
          </a:xfrm>
          <a:custGeom>
            <a:avLst/>
            <a:gdLst/>
            <a:ahLst/>
            <a:cxnLst/>
            <a:rect l="l" t="t" r="r" b="b"/>
            <a:pathLst>
              <a:path w="1135" h="868" extrusionOk="0">
                <a:moveTo>
                  <a:pt x="567" y="1"/>
                </a:moveTo>
                <a:cubicBezTo>
                  <a:pt x="0" y="1"/>
                  <a:pt x="0" y="868"/>
                  <a:pt x="567" y="868"/>
                </a:cubicBezTo>
                <a:cubicBezTo>
                  <a:pt x="1135" y="868"/>
                  <a:pt x="1135" y="1"/>
                  <a:pt x="567" y="1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"/>
          <p:cNvSpPr/>
          <p:nvPr/>
        </p:nvSpPr>
        <p:spPr>
          <a:xfrm>
            <a:off x="7688234" y="4462865"/>
            <a:ext cx="27767" cy="21871"/>
          </a:xfrm>
          <a:custGeom>
            <a:avLst/>
            <a:gdLst/>
            <a:ahLst/>
            <a:cxnLst/>
            <a:rect l="l" t="t" r="r" b="b"/>
            <a:pathLst>
              <a:path w="1102" h="868" extrusionOk="0">
                <a:moveTo>
                  <a:pt x="535" y="1"/>
                </a:moveTo>
                <a:cubicBezTo>
                  <a:pt x="1" y="1"/>
                  <a:pt x="1" y="868"/>
                  <a:pt x="535" y="868"/>
                </a:cubicBezTo>
                <a:cubicBezTo>
                  <a:pt x="1102" y="868"/>
                  <a:pt x="1102" y="1"/>
                  <a:pt x="535" y="1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"/>
          <p:cNvSpPr/>
          <p:nvPr/>
        </p:nvSpPr>
        <p:spPr>
          <a:xfrm>
            <a:off x="7564701" y="4641879"/>
            <a:ext cx="28599" cy="21871"/>
          </a:xfrm>
          <a:custGeom>
            <a:avLst/>
            <a:gdLst/>
            <a:ahLst/>
            <a:cxnLst/>
            <a:rect l="l" t="t" r="r" b="b"/>
            <a:pathLst>
              <a:path w="1135" h="868" extrusionOk="0">
                <a:moveTo>
                  <a:pt x="567" y="1"/>
                </a:moveTo>
                <a:cubicBezTo>
                  <a:pt x="0" y="1"/>
                  <a:pt x="0" y="868"/>
                  <a:pt x="567" y="868"/>
                </a:cubicBezTo>
                <a:cubicBezTo>
                  <a:pt x="1134" y="868"/>
                  <a:pt x="1134" y="1"/>
                  <a:pt x="567" y="1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"/>
          <p:cNvSpPr/>
          <p:nvPr/>
        </p:nvSpPr>
        <p:spPr>
          <a:xfrm>
            <a:off x="7564701" y="4671308"/>
            <a:ext cx="28599" cy="21871"/>
          </a:xfrm>
          <a:custGeom>
            <a:avLst/>
            <a:gdLst/>
            <a:ahLst/>
            <a:cxnLst/>
            <a:rect l="l" t="t" r="r" b="b"/>
            <a:pathLst>
              <a:path w="1135" h="868" extrusionOk="0">
                <a:moveTo>
                  <a:pt x="567" y="0"/>
                </a:moveTo>
                <a:cubicBezTo>
                  <a:pt x="0" y="0"/>
                  <a:pt x="0" y="867"/>
                  <a:pt x="567" y="867"/>
                </a:cubicBezTo>
                <a:cubicBezTo>
                  <a:pt x="1134" y="867"/>
                  <a:pt x="1134" y="0"/>
                  <a:pt x="567" y="0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"/>
          <p:cNvSpPr/>
          <p:nvPr/>
        </p:nvSpPr>
        <p:spPr>
          <a:xfrm>
            <a:off x="8005092" y="5011674"/>
            <a:ext cx="28599" cy="21896"/>
          </a:xfrm>
          <a:custGeom>
            <a:avLst/>
            <a:gdLst/>
            <a:ahLst/>
            <a:cxnLst/>
            <a:rect l="l" t="t" r="r" b="b"/>
            <a:pathLst>
              <a:path w="1135" h="869" extrusionOk="0">
                <a:moveTo>
                  <a:pt x="568" y="1"/>
                </a:moveTo>
                <a:cubicBezTo>
                  <a:pt x="0" y="1"/>
                  <a:pt x="0" y="868"/>
                  <a:pt x="568" y="868"/>
                </a:cubicBezTo>
                <a:cubicBezTo>
                  <a:pt x="1135" y="868"/>
                  <a:pt x="1135" y="1"/>
                  <a:pt x="568" y="1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"/>
          <p:cNvSpPr/>
          <p:nvPr/>
        </p:nvSpPr>
        <p:spPr>
          <a:xfrm>
            <a:off x="7834468" y="5143623"/>
            <a:ext cx="28624" cy="22728"/>
          </a:xfrm>
          <a:custGeom>
            <a:avLst/>
            <a:gdLst/>
            <a:ahLst/>
            <a:cxnLst/>
            <a:rect l="l" t="t" r="r" b="b"/>
            <a:pathLst>
              <a:path w="1136" h="902" extrusionOk="0">
                <a:moveTo>
                  <a:pt x="568" y="1"/>
                </a:moveTo>
                <a:cubicBezTo>
                  <a:pt x="1" y="1"/>
                  <a:pt x="1" y="902"/>
                  <a:pt x="568" y="902"/>
                </a:cubicBezTo>
                <a:cubicBezTo>
                  <a:pt x="1135" y="902"/>
                  <a:pt x="1135" y="1"/>
                  <a:pt x="568" y="1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"/>
          <p:cNvSpPr/>
          <p:nvPr/>
        </p:nvSpPr>
        <p:spPr>
          <a:xfrm>
            <a:off x="7737819" y="4885621"/>
            <a:ext cx="28624" cy="21871"/>
          </a:xfrm>
          <a:custGeom>
            <a:avLst/>
            <a:gdLst/>
            <a:ahLst/>
            <a:cxnLst/>
            <a:rect l="l" t="t" r="r" b="b"/>
            <a:pathLst>
              <a:path w="1136" h="868" extrusionOk="0">
                <a:moveTo>
                  <a:pt x="568" y="0"/>
                </a:moveTo>
                <a:cubicBezTo>
                  <a:pt x="1" y="0"/>
                  <a:pt x="1" y="868"/>
                  <a:pt x="568" y="868"/>
                </a:cubicBezTo>
                <a:cubicBezTo>
                  <a:pt x="1135" y="868"/>
                  <a:pt x="1135" y="0"/>
                  <a:pt x="568" y="0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"/>
          <p:cNvSpPr/>
          <p:nvPr/>
        </p:nvSpPr>
        <p:spPr>
          <a:xfrm>
            <a:off x="7958027" y="4864608"/>
            <a:ext cx="28599" cy="22703"/>
          </a:xfrm>
          <a:custGeom>
            <a:avLst/>
            <a:gdLst/>
            <a:ahLst/>
            <a:cxnLst/>
            <a:rect l="l" t="t" r="r" b="b"/>
            <a:pathLst>
              <a:path w="1135" h="901" extrusionOk="0">
                <a:moveTo>
                  <a:pt x="568" y="0"/>
                </a:moveTo>
                <a:cubicBezTo>
                  <a:pt x="0" y="0"/>
                  <a:pt x="0" y="901"/>
                  <a:pt x="568" y="901"/>
                </a:cubicBezTo>
                <a:cubicBezTo>
                  <a:pt x="1135" y="901"/>
                  <a:pt x="1135" y="0"/>
                  <a:pt x="568" y="0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2"/>
          <p:cNvGrpSpPr/>
          <p:nvPr/>
        </p:nvGrpSpPr>
        <p:grpSpPr>
          <a:xfrm>
            <a:off x="7221362" y="247799"/>
            <a:ext cx="436502" cy="569243"/>
            <a:chOff x="3289399" y="3455662"/>
            <a:chExt cx="436502" cy="569243"/>
          </a:xfrm>
        </p:grpSpPr>
        <p:sp>
          <p:nvSpPr>
            <p:cNvPr id="268" name="Google Shape;268;p2"/>
            <p:cNvSpPr/>
            <p:nvPr/>
          </p:nvSpPr>
          <p:spPr>
            <a:xfrm>
              <a:off x="3289399" y="3590341"/>
              <a:ext cx="418746" cy="434563"/>
            </a:xfrm>
            <a:custGeom>
              <a:avLst/>
              <a:gdLst/>
              <a:ahLst/>
              <a:cxnLst/>
              <a:rect l="l" t="t" r="r" b="b"/>
              <a:pathLst>
                <a:path w="13978" h="14506" extrusionOk="0">
                  <a:moveTo>
                    <a:pt x="9083" y="30"/>
                  </a:moveTo>
                  <a:cubicBezTo>
                    <a:pt x="8628" y="30"/>
                    <a:pt x="8176" y="40"/>
                    <a:pt x="7739" y="67"/>
                  </a:cubicBezTo>
                  <a:cubicBezTo>
                    <a:pt x="6639" y="101"/>
                    <a:pt x="4804" y="1"/>
                    <a:pt x="3970" y="968"/>
                  </a:cubicBezTo>
                  <a:cubicBezTo>
                    <a:pt x="2869" y="2269"/>
                    <a:pt x="5271" y="2903"/>
                    <a:pt x="6038" y="3403"/>
                  </a:cubicBezTo>
                  <a:cubicBezTo>
                    <a:pt x="4637" y="4037"/>
                    <a:pt x="3036" y="4103"/>
                    <a:pt x="1702" y="5004"/>
                  </a:cubicBezTo>
                  <a:cubicBezTo>
                    <a:pt x="935" y="5538"/>
                    <a:pt x="1" y="6038"/>
                    <a:pt x="834" y="6939"/>
                  </a:cubicBezTo>
                  <a:cubicBezTo>
                    <a:pt x="1502" y="7706"/>
                    <a:pt x="2569" y="8173"/>
                    <a:pt x="3436" y="8473"/>
                  </a:cubicBezTo>
                  <a:cubicBezTo>
                    <a:pt x="2602" y="9841"/>
                    <a:pt x="501" y="13744"/>
                    <a:pt x="1468" y="14411"/>
                  </a:cubicBezTo>
                  <a:cubicBezTo>
                    <a:pt x="1563" y="14476"/>
                    <a:pt x="1674" y="14506"/>
                    <a:pt x="1801" y="14506"/>
                  </a:cubicBezTo>
                  <a:cubicBezTo>
                    <a:pt x="2969" y="14506"/>
                    <a:pt x="5377" y="11948"/>
                    <a:pt x="6672" y="11075"/>
                  </a:cubicBezTo>
                  <a:cubicBezTo>
                    <a:pt x="6822" y="10980"/>
                    <a:pt x="6951" y="10940"/>
                    <a:pt x="7068" y="10940"/>
                  </a:cubicBezTo>
                  <a:cubicBezTo>
                    <a:pt x="7523" y="10940"/>
                    <a:pt x="7796" y="11543"/>
                    <a:pt x="8407" y="11809"/>
                  </a:cubicBezTo>
                  <a:cubicBezTo>
                    <a:pt x="8739" y="11932"/>
                    <a:pt x="9072" y="12073"/>
                    <a:pt x="9371" y="12073"/>
                  </a:cubicBezTo>
                  <a:cubicBezTo>
                    <a:pt x="9642" y="12073"/>
                    <a:pt x="9884" y="11957"/>
                    <a:pt x="10074" y="11609"/>
                  </a:cubicBezTo>
                  <a:cubicBezTo>
                    <a:pt x="10675" y="10441"/>
                    <a:pt x="9974" y="8607"/>
                    <a:pt x="10074" y="7372"/>
                  </a:cubicBezTo>
                  <a:lnTo>
                    <a:pt x="10074" y="7372"/>
                  </a:lnTo>
                  <a:cubicBezTo>
                    <a:pt x="10731" y="7658"/>
                    <a:pt x="11633" y="8188"/>
                    <a:pt x="12423" y="8188"/>
                  </a:cubicBezTo>
                  <a:cubicBezTo>
                    <a:pt x="12555" y="8188"/>
                    <a:pt x="12685" y="8173"/>
                    <a:pt x="12810" y="8140"/>
                  </a:cubicBezTo>
                  <a:cubicBezTo>
                    <a:pt x="13977" y="7806"/>
                    <a:pt x="13744" y="6138"/>
                    <a:pt x="13610" y="5238"/>
                  </a:cubicBezTo>
                  <a:cubicBezTo>
                    <a:pt x="13410" y="3536"/>
                    <a:pt x="12776" y="1802"/>
                    <a:pt x="12643" y="101"/>
                  </a:cubicBezTo>
                  <a:lnTo>
                    <a:pt x="12576" y="101"/>
                  </a:lnTo>
                  <a:cubicBezTo>
                    <a:pt x="11533" y="101"/>
                    <a:pt x="10296" y="30"/>
                    <a:pt x="9083" y="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3404877" y="3455662"/>
              <a:ext cx="321025" cy="474737"/>
            </a:xfrm>
            <a:custGeom>
              <a:avLst/>
              <a:gdLst/>
              <a:ahLst/>
              <a:cxnLst/>
              <a:rect l="l" t="t" r="r" b="b"/>
              <a:pathLst>
                <a:path w="10716" h="15847" extrusionOk="0">
                  <a:moveTo>
                    <a:pt x="10407" y="0"/>
                  </a:moveTo>
                  <a:cubicBezTo>
                    <a:pt x="10302" y="0"/>
                    <a:pt x="10196" y="59"/>
                    <a:pt x="10156" y="193"/>
                  </a:cubicBezTo>
                  <a:cubicBezTo>
                    <a:pt x="9255" y="3162"/>
                    <a:pt x="7720" y="5998"/>
                    <a:pt x="6019" y="8599"/>
                  </a:cubicBezTo>
                  <a:cubicBezTo>
                    <a:pt x="4385" y="11101"/>
                    <a:pt x="2283" y="13269"/>
                    <a:pt x="182" y="15404"/>
                  </a:cubicBezTo>
                  <a:cubicBezTo>
                    <a:pt x="1" y="15585"/>
                    <a:pt x="180" y="15846"/>
                    <a:pt x="379" y="15846"/>
                  </a:cubicBezTo>
                  <a:cubicBezTo>
                    <a:pt x="437" y="15846"/>
                    <a:pt x="496" y="15824"/>
                    <a:pt x="549" y="15771"/>
                  </a:cubicBezTo>
                  <a:cubicBezTo>
                    <a:pt x="2684" y="13603"/>
                    <a:pt x="4785" y="11401"/>
                    <a:pt x="6486" y="8866"/>
                  </a:cubicBezTo>
                  <a:cubicBezTo>
                    <a:pt x="8187" y="6231"/>
                    <a:pt x="9755" y="3329"/>
                    <a:pt x="10656" y="327"/>
                  </a:cubicBezTo>
                  <a:cubicBezTo>
                    <a:pt x="10716" y="128"/>
                    <a:pt x="10562" y="0"/>
                    <a:pt x="10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3505857" y="3642074"/>
              <a:ext cx="155300" cy="125672"/>
            </a:xfrm>
            <a:custGeom>
              <a:avLst/>
              <a:gdLst/>
              <a:ahLst/>
              <a:cxnLst/>
              <a:rect l="l" t="t" r="r" b="b"/>
              <a:pathLst>
                <a:path w="5184" h="4195" extrusionOk="0">
                  <a:moveTo>
                    <a:pt x="1934" y="1"/>
                  </a:moveTo>
                  <a:cubicBezTo>
                    <a:pt x="1389" y="1"/>
                    <a:pt x="845" y="35"/>
                    <a:pt x="313" y="175"/>
                  </a:cubicBezTo>
                  <a:cubicBezTo>
                    <a:pt x="0" y="237"/>
                    <a:pt x="98" y="681"/>
                    <a:pt x="387" y="681"/>
                  </a:cubicBezTo>
                  <a:cubicBezTo>
                    <a:pt x="406" y="681"/>
                    <a:pt x="426" y="679"/>
                    <a:pt x="447" y="675"/>
                  </a:cubicBezTo>
                  <a:cubicBezTo>
                    <a:pt x="934" y="540"/>
                    <a:pt x="1438" y="503"/>
                    <a:pt x="1947" y="503"/>
                  </a:cubicBezTo>
                  <a:cubicBezTo>
                    <a:pt x="2542" y="503"/>
                    <a:pt x="3144" y="553"/>
                    <a:pt x="3735" y="553"/>
                  </a:cubicBezTo>
                  <a:cubicBezTo>
                    <a:pt x="3821" y="553"/>
                    <a:pt x="3906" y="552"/>
                    <a:pt x="3992" y="550"/>
                  </a:cubicBezTo>
                  <a:lnTo>
                    <a:pt x="3992" y="550"/>
                  </a:lnTo>
                  <a:cubicBezTo>
                    <a:pt x="4231" y="1678"/>
                    <a:pt x="4618" y="2781"/>
                    <a:pt x="4650" y="3944"/>
                  </a:cubicBezTo>
                  <a:cubicBezTo>
                    <a:pt x="4666" y="4111"/>
                    <a:pt x="4800" y="4194"/>
                    <a:pt x="4929" y="4194"/>
                  </a:cubicBezTo>
                  <a:cubicBezTo>
                    <a:pt x="5058" y="4194"/>
                    <a:pt x="5183" y="4111"/>
                    <a:pt x="5183" y="3944"/>
                  </a:cubicBezTo>
                  <a:cubicBezTo>
                    <a:pt x="5117" y="2677"/>
                    <a:pt x="4716" y="1442"/>
                    <a:pt x="4450" y="208"/>
                  </a:cubicBezTo>
                  <a:cubicBezTo>
                    <a:pt x="4416" y="108"/>
                    <a:pt x="4316" y="8"/>
                    <a:pt x="4183" y="8"/>
                  </a:cubicBezTo>
                  <a:cubicBezTo>
                    <a:pt x="3957" y="26"/>
                    <a:pt x="3729" y="32"/>
                    <a:pt x="3499" y="32"/>
                  </a:cubicBezTo>
                  <a:cubicBezTo>
                    <a:pt x="2982" y="32"/>
                    <a:pt x="2457" y="1"/>
                    <a:pt x="1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3517210" y="3702794"/>
              <a:ext cx="89992" cy="89932"/>
            </a:xfrm>
            <a:custGeom>
              <a:avLst/>
              <a:gdLst/>
              <a:ahLst/>
              <a:cxnLst/>
              <a:rect l="l" t="t" r="r" b="b"/>
              <a:pathLst>
                <a:path w="3004" h="3002" extrusionOk="0">
                  <a:moveTo>
                    <a:pt x="2679" y="1"/>
                  </a:moveTo>
                  <a:cubicBezTo>
                    <a:pt x="2654" y="1"/>
                    <a:pt x="2629" y="5"/>
                    <a:pt x="2603" y="16"/>
                  </a:cubicBezTo>
                  <a:cubicBezTo>
                    <a:pt x="1836" y="283"/>
                    <a:pt x="1002" y="316"/>
                    <a:pt x="201" y="450"/>
                  </a:cubicBezTo>
                  <a:cubicBezTo>
                    <a:pt x="68" y="483"/>
                    <a:pt x="1" y="650"/>
                    <a:pt x="34" y="783"/>
                  </a:cubicBezTo>
                  <a:cubicBezTo>
                    <a:pt x="62" y="894"/>
                    <a:pt x="158" y="958"/>
                    <a:pt x="285" y="958"/>
                  </a:cubicBezTo>
                  <a:cubicBezTo>
                    <a:pt x="312" y="958"/>
                    <a:pt x="339" y="956"/>
                    <a:pt x="368" y="950"/>
                  </a:cubicBezTo>
                  <a:cubicBezTo>
                    <a:pt x="1030" y="835"/>
                    <a:pt x="1742" y="794"/>
                    <a:pt x="2418" y="613"/>
                  </a:cubicBezTo>
                  <a:lnTo>
                    <a:pt x="2418" y="613"/>
                  </a:lnTo>
                  <a:cubicBezTo>
                    <a:pt x="2453" y="1312"/>
                    <a:pt x="2503" y="2031"/>
                    <a:pt x="2503" y="2751"/>
                  </a:cubicBezTo>
                  <a:cubicBezTo>
                    <a:pt x="2503" y="2918"/>
                    <a:pt x="2628" y="3001"/>
                    <a:pt x="2753" y="3001"/>
                  </a:cubicBezTo>
                  <a:cubicBezTo>
                    <a:pt x="2878" y="3001"/>
                    <a:pt x="3003" y="2918"/>
                    <a:pt x="3003" y="2751"/>
                  </a:cubicBezTo>
                  <a:cubicBezTo>
                    <a:pt x="3003" y="1917"/>
                    <a:pt x="2970" y="1083"/>
                    <a:pt x="2903" y="249"/>
                  </a:cubicBezTo>
                  <a:cubicBezTo>
                    <a:pt x="2903" y="137"/>
                    <a:pt x="2808" y="1"/>
                    <a:pt x="2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3432196" y="3767648"/>
              <a:ext cx="125222" cy="117284"/>
            </a:xfrm>
            <a:custGeom>
              <a:avLst/>
              <a:gdLst/>
              <a:ahLst/>
              <a:cxnLst/>
              <a:rect l="l" t="t" r="r" b="b"/>
              <a:pathLst>
                <a:path w="4180" h="3915" extrusionOk="0">
                  <a:moveTo>
                    <a:pt x="1463" y="1"/>
                  </a:moveTo>
                  <a:cubicBezTo>
                    <a:pt x="1075" y="1"/>
                    <a:pt x="682" y="30"/>
                    <a:pt x="304" y="119"/>
                  </a:cubicBezTo>
                  <a:cubicBezTo>
                    <a:pt x="0" y="210"/>
                    <a:pt x="83" y="633"/>
                    <a:pt x="352" y="633"/>
                  </a:cubicBezTo>
                  <a:cubicBezTo>
                    <a:pt x="379" y="633"/>
                    <a:pt x="407" y="629"/>
                    <a:pt x="437" y="620"/>
                  </a:cubicBezTo>
                  <a:cubicBezTo>
                    <a:pt x="714" y="546"/>
                    <a:pt x="1011" y="523"/>
                    <a:pt x="1311" y="523"/>
                  </a:cubicBezTo>
                  <a:cubicBezTo>
                    <a:pt x="1554" y="523"/>
                    <a:pt x="1800" y="538"/>
                    <a:pt x="2038" y="553"/>
                  </a:cubicBezTo>
                  <a:cubicBezTo>
                    <a:pt x="2507" y="582"/>
                    <a:pt x="2976" y="637"/>
                    <a:pt x="3445" y="695"/>
                  </a:cubicBezTo>
                  <a:lnTo>
                    <a:pt x="3445" y="695"/>
                  </a:lnTo>
                  <a:cubicBezTo>
                    <a:pt x="3469" y="1697"/>
                    <a:pt x="3452" y="2724"/>
                    <a:pt x="3640" y="3722"/>
                  </a:cubicBezTo>
                  <a:cubicBezTo>
                    <a:pt x="3666" y="3856"/>
                    <a:pt x="3764" y="3915"/>
                    <a:pt x="3867" y="3915"/>
                  </a:cubicBezTo>
                  <a:cubicBezTo>
                    <a:pt x="4018" y="3915"/>
                    <a:pt x="4180" y="3787"/>
                    <a:pt x="4140" y="3588"/>
                  </a:cubicBezTo>
                  <a:cubicBezTo>
                    <a:pt x="3940" y="2554"/>
                    <a:pt x="4006" y="1520"/>
                    <a:pt x="3973" y="486"/>
                  </a:cubicBezTo>
                  <a:cubicBezTo>
                    <a:pt x="3973" y="386"/>
                    <a:pt x="3873" y="253"/>
                    <a:pt x="3773" y="219"/>
                  </a:cubicBezTo>
                  <a:cubicBezTo>
                    <a:pt x="3206" y="119"/>
                    <a:pt x="2605" y="52"/>
                    <a:pt x="2038" y="19"/>
                  </a:cubicBezTo>
                  <a:cubicBezTo>
                    <a:pt x="1849" y="8"/>
                    <a:pt x="1657" y="1"/>
                    <a:pt x="1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3444268" y="3829146"/>
              <a:ext cx="62012" cy="58986"/>
            </a:xfrm>
            <a:custGeom>
              <a:avLst/>
              <a:gdLst/>
              <a:ahLst/>
              <a:cxnLst/>
              <a:rect l="l" t="t" r="r" b="b"/>
              <a:pathLst>
                <a:path w="2070" h="1969" extrusionOk="0">
                  <a:moveTo>
                    <a:pt x="268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35"/>
                    <a:pt x="268" y="535"/>
                  </a:cubicBezTo>
                  <a:cubicBezTo>
                    <a:pt x="668" y="535"/>
                    <a:pt x="1068" y="608"/>
                    <a:pt x="1469" y="629"/>
                  </a:cubicBezTo>
                  <a:lnTo>
                    <a:pt x="1469" y="629"/>
                  </a:lnTo>
                  <a:cubicBezTo>
                    <a:pt x="1469" y="651"/>
                    <a:pt x="1469" y="668"/>
                    <a:pt x="1469" y="668"/>
                  </a:cubicBezTo>
                  <a:cubicBezTo>
                    <a:pt x="1469" y="701"/>
                    <a:pt x="1469" y="701"/>
                    <a:pt x="1469" y="735"/>
                  </a:cubicBezTo>
                  <a:cubicBezTo>
                    <a:pt x="1469" y="735"/>
                    <a:pt x="1502" y="801"/>
                    <a:pt x="1502" y="801"/>
                  </a:cubicBezTo>
                  <a:cubicBezTo>
                    <a:pt x="1502" y="835"/>
                    <a:pt x="1502" y="868"/>
                    <a:pt x="1502" y="902"/>
                  </a:cubicBezTo>
                  <a:cubicBezTo>
                    <a:pt x="1502" y="935"/>
                    <a:pt x="1502" y="1002"/>
                    <a:pt x="1502" y="1035"/>
                  </a:cubicBezTo>
                  <a:cubicBezTo>
                    <a:pt x="1502" y="1268"/>
                    <a:pt x="1502" y="1502"/>
                    <a:pt x="1502" y="1702"/>
                  </a:cubicBezTo>
                  <a:cubicBezTo>
                    <a:pt x="1502" y="1836"/>
                    <a:pt x="1602" y="1969"/>
                    <a:pt x="1769" y="1969"/>
                  </a:cubicBezTo>
                  <a:cubicBezTo>
                    <a:pt x="1902" y="1969"/>
                    <a:pt x="2002" y="1869"/>
                    <a:pt x="2002" y="1702"/>
                  </a:cubicBezTo>
                  <a:cubicBezTo>
                    <a:pt x="2002" y="1235"/>
                    <a:pt x="2069" y="735"/>
                    <a:pt x="1902" y="301"/>
                  </a:cubicBezTo>
                  <a:cubicBezTo>
                    <a:pt x="1869" y="168"/>
                    <a:pt x="1769" y="101"/>
                    <a:pt x="1669" y="101"/>
                  </a:cubicBezTo>
                  <a:cubicBezTo>
                    <a:pt x="1202" y="101"/>
                    <a:pt x="735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3402301" y="3870754"/>
              <a:ext cx="60005" cy="61353"/>
            </a:xfrm>
            <a:custGeom>
              <a:avLst/>
              <a:gdLst/>
              <a:ahLst/>
              <a:cxnLst/>
              <a:rect l="l" t="t" r="r" b="b"/>
              <a:pathLst>
                <a:path w="2003" h="2048" extrusionOk="0">
                  <a:moveTo>
                    <a:pt x="649" y="0"/>
                  </a:moveTo>
                  <a:cubicBezTo>
                    <a:pt x="520" y="0"/>
                    <a:pt x="393" y="5"/>
                    <a:pt x="268" y="13"/>
                  </a:cubicBezTo>
                  <a:cubicBezTo>
                    <a:pt x="134" y="13"/>
                    <a:pt x="1" y="113"/>
                    <a:pt x="1" y="280"/>
                  </a:cubicBezTo>
                  <a:cubicBezTo>
                    <a:pt x="1" y="413"/>
                    <a:pt x="101" y="547"/>
                    <a:pt x="268" y="547"/>
                  </a:cubicBezTo>
                  <a:cubicBezTo>
                    <a:pt x="385" y="530"/>
                    <a:pt x="501" y="522"/>
                    <a:pt x="622" y="522"/>
                  </a:cubicBezTo>
                  <a:cubicBezTo>
                    <a:pt x="743" y="522"/>
                    <a:pt x="868" y="530"/>
                    <a:pt x="1002" y="547"/>
                  </a:cubicBezTo>
                  <a:lnTo>
                    <a:pt x="1168" y="547"/>
                  </a:lnTo>
                  <a:cubicBezTo>
                    <a:pt x="1202" y="547"/>
                    <a:pt x="1235" y="547"/>
                    <a:pt x="1268" y="580"/>
                  </a:cubicBezTo>
                  <a:lnTo>
                    <a:pt x="1302" y="580"/>
                  </a:lnTo>
                  <a:cubicBezTo>
                    <a:pt x="1370" y="580"/>
                    <a:pt x="1438" y="589"/>
                    <a:pt x="1502" y="597"/>
                  </a:cubicBezTo>
                  <a:lnTo>
                    <a:pt x="1502" y="597"/>
                  </a:lnTo>
                  <a:lnTo>
                    <a:pt x="1502" y="1781"/>
                  </a:lnTo>
                  <a:cubicBezTo>
                    <a:pt x="1502" y="1914"/>
                    <a:pt x="1602" y="2048"/>
                    <a:pt x="1735" y="2048"/>
                  </a:cubicBezTo>
                  <a:cubicBezTo>
                    <a:pt x="1902" y="2014"/>
                    <a:pt x="2002" y="1914"/>
                    <a:pt x="2002" y="1781"/>
                  </a:cubicBezTo>
                  <a:lnTo>
                    <a:pt x="2002" y="380"/>
                  </a:lnTo>
                  <a:cubicBezTo>
                    <a:pt x="2002" y="280"/>
                    <a:pt x="1936" y="146"/>
                    <a:pt x="1836" y="113"/>
                  </a:cubicBezTo>
                  <a:cubicBezTo>
                    <a:pt x="1435" y="38"/>
                    <a:pt x="1035" y="0"/>
                    <a:pt x="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3395321" y="3762196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0" y="1"/>
                    <a:pt x="0" y="368"/>
                    <a:pt x="234" y="368"/>
                  </a:cubicBezTo>
                  <a:cubicBezTo>
                    <a:pt x="467" y="368"/>
                    <a:pt x="467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3388312" y="3788197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3375341" y="3765221"/>
              <a:ext cx="14020" cy="10994"/>
            </a:xfrm>
            <a:custGeom>
              <a:avLst/>
              <a:gdLst/>
              <a:ahLst/>
              <a:cxnLst/>
              <a:rect l="l" t="t" r="r" b="b"/>
              <a:pathLst>
                <a:path w="468" h="367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3388312" y="3956067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3378337" y="393408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3365336" y="3962058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3565198" y="3891124"/>
              <a:ext cx="14020" cy="10994"/>
            </a:xfrm>
            <a:custGeom>
              <a:avLst/>
              <a:gdLst/>
              <a:ahLst/>
              <a:cxnLst/>
              <a:rect l="l" t="t" r="r" b="b"/>
              <a:pathLst>
                <a:path w="468" h="367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3559177" y="3918084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3545188" y="3899092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3471258" y="3618320"/>
              <a:ext cx="15009" cy="11024"/>
            </a:xfrm>
            <a:custGeom>
              <a:avLst/>
              <a:gdLst/>
              <a:ahLst/>
              <a:cxnLst/>
              <a:rect l="l" t="t" r="r" b="b"/>
              <a:pathLst>
                <a:path w="501" h="368" extrusionOk="0">
                  <a:moveTo>
                    <a:pt x="234" y="1"/>
                  </a:moveTo>
                  <a:cubicBezTo>
                    <a:pt x="1" y="1"/>
                    <a:pt x="1" y="367"/>
                    <a:pt x="234" y="367"/>
                  </a:cubicBezTo>
                  <a:lnTo>
                    <a:pt x="267" y="367"/>
                  </a:lnTo>
                  <a:cubicBezTo>
                    <a:pt x="501" y="367"/>
                    <a:pt x="501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3460265" y="3646298"/>
              <a:ext cx="15009" cy="11024"/>
            </a:xfrm>
            <a:custGeom>
              <a:avLst/>
              <a:gdLst/>
              <a:ahLst/>
              <a:cxnLst/>
              <a:rect l="l" t="t" r="r" b="b"/>
              <a:pathLst>
                <a:path w="501" h="368" extrusionOk="0">
                  <a:moveTo>
                    <a:pt x="267" y="1"/>
                  </a:moveTo>
                  <a:cubicBezTo>
                    <a:pt x="1" y="1"/>
                    <a:pt x="1" y="367"/>
                    <a:pt x="267" y="367"/>
                  </a:cubicBezTo>
                  <a:cubicBezTo>
                    <a:pt x="501" y="367"/>
                    <a:pt x="501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3445287" y="3621315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0" y="1"/>
                    <a:pt x="0" y="368"/>
                    <a:pt x="234" y="368"/>
                  </a:cubicBezTo>
                  <a:cubicBezTo>
                    <a:pt x="467" y="368"/>
                    <a:pt x="467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3662104" y="378619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7"/>
                    <a:pt x="234" y="367"/>
                  </a:cubicBezTo>
                  <a:cubicBezTo>
                    <a:pt x="468" y="367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3649133" y="3808177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3640116" y="378619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7"/>
                    <a:pt x="234" y="367"/>
                  </a:cubicBezTo>
                  <a:cubicBezTo>
                    <a:pt x="468" y="367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2"/>
          <p:cNvGrpSpPr/>
          <p:nvPr/>
        </p:nvGrpSpPr>
        <p:grpSpPr>
          <a:xfrm>
            <a:off x="-181020" y="4253777"/>
            <a:ext cx="1117161" cy="1087511"/>
            <a:chOff x="-181020" y="4253777"/>
            <a:chExt cx="1117161" cy="1087511"/>
          </a:xfrm>
        </p:grpSpPr>
        <p:sp>
          <p:nvSpPr>
            <p:cNvPr id="291" name="Google Shape;291;p2"/>
            <p:cNvSpPr/>
            <p:nvPr/>
          </p:nvSpPr>
          <p:spPr>
            <a:xfrm>
              <a:off x="-181020" y="4348975"/>
              <a:ext cx="1040274" cy="992312"/>
            </a:xfrm>
            <a:custGeom>
              <a:avLst/>
              <a:gdLst/>
              <a:ahLst/>
              <a:cxnLst/>
              <a:rect l="l" t="t" r="r" b="b"/>
              <a:pathLst>
                <a:path w="34725" h="33124" extrusionOk="0">
                  <a:moveTo>
                    <a:pt x="34408" y="0"/>
                  </a:moveTo>
                  <a:cubicBezTo>
                    <a:pt x="34250" y="0"/>
                    <a:pt x="34091" y="100"/>
                    <a:pt x="34091" y="300"/>
                  </a:cubicBezTo>
                  <a:cubicBezTo>
                    <a:pt x="34091" y="4103"/>
                    <a:pt x="33557" y="8006"/>
                    <a:pt x="31356" y="11208"/>
                  </a:cubicBezTo>
                  <a:cubicBezTo>
                    <a:pt x="29555" y="13844"/>
                    <a:pt x="26819" y="15645"/>
                    <a:pt x="23884" y="16912"/>
                  </a:cubicBezTo>
                  <a:cubicBezTo>
                    <a:pt x="17713" y="19548"/>
                    <a:pt x="10608" y="19648"/>
                    <a:pt x="5004" y="23717"/>
                  </a:cubicBezTo>
                  <a:cubicBezTo>
                    <a:pt x="3603" y="24718"/>
                    <a:pt x="2369" y="25952"/>
                    <a:pt x="1468" y="27453"/>
                  </a:cubicBezTo>
                  <a:cubicBezTo>
                    <a:pt x="501" y="29088"/>
                    <a:pt x="34" y="30922"/>
                    <a:pt x="0" y="32824"/>
                  </a:cubicBezTo>
                  <a:cubicBezTo>
                    <a:pt x="0" y="33024"/>
                    <a:pt x="150" y="33124"/>
                    <a:pt x="305" y="33124"/>
                  </a:cubicBezTo>
                  <a:cubicBezTo>
                    <a:pt x="459" y="33124"/>
                    <a:pt x="617" y="33024"/>
                    <a:pt x="634" y="32824"/>
                  </a:cubicBezTo>
                  <a:cubicBezTo>
                    <a:pt x="701" y="29355"/>
                    <a:pt x="2435" y="26419"/>
                    <a:pt x="5171" y="24351"/>
                  </a:cubicBezTo>
                  <a:cubicBezTo>
                    <a:pt x="7872" y="22350"/>
                    <a:pt x="11108" y="21215"/>
                    <a:pt x="14310" y="20348"/>
                  </a:cubicBezTo>
                  <a:cubicBezTo>
                    <a:pt x="17613" y="19481"/>
                    <a:pt x="20948" y="18847"/>
                    <a:pt x="24084" y="17479"/>
                  </a:cubicBezTo>
                  <a:cubicBezTo>
                    <a:pt x="26953" y="16279"/>
                    <a:pt x="29621" y="14544"/>
                    <a:pt x="31523" y="12042"/>
                  </a:cubicBezTo>
                  <a:cubicBezTo>
                    <a:pt x="34091" y="8673"/>
                    <a:pt x="34725" y="4403"/>
                    <a:pt x="34725" y="300"/>
                  </a:cubicBezTo>
                  <a:cubicBezTo>
                    <a:pt x="34725" y="100"/>
                    <a:pt x="34567" y="0"/>
                    <a:pt x="34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75757" y="4879546"/>
              <a:ext cx="68004" cy="129596"/>
            </a:xfrm>
            <a:custGeom>
              <a:avLst/>
              <a:gdLst/>
              <a:ahLst/>
              <a:cxnLst/>
              <a:rect l="l" t="t" r="r" b="b"/>
              <a:pathLst>
                <a:path w="2270" h="4326" extrusionOk="0">
                  <a:moveTo>
                    <a:pt x="1369" y="1"/>
                  </a:moveTo>
                  <a:cubicBezTo>
                    <a:pt x="701" y="1"/>
                    <a:pt x="468" y="1068"/>
                    <a:pt x="368" y="1502"/>
                  </a:cubicBezTo>
                  <a:cubicBezTo>
                    <a:pt x="168" y="2303"/>
                    <a:pt x="1" y="3270"/>
                    <a:pt x="101" y="4071"/>
                  </a:cubicBezTo>
                  <a:cubicBezTo>
                    <a:pt x="118" y="4242"/>
                    <a:pt x="258" y="4325"/>
                    <a:pt x="391" y="4325"/>
                  </a:cubicBezTo>
                  <a:cubicBezTo>
                    <a:pt x="516" y="4325"/>
                    <a:pt x="635" y="4250"/>
                    <a:pt x="635" y="4104"/>
                  </a:cubicBezTo>
                  <a:cubicBezTo>
                    <a:pt x="701" y="4104"/>
                    <a:pt x="735" y="4071"/>
                    <a:pt x="768" y="3970"/>
                  </a:cubicBezTo>
                  <a:cubicBezTo>
                    <a:pt x="1135" y="3137"/>
                    <a:pt x="1769" y="2436"/>
                    <a:pt x="2069" y="1569"/>
                  </a:cubicBezTo>
                  <a:cubicBezTo>
                    <a:pt x="2269" y="968"/>
                    <a:pt x="2169" y="1"/>
                    <a:pt x="1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165473" y="4973486"/>
              <a:ext cx="105181" cy="98380"/>
            </a:xfrm>
            <a:custGeom>
              <a:avLst/>
              <a:gdLst/>
              <a:ahLst/>
              <a:cxnLst/>
              <a:rect l="l" t="t" r="r" b="b"/>
              <a:pathLst>
                <a:path w="3511" h="3284" extrusionOk="0">
                  <a:moveTo>
                    <a:pt x="328" y="0"/>
                  </a:moveTo>
                  <a:cubicBezTo>
                    <a:pt x="173" y="0"/>
                    <a:pt x="1" y="129"/>
                    <a:pt x="41" y="334"/>
                  </a:cubicBezTo>
                  <a:cubicBezTo>
                    <a:pt x="187" y="1149"/>
                    <a:pt x="1196" y="3284"/>
                    <a:pt x="2314" y="3284"/>
                  </a:cubicBezTo>
                  <a:cubicBezTo>
                    <a:pt x="2478" y="3284"/>
                    <a:pt x="2644" y="3238"/>
                    <a:pt x="2810" y="3136"/>
                  </a:cubicBezTo>
                  <a:cubicBezTo>
                    <a:pt x="3511" y="2669"/>
                    <a:pt x="3444" y="1768"/>
                    <a:pt x="2877" y="1235"/>
                  </a:cubicBezTo>
                  <a:cubicBezTo>
                    <a:pt x="2310" y="668"/>
                    <a:pt x="1442" y="468"/>
                    <a:pt x="709" y="167"/>
                  </a:cubicBezTo>
                  <a:cubicBezTo>
                    <a:pt x="686" y="156"/>
                    <a:pt x="664" y="152"/>
                    <a:pt x="643" y="152"/>
                  </a:cubicBezTo>
                  <a:cubicBezTo>
                    <a:pt x="601" y="152"/>
                    <a:pt x="564" y="167"/>
                    <a:pt x="542" y="167"/>
                  </a:cubicBezTo>
                  <a:cubicBezTo>
                    <a:pt x="516" y="51"/>
                    <a:pt x="426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62618" y="4842671"/>
              <a:ext cx="69981" cy="100807"/>
            </a:xfrm>
            <a:custGeom>
              <a:avLst/>
              <a:gdLst/>
              <a:ahLst/>
              <a:cxnLst/>
              <a:rect l="l" t="t" r="r" b="b"/>
              <a:pathLst>
                <a:path w="2336" h="3365" extrusionOk="0">
                  <a:moveTo>
                    <a:pt x="1353" y="1"/>
                  </a:moveTo>
                  <a:cubicBezTo>
                    <a:pt x="899" y="1"/>
                    <a:pt x="477" y="371"/>
                    <a:pt x="301" y="798"/>
                  </a:cubicBezTo>
                  <a:cubicBezTo>
                    <a:pt x="1" y="1532"/>
                    <a:pt x="1" y="2399"/>
                    <a:pt x="101" y="3167"/>
                  </a:cubicBezTo>
                  <a:cubicBezTo>
                    <a:pt x="124" y="3306"/>
                    <a:pt x="228" y="3365"/>
                    <a:pt x="335" y="3365"/>
                  </a:cubicBezTo>
                  <a:cubicBezTo>
                    <a:pt x="381" y="3365"/>
                    <a:pt x="427" y="3354"/>
                    <a:pt x="468" y="3333"/>
                  </a:cubicBezTo>
                  <a:cubicBezTo>
                    <a:pt x="534" y="3333"/>
                    <a:pt x="635" y="3333"/>
                    <a:pt x="735" y="3267"/>
                  </a:cubicBezTo>
                  <a:cubicBezTo>
                    <a:pt x="1168" y="2900"/>
                    <a:pt x="1502" y="2199"/>
                    <a:pt x="1769" y="1699"/>
                  </a:cubicBezTo>
                  <a:cubicBezTo>
                    <a:pt x="1969" y="1299"/>
                    <a:pt x="2336" y="431"/>
                    <a:pt x="1802" y="131"/>
                  </a:cubicBezTo>
                  <a:cubicBezTo>
                    <a:pt x="1654" y="41"/>
                    <a:pt x="1502" y="1"/>
                    <a:pt x="1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393523" y="4912197"/>
              <a:ext cx="106948" cy="91910"/>
            </a:xfrm>
            <a:custGeom>
              <a:avLst/>
              <a:gdLst/>
              <a:ahLst/>
              <a:cxnLst/>
              <a:rect l="l" t="t" r="r" b="b"/>
              <a:pathLst>
                <a:path w="3570" h="3068" extrusionOk="0">
                  <a:moveTo>
                    <a:pt x="255" y="0"/>
                  </a:moveTo>
                  <a:cubicBezTo>
                    <a:pt x="131" y="0"/>
                    <a:pt x="1" y="82"/>
                    <a:pt x="1" y="245"/>
                  </a:cubicBezTo>
                  <a:cubicBezTo>
                    <a:pt x="1" y="1012"/>
                    <a:pt x="534" y="1713"/>
                    <a:pt x="1068" y="2213"/>
                  </a:cubicBezTo>
                  <a:cubicBezTo>
                    <a:pt x="1368" y="2540"/>
                    <a:pt x="1979" y="3068"/>
                    <a:pt x="2521" y="3068"/>
                  </a:cubicBezTo>
                  <a:cubicBezTo>
                    <a:pt x="2642" y="3068"/>
                    <a:pt x="2759" y="3042"/>
                    <a:pt x="2869" y="2981"/>
                  </a:cubicBezTo>
                  <a:cubicBezTo>
                    <a:pt x="3570" y="2580"/>
                    <a:pt x="3303" y="1580"/>
                    <a:pt x="2903" y="1079"/>
                  </a:cubicBezTo>
                  <a:cubicBezTo>
                    <a:pt x="2415" y="500"/>
                    <a:pt x="1454" y="32"/>
                    <a:pt x="655" y="32"/>
                  </a:cubicBezTo>
                  <a:cubicBezTo>
                    <a:pt x="580" y="32"/>
                    <a:pt x="506" y="36"/>
                    <a:pt x="434" y="45"/>
                  </a:cubicBezTo>
                  <a:lnTo>
                    <a:pt x="401" y="45"/>
                  </a:lnTo>
                  <a:cubicBezTo>
                    <a:pt x="361" y="15"/>
                    <a:pt x="309" y="0"/>
                    <a:pt x="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452415" y="4773294"/>
              <a:ext cx="62042" cy="109315"/>
            </a:xfrm>
            <a:custGeom>
              <a:avLst/>
              <a:gdLst/>
              <a:ahLst/>
              <a:cxnLst/>
              <a:rect l="l" t="t" r="r" b="b"/>
              <a:pathLst>
                <a:path w="2071" h="3649" extrusionOk="0">
                  <a:moveTo>
                    <a:pt x="1060" y="1"/>
                  </a:moveTo>
                  <a:cubicBezTo>
                    <a:pt x="0" y="1"/>
                    <a:pt x="456" y="2949"/>
                    <a:pt x="736" y="3448"/>
                  </a:cubicBezTo>
                  <a:cubicBezTo>
                    <a:pt x="770" y="3548"/>
                    <a:pt x="870" y="3581"/>
                    <a:pt x="970" y="3581"/>
                  </a:cubicBezTo>
                  <a:cubicBezTo>
                    <a:pt x="1003" y="3615"/>
                    <a:pt x="1037" y="3648"/>
                    <a:pt x="1137" y="3648"/>
                  </a:cubicBezTo>
                  <a:cubicBezTo>
                    <a:pt x="1737" y="3615"/>
                    <a:pt x="1837" y="2414"/>
                    <a:pt x="1904" y="2014"/>
                  </a:cubicBezTo>
                  <a:cubicBezTo>
                    <a:pt x="2004" y="1346"/>
                    <a:pt x="2071" y="312"/>
                    <a:pt x="1304" y="45"/>
                  </a:cubicBezTo>
                  <a:cubicBezTo>
                    <a:pt x="1215" y="15"/>
                    <a:pt x="1133" y="1"/>
                    <a:pt x="10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559386" y="4847733"/>
              <a:ext cx="101975" cy="74145"/>
            </a:xfrm>
            <a:custGeom>
              <a:avLst/>
              <a:gdLst/>
              <a:ahLst/>
              <a:cxnLst/>
              <a:rect l="l" t="t" r="r" b="b"/>
              <a:pathLst>
                <a:path w="3404" h="2475" extrusionOk="0">
                  <a:moveTo>
                    <a:pt x="312" y="0"/>
                  </a:moveTo>
                  <a:cubicBezTo>
                    <a:pt x="160" y="0"/>
                    <a:pt x="0" y="127"/>
                    <a:pt x="68" y="329"/>
                  </a:cubicBezTo>
                  <a:cubicBezTo>
                    <a:pt x="234" y="966"/>
                    <a:pt x="1433" y="2475"/>
                    <a:pt x="2351" y="2475"/>
                  </a:cubicBezTo>
                  <a:cubicBezTo>
                    <a:pt x="2540" y="2475"/>
                    <a:pt x="2716" y="2411"/>
                    <a:pt x="2870" y="2264"/>
                  </a:cubicBezTo>
                  <a:cubicBezTo>
                    <a:pt x="3403" y="1797"/>
                    <a:pt x="3203" y="996"/>
                    <a:pt x="2703" y="629"/>
                  </a:cubicBezTo>
                  <a:cubicBezTo>
                    <a:pt x="2136" y="229"/>
                    <a:pt x="1368" y="62"/>
                    <a:pt x="668" y="62"/>
                  </a:cubicBezTo>
                  <a:cubicBezTo>
                    <a:pt x="601" y="62"/>
                    <a:pt x="568" y="62"/>
                    <a:pt x="501" y="96"/>
                  </a:cubicBezTo>
                  <a:cubicBezTo>
                    <a:pt x="458" y="30"/>
                    <a:pt x="386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616361" y="4692145"/>
              <a:ext cx="58986" cy="117134"/>
            </a:xfrm>
            <a:custGeom>
              <a:avLst/>
              <a:gdLst/>
              <a:ahLst/>
              <a:cxnLst/>
              <a:rect l="l" t="t" r="r" b="b"/>
              <a:pathLst>
                <a:path w="1969" h="3910" extrusionOk="0">
                  <a:moveTo>
                    <a:pt x="1121" y="0"/>
                  </a:moveTo>
                  <a:cubicBezTo>
                    <a:pt x="597" y="0"/>
                    <a:pt x="190" y="706"/>
                    <a:pt x="134" y="1153"/>
                  </a:cubicBezTo>
                  <a:cubicBezTo>
                    <a:pt x="0" y="2021"/>
                    <a:pt x="300" y="2988"/>
                    <a:pt x="701" y="3789"/>
                  </a:cubicBezTo>
                  <a:cubicBezTo>
                    <a:pt x="736" y="3878"/>
                    <a:pt x="801" y="3910"/>
                    <a:pt x="874" y="3910"/>
                  </a:cubicBezTo>
                  <a:cubicBezTo>
                    <a:pt x="937" y="3910"/>
                    <a:pt x="1006" y="3886"/>
                    <a:pt x="1068" y="3855"/>
                  </a:cubicBezTo>
                  <a:cubicBezTo>
                    <a:pt x="1168" y="3855"/>
                    <a:pt x="1268" y="3822"/>
                    <a:pt x="1301" y="3722"/>
                  </a:cubicBezTo>
                  <a:cubicBezTo>
                    <a:pt x="1668" y="3188"/>
                    <a:pt x="1768" y="2454"/>
                    <a:pt x="1835" y="1820"/>
                  </a:cubicBezTo>
                  <a:cubicBezTo>
                    <a:pt x="1902" y="1287"/>
                    <a:pt x="1968" y="419"/>
                    <a:pt x="1435" y="86"/>
                  </a:cubicBezTo>
                  <a:cubicBezTo>
                    <a:pt x="1327" y="27"/>
                    <a:pt x="1222" y="0"/>
                    <a:pt x="1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711289" y="4724497"/>
              <a:ext cx="130195" cy="74085"/>
            </a:xfrm>
            <a:custGeom>
              <a:avLst/>
              <a:gdLst/>
              <a:ahLst/>
              <a:cxnLst/>
              <a:rect l="l" t="t" r="r" b="b"/>
              <a:pathLst>
                <a:path w="4346" h="2473" extrusionOk="0">
                  <a:moveTo>
                    <a:pt x="1526" y="1"/>
                  </a:moveTo>
                  <a:cubicBezTo>
                    <a:pt x="928" y="1"/>
                    <a:pt x="389" y="143"/>
                    <a:pt x="134" y="440"/>
                  </a:cubicBezTo>
                  <a:cubicBezTo>
                    <a:pt x="0" y="607"/>
                    <a:pt x="67" y="807"/>
                    <a:pt x="200" y="874"/>
                  </a:cubicBezTo>
                  <a:cubicBezTo>
                    <a:pt x="636" y="1563"/>
                    <a:pt x="1974" y="2473"/>
                    <a:pt x="2950" y="2473"/>
                  </a:cubicBezTo>
                  <a:cubicBezTo>
                    <a:pt x="3392" y="2473"/>
                    <a:pt x="3759" y="2286"/>
                    <a:pt x="3936" y="1808"/>
                  </a:cubicBezTo>
                  <a:cubicBezTo>
                    <a:pt x="4345" y="649"/>
                    <a:pt x="2803" y="1"/>
                    <a:pt x="1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719257" y="4548688"/>
              <a:ext cx="76991" cy="108266"/>
            </a:xfrm>
            <a:custGeom>
              <a:avLst/>
              <a:gdLst/>
              <a:ahLst/>
              <a:cxnLst/>
              <a:rect l="l" t="t" r="r" b="b"/>
              <a:pathLst>
                <a:path w="2570" h="3614" extrusionOk="0">
                  <a:moveTo>
                    <a:pt x="973" y="1"/>
                  </a:moveTo>
                  <a:cubicBezTo>
                    <a:pt x="949" y="1"/>
                    <a:pt x="926" y="2"/>
                    <a:pt x="902" y="5"/>
                  </a:cubicBezTo>
                  <a:cubicBezTo>
                    <a:pt x="101" y="71"/>
                    <a:pt x="1" y="972"/>
                    <a:pt x="234" y="1539"/>
                  </a:cubicBezTo>
                  <a:cubicBezTo>
                    <a:pt x="601" y="2340"/>
                    <a:pt x="1302" y="3207"/>
                    <a:pt x="2069" y="3574"/>
                  </a:cubicBezTo>
                  <a:cubicBezTo>
                    <a:pt x="2117" y="3601"/>
                    <a:pt x="2163" y="3613"/>
                    <a:pt x="2207" y="3613"/>
                  </a:cubicBezTo>
                  <a:cubicBezTo>
                    <a:pt x="2375" y="3613"/>
                    <a:pt x="2496" y="3433"/>
                    <a:pt x="2469" y="3274"/>
                  </a:cubicBezTo>
                  <a:cubicBezTo>
                    <a:pt x="2503" y="3240"/>
                    <a:pt x="2503" y="3174"/>
                    <a:pt x="2536" y="3140"/>
                  </a:cubicBezTo>
                  <a:cubicBezTo>
                    <a:pt x="2569" y="2540"/>
                    <a:pt x="2303" y="1806"/>
                    <a:pt x="2102" y="1239"/>
                  </a:cubicBezTo>
                  <a:cubicBezTo>
                    <a:pt x="1910" y="790"/>
                    <a:pt x="1563" y="1"/>
                    <a:pt x="9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810681" y="4525563"/>
              <a:ext cx="103473" cy="71808"/>
            </a:xfrm>
            <a:custGeom>
              <a:avLst/>
              <a:gdLst/>
              <a:ahLst/>
              <a:cxnLst/>
              <a:rect l="l" t="t" r="r" b="b"/>
              <a:pathLst>
                <a:path w="3454" h="2397" extrusionOk="0">
                  <a:moveTo>
                    <a:pt x="2697" y="1"/>
                  </a:moveTo>
                  <a:cubicBezTo>
                    <a:pt x="1870" y="1"/>
                    <a:pt x="587" y="907"/>
                    <a:pt x="251" y="1377"/>
                  </a:cubicBezTo>
                  <a:cubicBezTo>
                    <a:pt x="151" y="1544"/>
                    <a:pt x="251" y="1677"/>
                    <a:pt x="385" y="1744"/>
                  </a:cubicBezTo>
                  <a:cubicBezTo>
                    <a:pt x="351" y="1744"/>
                    <a:pt x="285" y="1777"/>
                    <a:pt x="251" y="1844"/>
                  </a:cubicBezTo>
                  <a:cubicBezTo>
                    <a:pt x="0" y="2288"/>
                    <a:pt x="386" y="2397"/>
                    <a:pt x="814" y="2397"/>
                  </a:cubicBezTo>
                  <a:cubicBezTo>
                    <a:pt x="1125" y="2397"/>
                    <a:pt x="1459" y="2339"/>
                    <a:pt x="1586" y="2311"/>
                  </a:cubicBezTo>
                  <a:cubicBezTo>
                    <a:pt x="2386" y="2178"/>
                    <a:pt x="3454" y="1811"/>
                    <a:pt x="3420" y="810"/>
                  </a:cubicBezTo>
                  <a:cubicBezTo>
                    <a:pt x="3398" y="218"/>
                    <a:pt x="3102" y="1"/>
                    <a:pt x="2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723691" y="4397893"/>
              <a:ext cx="124533" cy="86038"/>
            </a:xfrm>
            <a:custGeom>
              <a:avLst/>
              <a:gdLst/>
              <a:ahLst/>
              <a:cxnLst/>
              <a:rect l="l" t="t" r="r" b="b"/>
              <a:pathLst>
                <a:path w="4157" h="2872" extrusionOk="0">
                  <a:moveTo>
                    <a:pt x="1799" y="1"/>
                  </a:moveTo>
                  <a:cubicBezTo>
                    <a:pt x="1617" y="1"/>
                    <a:pt x="1444" y="61"/>
                    <a:pt x="1287" y="202"/>
                  </a:cubicBezTo>
                  <a:cubicBezTo>
                    <a:pt x="1" y="1390"/>
                    <a:pt x="2695" y="2871"/>
                    <a:pt x="3722" y="2871"/>
                  </a:cubicBezTo>
                  <a:cubicBezTo>
                    <a:pt x="3734" y="2871"/>
                    <a:pt x="3745" y="2871"/>
                    <a:pt x="3756" y="2870"/>
                  </a:cubicBezTo>
                  <a:cubicBezTo>
                    <a:pt x="3923" y="2870"/>
                    <a:pt x="4023" y="2704"/>
                    <a:pt x="3989" y="2537"/>
                  </a:cubicBezTo>
                  <a:cubicBezTo>
                    <a:pt x="4089" y="2504"/>
                    <a:pt x="4156" y="2403"/>
                    <a:pt x="4123" y="2270"/>
                  </a:cubicBezTo>
                  <a:cubicBezTo>
                    <a:pt x="3899" y="1627"/>
                    <a:pt x="2739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842164" y="4366529"/>
              <a:ext cx="93977" cy="72947"/>
            </a:xfrm>
            <a:custGeom>
              <a:avLst/>
              <a:gdLst/>
              <a:ahLst/>
              <a:cxnLst/>
              <a:rect l="l" t="t" r="r" b="b"/>
              <a:pathLst>
                <a:path w="3137" h="2435" extrusionOk="0">
                  <a:moveTo>
                    <a:pt x="2242" y="1"/>
                  </a:moveTo>
                  <a:cubicBezTo>
                    <a:pt x="2025" y="1"/>
                    <a:pt x="1803" y="50"/>
                    <a:pt x="1635" y="115"/>
                  </a:cubicBezTo>
                  <a:cubicBezTo>
                    <a:pt x="935" y="382"/>
                    <a:pt x="435" y="1015"/>
                    <a:pt x="201" y="1716"/>
                  </a:cubicBezTo>
                  <a:cubicBezTo>
                    <a:pt x="168" y="1749"/>
                    <a:pt x="101" y="1816"/>
                    <a:pt x="68" y="1849"/>
                  </a:cubicBezTo>
                  <a:cubicBezTo>
                    <a:pt x="1" y="1983"/>
                    <a:pt x="68" y="2150"/>
                    <a:pt x="201" y="2216"/>
                  </a:cubicBezTo>
                  <a:cubicBezTo>
                    <a:pt x="201" y="2325"/>
                    <a:pt x="268" y="2434"/>
                    <a:pt x="401" y="2434"/>
                  </a:cubicBezTo>
                  <a:cubicBezTo>
                    <a:pt x="431" y="2434"/>
                    <a:pt x="465" y="2429"/>
                    <a:pt x="501" y="2416"/>
                  </a:cubicBezTo>
                  <a:cubicBezTo>
                    <a:pt x="1035" y="2216"/>
                    <a:pt x="1602" y="2216"/>
                    <a:pt x="2102" y="1983"/>
                  </a:cubicBezTo>
                  <a:cubicBezTo>
                    <a:pt x="2669" y="1749"/>
                    <a:pt x="3136" y="1115"/>
                    <a:pt x="3003" y="515"/>
                  </a:cubicBezTo>
                  <a:cubicBezTo>
                    <a:pt x="2921" y="126"/>
                    <a:pt x="2588" y="1"/>
                    <a:pt x="2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781235" y="4253777"/>
              <a:ext cx="91400" cy="115396"/>
            </a:xfrm>
            <a:custGeom>
              <a:avLst/>
              <a:gdLst/>
              <a:ahLst/>
              <a:cxnLst/>
              <a:rect l="l" t="t" r="r" b="b"/>
              <a:pathLst>
                <a:path w="3051" h="3852" extrusionOk="0">
                  <a:moveTo>
                    <a:pt x="1657" y="0"/>
                  </a:moveTo>
                  <a:cubicBezTo>
                    <a:pt x="1557" y="0"/>
                    <a:pt x="1450" y="14"/>
                    <a:pt x="1334" y="43"/>
                  </a:cubicBezTo>
                  <a:cubicBezTo>
                    <a:pt x="0" y="376"/>
                    <a:pt x="1434" y="3245"/>
                    <a:pt x="1968" y="3779"/>
                  </a:cubicBezTo>
                  <a:cubicBezTo>
                    <a:pt x="2032" y="3830"/>
                    <a:pt x="2096" y="3851"/>
                    <a:pt x="2156" y="3851"/>
                  </a:cubicBezTo>
                  <a:cubicBezTo>
                    <a:pt x="2253" y="3851"/>
                    <a:pt x="2340" y="3794"/>
                    <a:pt x="2402" y="3712"/>
                  </a:cubicBezTo>
                  <a:cubicBezTo>
                    <a:pt x="2469" y="3679"/>
                    <a:pt x="2569" y="3645"/>
                    <a:pt x="2602" y="3545"/>
                  </a:cubicBezTo>
                  <a:cubicBezTo>
                    <a:pt x="2913" y="2673"/>
                    <a:pt x="3050" y="0"/>
                    <a:pt x="1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"/>
          <p:cNvGrpSpPr/>
          <p:nvPr/>
        </p:nvGrpSpPr>
        <p:grpSpPr>
          <a:xfrm>
            <a:off x="-207387" y="3879385"/>
            <a:ext cx="884073" cy="1185979"/>
            <a:chOff x="-168050" y="4195214"/>
            <a:chExt cx="719519" cy="965231"/>
          </a:xfrm>
        </p:grpSpPr>
        <p:sp>
          <p:nvSpPr>
            <p:cNvPr id="306" name="Google Shape;306;p2"/>
            <p:cNvSpPr/>
            <p:nvPr/>
          </p:nvSpPr>
          <p:spPr>
            <a:xfrm>
              <a:off x="-168050" y="4195214"/>
              <a:ext cx="719519" cy="965231"/>
            </a:xfrm>
            <a:custGeom>
              <a:avLst/>
              <a:gdLst/>
              <a:ahLst/>
              <a:cxnLst/>
              <a:rect l="l" t="t" r="r" b="b"/>
              <a:pathLst>
                <a:path w="24018" h="32220" extrusionOk="0">
                  <a:moveTo>
                    <a:pt x="11911" y="0"/>
                  </a:moveTo>
                  <a:cubicBezTo>
                    <a:pt x="10245" y="0"/>
                    <a:pt x="8091" y="4375"/>
                    <a:pt x="6872" y="6468"/>
                  </a:cubicBezTo>
                  <a:cubicBezTo>
                    <a:pt x="5371" y="9236"/>
                    <a:pt x="3870" y="12138"/>
                    <a:pt x="2936" y="15174"/>
                  </a:cubicBezTo>
                  <a:cubicBezTo>
                    <a:pt x="1669" y="19377"/>
                    <a:pt x="1" y="26282"/>
                    <a:pt x="701" y="30718"/>
                  </a:cubicBezTo>
                  <a:lnTo>
                    <a:pt x="1502" y="32219"/>
                  </a:lnTo>
                  <a:cubicBezTo>
                    <a:pt x="1635" y="29084"/>
                    <a:pt x="4204" y="26182"/>
                    <a:pt x="6305" y="24314"/>
                  </a:cubicBezTo>
                  <a:cubicBezTo>
                    <a:pt x="11175" y="20111"/>
                    <a:pt x="17146" y="17542"/>
                    <a:pt x="21550" y="12639"/>
                  </a:cubicBezTo>
                  <a:cubicBezTo>
                    <a:pt x="22383" y="11705"/>
                    <a:pt x="24018" y="9503"/>
                    <a:pt x="21683" y="9136"/>
                  </a:cubicBezTo>
                  <a:cubicBezTo>
                    <a:pt x="21615" y="9124"/>
                    <a:pt x="21544" y="9118"/>
                    <a:pt x="21471" y="9118"/>
                  </a:cubicBezTo>
                  <a:cubicBezTo>
                    <a:pt x="20146" y="9118"/>
                    <a:pt x="18032" y="11041"/>
                    <a:pt x="17146" y="11705"/>
                  </a:cubicBezTo>
                  <a:cubicBezTo>
                    <a:pt x="13644" y="14507"/>
                    <a:pt x="10842" y="18710"/>
                    <a:pt x="6872" y="20811"/>
                  </a:cubicBezTo>
                  <a:cubicBezTo>
                    <a:pt x="7239" y="20211"/>
                    <a:pt x="7706" y="19644"/>
                    <a:pt x="8040" y="19043"/>
                  </a:cubicBezTo>
                  <a:cubicBezTo>
                    <a:pt x="10141" y="16275"/>
                    <a:pt x="12109" y="13339"/>
                    <a:pt x="14211" y="10437"/>
                  </a:cubicBezTo>
                  <a:cubicBezTo>
                    <a:pt x="15378" y="8903"/>
                    <a:pt x="16446" y="7168"/>
                    <a:pt x="17613" y="5534"/>
                  </a:cubicBezTo>
                  <a:cubicBezTo>
                    <a:pt x="18303" y="4441"/>
                    <a:pt x="19265" y="2978"/>
                    <a:pt x="18025" y="2978"/>
                  </a:cubicBezTo>
                  <a:cubicBezTo>
                    <a:pt x="17826" y="2978"/>
                    <a:pt x="17569" y="3015"/>
                    <a:pt x="17246" y="3098"/>
                  </a:cubicBezTo>
                  <a:cubicBezTo>
                    <a:pt x="14911" y="3565"/>
                    <a:pt x="12576" y="7635"/>
                    <a:pt x="11309" y="9503"/>
                  </a:cubicBezTo>
                  <a:cubicBezTo>
                    <a:pt x="9541" y="12305"/>
                    <a:pt x="6372" y="16575"/>
                    <a:pt x="4537" y="19077"/>
                  </a:cubicBezTo>
                  <a:cubicBezTo>
                    <a:pt x="5371" y="16041"/>
                    <a:pt x="6872" y="13106"/>
                    <a:pt x="8173" y="10304"/>
                  </a:cubicBezTo>
                  <a:cubicBezTo>
                    <a:pt x="9074" y="8469"/>
                    <a:pt x="14111" y="1697"/>
                    <a:pt x="12243" y="63"/>
                  </a:cubicBezTo>
                  <a:cubicBezTo>
                    <a:pt x="12135" y="21"/>
                    <a:pt x="12024" y="0"/>
                    <a:pt x="11911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-69107" y="486058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-32142" y="4784647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16805" y="4768651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0"/>
                  </a:moveTo>
                  <a:cubicBezTo>
                    <a:pt x="1" y="0"/>
                    <a:pt x="1" y="534"/>
                    <a:pt x="368" y="534"/>
                  </a:cubicBezTo>
                  <a:cubicBezTo>
                    <a:pt x="701" y="534"/>
                    <a:pt x="701" y="0"/>
                    <a:pt x="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58772" y="4690707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701" y="501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100740" y="4671715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111733" y="459877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158703" y="458277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166701" y="4509836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10676" y="4501838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701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08669" y="444390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60641" y="443389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60641" y="437593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305604" y="437096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318700" y="430079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357672" y="428479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-1168" y="487055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58772" y="4818617"/>
              <a:ext cx="21030" cy="15997"/>
            </a:xfrm>
            <a:custGeom>
              <a:avLst/>
              <a:gdLst/>
              <a:ahLst/>
              <a:cxnLst/>
              <a:rect l="l" t="t" r="r" b="b"/>
              <a:pathLst>
                <a:path w="702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116736" y="481361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137734" y="476364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05673" y="475565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13671" y="470568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68609" y="4700712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71605" y="4640741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1"/>
                  </a:moveTo>
                  <a:cubicBezTo>
                    <a:pt x="1" y="1"/>
                    <a:pt x="1" y="534"/>
                    <a:pt x="335" y="534"/>
                  </a:cubicBezTo>
                  <a:cubicBezTo>
                    <a:pt x="668" y="534"/>
                    <a:pt x="668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328580" y="4650746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334571" y="459377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394511" y="4595778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386543" y="4538833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441481" y="4553811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465476" y="4493870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-59132" y="4711676"/>
              <a:ext cx="21030" cy="15039"/>
            </a:xfrm>
            <a:custGeom>
              <a:avLst/>
              <a:gdLst/>
              <a:ahLst/>
              <a:cxnLst/>
              <a:rect l="l" t="t" r="r" b="b"/>
              <a:pathLst>
                <a:path w="702" h="502" extrusionOk="0">
                  <a:moveTo>
                    <a:pt x="368" y="1"/>
                  </a:moveTo>
                  <a:cubicBezTo>
                    <a:pt x="1" y="1"/>
                    <a:pt x="1" y="501"/>
                    <a:pt x="368" y="501"/>
                  </a:cubicBezTo>
                  <a:cubicBezTo>
                    <a:pt x="701" y="501"/>
                    <a:pt x="701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-64135" y="4637746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1"/>
                  </a:moveTo>
                  <a:cubicBezTo>
                    <a:pt x="1" y="1"/>
                    <a:pt x="1" y="534"/>
                    <a:pt x="335" y="534"/>
                  </a:cubicBezTo>
                  <a:cubicBezTo>
                    <a:pt x="668" y="534"/>
                    <a:pt x="668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-14169" y="4616777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-25163" y="4543805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1"/>
                  </a:moveTo>
                  <a:cubicBezTo>
                    <a:pt x="1" y="1"/>
                    <a:pt x="1" y="535"/>
                    <a:pt x="368" y="535"/>
                  </a:cubicBezTo>
                  <a:cubicBezTo>
                    <a:pt x="701" y="535"/>
                    <a:pt x="701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4803" y="4522837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11832" y="4462866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66770" y="444390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56795" y="438093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106761" y="437893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103860" y="4287794"/>
              <a:ext cx="20042" cy="15039"/>
            </a:xfrm>
            <a:custGeom>
              <a:avLst/>
              <a:gdLst/>
              <a:ahLst/>
              <a:cxnLst/>
              <a:rect l="l" t="t" r="r" b="b"/>
              <a:pathLst>
                <a:path w="669" h="502" extrusionOk="0">
                  <a:moveTo>
                    <a:pt x="335" y="1"/>
                  </a:moveTo>
                  <a:cubicBezTo>
                    <a:pt x="1" y="1"/>
                    <a:pt x="1" y="501"/>
                    <a:pt x="335" y="501"/>
                  </a:cubicBezTo>
                  <a:cubicBezTo>
                    <a:pt x="668" y="501"/>
                    <a:pt x="668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155833" y="4281803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168833" y="4208861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0" y="1"/>
                    <a:pt x="0" y="534"/>
                    <a:pt x="367" y="534"/>
                  </a:cubicBezTo>
                  <a:cubicBezTo>
                    <a:pt x="701" y="534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-80101" y="4766644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-59132" y="4928523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0"/>
                  </a:moveTo>
                  <a:cubicBezTo>
                    <a:pt x="1" y="0"/>
                    <a:pt x="1" y="534"/>
                    <a:pt x="368" y="534"/>
                  </a:cubicBezTo>
                  <a:cubicBezTo>
                    <a:pt x="701" y="534"/>
                    <a:pt x="701" y="0"/>
                    <a:pt x="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-129078" y="4897549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-108079" y="497549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-135069" y="500446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2"/>
          <p:cNvGrpSpPr/>
          <p:nvPr/>
        </p:nvGrpSpPr>
        <p:grpSpPr>
          <a:xfrm>
            <a:off x="7973149" y="-201092"/>
            <a:ext cx="1116750" cy="1145263"/>
            <a:chOff x="7973149" y="-201092"/>
            <a:chExt cx="1116750" cy="1145263"/>
          </a:xfrm>
        </p:grpSpPr>
        <p:sp>
          <p:nvSpPr>
            <p:cNvPr id="354" name="Google Shape;354;p2"/>
            <p:cNvSpPr/>
            <p:nvPr/>
          </p:nvSpPr>
          <p:spPr>
            <a:xfrm>
              <a:off x="8049086" y="-201092"/>
              <a:ext cx="1040813" cy="992342"/>
            </a:xfrm>
            <a:custGeom>
              <a:avLst/>
              <a:gdLst/>
              <a:ahLst/>
              <a:cxnLst/>
              <a:rect l="l" t="t" r="r" b="b"/>
              <a:pathLst>
                <a:path w="34743" h="33125" extrusionOk="0">
                  <a:moveTo>
                    <a:pt x="34434" y="0"/>
                  </a:moveTo>
                  <a:cubicBezTo>
                    <a:pt x="34275" y="0"/>
                    <a:pt x="34109" y="100"/>
                    <a:pt x="34092" y="301"/>
                  </a:cubicBezTo>
                  <a:cubicBezTo>
                    <a:pt x="34025" y="3770"/>
                    <a:pt x="32291" y="6705"/>
                    <a:pt x="29555" y="8740"/>
                  </a:cubicBezTo>
                  <a:cubicBezTo>
                    <a:pt x="26853" y="10741"/>
                    <a:pt x="23618" y="11909"/>
                    <a:pt x="20415" y="12743"/>
                  </a:cubicBezTo>
                  <a:cubicBezTo>
                    <a:pt x="17113" y="13610"/>
                    <a:pt x="13777" y="14277"/>
                    <a:pt x="10642" y="15611"/>
                  </a:cubicBezTo>
                  <a:cubicBezTo>
                    <a:pt x="7773" y="16846"/>
                    <a:pt x="5105" y="18580"/>
                    <a:pt x="3203" y="21049"/>
                  </a:cubicBezTo>
                  <a:cubicBezTo>
                    <a:pt x="635" y="24418"/>
                    <a:pt x="1" y="28688"/>
                    <a:pt x="1" y="32824"/>
                  </a:cubicBezTo>
                  <a:cubicBezTo>
                    <a:pt x="1" y="33024"/>
                    <a:pt x="159" y="33124"/>
                    <a:pt x="318" y="33124"/>
                  </a:cubicBezTo>
                  <a:cubicBezTo>
                    <a:pt x="476" y="33124"/>
                    <a:pt x="635" y="33024"/>
                    <a:pt x="635" y="32824"/>
                  </a:cubicBezTo>
                  <a:cubicBezTo>
                    <a:pt x="635" y="29021"/>
                    <a:pt x="1168" y="25118"/>
                    <a:pt x="3370" y="21916"/>
                  </a:cubicBezTo>
                  <a:cubicBezTo>
                    <a:pt x="5171" y="19247"/>
                    <a:pt x="7907" y="17446"/>
                    <a:pt x="10842" y="16212"/>
                  </a:cubicBezTo>
                  <a:cubicBezTo>
                    <a:pt x="17013" y="13543"/>
                    <a:pt x="24118" y="13443"/>
                    <a:pt x="29722" y="9407"/>
                  </a:cubicBezTo>
                  <a:cubicBezTo>
                    <a:pt x="31123" y="8373"/>
                    <a:pt x="32357" y="7139"/>
                    <a:pt x="33258" y="5671"/>
                  </a:cubicBezTo>
                  <a:cubicBezTo>
                    <a:pt x="34225" y="4037"/>
                    <a:pt x="34692" y="2169"/>
                    <a:pt x="34726" y="301"/>
                  </a:cubicBezTo>
                  <a:cubicBezTo>
                    <a:pt x="34742" y="100"/>
                    <a:pt x="34592" y="0"/>
                    <a:pt x="34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8764539" y="130006"/>
              <a:ext cx="67974" cy="130585"/>
            </a:xfrm>
            <a:custGeom>
              <a:avLst/>
              <a:gdLst/>
              <a:ahLst/>
              <a:cxnLst/>
              <a:rect l="l" t="t" r="r" b="b"/>
              <a:pathLst>
                <a:path w="2269" h="4359" extrusionOk="0">
                  <a:moveTo>
                    <a:pt x="1879" y="1"/>
                  </a:moveTo>
                  <a:cubicBezTo>
                    <a:pt x="1754" y="1"/>
                    <a:pt x="1635" y="76"/>
                    <a:pt x="1635" y="222"/>
                  </a:cubicBezTo>
                  <a:cubicBezTo>
                    <a:pt x="1602" y="255"/>
                    <a:pt x="1535" y="289"/>
                    <a:pt x="1502" y="355"/>
                  </a:cubicBezTo>
                  <a:cubicBezTo>
                    <a:pt x="1135" y="1189"/>
                    <a:pt x="534" y="1890"/>
                    <a:pt x="201" y="2791"/>
                  </a:cubicBezTo>
                  <a:cubicBezTo>
                    <a:pt x="1" y="3358"/>
                    <a:pt x="101" y="4325"/>
                    <a:pt x="901" y="4358"/>
                  </a:cubicBezTo>
                  <a:cubicBezTo>
                    <a:pt x="1568" y="4358"/>
                    <a:pt x="1802" y="3291"/>
                    <a:pt x="1935" y="2824"/>
                  </a:cubicBezTo>
                  <a:cubicBezTo>
                    <a:pt x="2135" y="2023"/>
                    <a:pt x="2269" y="1089"/>
                    <a:pt x="2169" y="255"/>
                  </a:cubicBezTo>
                  <a:cubicBezTo>
                    <a:pt x="2152" y="84"/>
                    <a:pt x="2012" y="1"/>
                    <a:pt x="18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8637648" y="67938"/>
              <a:ext cx="105151" cy="98500"/>
            </a:xfrm>
            <a:custGeom>
              <a:avLst/>
              <a:gdLst/>
              <a:ahLst/>
              <a:cxnLst/>
              <a:rect l="l" t="t" r="r" b="b"/>
              <a:pathLst>
                <a:path w="3510" h="3288" extrusionOk="0">
                  <a:moveTo>
                    <a:pt x="1215" y="0"/>
                  </a:moveTo>
                  <a:cubicBezTo>
                    <a:pt x="1045" y="0"/>
                    <a:pt x="872" y="49"/>
                    <a:pt x="701" y="159"/>
                  </a:cubicBezTo>
                  <a:cubicBezTo>
                    <a:pt x="0" y="593"/>
                    <a:pt x="67" y="1527"/>
                    <a:pt x="634" y="2027"/>
                  </a:cubicBezTo>
                  <a:cubicBezTo>
                    <a:pt x="1201" y="2594"/>
                    <a:pt x="2068" y="2794"/>
                    <a:pt x="2802" y="3095"/>
                  </a:cubicBezTo>
                  <a:cubicBezTo>
                    <a:pt x="2836" y="3111"/>
                    <a:pt x="2869" y="3120"/>
                    <a:pt x="2898" y="3120"/>
                  </a:cubicBezTo>
                  <a:cubicBezTo>
                    <a:pt x="2927" y="3120"/>
                    <a:pt x="2952" y="3111"/>
                    <a:pt x="2969" y="3095"/>
                  </a:cubicBezTo>
                  <a:cubicBezTo>
                    <a:pt x="2996" y="3229"/>
                    <a:pt x="3094" y="3288"/>
                    <a:pt x="3196" y="3288"/>
                  </a:cubicBezTo>
                  <a:cubicBezTo>
                    <a:pt x="3347" y="3288"/>
                    <a:pt x="3509" y="3160"/>
                    <a:pt x="3469" y="2961"/>
                  </a:cubicBezTo>
                  <a:cubicBezTo>
                    <a:pt x="3354" y="2122"/>
                    <a:pt x="2333" y="0"/>
                    <a:pt x="1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8575701" y="196387"/>
              <a:ext cx="70969" cy="100657"/>
            </a:xfrm>
            <a:custGeom>
              <a:avLst/>
              <a:gdLst/>
              <a:ahLst/>
              <a:cxnLst/>
              <a:rect l="l" t="t" r="r" b="b"/>
              <a:pathLst>
                <a:path w="2369" h="3360" extrusionOk="0">
                  <a:moveTo>
                    <a:pt x="2030" y="1"/>
                  </a:moveTo>
                  <a:cubicBezTo>
                    <a:pt x="1975" y="1"/>
                    <a:pt x="1917" y="16"/>
                    <a:pt x="1868" y="41"/>
                  </a:cubicBezTo>
                  <a:cubicBezTo>
                    <a:pt x="1841" y="27"/>
                    <a:pt x="1807" y="19"/>
                    <a:pt x="1770" y="19"/>
                  </a:cubicBezTo>
                  <a:cubicBezTo>
                    <a:pt x="1719" y="19"/>
                    <a:pt x="1660" y="35"/>
                    <a:pt x="1601" y="74"/>
                  </a:cubicBezTo>
                  <a:cubicBezTo>
                    <a:pt x="1168" y="441"/>
                    <a:pt x="834" y="1175"/>
                    <a:pt x="567" y="1675"/>
                  </a:cubicBezTo>
                  <a:cubicBezTo>
                    <a:pt x="367" y="2076"/>
                    <a:pt x="0" y="2943"/>
                    <a:pt x="534" y="3243"/>
                  </a:cubicBezTo>
                  <a:cubicBezTo>
                    <a:pt x="679" y="3324"/>
                    <a:pt x="828" y="3359"/>
                    <a:pt x="973" y="3359"/>
                  </a:cubicBezTo>
                  <a:cubicBezTo>
                    <a:pt x="1431" y="3359"/>
                    <a:pt x="1858" y="3006"/>
                    <a:pt x="2035" y="2576"/>
                  </a:cubicBezTo>
                  <a:cubicBezTo>
                    <a:pt x="2335" y="1842"/>
                    <a:pt x="2368" y="941"/>
                    <a:pt x="2235" y="174"/>
                  </a:cubicBezTo>
                  <a:cubicBezTo>
                    <a:pt x="2214" y="47"/>
                    <a:pt x="2126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8407831" y="135937"/>
              <a:ext cx="107937" cy="91221"/>
            </a:xfrm>
            <a:custGeom>
              <a:avLst/>
              <a:gdLst/>
              <a:ahLst/>
              <a:cxnLst/>
              <a:rect l="l" t="t" r="r" b="b"/>
              <a:pathLst>
                <a:path w="3603" h="3045" extrusionOk="0">
                  <a:moveTo>
                    <a:pt x="1062" y="0"/>
                  </a:moveTo>
                  <a:cubicBezTo>
                    <a:pt x="936" y="0"/>
                    <a:pt x="814" y="28"/>
                    <a:pt x="701" y="91"/>
                  </a:cubicBezTo>
                  <a:cubicBezTo>
                    <a:pt x="0" y="458"/>
                    <a:pt x="267" y="1492"/>
                    <a:pt x="701" y="1992"/>
                  </a:cubicBezTo>
                  <a:cubicBezTo>
                    <a:pt x="1186" y="2568"/>
                    <a:pt x="2139" y="3006"/>
                    <a:pt x="2935" y="3006"/>
                  </a:cubicBezTo>
                  <a:cubicBezTo>
                    <a:pt x="3015" y="3006"/>
                    <a:pt x="3093" y="3002"/>
                    <a:pt x="3169" y="2993"/>
                  </a:cubicBezTo>
                  <a:cubicBezTo>
                    <a:pt x="3214" y="3026"/>
                    <a:pt x="3277" y="3045"/>
                    <a:pt x="3341" y="3045"/>
                  </a:cubicBezTo>
                  <a:cubicBezTo>
                    <a:pt x="3469" y="3045"/>
                    <a:pt x="3603" y="2971"/>
                    <a:pt x="3603" y="2793"/>
                  </a:cubicBezTo>
                  <a:cubicBezTo>
                    <a:pt x="3603" y="2025"/>
                    <a:pt x="3036" y="1358"/>
                    <a:pt x="2535" y="825"/>
                  </a:cubicBezTo>
                  <a:cubicBezTo>
                    <a:pt x="2211" y="500"/>
                    <a:pt x="1601" y="0"/>
                    <a:pt x="1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8393842" y="257556"/>
              <a:ext cx="62042" cy="109285"/>
            </a:xfrm>
            <a:custGeom>
              <a:avLst/>
              <a:gdLst/>
              <a:ahLst/>
              <a:cxnLst/>
              <a:rect l="l" t="t" r="r" b="b"/>
              <a:pathLst>
                <a:path w="2071" h="3648" extrusionOk="0">
                  <a:moveTo>
                    <a:pt x="934" y="0"/>
                  </a:moveTo>
                  <a:cubicBezTo>
                    <a:pt x="367" y="34"/>
                    <a:pt x="234" y="1201"/>
                    <a:pt x="167" y="1635"/>
                  </a:cubicBezTo>
                  <a:cubicBezTo>
                    <a:pt x="100" y="2269"/>
                    <a:pt x="0" y="3336"/>
                    <a:pt x="767" y="3603"/>
                  </a:cubicBezTo>
                  <a:cubicBezTo>
                    <a:pt x="856" y="3633"/>
                    <a:pt x="937" y="3648"/>
                    <a:pt x="1011" y="3648"/>
                  </a:cubicBezTo>
                  <a:cubicBezTo>
                    <a:pt x="2071" y="3648"/>
                    <a:pt x="1615" y="697"/>
                    <a:pt x="1334" y="167"/>
                  </a:cubicBezTo>
                  <a:cubicBezTo>
                    <a:pt x="1309" y="92"/>
                    <a:pt x="1247" y="54"/>
                    <a:pt x="1189" y="54"/>
                  </a:cubicBezTo>
                  <a:cubicBezTo>
                    <a:pt x="1170" y="54"/>
                    <a:pt x="1151" y="59"/>
                    <a:pt x="1134" y="67"/>
                  </a:cubicBezTo>
                  <a:cubicBezTo>
                    <a:pt x="1068" y="0"/>
                    <a:pt x="1034" y="0"/>
                    <a:pt x="9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8247930" y="217326"/>
              <a:ext cx="101316" cy="74115"/>
            </a:xfrm>
            <a:custGeom>
              <a:avLst/>
              <a:gdLst/>
              <a:ahLst/>
              <a:cxnLst/>
              <a:rect l="l" t="t" r="r" b="b"/>
              <a:pathLst>
                <a:path w="3382" h="2474" extrusionOk="0">
                  <a:moveTo>
                    <a:pt x="1013" y="0"/>
                  </a:moveTo>
                  <a:cubicBezTo>
                    <a:pt x="827" y="0"/>
                    <a:pt x="653" y="63"/>
                    <a:pt x="501" y="209"/>
                  </a:cubicBezTo>
                  <a:cubicBezTo>
                    <a:pt x="1" y="709"/>
                    <a:pt x="168" y="1477"/>
                    <a:pt x="668" y="1844"/>
                  </a:cubicBezTo>
                  <a:cubicBezTo>
                    <a:pt x="1235" y="2277"/>
                    <a:pt x="2036" y="2444"/>
                    <a:pt x="2703" y="2444"/>
                  </a:cubicBezTo>
                  <a:cubicBezTo>
                    <a:pt x="2770" y="2444"/>
                    <a:pt x="2836" y="2411"/>
                    <a:pt x="2870" y="2377"/>
                  </a:cubicBezTo>
                  <a:cubicBezTo>
                    <a:pt x="2914" y="2444"/>
                    <a:pt x="2988" y="2474"/>
                    <a:pt x="3065" y="2474"/>
                  </a:cubicBezTo>
                  <a:cubicBezTo>
                    <a:pt x="3218" y="2474"/>
                    <a:pt x="3381" y="2355"/>
                    <a:pt x="3337" y="2177"/>
                  </a:cubicBezTo>
                  <a:cubicBezTo>
                    <a:pt x="3142" y="1539"/>
                    <a:pt x="1933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8232952" y="330437"/>
              <a:ext cx="58986" cy="116984"/>
            </a:xfrm>
            <a:custGeom>
              <a:avLst/>
              <a:gdLst/>
              <a:ahLst/>
              <a:cxnLst/>
              <a:rect l="l" t="t" r="r" b="b"/>
              <a:pathLst>
                <a:path w="1969" h="3905" extrusionOk="0">
                  <a:moveTo>
                    <a:pt x="1087" y="1"/>
                  </a:moveTo>
                  <a:cubicBezTo>
                    <a:pt x="1024" y="1"/>
                    <a:pt x="960" y="25"/>
                    <a:pt x="901" y="69"/>
                  </a:cubicBezTo>
                  <a:cubicBezTo>
                    <a:pt x="835" y="69"/>
                    <a:pt x="734" y="102"/>
                    <a:pt x="668" y="202"/>
                  </a:cubicBezTo>
                  <a:cubicBezTo>
                    <a:pt x="301" y="736"/>
                    <a:pt x="201" y="1470"/>
                    <a:pt x="134" y="2070"/>
                  </a:cubicBezTo>
                  <a:cubicBezTo>
                    <a:pt x="67" y="2604"/>
                    <a:pt x="1" y="3471"/>
                    <a:pt x="534" y="3805"/>
                  </a:cubicBezTo>
                  <a:cubicBezTo>
                    <a:pt x="650" y="3874"/>
                    <a:pt x="762" y="3905"/>
                    <a:pt x="870" y="3905"/>
                  </a:cubicBezTo>
                  <a:cubicBezTo>
                    <a:pt x="1383" y="3905"/>
                    <a:pt x="1780" y="3212"/>
                    <a:pt x="1835" y="2771"/>
                  </a:cubicBezTo>
                  <a:cubicBezTo>
                    <a:pt x="1969" y="1904"/>
                    <a:pt x="1668" y="903"/>
                    <a:pt x="1302" y="136"/>
                  </a:cubicBezTo>
                  <a:cubicBezTo>
                    <a:pt x="1245" y="42"/>
                    <a:pt x="1168" y="1"/>
                    <a:pt x="10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8067179" y="341311"/>
              <a:ext cx="129836" cy="73815"/>
            </a:xfrm>
            <a:custGeom>
              <a:avLst/>
              <a:gdLst/>
              <a:ahLst/>
              <a:cxnLst/>
              <a:rect l="l" t="t" r="r" b="b"/>
              <a:pathLst>
                <a:path w="4334" h="2464" extrusionOk="0">
                  <a:moveTo>
                    <a:pt x="1418" y="1"/>
                  </a:moveTo>
                  <a:cubicBezTo>
                    <a:pt x="970" y="1"/>
                    <a:pt x="599" y="189"/>
                    <a:pt x="431" y="673"/>
                  </a:cubicBezTo>
                  <a:cubicBezTo>
                    <a:pt x="0" y="1807"/>
                    <a:pt x="1527" y="2463"/>
                    <a:pt x="2811" y="2463"/>
                  </a:cubicBezTo>
                  <a:cubicBezTo>
                    <a:pt x="3416" y="2463"/>
                    <a:pt x="3967" y="2317"/>
                    <a:pt x="4234" y="2008"/>
                  </a:cubicBezTo>
                  <a:cubicBezTo>
                    <a:pt x="4334" y="1874"/>
                    <a:pt x="4267" y="1674"/>
                    <a:pt x="4134" y="1574"/>
                  </a:cubicBezTo>
                  <a:cubicBezTo>
                    <a:pt x="3723" y="889"/>
                    <a:pt x="2389" y="1"/>
                    <a:pt x="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8112052" y="482671"/>
              <a:ext cx="76961" cy="108776"/>
            </a:xfrm>
            <a:custGeom>
              <a:avLst/>
              <a:gdLst/>
              <a:ahLst/>
              <a:cxnLst/>
              <a:rect l="l" t="t" r="r" b="b"/>
              <a:pathLst>
                <a:path w="2569" h="3631" extrusionOk="0">
                  <a:moveTo>
                    <a:pt x="389" y="0"/>
                  </a:moveTo>
                  <a:cubicBezTo>
                    <a:pt x="208" y="0"/>
                    <a:pt x="73" y="190"/>
                    <a:pt x="100" y="358"/>
                  </a:cubicBezTo>
                  <a:cubicBezTo>
                    <a:pt x="67" y="391"/>
                    <a:pt x="67" y="424"/>
                    <a:pt x="34" y="491"/>
                  </a:cubicBezTo>
                  <a:cubicBezTo>
                    <a:pt x="0" y="1091"/>
                    <a:pt x="267" y="1825"/>
                    <a:pt x="501" y="2359"/>
                  </a:cubicBezTo>
                  <a:cubicBezTo>
                    <a:pt x="661" y="2840"/>
                    <a:pt x="1007" y="3630"/>
                    <a:pt x="1627" y="3630"/>
                  </a:cubicBezTo>
                  <a:cubicBezTo>
                    <a:pt x="1651" y="3630"/>
                    <a:pt x="1676" y="3629"/>
                    <a:pt x="1702" y="3627"/>
                  </a:cubicBezTo>
                  <a:cubicBezTo>
                    <a:pt x="2469" y="3560"/>
                    <a:pt x="2569" y="2659"/>
                    <a:pt x="2335" y="2059"/>
                  </a:cubicBezTo>
                  <a:cubicBezTo>
                    <a:pt x="1968" y="1292"/>
                    <a:pt x="1268" y="424"/>
                    <a:pt x="501" y="24"/>
                  </a:cubicBezTo>
                  <a:cubicBezTo>
                    <a:pt x="462" y="7"/>
                    <a:pt x="425" y="0"/>
                    <a:pt x="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7994148" y="541833"/>
              <a:ext cx="103593" cy="72228"/>
            </a:xfrm>
            <a:custGeom>
              <a:avLst/>
              <a:gdLst/>
              <a:ahLst/>
              <a:cxnLst/>
              <a:rect l="l" t="t" r="r" b="b"/>
              <a:pathLst>
                <a:path w="3458" h="2411" extrusionOk="0">
                  <a:moveTo>
                    <a:pt x="2635" y="0"/>
                  </a:moveTo>
                  <a:cubicBezTo>
                    <a:pt x="2331" y="0"/>
                    <a:pt x="2006" y="56"/>
                    <a:pt x="1868" y="84"/>
                  </a:cubicBezTo>
                  <a:cubicBezTo>
                    <a:pt x="1068" y="251"/>
                    <a:pt x="0" y="617"/>
                    <a:pt x="34" y="1585"/>
                  </a:cubicBezTo>
                  <a:cubicBezTo>
                    <a:pt x="56" y="2190"/>
                    <a:pt x="357" y="2410"/>
                    <a:pt x="767" y="2410"/>
                  </a:cubicBezTo>
                  <a:cubicBezTo>
                    <a:pt x="1602" y="2410"/>
                    <a:pt x="2890" y="1498"/>
                    <a:pt x="3203" y="1051"/>
                  </a:cubicBezTo>
                  <a:cubicBezTo>
                    <a:pt x="3303" y="884"/>
                    <a:pt x="3203" y="718"/>
                    <a:pt x="3069" y="684"/>
                  </a:cubicBezTo>
                  <a:cubicBezTo>
                    <a:pt x="3136" y="651"/>
                    <a:pt x="3169" y="617"/>
                    <a:pt x="3203" y="584"/>
                  </a:cubicBezTo>
                  <a:cubicBezTo>
                    <a:pt x="3457" y="114"/>
                    <a:pt x="3067" y="0"/>
                    <a:pt x="2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8060080" y="655214"/>
              <a:ext cx="124533" cy="86367"/>
            </a:xfrm>
            <a:custGeom>
              <a:avLst/>
              <a:gdLst/>
              <a:ahLst/>
              <a:cxnLst/>
              <a:rect l="l" t="t" r="r" b="b"/>
              <a:pathLst>
                <a:path w="4157" h="2883" extrusionOk="0">
                  <a:moveTo>
                    <a:pt x="466" y="1"/>
                  </a:moveTo>
                  <a:cubicBezTo>
                    <a:pt x="455" y="1"/>
                    <a:pt x="445" y="1"/>
                    <a:pt x="434" y="1"/>
                  </a:cubicBezTo>
                  <a:cubicBezTo>
                    <a:pt x="234" y="1"/>
                    <a:pt x="134" y="202"/>
                    <a:pt x="168" y="335"/>
                  </a:cubicBezTo>
                  <a:cubicBezTo>
                    <a:pt x="68" y="402"/>
                    <a:pt x="1" y="502"/>
                    <a:pt x="68" y="635"/>
                  </a:cubicBezTo>
                  <a:cubicBezTo>
                    <a:pt x="262" y="1248"/>
                    <a:pt x="1410" y="2883"/>
                    <a:pt x="2347" y="2883"/>
                  </a:cubicBezTo>
                  <a:cubicBezTo>
                    <a:pt x="2532" y="2883"/>
                    <a:pt x="2710" y="2819"/>
                    <a:pt x="2870" y="2670"/>
                  </a:cubicBezTo>
                  <a:cubicBezTo>
                    <a:pt x="4157" y="1515"/>
                    <a:pt x="1461" y="1"/>
                    <a:pt x="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7973149" y="700567"/>
              <a:ext cx="92958" cy="72767"/>
            </a:xfrm>
            <a:custGeom>
              <a:avLst/>
              <a:gdLst/>
              <a:ahLst/>
              <a:cxnLst/>
              <a:rect l="l" t="t" r="r" b="b"/>
              <a:pathLst>
                <a:path w="3103" h="2429" extrusionOk="0">
                  <a:moveTo>
                    <a:pt x="2718" y="1"/>
                  </a:moveTo>
                  <a:cubicBezTo>
                    <a:pt x="2684" y="1"/>
                    <a:pt x="2645" y="8"/>
                    <a:pt x="2603" y="22"/>
                  </a:cubicBezTo>
                  <a:cubicBezTo>
                    <a:pt x="2102" y="222"/>
                    <a:pt x="1502" y="189"/>
                    <a:pt x="1001" y="422"/>
                  </a:cubicBezTo>
                  <a:cubicBezTo>
                    <a:pt x="434" y="689"/>
                    <a:pt x="1" y="1323"/>
                    <a:pt x="101" y="1923"/>
                  </a:cubicBezTo>
                  <a:cubicBezTo>
                    <a:pt x="185" y="2302"/>
                    <a:pt x="535" y="2429"/>
                    <a:pt x="890" y="2429"/>
                  </a:cubicBezTo>
                  <a:cubicBezTo>
                    <a:pt x="1098" y="2429"/>
                    <a:pt x="1308" y="2385"/>
                    <a:pt x="1468" y="2324"/>
                  </a:cubicBezTo>
                  <a:cubicBezTo>
                    <a:pt x="2169" y="2057"/>
                    <a:pt x="2669" y="1423"/>
                    <a:pt x="2936" y="722"/>
                  </a:cubicBezTo>
                  <a:cubicBezTo>
                    <a:pt x="2970" y="656"/>
                    <a:pt x="3003" y="622"/>
                    <a:pt x="3036" y="589"/>
                  </a:cubicBezTo>
                  <a:cubicBezTo>
                    <a:pt x="3103" y="456"/>
                    <a:pt x="3036" y="289"/>
                    <a:pt x="2936" y="222"/>
                  </a:cubicBezTo>
                  <a:cubicBezTo>
                    <a:pt x="2910" y="91"/>
                    <a:pt x="2843" y="1"/>
                    <a:pt x="2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8035666" y="770962"/>
              <a:ext cx="91400" cy="114438"/>
            </a:xfrm>
            <a:custGeom>
              <a:avLst/>
              <a:gdLst/>
              <a:ahLst/>
              <a:cxnLst/>
              <a:rect l="l" t="t" r="r" b="b"/>
              <a:pathLst>
                <a:path w="3051" h="3820" extrusionOk="0">
                  <a:moveTo>
                    <a:pt x="897" y="1"/>
                  </a:moveTo>
                  <a:cubicBezTo>
                    <a:pt x="803" y="1"/>
                    <a:pt x="724" y="58"/>
                    <a:pt x="682" y="140"/>
                  </a:cubicBezTo>
                  <a:cubicBezTo>
                    <a:pt x="582" y="140"/>
                    <a:pt x="516" y="207"/>
                    <a:pt x="449" y="307"/>
                  </a:cubicBezTo>
                  <a:cubicBezTo>
                    <a:pt x="138" y="1178"/>
                    <a:pt x="1" y="3819"/>
                    <a:pt x="1391" y="3819"/>
                  </a:cubicBezTo>
                  <a:cubicBezTo>
                    <a:pt x="1491" y="3819"/>
                    <a:pt x="1600" y="3805"/>
                    <a:pt x="1716" y="3776"/>
                  </a:cubicBezTo>
                  <a:cubicBezTo>
                    <a:pt x="3051" y="3443"/>
                    <a:pt x="1616" y="574"/>
                    <a:pt x="1083" y="74"/>
                  </a:cubicBezTo>
                  <a:cubicBezTo>
                    <a:pt x="1019" y="23"/>
                    <a:pt x="955" y="1"/>
                    <a:pt x="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8357866" y="-21239"/>
              <a:ext cx="718531" cy="965410"/>
            </a:xfrm>
            <a:custGeom>
              <a:avLst/>
              <a:gdLst/>
              <a:ahLst/>
              <a:cxnLst/>
              <a:rect l="l" t="t" r="r" b="b"/>
              <a:pathLst>
                <a:path w="23985" h="32226" extrusionOk="0">
                  <a:moveTo>
                    <a:pt x="22483" y="1"/>
                  </a:moveTo>
                  <a:cubicBezTo>
                    <a:pt x="22350" y="3136"/>
                    <a:pt x="19814" y="6072"/>
                    <a:pt x="17713" y="7940"/>
                  </a:cubicBezTo>
                  <a:cubicBezTo>
                    <a:pt x="12809" y="12143"/>
                    <a:pt x="6872" y="14711"/>
                    <a:pt x="2435" y="19581"/>
                  </a:cubicBezTo>
                  <a:cubicBezTo>
                    <a:pt x="1601" y="20515"/>
                    <a:pt x="0" y="22750"/>
                    <a:pt x="2302" y="23084"/>
                  </a:cubicBezTo>
                  <a:cubicBezTo>
                    <a:pt x="2370" y="23096"/>
                    <a:pt x="2440" y="23102"/>
                    <a:pt x="2514" y="23102"/>
                  </a:cubicBezTo>
                  <a:cubicBezTo>
                    <a:pt x="3843" y="23102"/>
                    <a:pt x="5987" y="21179"/>
                    <a:pt x="6872" y="20515"/>
                  </a:cubicBezTo>
                  <a:cubicBezTo>
                    <a:pt x="10341" y="17713"/>
                    <a:pt x="13143" y="13510"/>
                    <a:pt x="17112" y="11442"/>
                  </a:cubicBezTo>
                  <a:lnTo>
                    <a:pt x="17112" y="11442"/>
                  </a:lnTo>
                  <a:cubicBezTo>
                    <a:pt x="16779" y="12009"/>
                    <a:pt x="16312" y="12576"/>
                    <a:pt x="15945" y="13177"/>
                  </a:cubicBezTo>
                  <a:cubicBezTo>
                    <a:pt x="13843" y="15979"/>
                    <a:pt x="11875" y="18881"/>
                    <a:pt x="9774" y="21816"/>
                  </a:cubicBezTo>
                  <a:cubicBezTo>
                    <a:pt x="8606" y="23317"/>
                    <a:pt x="7572" y="25052"/>
                    <a:pt x="6405" y="26686"/>
                  </a:cubicBezTo>
                  <a:cubicBezTo>
                    <a:pt x="5683" y="27813"/>
                    <a:pt x="4710" y="29265"/>
                    <a:pt x="5980" y="29265"/>
                  </a:cubicBezTo>
                  <a:cubicBezTo>
                    <a:pt x="6176" y="29265"/>
                    <a:pt x="6426" y="29231"/>
                    <a:pt x="6738" y="29155"/>
                  </a:cubicBezTo>
                  <a:cubicBezTo>
                    <a:pt x="9073" y="28688"/>
                    <a:pt x="11408" y="24585"/>
                    <a:pt x="12676" y="22717"/>
                  </a:cubicBezTo>
                  <a:cubicBezTo>
                    <a:pt x="14444" y="19948"/>
                    <a:pt x="17613" y="15645"/>
                    <a:pt x="19448" y="13177"/>
                  </a:cubicBezTo>
                  <a:lnTo>
                    <a:pt x="19448" y="13177"/>
                  </a:lnTo>
                  <a:cubicBezTo>
                    <a:pt x="18647" y="16212"/>
                    <a:pt x="17112" y="19114"/>
                    <a:pt x="15845" y="21916"/>
                  </a:cubicBezTo>
                  <a:cubicBezTo>
                    <a:pt x="14911" y="23784"/>
                    <a:pt x="9874" y="30556"/>
                    <a:pt x="11742" y="32157"/>
                  </a:cubicBezTo>
                  <a:cubicBezTo>
                    <a:pt x="11854" y="32203"/>
                    <a:pt x="11970" y="32225"/>
                    <a:pt x="12088" y="32225"/>
                  </a:cubicBezTo>
                  <a:cubicBezTo>
                    <a:pt x="13756" y="32225"/>
                    <a:pt x="15929" y="27842"/>
                    <a:pt x="17112" y="25786"/>
                  </a:cubicBezTo>
                  <a:cubicBezTo>
                    <a:pt x="18647" y="22984"/>
                    <a:pt x="20115" y="20082"/>
                    <a:pt x="21049" y="17079"/>
                  </a:cubicBezTo>
                  <a:cubicBezTo>
                    <a:pt x="22316" y="12876"/>
                    <a:pt x="23984" y="5938"/>
                    <a:pt x="23284" y="1502"/>
                  </a:cubicBezTo>
                  <a:lnTo>
                    <a:pt x="22483" y="1"/>
                  </a:ln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8957392" y="26354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8920427" y="339484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8871450" y="355480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8829482" y="43342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8787515" y="45139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34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8776521" y="525327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8729581" y="541324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8721583" y="61426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8677609" y="62226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8679616" y="680227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8627643" y="690202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8627643" y="748166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8582680" y="75316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8569680" y="808137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8530738" y="824103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8889453" y="25255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8829482" y="305514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8771549" y="310517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8750550" y="36048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8682611" y="36845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8674613" y="41742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8619645" y="423419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8616650" y="48336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701" y="535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8559705" y="472396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8553714" y="530330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8493743" y="52733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8501741" y="58529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8446803" y="569302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8422809" y="630261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701" y="501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8947416" y="41242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8952389" y="486385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0"/>
                    <a:pt x="334" y="500"/>
                  </a:cubicBezTo>
                  <a:cubicBezTo>
                    <a:pt x="668" y="500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8902424" y="506366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34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8912429" y="580296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1" y="1"/>
                    <a:pt x="1" y="534"/>
                    <a:pt x="367" y="534"/>
                  </a:cubicBezTo>
                  <a:cubicBezTo>
                    <a:pt x="701" y="534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8863452" y="601294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8876452" y="66123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8821484" y="680227"/>
              <a:ext cx="20042" cy="15009"/>
            </a:xfrm>
            <a:custGeom>
              <a:avLst/>
              <a:gdLst/>
              <a:ahLst/>
              <a:cxnLst/>
              <a:rect l="l" t="t" r="r" b="b"/>
              <a:pathLst>
                <a:path w="669" h="501" extrusionOk="0">
                  <a:moveTo>
                    <a:pt x="335" y="0"/>
                  </a:moveTo>
                  <a:cubicBezTo>
                    <a:pt x="1" y="0"/>
                    <a:pt x="1" y="501"/>
                    <a:pt x="335" y="501"/>
                  </a:cubicBezTo>
                  <a:cubicBezTo>
                    <a:pt x="668" y="501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8831489" y="74217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8781524" y="74517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1"/>
                  </a:moveTo>
                  <a:cubicBezTo>
                    <a:pt x="1" y="1"/>
                    <a:pt x="1" y="534"/>
                    <a:pt x="368" y="534"/>
                  </a:cubicBezTo>
                  <a:cubicBezTo>
                    <a:pt x="701" y="534"/>
                    <a:pt x="701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8784519" y="82110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8732577" y="826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8718588" y="900040"/>
              <a:ext cx="21000" cy="15039"/>
            </a:xfrm>
            <a:custGeom>
              <a:avLst/>
              <a:gdLst/>
              <a:ahLst/>
              <a:cxnLst/>
              <a:rect l="l" t="t" r="r" b="b"/>
              <a:pathLst>
                <a:path w="701" h="502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8967397" y="357457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0" y="1"/>
                    <a:pt x="0" y="535"/>
                    <a:pt x="367" y="535"/>
                  </a:cubicBezTo>
                  <a:cubicBezTo>
                    <a:pt x="701" y="535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8947416" y="195608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0"/>
                    <a:pt x="334" y="500"/>
                  </a:cubicBezTo>
                  <a:cubicBezTo>
                    <a:pt x="667" y="500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9017362" y="226582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8996363" y="147619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701" y="535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9023353" y="11964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2"/>
          <p:cNvGrpSpPr/>
          <p:nvPr/>
        </p:nvGrpSpPr>
        <p:grpSpPr>
          <a:xfrm rot="-5400000" flipH="1">
            <a:off x="5611844" y="-217762"/>
            <a:ext cx="1007000" cy="841746"/>
            <a:chOff x="3579657" y="4246288"/>
            <a:chExt cx="1007000" cy="841746"/>
          </a:xfrm>
        </p:grpSpPr>
        <p:sp>
          <p:nvSpPr>
            <p:cNvPr id="416" name="Google Shape;416;p2"/>
            <p:cNvSpPr/>
            <p:nvPr/>
          </p:nvSpPr>
          <p:spPr>
            <a:xfrm>
              <a:off x="4009156" y="4502305"/>
              <a:ext cx="66985" cy="52006"/>
            </a:xfrm>
            <a:custGeom>
              <a:avLst/>
              <a:gdLst/>
              <a:ahLst/>
              <a:cxnLst/>
              <a:rect l="l" t="t" r="r" b="b"/>
              <a:pathLst>
                <a:path w="2236" h="1736" extrusionOk="0">
                  <a:moveTo>
                    <a:pt x="1101" y="1"/>
                  </a:moveTo>
                  <a:cubicBezTo>
                    <a:pt x="0" y="1"/>
                    <a:pt x="0" y="1736"/>
                    <a:pt x="1101" y="1736"/>
                  </a:cubicBezTo>
                  <a:cubicBezTo>
                    <a:pt x="2235" y="1736"/>
                    <a:pt x="2235" y="1"/>
                    <a:pt x="1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4169028" y="4467347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9" y="1735"/>
                    <a:pt x="2269" y="0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4273931" y="4614248"/>
              <a:ext cx="68004" cy="51976"/>
            </a:xfrm>
            <a:custGeom>
              <a:avLst/>
              <a:gdLst/>
              <a:ahLst/>
              <a:cxnLst/>
              <a:rect l="l" t="t" r="r" b="b"/>
              <a:pathLst>
                <a:path w="2270" h="1735" extrusionOk="0">
                  <a:moveTo>
                    <a:pt x="1135" y="0"/>
                  </a:moveTo>
                  <a:cubicBezTo>
                    <a:pt x="1" y="0"/>
                    <a:pt x="1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4434821" y="4579260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9" y="1735"/>
                    <a:pt x="2269" y="0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4483768" y="4719152"/>
              <a:ext cx="68004" cy="52006"/>
            </a:xfrm>
            <a:custGeom>
              <a:avLst/>
              <a:gdLst/>
              <a:ahLst/>
              <a:cxnLst/>
              <a:rect l="l" t="t" r="r" b="b"/>
              <a:pathLst>
                <a:path w="2270" h="1736" extrusionOk="0">
                  <a:moveTo>
                    <a:pt x="1135" y="1"/>
                  </a:moveTo>
                  <a:cubicBezTo>
                    <a:pt x="1" y="1"/>
                    <a:pt x="1" y="1735"/>
                    <a:pt x="1135" y="1735"/>
                  </a:cubicBezTo>
                  <a:cubicBezTo>
                    <a:pt x="2269" y="1735"/>
                    <a:pt x="2269" y="1"/>
                    <a:pt x="1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682270" y="4246288"/>
              <a:ext cx="904387" cy="841746"/>
            </a:xfrm>
            <a:custGeom>
              <a:avLst/>
              <a:gdLst/>
              <a:ahLst/>
              <a:cxnLst/>
              <a:rect l="l" t="t" r="r" b="b"/>
              <a:pathLst>
                <a:path w="30189" h="28098" extrusionOk="0">
                  <a:moveTo>
                    <a:pt x="27654" y="1"/>
                  </a:moveTo>
                  <a:lnTo>
                    <a:pt x="27654" y="1"/>
                  </a:lnTo>
                  <a:cubicBezTo>
                    <a:pt x="22517" y="368"/>
                    <a:pt x="16379" y="1468"/>
                    <a:pt x="12977" y="5138"/>
                  </a:cubicBezTo>
                  <a:cubicBezTo>
                    <a:pt x="11642" y="3870"/>
                    <a:pt x="10875" y="2069"/>
                    <a:pt x="9741" y="768"/>
                  </a:cubicBezTo>
                  <a:cubicBezTo>
                    <a:pt x="6505" y="4404"/>
                    <a:pt x="4904" y="7506"/>
                    <a:pt x="4304" y="12309"/>
                  </a:cubicBezTo>
                  <a:cubicBezTo>
                    <a:pt x="3070" y="11976"/>
                    <a:pt x="2636" y="11209"/>
                    <a:pt x="668" y="9841"/>
                  </a:cubicBezTo>
                  <a:lnTo>
                    <a:pt x="668" y="9841"/>
                  </a:lnTo>
                  <a:cubicBezTo>
                    <a:pt x="1" y="13377"/>
                    <a:pt x="1735" y="19248"/>
                    <a:pt x="7306" y="23851"/>
                  </a:cubicBezTo>
                  <a:cubicBezTo>
                    <a:pt x="9275" y="26312"/>
                    <a:pt x="13384" y="28098"/>
                    <a:pt x="16996" y="28098"/>
                  </a:cubicBezTo>
                  <a:cubicBezTo>
                    <a:pt x="18525" y="28098"/>
                    <a:pt x="19965" y="27778"/>
                    <a:pt x="21116" y="27053"/>
                  </a:cubicBezTo>
                  <a:cubicBezTo>
                    <a:pt x="20182" y="25953"/>
                    <a:pt x="18814" y="25152"/>
                    <a:pt x="17680" y="24218"/>
                  </a:cubicBezTo>
                  <a:cubicBezTo>
                    <a:pt x="22850" y="23184"/>
                    <a:pt x="28488" y="21516"/>
                    <a:pt x="30189" y="16079"/>
                  </a:cubicBezTo>
                  <a:cubicBezTo>
                    <a:pt x="28955" y="15745"/>
                    <a:pt x="27387" y="15645"/>
                    <a:pt x="26286" y="14911"/>
                  </a:cubicBezTo>
                  <a:cubicBezTo>
                    <a:pt x="28354" y="10842"/>
                    <a:pt x="28988" y="4671"/>
                    <a:pt x="27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3579657" y="4381465"/>
              <a:ext cx="817960" cy="704930"/>
            </a:xfrm>
            <a:custGeom>
              <a:avLst/>
              <a:gdLst/>
              <a:ahLst/>
              <a:cxnLst/>
              <a:rect l="l" t="t" r="r" b="b"/>
              <a:pathLst>
                <a:path w="27304" h="23531" extrusionOk="0">
                  <a:moveTo>
                    <a:pt x="26708" y="0"/>
                  </a:moveTo>
                  <a:cubicBezTo>
                    <a:pt x="26616" y="0"/>
                    <a:pt x="26524" y="39"/>
                    <a:pt x="26447" y="132"/>
                  </a:cubicBezTo>
                  <a:cubicBezTo>
                    <a:pt x="20676" y="7137"/>
                    <a:pt x="15372" y="15076"/>
                    <a:pt x="7500" y="19846"/>
                  </a:cubicBezTo>
                  <a:cubicBezTo>
                    <a:pt x="5298" y="21181"/>
                    <a:pt x="2963" y="22181"/>
                    <a:pt x="495" y="22715"/>
                  </a:cubicBezTo>
                  <a:cubicBezTo>
                    <a:pt x="1" y="22808"/>
                    <a:pt x="164" y="23530"/>
                    <a:pt x="589" y="23530"/>
                  </a:cubicBezTo>
                  <a:cubicBezTo>
                    <a:pt x="623" y="23530"/>
                    <a:pt x="658" y="23525"/>
                    <a:pt x="695" y="23516"/>
                  </a:cubicBezTo>
                  <a:cubicBezTo>
                    <a:pt x="9935" y="21514"/>
                    <a:pt x="16606" y="13709"/>
                    <a:pt x="22244" y="6704"/>
                  </a:cubicBezTo>
                  <a:cubicBezTo>
                    <a:pt x="23845" y="4702"/>
                    <a:pt x="25413" y="2701"/>
                    <a:pt x="27047" y="733"/>
                  </a:cubicBezTo>
                  <a:cubicBezTo>
                    <a:pt x="27303" y="425"/>
                    <a:pt x="27009" y="0"/>
                    <a:pt x="26708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4189966" y="4386347"/>
              <a:ext cx="263776" cy="238072"/>
            </a:xfrm>
            <a:custGeom>
              <a:avLst/>
              <a:gdLst/>
              <a:ahLst/>
              <a:cxnLst/>
              <a:rect l="l" t="t" r="r" b="b"/>
              <a:pathLst>
                <a:path w="8805" h="7947" extrusionOk="0">
                  <a:moveTo>
                    <a:pt x="1751" y="1"/>
                  </a:moveTo>
                  <a:cubicBezTo>
                    <a:pt x="1591" y="1"/>
                    <a:pt x="1442" y="92"/>
                    <a:pt x="1403" y="303"/>
                  </a:cubicBezTo>
                  <a:cubicBezTo>
                    <a:pt x="936" y="2671"/>
                    <a:pt x="1103" y="5173"/>
                    <a:pt x="135" y="7441"/>
                  </a:cubicBezTo>
                  <a:cubicBezTo>
                    <a:pt x="1" y="7737"/>
                    <a:pt x="300" y="7946"/>
                    <a:pt x="578" y="7946"/>
                  </a:cubicBezTo>
                  <a:cubicBezTo>
                    <a:pt x="645" y="7946"/>
                    <a:pt x="711" y="7934"/>
                    <a:pt x="769" y="7908"/>
                  </a:cubicBezTo>
                  <a:cubicBezTo>
                    <a:pt x="3237" y="6774"/>
                    <a:pt x="6039" y="6407"/>
                    <a:pt x="8408" y="4939"/>
                  </a:cubicBezTo>
                  <a:cubicBezTo>
                    <a:pt x="8805" y="4713"/>
                    <a:pt x="8551" y="4148"/>
                    <a:pt x="8199" y="4148"/>
                  </a:cubicBezTo>
                  <a:cubicBezTo>
                    <a:pt x="8137" y="4148"/>
                    <a:pt x="8072" y="4166"/>
                    <a:pt x="8008" y="4206"/>
                  </a:cubicBezTo>
                  <a:cubicBezTo>
                    <a:pt x="5925" y="5496"/>
                    <a:pt x="3483" y="5935"/>
                    <a:pt x="1245" y="6816"/>
                  </a:cubicBezTo>
                  <a:lnTo>
                    <a:pt x="1245" y="6816"/>
                  </a:lnTo>
                  <a:cubicBezTo>
                    <a:pt x="1872" y="4766"/>
                    <a:pt x="1794" y="2613"/>
                    <a:pt x="2203" y="536"/>
                  </a:cubicBezTo>
                  <a:cubicBezTo>
                    <a:pt x="2264" y="214"/>
                    <a:pt x="1995" y="1"/>
                    <a:pt x="1751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4058343" y="4475345"/>
              <a:ext cx="296190" cy="306345"/>
            </a:xfrm>
            <a:custGeom>
              <a:avLst/>
              <a:gdLst/>
              <a:ahLst/>
              <a:cxnLst/>
              <a:rect l="l" t="t" r="r" b="b"/>
              <a:pathLst>
                <a:path w="9887" h="10226" extrusionOk="0">
                  <a:moveTo>
                    <a:pt x="752" y="0"/>
                  </a:moveTo>
                  <a:cubicBezTo>
                    <a:pt x="543" y="0"/>
                    <a:pt x="343" y="134"/>
                    <a:pt x="360" y="401"/>
                  </a:cubicBezTo>
                  <a:cubicBezTo>
                    <a:pt x="460" y="3503"/>
                    <a:pt x="593" y="6638"/>
                    <a:pt x="59" y="9707"/>
                  </a:cubicBezTo>
                  <a:cubicBezTo>
                    <a:pt x="1" y="9941"/>
                    <a:pt x="173" y="10226"/>
                    <a:pt x="440" y="10226"/>
                  </a:cubicBezTo>
                  <a:cubicBezTo>
                    <a:pt x="478" y="10226"/>
                    <a:pt x="518" y="10220"/>
                    <a:pt x="560" y="10208"/>
                  </a:cubicBezTo>
                  <a:cubicBezTo>
                    <a:pt x="3462" y="9240"/>
                    <a:pt x="6497" y="8940"/>
                    <a:pt x="9433" y="8039"/>
                  </a:cubicBezTo>
                  <a:cubicBezTo>
                    <a:pt x="9886" y="7888"/>
                    <a:pt x="9737" y="7216"/>
                    <a:pt x="9332" y="7216"/>
                  </a:cubicBezTo>
                  <a:cubicBezTo>
                    <a:pt x="9290" y="7216"/>
                    <a:pt x="9246" y="7223"/>
                    <a:pt x="9199" y="7239"/>
                  </a:cubicBezTo>
                  <a:cubicBezTo>
                    <a:pt x="6513" y="8073"/>
                    <a:pt x="3684" y="8392"/>
                    <a:pt x="976" y="9202"/>
                  </a:cubicBezTo>
                  <a:lnTo>
                    <a:pt x="976" y="9202"/>
                  </a:lnTo>
                  <a:cubicBezTo>
                    <a:pt x="1407" y="6292"/>
                    <a:pt x="1286" y="3332"/>
                    <a:pt x="1194" y="401"/>
                  </a:cubicBezTo>
                  <a:cubicBezTo>
                    <a:pt x="1177" y="134"/>
                    <a:pt x="960" y="0"/>
                    <a:pt x="752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3910423" y="4490263"/>
              <a:ext cx="447505" cy="405894"/>
            </a:xfrm>
            <a:custGeom>
              <a:avLst/>
              <a:gdLst/>
              <a:ahLst/>
              <a:cxnLst/>
              <a:rect l="l" t="t" r="r" b="b"/>
              <a:pathLst>
                <a:path w="14938" h="13549" extrusionOk="0">
                  <a:moveTo>
                    <a:pt x="513" y="1"/>
                  </a:moveTo>
                  <a:cubicBezTo>
                    <a:pt x="269" y="1"/>
                    <a:pt x="0" y="214"/>
                    <a:pt x="61" y="536"/>
                  </a:cubicBezTo>
                  <a:cubicBezTo>
                    <a:pt x="928" y="4673"/>
                    <a:pt x="861" y="8942"/>
                    <a:pt x="1061" y="13145"/>
                  </a:cubicBezTo>
                  <a:cubicBezTo>
                    <a:pt x="1061" y="13333"/>
                    <a:pt x="1207" y="13549"/>
                    <a:pt x="1444" y="13549"/>
                  </a:cubicBezTo>
                  <a:cubicBezTo>
                    <a:pt x="1461" y="13549"/>
                    <a:pt x="1478" y="13548"/>
                    <a:pt x="1495" y="13546"/>
                  </a:cubicBezTo>
                  <a:cubicBezTo>
                    <a:pt x="3429" y="13364"/>
                    <a:pt x="5378" y="13306"/>
                    <a:pt x="7330" y="13306"/>
                  </a:cubicBezTo>
                  <a:cubicBezTo>
                    <a:pt x="9687" y="13306"/>
                    <a:pt x="12051" y="13391"/>
                    <a:pt x="14404" y="13446"/>
                  </a:cubicBezTo>
                  <a:cubicBezTo>
                    <a:pt x="14938" y="13446"/>
                    <a:pt x="14938" y="12612"/>
                    <a:pt x="14404" y="12612"/>
                  </a:cubicBezTo>
                  <a:cubicBezTo>
                    <a:pt x="12123" y="12541"/>
                    <a:pt x="9832" y="12461"/>
                    <a:pt x="7546" y="12461"/>
                  </a:cubicBezTo>
                  <a:cubicBezTo>
                    <a:pt x="5649" y="12461"/>
                    <a:pt x="3755" y="12516"/>
                    <a:pt x="1874" y="12678"/>
                  </a:cubicBezTo>
                  <a:lnTo>
                    <a:pt x="1874" y="12678"/>
                  </a:lnTo>
                  <a:cubicBezTo>
                    <a:pt x="1699" y="8531"/>
                    <a:pt x="1729" y="4386"/>
                    <a:pt x="861" y="303"/>
                  </a:cubicBezTo>
                  <a:cubicBezTo>
                    <a:pt x="822" y="92"/>
                    <a:pt x="672" y="1"/>
                    <a:pt x="513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3830293" y="4714539"/>
              <a:ext cx="315872" cy="302691"/>
            </a:xfrm>
            <a:custGeom>
              <a:avLst/>
              <a:gdLst/>
              <a:ahLst/>
              <a:cxnLst/>
              <a:rect l="l" t="t" r="r" b="b"/>
              <a:pathLst>
                <a:path w="10544" h="10104" extrusionOk="0">
                  <a:moveTo>
                    <a:pt x="515" y="0"/>
                  </a:moveTo>
                  <a:cubicBezTo>
                    <a:pt x="261" y="0"/>
                    <a:pt x="0" y="201"/>
                    <a:pt x="100" y="521"/>
                  </a:cubicBezTo>
                  <a:cubicBezTo>
                    <a:pt x="734" y="2957"/>
                    <a:pt x="968" y="5458"/>
                    <a:pt x="1101" y="7960"/>
                  </a:cubicBezTo>
                  <a:cubicBezTo>
                    <a:pt x="1101" y="8127"/>
                    <a:pt x="1234" y="8294"/>
                    <a:pt x="1401" y="8360"/>
                  </a:cubicBezTo>
                  <a:cubicBezTo>
                    <a:pt x="4137" y="9228"/>
                    <a:pt x="7039" y="9461"/>
                    <a:pt x="9841" y="10095"/>
                  </a:cubicBezTo>
                  <a:cubicBezTo>
                    <a:pt x="9870" y="10101"/>
                    <a:pt x="9898" y="10104"/>
                    <a:pt x="9926" y="10104"/>
                  </a:cubicBezTo>
                  <a:cubicBezTo>
                    <a:pt x="10366" y="10104"/>
                    <a:pt x="10543" y="9389"/>
                    <a:pt x="10041" y="9294"/>
                  </a:cubicBezTo>
                  <a:cubicBezTo>
                    <a:pt x="7335" y="8682"/>
                    <a:pt x="4568" y="8444"/>
                    <a:pt x="1918" y="7647"/>
                  </a:cubicBezTo>
                  <a:lnTo>
                    <a:pt x="1918" y="7647"/>
                  </a:lnTo>
                  <a:cubicBezTo>
                    <a:pt x="1780" y="5152"/>
                    <a:pt x="1509" y="2689"/>
                    <a:pt x="901" y="288"/>
                  </a:cubicBezTo>
                  <a:cubicBezTo>
                    <a:pt x="848" y="88"/>
                    <a:pt x="683" y="0"/>
                    <a:pt x="515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4387132" y="4769447"/>
              <a:ext cx="30437" cy="21330"/>
            </a:xfrm>
            <a:custGeom>
              <a:avLst/>
              <a:gdLst/>
              <a:ahLst/>
              <a:cxnLst/>
              <a:rect l="l" t="t" r="r" b="b"/>
              <a:pathLst>
                <a:path w="1016" h="712" extrusionOk="0">
                  <a:moveTo>
                    <a:pt x="509" y="1"/>
                  </a:moveTo>
                  <a:cubicBezTo>
                    <a:pt x="234" y="1"/>
                    <a:pt x="1" y="385"/>
                    <a:pt x="291" y="623"/>
                  </a:cubicBezTo>
                  <a:cubicBezTo>
                    <a:pt x="361" y="685"/>
                    <a:pt x="436" y="712"/>
                    <a:pt x="508" y="712"/>
                  </a:cubicBezTo>
                  <a:cubicBezTo>
                    <a:pt x="783" y="712"/>
                    <a:pt x="1016" y="327"/>
                    <a:pt x="725" y="89"/>
                  </a:cubicBezTo>
                  <a:cubicBezTo>
                    <a:pt x="656" y="27"/>
                    <a:pt x="581" y="1"/>
                    <a:pt x="509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4371046" y="4822528"/>
              <a:ext cx="30647" cy="22109"/>
            </a:xfrm>
            <a:custGeom>
              <a:avLst/>
              <a:gdLst/>
              <a:ahLst/>
              <a:cxnLst/>
              <a:rect l="l" t="t" r="r" b="b"/>
              <a:pathLst>
                <a:path w="1023" h="738" extrusionOk="0">
                  <a:moveTo>
                    <a:pt x="508" y="0"/>
                  </a:moveTo>
                  <a:cubicBezTo>
                    <a:pt x="221" y="0"/>
                    <a:pt x="1" y="412"/>
                    <a:pt x="295" y="652"/>
                  </a:cubicBezTo>
                  <a:cubicBezTo>
                    <a:pt x="361" y="712"/>
                    <a:pt x="433" y="738"/>
                    <a:pt x="502" y="738"/>
                  </a:cubicBezTo>
                  <a:cubicBezTo>
                    <a:pt x="781" y="738"/>
                    <a:pt x="1022" y="326"/>
                    <a:pt x="728" y="85"/>
                  </a:cubicBezTo>
                  <a:cubicBezTo>
                    <a:pt x="655" y="26"/>
                    <a:pt x="580" y="0"/>
                    <a:pt x="508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4424037" y="4805514"/>
              <a:ext cx="30497" cy="21240"/>
            </a:xfrm>
            <a:custGeom>
              <a:avLst/>
              <a:gdLst/>
              <a:ahLst/>
              <a:cxnLst/>
              <a:rect l="l" t="t" r="r" b="b"/>
              <a:pathLst>
                <a:path w="1018" h="709" extrusionOk="0">
                  <a:moveTo>
                    <a:pt x="519" y="1"/>
                  </a:moveTo>
                  <a:cubicBezTo>
                    <a:pt x="240" y="1"/>
                    <a:pt x="0" y="407"/>
                    <a:pt x="294" y="620"/>
                  </a:cubicBezTo>
                  <a:cubicBezTo>
                    <a:pt x="363" y="682"/>
                    <a:pt x="438" y="709"/>
                    <a:pt x="510" y="709"/>
                  </a:cubicBezTo>
                  <a:cubicBezTo>
                    <a:pt x="785" y="709"/>
                    <a:pt x="1018" y="324"/>
                    <a:pt x="727" y="86"/>
                  </a:cubicBezTo>
                  <a:cubicBezTo>
                    <a:pt x="661" y="26"/>
                    <a:pt x="588" y="1"/>
                    <a:pt x="519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3935406" y="4418819"/>
              <a:ext cx="30617" cy="22139"/>
            </a:xfrm>
            <a:custGeom>
              <a:avLst/>
              <a:gdLst/>
              <a:ahLst/>
              <a:cxnLst/>
              <a:rect l="l" t="t" r="r" b="b"/>
              <a:pathLst>
                <a:path w="1022" h="739" extrusionOk="0">
                  <a:moveTo>
                    <a:pt x="520" y="1"/>
                  </a:moveTo>
                  <a:cubicBezTo>
                    <a:pt x="241" y="1"/>
                    <a:pt x="0" y="413"/>
                    <a:pt x="294" y="653"/>
                  </a:cubicBezTo>
                  <a:cubicBezTo>
                    <a:pt x="360" y="713"/>
                    <a:pt x="432" y="738"/>
                    <a:pt x="501" y="738"/>
                  </a:cubicBezTo>
                  <a:cubicBezTo>
                    <a:pt x="780" y="738"/>
                    <a:pt x="1022" y="327"/>
                    <a:pt x="728" y="86"/>
                  </a:cubicBezTo>
                  <a:cubicBezTo>
                    <a:pt x="661" y="26"/>
                    <a:pt x="590" y="1"/>
                    <a:pt x="520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3967368" y="4406837"/>
              <a:ext cx="31725" cy="21749"/>
            </a:xfrm>
            <a:custGeom>
              <a:avLst/>
              <a:gdLst/>
              <a:ahLst/>
              <a:cxnLst/>
              <a:rect l="l" t="t" r="r" b="b"/>
              <a:pathLst>
                <a:path w="1059" h="726" extrusionOk="0">
                  <a:moveTo>
                    <a:pt x="538" y="1"/>
                  </a:moveTo>
                  <a:cubicBezTo>
                    <a:pt x="242" y="1"/>
                    <a:pt x="0" y="412"/>
                    <a:pt x="294" y="653"/>
                  </a:cubicBezTo>
                  <a:cubicBezTo>
                    <a:pt x="364" y="704"/>
                    <a:pt x="437" y="725"/>
                    <a:pt x="508" y="725"/>
                  </a:cubicBezTo>
                  <a:cubicBezTo>
                    <a:pt x="809" y="725"/>
                    <a:pt x="1059" y="329"/>
                    <a:pt x="761" y="86"/>
                  </a:cubicBezTo>
                  <a:cubicBezTo>
                    <a:pt x="688" y="26"/>
                    <a:pt x="611" y="1"/>
                    <a:pt x="538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3955386" y="4468785"/>
              <a:ext cx="30617" cy="22139"/>
            </a:xfrm>
            <a:custGeom>
              <a:avLst/>
              <a:gdLst/>
              <a:ahLst/>
              <a:cxnLst/>
              <a:rect l="l" t="t" r="r" b="b"/>
              <a:pathLst>
                <a:path w="1022" h="739" extrusionOk="0">
                  <a:moveTo>
                    <a:pt x="520" y="1"/>
                  </a:moveTo>
                  <a:cubicBezTo>
                    <a:pt x="241" y="1"/>
                    <a:pt x="0" y="413"/>
                    <a:pt x="294" y="653"/>
                  </a:cubicBezTo>
                  <a:cubicBezTo>
                    <a:pt x="360" y="713"/>
                    <a:pt x="432" y="738"/>
                    <a:pt x="501" y="738"/>
                  </a:cubicBezTo>
                  <a:cubicBezTo>
                    <a:pt x="780" y="738"/>
                    <a:pt x="1022" y="326"/>
                    <a:pt x="728" y="86"/>
                  </a:cubicBezTo>
                  <a:cubicBezTo>
                    <a:pt x="661" y="26"/>
                    <a:pt x="590" y="1"/>
                    <a:pt x="520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4413822" y="4345878"/>
              <a:ext cx="30736" cy="21240"/>
            </a:xfrm>
            <a:custGeom>
              <a:avLst/>
              <a:gdLst/>
              <a:ahLst/>
              <a:cxnLst/>
              <a:rect l="l" t="t" r="r" b="b"/>
              <a:pathLst>
                <a:path w="1026" h="709" extrusionOk="0">
                  <a:moveTo>
                    <a:pt x="513" y="1"/>
                  </a:moveTo>
                  <a:cubicBezTo>
                    <a:pt x="225" y="1"/>
                    <a:pt x="1" y="406"/>
                    <a:pt x="268" y="620"/>
                  </a:cubicBezTo>
                  <a:cubicBezTo>
                    <a:pt x="344" y="682"/>
                    <a:pt x="424" y="708"/>
                    <a:pt x="501" y="708"/>
                  </a:cubicBezTo>
                  <a:cubicBezTo>
                    <a:pt x="793" y="708"/>
                    <a:pt x="1025" y="324"/>
                    <a:pt x="735" y="86"/>
                  </a:cubicBezTo>
                  <a:cubicBezTo>
                    <a:pt x="661" y="26"/>
                    <a:pt x="585" y="1"/>
                    <a:pt x="513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4416908" y="4409743"/>
              <a:ext cx="30736" cy="21210"/>
            </a:xfrm>
            <a:custGeom>
              <a:avLst/>
              <a:gdLst/>
              <a:ahLst/>
              <a:cxnLst/>
              <a:rect l="l" t="t" r="r" b="b"/>
              <a:pathLst>
                <a:path w="1026" h="708" extrusionOk="0">
                  <a:moveTo>
                    <a:pt x="502" y="0"/>
                  </a:moveTo>
                  <a:cubicBezTo>
                    <a:pt x="218" y="0"/>
                    <a:pt x="0" y="385"/>
                    <a:pt x="265" y="623"/>
                  </a:cubicBezTo>
                  <a:cubicBezTo>
                    <a:pt x="338" y="683"/>
                    <a:pt x="416" y="708"/>
                    <a:pt x="489" y="708"/>
                  </a:cubicBezTo>
                  <a:cubicBezTo>
                    <a:pt x="785" y="708"/>
                    <a:pt x="1025" y="302"/>
                    <a:pt x="732" y="89"/>
                  </a:cubicBezTo>
                  <a:cubicBezTo>
                    <a:pt x="656" y="27"/>
                    <a:pt x="577" y="0"/>
                    <a:pt x="502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4456000" y="4374874"/>
              <a:ext cx="30617" cy="22109"/>
            </a:xfrm>
            <a:custGeom>
              <a:avLst/>
              <a:gdLst/>
              <a:ahLst/>
              <a:cxnLst/>
              <a:rect l="l" t="t" r="r" b="b"/>
              <a:pathLst>
                <a:path w="1022" h="738" extrusionOk="0">
                  <a:moveTo>
                    <a:pt x="520" y="0"/>
                  </a:moveTo>
                  <a:cubicBezTo>
                    <a:pt x="241" y="0"/>
                    <a:pt x="0" y="412"/>
                    <a:pt x="294" y="652"/>
                  </a:cubicBezTo>
                  <a:cubicBezTo>
                    <a:pt x="360" y="712"/>
                    <a:pt x="432" y="738"/>
                    <a:pt x="501" y="738"/>
                  </a:cubicBezTo>
                  <a:cubicBezTo>
                    <a:pt x="780" y="738"/>
                    <a:pt x="1022" y="326"/>
                    <a:pt x="728" y="85"/>
                  </a:cubicBezTo>
                  <a:cubicBezTo>
                    <a:pt x="661" y="26"/>
                    <a:pt x="590" y="0"/>
                    <a:pt x="520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3999450" y="4672542"/>
              <a:ext cx="30497" cy="21210"/>
            </a:xfrm>
            <a:custGeom>
              <a:avLst/>
              <a:gdLst/>
              <a:ahLst/>
              <a:cxnLst/>
              <a:rect l="l" t="t" r="r" b="b"/>
              <a:pathLst>
                <a:path w="1018" h="708" extrusionOk="0">
                  <a:moveTo>
                    <a:pt x="508" y="0"/>
                  </a:moveTo>
                  <a:cubicBezTo>
                    <a:pt x="233" y="0"/>
                    <a:pt x="0" y="385"/>
                    <a:pt x="291" y="623"/>
                  </a:cubicBezTo>
                  <a:cubicBezTo>
                    <a:pt x="358" y="683"/>
                    <a:pt x="430" y="708"/>
                    <a:pt x="499" y="708"/>
                  </a:cubicBezTo>
                  <a:cubicBezTo>
                    <a:pt x="778" y="708"/>
                    <a:pt x="1018" y="302"/>
                    <a:pt x="724" y="89"/>
                  </a:cubicBezTo>
                  <a:cubicBezTo>
                    <a:pt x="655" y="26"/>
                    <a:pt x="580" y="0"/>
                    <a:pt x="508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3998222" y="4721489"/>
              <a:ext cx="30736" cy="21240"/>
            </a:xfrm>
            <a:custGeom>
              <a:avLst/>
              <a:gdLst/>
              <a:ahLst/>
              <a:cxnLst/>
              <a:rect l="l" t="t" r="r" b="b"/>
              <a:pathLst>
                <a:path w="1026" h="709" extrusionOk="0">
                  <a:moveTo>
                    <a:pt x="502" y="1"/>
                  </a:moveTo>
                  <a:cubicBezTo>
                    <a:pt x="218" y="1"/>
                    <a:pt x="1" y="385"/>
                    <a:pt x="265" y="623"/>
                  </a:cubicBezTo>
                  <a:cubicBezTo>
                    <a:pt x="338" y="683"/>
                    <a:pt x="416" y="708"/>
                    <a:pt x="490" y="708"/>
                  </a:cubicBezTo>
                  <a:cubicBezTo>
                    <a:pt x="785" y="708"/>
                    <a:pt x="1026" y="303"/>
                    <a:pt x="732" y="89"/>
                  </a:cubicBezTo>
                  <a:cubicBezTo>
                    <a:pt x="656" y="27"/>
                    <a:pt x="577" y="1"/>
                    <a:pt x="502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4158034" y="4797546"/>
              <a:ext cx="30706" cy="21210"/>
            </a:xfrm>
            <a:custGeom>
              <a:avLst/>
              <a:gdLst/>
              <a:ahLst/>
              <a:cxnLst/>
              <a:rect l="l" t="t" r="r" b="b"/>
              <a:pathLst>
                <a:path w="1025" h="708" extrusionOk="0">
                  <a:moveTo>
                    <a:pt x="513" y="0"/>
                  </a:moveTo>
                  <a:cubicBezTo>
                    <a:pt x="225" y="0"/>
                    <a:pt x="0" y="406"/>
                    <a:pt x="267" y="619"/>
                  </a:cubicBezTo>
                  <a:cubicBezTo>
                    <a:pt x="343" y="681"/>
                    <a:pt x="424" y="708"/>
                    <a:pt x="500" y="708"/>
                  </a:cubicBezTo>
                  <a:cubicBezTo>
                    <a:pt x="792" y="708"/>
                    <a:pt x="1025" y="323"/>
                    <a:pt x="734" y="85"/>
                  </a:cubicBezTo>
                  <a:cubicBezTo>
                    <a:pt x="661" y="25"/>
                    <a:pt x="585" y="0"/>
                    <a:pt x="513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4200211" y="4799523"/>
              <a:ext cx="31515" cy="21240"/>
            </a:xfrm>
            <a:custGeom>
              <a:avLst/>
              <a:gdLst/>
              <a:ahLst/>
              <a:cxnLst/>
              <a:rect l="l" t="t" r="r" b="b"/>
              <a:pathLst>
                <a:path w="1052" h="709" extrusionOk="0">
                  <a:moveTo>
                    <a:pt x="536" y="1"/>
                  </a:moveTo>
                  <a:cubicBezTo>
                    <a:pt x="240" y="1"/>
                    <a:pt x="0" y="406"/>
                    <a:pt x="294" y="620"/>
                  </a:cubicBezTo>
                  <a:cubicBezTo>
                    <a:pt x="370" y="682"/>
                    <a:pt x="450" y="709"/>
                    <a:pt x="527" y="709"/>
                  </a:cubicBezTo>
                  <a:cubicBezTo>
                    <a:pt x="818" y="709"/>
                    <a:pt x="1051" y="324"/>
                    <a:pt x="761" y="86"/>
                  </a:cubicBezTo>
                  <a:cubicBezTo>
                    <a:pt x="687" y="26"/>
                    <a:pt x="610" y="1"/>
                    <a:pt x="536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4230975" y="4634678"/>
              <a:ext cx="30826" cy="22109"/>
            </a:xfrm>
            <a:custGeom>
              <a:avLst/>
              <a:gdLst/>
              <a:ahLst/>
              <a:cxnLst/>
              <a:rect l="l" t="t" r="r" b="b"/>
              <a:pathLst>
                <a:path w="1029" h="738" extrusionOk="0">
                  <a:moveTo>
                    <a:pt x="514" y="0"/>
                  </a:moveTo>
                  <a:cubicBezTo>
                    <a:pt x="225" y="0"/>
                    <a:pt x="0" y="412"/>
                    <a:pt x="267" y="652"/>
                  </a:cubicBezTo>
                  <a:cubicBezTo>
                    <a:pt x="340" y="712"/>
                    <a:pt x="417" y="737"/>
                    <a:pt x="491" y="737"/>
                  </a:cubicBezTo>
                  <a:cubicBezTo>
                    <a:pt x="787" y="737"/>
                    <a:pt x="1028" y="326"/>
                    <a:pt x="734" y="85"/>
                  </a:cubicBezTo>
                  <a:cubicBezTo>
                    <a:pt x="661" y="25"/>
                    <a:pt x="586" y="0"/>
                    <a:pt x="514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4138144" y="4564103"/>
              <a:ext cx="30916" cy="21749"/>
            </a:xfrm>
            <a:custGeom>
              <a:avLst/>
              <a:gdLst/>
              <a:ahLst/>
              <a:cxnLst/>
              <a:rect l="l" t="t" r="r" b="b"/>
              <a:pathLst>
                <a:path w="1032" h="726" extrusionOk="0">
                  <a:moveTo>
                    <a:pt x="551" y="0"/>
                  </a:moveTo>
                  <a:cubicBezTo>
                    <a:pt x="250" y="0"/>
                    <a:pt x="0" y="397"/>
                    <a:pt x="297" y="640"/>
                  </a:cubicBezTo>
                  <a:cubicBezTo>
                    <a:pt x="370" y="700"/>
                    <a:pt x="446" y="725"/>
                    <a:pt x="518" y="725"/>
                  </a:cubicBezTo>
                  <a:cubicBezTo>
                    <a:pt x="807" y="725"/>
                    <a:pt x="1032" y="313"/>
                    <a:pt x="764" y="73"/>
                  </a:cubicBezTo>
                  <a:cubicBezTo>
                    <a:pt x="695" y="22"/>
                    <a:pt x="621" y="0"/>
                    <a:pt x="551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3722573" y="4683625"/>
              <a:ext cx="30736" cy="21240"/>
            </a:xfrm>
            <a:custGeom>
              <a:avLst/>
              <a:gdLst/>
              <a:ahLst/>
              <a:cxnLst/>
              <a:rect l="l" t="t" r="r" b="b"/>
              <a:pathLst>
                <a:path w="1026" h="709" extrusionOk="0">
                  <a:moveTo>
                    <a:pt x="536" y="0"/>
                  </a:moveTo>
                  <a:cubicBezTo>
                    <a:pt x="240" y="0"/>
                    <a:pt x="0" y="406"/>
                    <a:pt x="294" y="619"/>
                  </a:cubicBezTo>
                  <a:cubicBezTo>
                    <a:pt x="370" y="682"/>
                    <a:pt x="449" y="708"/>
                    <a:pt x="524" y="708"/>
                  </a:cubicBezTo>
                  <a:cubicBezTo>
                    <a:pt x="808" y="708"/>
                    <a:pt x="1025" y="324"/>
                    <a:pt x="761" y="86"/>
                  </a:cubicBezTo>
                  <a:cubicBezTo>
                    <a:pt x="687" y="26"/>
                    <a:pt x="610" y="0"/>
                    <a:pt x="536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3767237" y="4670025"/>
              <a:ext cx="30916" cy="21719"/>
            </a:xfrm>
            <a:custGeom>
              <a:avLst/>
              <a:gdLst/>
              <a:ahLst/>
              <a:cxnLst/>
              <a:rect l="l" t="t" r="r" b="b"/>
              <a:pathLst>
                <a:path w="1032" h="725" extrusionOk="0">
                  <a:moveTo>
                    <a:pt x="527" y="0"/>
                  </a:moveTo>
                  <a:cubicBezTo>
                    <a:pt x="234" y="0"/>
                    <a:pt x="0" y="397"/>
                    <a:pt x="271" y="640"/>
                  </a:cubicBezTo>
                  <a:cubicBezTo>
                    <a:pt x="344" y="700"/>
                    <a:pt x="421" y="725"/>
                    <a:pt x="494" y="725"/>
                  </a:cubicBezTo>
                  <a:cubicBezTo>
                    <a:pt x="790" y="725"/>
                    <a:pt x="1032" y="313"/>
                    <a:pt x="738" y="73"/>
                  </a:cubicBezTo>
                  <a:cubicBezTo>
                    <a:pt x="668" y="22"/>
                    <a:pt x="596" y="0"/>
                    <a:pt x="527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3757441" y="4728978"/>
              <a:ext cx="30916" cy="21719"/>
            </a:xfrm>
            <a:custGeom>
              <a:avLst/>
              <a:gdLst/>
              <a:ahLst/>
              <a:cxnLst/>
              <a:rect l="l" t="t" r="r" b="b"/>
              <a:pathLst>
                <a:path w="1032" h="725" extrusionOk="0">
                  <a:moveTo>
                    <a:pt x="551" y="0"/>
                  </a:moveTo>
                  <a:cubicBezTo>
                    <a:pt x="250" y="0"/>
                    <a:pt x="0" y="397"/>
                    <a:pt x="297" y="640"/>
                  </a:cubicBezTo>
                  <a:cubicBezTo>
                    <a:pt x="370" y="700"/>
                    <a:pt x="446" y="725"/>
                    <a:pt x="518" y="725"/>
                  </a:cubicBezTo>
                  <a:cubicBezTo>
                    <a:pt x="806" y="725"/>
                    <a:pt x="1032" y="313"/>
                    <a:pt x="764" y="73"/>
                  </a:cubicBezTo>
                  <a:cubicBezTo>
                    <a:pt x="695" y="22"/>
                    <a:pt x="621" y="0"/>
                    <a:pt x="551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4099351" y="5044229"/>
              <a:ext cx="30437" cy="21360"/>
            </a:xfrm>
            <a:custGeom>
              <a:avLst/>
              <a:gdLst/>
              <a:ahLst/>
              <a:cxnLst/>
              <a:rect l="l" t="t" r="r" b="b"/>
              <a:pathLst>
                <a:path w="1016" h="713" extrusionOk="0">
                  <a:moveTo>
                    <a:pt x="496" y="1"/>
                  </a:moveTo>
                  <a:cubicBezTo>
                    <a:pt x="213" y="1"/>
                    <a:pt x="1" y="385"/>
                    <a:pt x="292" y="623"/>
                  </a:cubicBezTo>
                  <a:cubicBezTo>
                    <a:pt x="361" y="686"/>
                    <a:pt x="436" y="712"/>
                    <a:pt x="508" y="712"/>
                  </a:cubicBezTo>
                  <a:cubicBezTo>
                    <a:pt x="783" y="712"/>
                    <a:pt x="1016" y="328"/>
                    <a:pt x="725" y="90"/>
                  </a:cubicBezTo>
                  <a:cubicBezTo>
                    <a:pt x="649" y="27"/>
                    <a:pt x="570" y="1"/>
                    <a:pt x="496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4148029" y="5045337"/>
              <a:ext cx="30826" cy="22139"/>
            </a:xfrm>
            <a:custGeom>
              <a:avLst/>
              <a:gdLst/>
              <a:ahLst/>
              <a:cxnLst/>
              <a:rect l="l" t="t" r="r" b="b"/>
              <a:pathLst>
                <a:path w="1029" h="739" extrusionOk="0">
                  <a:moveTo>
                    <a:pt x="514" y="1"/>
                  </a:moveTo>
                  <a:cubicBezTo>
                    <a:pt x="226" y="1"/>
                    <a:pt x="0" y="413"/>
                    <a:pt x="268" y="653"/>
                  </a:cubicBezTo>
                  <a:cubicBezTo>
                    <a:pt x="341" y="713"/>
                    <a:pt x="418" y="738"/>
                    <a:pt x="491" y="738"/>
                  </a:cubicBezTo>
                  <a:cubicBezTo>
                    <a:pt x="787" y="738"/>
                    <a:pt x="1029" y="327"/>
                    <a:pt x="735" y="86"/>
                  </a:cubicBezTo>
                  <a:cubicBezTo>
                    <a:pt x="662" y="26"/>
                    <a:pt x="586" y="1"/>
                    <a:pt x="514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2"/>
          <p:cNvGrpSpPr/>
          <p:nvPr/>
        </p:nvGrpSpPr>
        <p:grpSpPr>
          <a:xfrm rot="-5400000">
            <a:off x="6963891" y="93879"/>
            <a:ext cx="161913" cy="145916"/>
            <a:chOff x="7737341" y="1046941"/>
            <a:chExt cx="161913" cy="145916"/>
          </a:xfrm>
        </p:grpSpPr>
        <p:sp>
          <p:nvSpPr>
            <p:cNvPr id="448" name="Google Shape;448;p2"/>
            <p:cNvSpPr/>
            <p:nvPr/>
          </p:nvSpPr>
          <p:spPr>
            <a:xfrm>
              <a:off x="773734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5" y="0"/>
                  </a:moveTo>
                  <a:cubicBezTo>
                    <a:pt x="0" y="0"/>
                    <a:pt x="0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7789314" y="1046941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783128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 ">
  <p:cSld name="OBJECT_1_1">
    <p:spTree>
      <p:nvGrpSpPr>
        <p:cNvPr id="1" name="Shape 7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4" name="Google Shape;7644;p27"/>
          <p:cNvSpPr txBox="1">
            <a:spLocks noGrp="1"/>
          </p:cNvSpPr>
          <p:nvPr>
            <p:ph type="title"/>
          </p:nvPr>
        </p:nvSpPr>
        <p:spPr>
          <a:xfrm>
            <a:off x="4812300" y="1009975"/>
            <a:ext cx="31770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7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None/>
              <a:defRPr sz="3300">
                <a:solidFill>
                  <a:srgbClr val="C6D9B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None/>
              <a:defRPr sz="3300">
                <a:solidFill>
                  <a:srgbClr val="C6D9B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None/>
              <a:defRPr sz="3300">
                <a:solidFill>
                  <a:srgbClr val="C6D9B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None/>
              <a:defRPr sz="3300">
                <a:solidFill>
                  <a:srgbClr val="C6D9B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None/>
              <a:defRPr sz="3300">
                <a:solidFill>
                  <a:srgbClr val="C6D9B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None/>
              <a:defRPr sz="3300">
                <a:solidFill>
                  <a:srgbClr val="C6D9B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None/>
              <a:defRPr sz="3300">
                <a:solidFill>
                  <a:srgbClr val="C6D9B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None/>
              <a:defRPr sz="3300">
                <a:solidFill>
                  <a:srgbClr val="C6D9BB"/>
                </a:solidFill>
              </a:defRPr>
            </a:lvl9pPr>
          </a:lstStyle>
          <a:p>
            <a:endParaRPr/>
          </a:p>
        </p:txBody>
      </p:sp>
      <p:sp>
        <p:nvSpPr>
          <p:cNvPr id="7645" name="Google Shape;7645;p27"/>
          <p:cNvSpPr txBox="1">
            <a:spLocks noGrp="1"/>
          </p:cNvSpPr>
          <p:nvPr>
            <p:ph type="subTitle" idx="1"/>
          </p:nvPr>
        </p:nvSpPr>
        <p:spPr>
          <a:xfrm>
            <a:off x="4590300" y="2433775"/>
            <a:ext cx="36210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646" name="Google Shape;7646;p27"/>
          <p:cNvSpPr txBox="1">
            <a:spLocks noGrp="1"/>
          </p:cNvSpPr>
          <p:nvPr>
            <p:ph type="subTitle" idx="2"/>
          </p:nvPr>
        </p:nvSpPr>
        <p:spPr>
          <a:xfrm>
            <a:off x="4590300" y="3991075"/>
            <a:ext cx="3621000" cy="4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647" name="Google Shape;7647;p27"/>
          <p:cNvSpPr txBox="1"/>
          <p:nvPr/>
        </p:nvSpPr>
        <p:spPr>
          <a:xfrm>
            <a:off x="4799700" y="3419975"/>
            <a:ext cx="32022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900">
                <a:solidFill>
                  <a:schemeClr val="accent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900">
                <a:solidFill>
                  <a:schemeClr val="accent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, infographics &amp; images by </a:t>
            </a:r>
            <a:r>
              <a:rPr lang="en" sz="900">
                <a:solidFill>
                  <a:schemeClr val="accent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7648" name="Google Shape;7648;p27"/>
          <p:cNvGrpSpPr/>
          <p:nvPr/>
        </p:nvGrpSpPr>
        <p:grpSpPr>
          <a:xfrm rot="5400000">
            <a:off x="8351357" y="-164267"/>
            <a:ext cx="255434" cy="662200"/>
            <a:chOff x="1823086" y="-208516"/>
            <a:chExt cx="433159" cy="1122944"/>
          </a:xfrm>
        </p:grpSpPr>
        <p:sp>
          <p:nvSpPr>
            <p:cNvPr id="7649" name="Google Shape;7649;p27"/>
            <p:cNvSpPr/>
            <p:nvPr/>
          </p:nvSpPr>
          <p:spPr>
            <a:xfrm>
              <a:off x="1823086" y="-208516"/>
              <a:ext cx="386212" cy="1066577"/>
            </a:xfrm>
            <a:custGeom>
              <a:avLst/>
              <a:gdLst/>
              <a:ahLst/>
              <a:cxnLst/>
              <a:rect l="l" t="t" r="r" b="b"/>
              <a:pathLst>
                <a:path w="12892" h="35603" extrusionOk="0">
                  <a:moveTo>
                    <a:pt x="423" y="1"/>
                  </a:moveTo>
                  <a:cubicBezTo>
                    <a:pt x="221" y="1"/>
                    <a:pt x="0" y="239"/>
                    <a:pt x="116" y="494"/>
                  </a:cubicBezTo>
                  <a:cubicBezTo>
                    <a:pt x="2484" y="5898"/>
                    <a:pt x="2584" y="11702"/>
                    <a:pt x="3051" y="17506"/>
                  </a:cubicBezTo>
                  <a:cubicBezTo>
                    <a:pt x="3251" y="19908"/>
                    <a:pt x="3518" y="22309"/>
                    <a:pt x="4285" y="24644"/>
                  </a:cubicBezTo>
                  <a:cubicBezTo>
                    <a:pt x="4919" y="26579"/>
                    <a:pt x="5853" y="28414"/>
                    <a:pt x="7054" y="30048"/>
                  </a:cubicBezTo>
                  <a:cubicBezTo>
                    <a:pt x="8522" y="32083"/>
                    <a:pt x="10323" y="33851"/>
                    <a:pt x="12224" y="35519"/>
                  </a:cubicBezTo>
                  <a:cubicBezTo>
                    <a:pt x="12291" y="35578"/>
                    <a:pt x="12363" y="35602"/>
                    <a:pt x="12433" y="35602"/>
                  </a:cubicBezTo>
                  <a:cubicBezTo>
                    <a:pt x="12680" y="35602"/>
                    <a:pt x="12892" y="35293"/>
                    <a:pt x="12658" y="35085"/>
                  </a:cubicBezTo>
                  <a:cubicBezTo>
                    <a:pt x="9389" y="32183"/>
                    <a:pt x="6387" y="28947"/>
                    <a:pt x="4986" y="24744"/>
                  </a:cubicBezTo>
                  <a:cubicBezTo>
                    <a:pt x="4185" y="22376"/>
                    <a:pt x="3885" y="19941"/>
                    <a:pt x="3685" y="17506"/>
                  </a:cubicBezTo>
                  <a:cubicBezTo>
                    <a:pt x="3451" y="14771"/>
                    <a:pt x="3351" y="12002"/>
                    <a:pt x="3018" y="9267"/>
                  </a:cubicBezTo>
                  <a:cubicBezTo>
                    <a:pt x="2651" y="6131"/>
                    <a:pt x="1917" y="3062"/>
                    <a:pt x="649" y="160"/>
                  </a:cubicBezTo>
                  <a:cubicBezTo>
                    <a:pt x="598" y="48"/>
                    <a:pt x="513" y="1"/>
                    <a:pt x="4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0" name="Google Shape;7650;p27"/>
            <p:cNvSpPr/>
            <p:nvPr/>
          </p:nvSpPr>
          <p:spPr>
            <a:xfrm>
              <a:off x="1901479" y="522606"/>
              <a:ext cx="65247" cy="106080"/>
            </a:xfrm>
            <a:custGeom>
              <a:avLst/>
              <a:gdLst/>
              <a:ahLst/>
              <a:cxnLst/>
              <a:rect l="l" t="t" r="r" b="b"/>
              <a:pathLst>
                <a:path w="2178" h="3541" extrusionOk="0">
                  <a:moveTo>
                    <a:pt x="1846" y="0"/>
                  </a:moveTo>
                  <a:cubicBezTo>
                    <a:pt x="1788" y="0"/>
                    <a:pt x="1726" y="21"/>
                    <a:pt x="1668" y="71"/>
                  </a:cubicBezTo>
                  <a:cubicBezTo>
                    <a:pt x="934" y="671"/>
                    <a:pt x="301" y="1171"/>
                    <a:pt x="101" y="2139"/>
                  </a:cubicBezTo>
                  <a:cubicBezTo>
                    <a:pt x="0" y="2706"/>
                    <a:pt x="101" y="3506"/>
                    <a:pt x="834" y="3540"/>
                  </a:cubicBezTo>
                  <a:cubicBezTo>
                    <a:pt x="844" y="3540"/>
                    <a:pt x="854" y="3540"/>
                    <a:pt x="864" y="3540"/>
                  </a:cubicBezTo>
                  <a:cubicBezTo>
                    <a:pt x="2166" y="3540"/>
                    <a:pt x="2003" y="1332"/>
                    <a:pt x="2102" y="471"/>
                  </a:cubicBezTo>
                  <a:cubicBezTo>
                    <a:pt x="2102" y="438"/>
                    <a:pt x="2102" y="404"/>
                    <a:pt x="2102" y="371"/>
                  </a:cubicBezTo>
                  <a:cubicBezTo>
                    <a:pt x="2177" y="195"/>
                    <a:pt x="2026" y="0"/>
                    <a:pt x="1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1" name="Google Shape;7651;p27"/>
            <p:cNvSpPr/>
            <p:nvPr/>
          </p:nvSpPr>
          <p:spPr>
            <a:xfrm>
              <a:off x="1989398" y="567180"/>
              <a:ext cx="101975" cy="56080"/>
            </a:xfrm>
            <a:custGeom>
              <a:avLst/>
              <a:gdLst/>
              <a:ahLst/>
              <a:cxnLst/>
              <a:rect l="l" t="t" r="r" b="b"/>
              <a:pathLst>
                <a:path w="3404" h="1872" extrusionOk="0">
                  <a:moveTo>
                    <a:pt x="1758" y="1"/>
                  </a:moveTo>
                  <a:cubicBezTo>
                    <a:pt x="1190" y="1"/>
                    <a:pt x="644" y="250"/>
                    <a:pt x="134" y="517"/>
                  </a:cubicBezTo>
                  <a:cubicBezTo>
                    <a:pt x="1" y="584"/>
                    <a:pt x="1" y="751"/>
                    <a:pt x="68" y="851"/>
                  </a:cubicBezTo>
                  <a:cubicBezTo>
                    <a:pt x="1" y="951"/>
                    <a:pt x="1" y="1118"/>
                    <a:pt x="134" y="1218"/>
                  </a:cubicBezTo>
                  <a:cubicBezTo>
                    <a:pt x="545" y="1550"/>
                    <a:pt x="1323" y="1872"/>
                    <a:pt x="2004" y="1872"/>
                  </a:cubicBezTo>
                  <a:cubicBezTo>
                    <a:pt x="2484" y="1872"/>
                    <a:pt x="2916" y="1712"/>
                    <a:pt x="3136" y="1285"/>
                  </a:cubicBezTo>
                  <a:cubicBezTo>
                    <a:pt x="3403" y="751"/>
                    <a:pt x="2836" y="284"/>
                    <a:pt x="2403" y="117"/>
                  </a:cubicBezTo>
                  <a:cubicBezTo>
                    <a:pt x="2185" y="35"/>
                    <a:pt x="1970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2" name="Google Shape;7652;p27"/>
            <p:cNvSpPr/>
            <p:nvPr/>
          </p:nvSpPr>
          <p:spPr>
            <a:xfrm>
              <a:off x="1983407" y="656626"/>
              <a:ext cx="63001" cy="103084"/>
            </a:xfrm>
            <a:custGeom>
              <a:avLst/>
              <a:gdLst/>
              <a:ahLst/>
              <a:cxnLst/>
              <a:rect l="l" t="t" r="r" b="b"/>
              <a:pathLst>
                <a:path w="2103" h="3441" extrusionOk="0">
                  <a:moveTo>
                    <a:pt x="1197" y="1"/>
                  </a:moveTo>
                  <a:cubicBezTo>
                    <a:pt x="1137" y="1"/>
                    <a:pt x="1077" y="30"/>
                    <a:pt x="1035" y="100"/>
                  </a:cubicBezTo>
                  <a:cubicBezTo>
                    <a:pt x="534" y="667"/>
                    <a:pt x="1" y="1401"/>
                    <a:pt x="67" y="2168"/>
                  </a:cubicBezTo>
                  <a:cubicBezTo>
                    <a:pt x="134" y="2668"/>
                    <a:pt x="368" y="3335"/>
                    <a:pt x="935" y="3436"/>
                  </a:cubicBezTo>
                  <a:cubicBezTo>
                    <a:pt x="964" y="3439"/>
                    <a:pt x="993" y="3440"/>
                    <a:pt x="1021" y="3440"/>
                  </a:cubicBezTo>
                  <a:cubicBezTo>
                    <a:pt x="1593" y="3440"/>
                    <a:pt x="1840" y="2812"/>
                    <a:pt x="1935" y="2335"/>
                  </a:cubicBezTo>
                  <a:cubicBezTo>
                    <a:pt x="2102" y="1568"/>
                    <a:pt x="1935" y="967"/>
                    <a:pt x="1602" y="267"/>
                  </a:cubicBezTo>
                  <a:cubicBezTo>
                    <a:pt x="1569" y="167"/>
                    <a:pt x="1502" y="133"/>
                    <a:pt x="1402" y="133"/>
                  </a:cubicBezTo>
                  <a:cubicBezTo>
                    <a:pt x="1363" y="56"/>
                    <a:pt x="1280" y="1"/>
                    <a:pt x="1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3" name="Google Shape;7653;p27"/>
            <p:cNvSpPr/>
            <p:nvPr/>
          </p:nvSpPr>
          <p:spPr>
            <a:xfrm>
              <a:off x="2070337" y="678254"/>
              <a:ext cx="94965" cy="57249"/>
            </a:xfrm>
            <a:custGeom>
              <a:avLst/>
              <a:gdLst/>
              <a:ahLst/>
              <a:cxnLst/>
              <a:rect l="l" t="t" r="r" b="b"/>
              <a:pathLst>
                <a:path w="3170" h="1911" extrusionOk="0">
                  <a:moveTo>
                    <a:pt x="1804" y="0"/>
                  </a:moveTo>
                  <a:cubicBezTo>
                    <a:pt x="1160" y="0"/>
                    <a:pt x="531" y="518"/>
                    <a:pt x="101" y="979"/>
                  </a:cubicBezTo>
                  <a:cubicBezTo>
                    <a:pt x="1" y="1079"/>
                    <a:pt x="34" y="1246"/>
                    <a:pt x="101" y="1313"/>
                  </a:cubicBezTo>
                  <a:cubicBezTo>
                    <a:pt x="34" y="1446"/>
                    <a:pt x="34" y="1613"/>
                    <a:pt x="168" y="1679"/>
                  </a:cubicBezTo>
                  <a:cubicBezTo>
                    <a:pt x="455" y="1864"/>
                    <a:pt x="794" y="1910"/>
                    <a:pt x="1128" y="1910"/>
                  </a:cubicBezTo>
                  <a:cubicBezTo>
                    <a:pt x="1337" y="1910"/>
                    <a:pt x="1543" y="1892"/>
                    <a:pt x="1735" y="1880"/>
                  </a:cubicBezTo>
                  <a:cubicBezTo>
                    <a:pt x="2269" y="1780"/>
                    <a:pt x="2836" y="1613"/>
                    <a:pt x="3003" y="1046"/>
                  </a:cubicBezTo>
                  <a:cubicBezTo>
                    <a:pt x="3170" y="445"/>
                    <a:pt x="2436" y="45"/>
                    <a:pt x="1969" y="12"/>
                  </a:cubicBezTo>
                  <a:cubicBezTo>
                    <a:pt x="1914" y="4"/>
                    <a:pt x="1859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4" name="Google Shape;7654;p27"/>
            <p:cNvSpPr/>
            <p:nvPr/>
          </p:nvSpPr>
          <p:spPr>
            <a:xfrm>
              <a:off x="2099334" y="780941"/>
              <a:ext cx="43888" cy="88704"/>
            </a:xfrm>
            <a:custGeom>
              <a:avLst/>
              <a:gdLst/>
              <a:ahLst/>
              <a:cxnLst/>
              <a:rect l="l" t="t" r="r" b="b"/>
              <a:pathLst>
                <a:path w="1465" h="2961" extrusionOk="0">
                  <a:moveTo>
                    <a:pt x="695" y="1"/>
                  </a:moveTo>
                  <a:cubicBezTo>
                    <a:pt x="640" y="1"/>
                    <a:pt x="585" y="16"/>
                    <a:pt x="534" y="53"/>
                  </a:cubicBezTo>
                  <a:cubicBezTo>
                    <a:pt x="100" y="453"/>
                    <a:pt x="34" y="1087"/>
                    <a:pt x="34" y="1621"/>
                  </a:cubicBezTo>
                  <a:cubicBezTo>
                    <a:pt x="0" y="2054"/>
                    <a:pt x="167" y="2755"/>
                    <a:pt x="634" y="2921"/>
                  </a:cubicBezTo>
                  <a:cubicBezTo>
                    <a:pt x="703" y="2948"/>
                    <a:pt x="768" y="2961"/>
                    <a:pt x="827" y="2961"/>
                  </a:cubicBezTo>
                  <a:cubicBezTo>
                    <a:pt x="1285" y="2961"/>
                    <a:pt x="1464" y="2238"/>
                    <a:pt x="1435" y="1854"/>
                  </a:cubicBezTo>
                  <a:cubicBezTo>
                    <a:pt x="1401" y="1354"/>
                    <a:pt x="1134" y="953"/>
                    <a:pt x="1001" y="520"/>
                  </a:cubicBezTo>
                  <a:cubicBezTo>
                    <a:pt x="1001" y="486"/>
                    <a:pt x="1001" y="420"/>
                    <a:pt x="968" y="386"/>
                  </a:cubicBezTo>
                  <a:cubicBezTo>
                    <a:pt x="1072" y="204"/>
                    <a:pt x="891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5" name="Google Shape;7655;p27"/>
            <p:cNvSpPr/>
            <p:nvPr/>
          </p:nvSpPr>
          <p:spPr>
            <a:xfrm>
              <a:off x="2147293" y="762369"/>
              <a:ext cx="82952" cy="56680"/>
            </a:xfrm>
            <a:custGeom>
              <a:avLst/>
              <a:gdLst/>
              <a:ahLst/>
              <a:cxnLst/>
              <a:rect l="l" t="t" r="r" b="b"/>
              <a:pathLst>
                <a:path w="2769" h="1892" extrusionOk="0">
                  <a:moveTo>
                    <a:pt x="1861" y="1"/>
                  </a:moveTo>
                  <a:cubicBezTo>
                    <a:pt x="1818" y="1"/>
                    <a:pt x="1776" y="2"/>
                    <a:pt x="1735" y="6"/>
                  </a:cubicBezTo>
                  <a:cubicBezTo>
                    <a:pt x="1034" y="106"/>
                    <a:pt x="501" y="706"/>
                    <a:pt x="200" y="1307"/>
                  </a:cubicBezTo>
                  <a:cubicBezTo>
                    <a:pt x="67" y="1407"/>
                    <a:pt x="0" y="1640"/>
                    <a:pt x="200" y="1740"/>
                  </a:cubicBezTo>
                  <a:cubicBezTo>
                    <a:pt x="412" y="1842"/>
                    <a:pt x="680" y="1892"/>
                    <a:pt x="962" y="1892"/>
                  </a:cubicBezTo>
                  <a:cubicBezTo>
                    <a:pt x="1791" y="1892"/>
                    <a:pt x="2744" y="1461"/>
                    <a:pt x="2769" y="639"/>
                  </a:cubicBezTo>
                  <a:cubicBezTo>
                    <a:pt x="2769" y="156"/>
                    <a:pt x="2276" y="1"/>
                    <a:pt x="1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6" name="Google Shape;7656;p27"/>
            <p:cNvSpPr/>
            <p:nvPr/>
          </p:nvSpPr>
          <p:spPr>
            <a:xfrm>
              <a:off x="2182251" y="841122"/>
              <a:ext cx="73995" cy="73306"/>
            </a:xfrm>
            <a:custGeom>
              <a:avLst/>
              <a:gdLst/>
              <a:ahLst/>
              <a:cxnLst/>
              <a:rect l="l" t="t" r="r" b="b"/>
              <a:pathLst>
                <a:path w="2470" h="2447" extrusionOk="0">
                  <a:moveTo>
                    <a:pt x="267" y="0"/>
                  </a:moveTo>
                  <a:cubicBezTo>
                    <a:pt x="132" y="0"/>
                    <a:pt x="1" y="82"/>
                    <a:pt x="1" y="245"/>
                  </a:cubicBezTo>
                  <a:cubicBezTo>
                    <a:pt x="1" y="779"/>
                    <a:pt x="368" y="1346"/>
                    <a:pt x="668" y="1713"/>
                  </a:cubicBezTo>
                  <a:cubicBezTo>
                    <a:pt x="889" y="1989"/>
                    <a:pt x="1269" y="2447"/>
                    <a:pt x="1657" y="2447"/>
                  </a:cubicBezTo>
                  <a:cubicBezTo>
                    <a:pt x="1739" y="2447"/>
                    <a:pt x="1821" y="2426"/>
                    <a:pt x="1902" y="2380"/>
                  </a:cubicBezTo>
                  <a:cubicBezTo>
                    <a:pt x="2469" y="2080"/>
                    <a:pt x="2236" y="1346"/>
                    <a:pt x="1936" y="946"/>
                  </a:cubicBezTo>
                  <a:cubicBezTo>
                    <a:pt x="1569" y="546"/>
                    <a:pt x="1002" y="79"/>
                    <a:pt x="434" y="45"/>
                  </a:cubicBezTo>
                  <a:cubicBezTo>
                    <a:pt x="384" y="15"/>
                    <a:pt x="325" y="0"/>
                    <a:pt x="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7" name="Google Shape;7657;p27"/>
          <p:cNvGrpSpPr/>
          <p:nvPr/>
        </p:nvGrpSpPr>
        <p:grpSpPr>
          <a:xfrm flipH="1">
            <a:off x="8401975" y="-176001"/>
            <a:ext cx="471978" cy="659725"/>
            <a:chOff x="1897495" y="-461400"/>
            <a:chExt cx="815443" cy="1139815"/>
          </a:xfrm>
        </p:grpSpPr>
        <p:sp>
          <p:nvSpPr>
            <p:cNvPr id="7658" name="Google Shape;7658;p27"/>
            <p:cNvSpPr/>
            <p:nvPr/>
          </p:nvSpPr>
          <p:spPr>
            <a:xfrm>
              <a:off x="1897495" y="-345293"/>
              <a:ext cx="815443" cy="1023708"/>
            </a:xfrm>
            <a:custGeom>
              <a:avLst/>
              <a:gdLst/>
              <a:ahLst/>
              <a:cxnLst/>
              <a:rect l="l" t="t" r="r" b="b"/>
              <a:pathLst>
                <a:path w="27220" h="34172" extrusionOk="0">
                  <a:moveTo>
                    <a:pt x="7239" y="1"/>
                  </a:moveTo>
                  <a:cubicBezTo>
                    <a:pt x="7053" y="1"/>
                    <a:pt x="6874" y="8"/>
                    <a:pt x="6705" y="23"/>
                  </a:cubicBezTo>
                  <a:cubicBezTo>
                    <a:pt x="4470" y="3992"/>
                    <a:pt x="3536" y="8496"/>
                    <a:pt x="2035" y="12665"/>
                  </a:cubicBezTo>
                  <a:cubicBezTo>
                    <a:pt x="1607" y="13858"/>
                    <a:pt x="1" y="17770"/>
                    <a:pt x="1459" y="17770"/>
                  </a:cubicBezTo>
                  <a:cubicBezTo>
                    <a:pt x="1591" y="17770"/>
                    <a:pt x="1749" y="17738"/>
                    <a:pt x="1935" y="17669"/>
                  </a:cubicBezTo>
                  <a:cubicBezTo>
                    <a:pt x="3669" y="16968"/>
                    <a:pt x="4236" y="14433"/>
                    <a:pt x="6338" y="13833"/>
                  </a:cubicBezTo>
                  <a:lnTo>
                    <a:pt x="6338" y="13833"/>
                  </a:lnTo>
                  <a:cubicBezTo>
                    <a:pt x="7405" y="16401"/>
                    <a:pt x="2969" y="18503"/>
                    <a:pt x="3436" y="21071"/>
                  </a:cubicBezTo>
                  <a:cubicBezTo>
                    <a:pt x="3669" y="22806"/>
                    <a:pt x="7405" y="28276"/>
                    <a:pt x="9273" y="28510"/>
                  </a:cubicBezTo>
                  <a:cubicBezTo>
                    <a:pt x="9290" y="28511"/>
                    <a:pt x="9307" y="28512"/>
                    <a:pt x="9324" y="28512"/>
                  </a:cubicBezTo>
                  <a:cubicBezTo>
                    <a:pt x="10766" y="28512"/>
                    <a:pt x="12521" y="23463"/>
                    <a:pt x="13943" y="23463"/>
                  </a:cubicBezTo>
                  <a:cubicBezTo>
                    <a:pt x="14092" y="23463"/>
                    <a:pt x="14236" y="23518"/>
                    <a:pt x="14377" y="23640"/>
                  </a:cubicBezTo>
                  <a:cubicBezTo>
                    <a:pt x="16011" y="24907"/>
                    <a:pt x="12542" y="29110"/>
                    <a:pt x="13109" y="30611"/>
                  </a:cubicBezTo>
                  <a:cubicBezTo>
                    <a:pt x="13910" y="32846"/>
                    <a:pt x="20782" y="33780"/>
                    <a:pt x="22883" y="34114"/>
                  </a:cubicBezTo>
                  <a:cubicBezTo>
                    <a:pt x="23175" y="34153"/>
                    <a:pt x="23443" y="34172"/>
                    <a:pt x="23691" y="34172"/>
                  </a:cubicBezTo>
                  <a:cubicBezTo>
                    <a:pt x="26409" y="34172"/>
                    <a:pt x="26547" y="31901"/>
                    <a:pt x="26853" y="29210"/>
                  </a:cubicBezTo>
                  <a:cubicBezTo>
                    <a:pt x="27086" y="27009"/>
                    <a:pt x="27219" y="24674"/>
                    <a:pt x="27086" y="22339"/>
                  </a:cubicBezTo>
                  <a:cubicBezTo>
                    <a:pt x="26986" y="19070"/>
                    <a:pt x="24651" y="20004"/>
                    <a:pt x="22082" y="19303"/>
                  </a:cubicBezTo>
                  <a:cubicBezTo>
                    <a:pt x="17546" y="18036"/>
                    <a:pt x="23584" y="17802"/>
                    <a:pt x="25218" y="17569"/>
                  </a:cubicBezTo>
                  <a:cubicBezTo>
                    <a:pt x="27086" y="17335"/>
                    <a:pt x="26986" y="17102"/>
                    <a:pt x="26853" y="15234"/>
                  </a:cubicBezTo>
                  <a:cubicBezTo>
                    <a:pt x="26752" y="13733"/>
                    <a:pt x="26752" y="12432"/>
                    <a:pt x="26386" y="11031"/>
                  </a:cubicBezTo>
                  <a:cubicBezTo>
                    <a:pt x="25918" y="8781"/>
                    <a:pt x="24929" y="8033"/>
                    <a:pt x="23430" y="8033"/>
                  </a:cubicBezTo>
                  <a:cubicBezTo>
                    <a:pt x="22685" y="8033"/>
                    <a:pt x="21812" y="8218"/>
                    <a:pt x="20815" y="8496"/>
                  </a:cubicBezTo>
                  <a:cubicBezTo>
                    <a:pt x="20323" y="8660"/>
                    <a:pt x="19140" y="9169"/>
                    <a:pt x="18237" y="9169"/>
                  </a:cubicBezTo>
                  <a:cubicBezTo>
                    <a:pt x="17854" y="9169"/>
                    <a:pt x="17521" y="9077"/>
                    <a:pt x="17312" y="8829"/>
                  </a:cubicBezTo>
                  <a:cubicBezTo>
                    <a:pt x="15911" y="7428"/>
                    <a:pt x="19047" y="6728"/>
                    <a:pt x="19881" y="6394"/>
                  </a:cubicBezTo>
                  <a:cubicBezTo>
                    <a:pt x="21482" y="5794"/>
                    <a:pt x="23950" y="5227"/>
                    <a:pt x="21716" y="3459"/>
                  </a:cubicBezTo>
                  <a:cubicBezTo>
                    <a:pt x="20448" y="2658"/>
                    <a:pt x="18447" y="2525"/>
                    <a:pt x="17079" y="2191"/>
                  </a:cubicBezTo>
                  <a:cubicBezTo>
                    <a:pt x="14548" y="1535"/>
                    <a:pt x="9999" y="1"/>
                    <a:pt x="7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9" name="Google Shape;7659;p27"/>
            <p:cNvSpPr/>
            <p:nvPr/>
          </p:nvSpPr>
          <p:spPr>
            <a:xfrm>
              <a:off x="2063148" y="-461400"/>
              <a:ext cx="574974" cy="1048962"/>
            </a:xfrm>
            <a:custGeom>
              <a:avLst/>
              <a:gdLst/>
              <a:ahLst/>
              <a:cxnLst/>
              <a:rect l="l" t="t" r="r" b="b"/>
              <a:pathLst>
                <a:path w="19193" h="35015" extrusionOk="0">
                  <a:moveTo>
                    <a:pt x="382" y="0"/>
                  </a:moveTo>
                  <a:cubicBezTo>
                    <a:pt x="201" y="0"/>
                    <a:pt x="1" y="156"/>
                    <a:pt x="41" y="396"/>
                  </a:cubicBezTo>
                  <a:cubicBezTo>
                    <a:pt x="574" y="2731"/>
                    <a:pt x="1742" y="4966"/>
                    <a:pt x="2876" y="7034"/>
                  </a:cubicBezTo>
                  <a:cubicBezTo>
                    <a:pt x="4110" y="9303"/>
                    <a:pt x="5344" y="11538"/>
                    <a:pt x="6579" y="13806"/>
                  </a:cubicBezTo>
                  <a:cubicBezTo>
                    <a:pt x="9014" y="18342"/>
                    <a:pt x="11516" y="22879"/>
                    <a:pt x="14051" y="27349"/>
                  </a:cubicBezTo>
                  <a:cubicBezTo>
                    <a:pt x="15518" y="29884"/>
                    <a:pt x="16986" y="32386"/>
                    <a:pt x="18521" y="34854"/>
                  </a:cubicBezTo>
                  <a:cubicBezTo>
                    <a:pt x="18583" y="34968"/>
                    <a:pt x="18677" y="35014"/>
                    <a:pt x="18771" y="35014"/>
                  </a:cubicBezTo>
                  <a:cubicBezTo>
                    <a:pt x="18981" y="35014"/>
                    <a:pt x="19192" y="34784"/>
                    <a:pt x="19054" y="34554"/>
                  </a:cubicBezTo>
                  <a:cubicBezTo>
                    <a:pt x="13717" y="25848"/>
                    <a:pt x="8947" y="16841"/>
                    <a:pt x="4044" y="7902"/>
                  </a:cubicBezTo>
                  <a:cubicBezTo>
                    <a:pt x="2709" y="5467"/>
                    <a:pt x="1275" y="2965"/>
                    <a:pt x="641" y="230"/>
                  </a:cubicBezTo>
                  <a:cubicBezTo>
                    <a:pt x="614" y="69"/>
                    <a:pt x="502" y="0"/>
                    <a:pt x="382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0" name="Google Shape;7660;p27"/>
            <p:cNvSpPr/>
            <p:nvPr/>
          </p:nvSpPr>
          <p:spPr>
            <a:xfrm>
              <a:off x="2112814" y="-304284"/>
              <a:ext cx="166684" cy="157666"/>
            </a:xfrm>
            <a:custGeom>
              <a:avLst/>
              <a:gdLst/>
              <a:ahLst/>
              <a:cxnLst/>
              <a:rect l="l" t="t" r="r" b="b"/>
              <a:pathLst>
                <a:path w="5564" h="5263" extrusionOk="0">
                  <a:moveTo>
                    <a:pt x="1439" y="0"/>
                  </a:moveTo>
                  <a:cubicBezTo>
                    <a:pt x="1101" y="0"/>
                    <a:pt x="860" y="241"/>
                    <a:pt x="718" y="555"/>
                  </a:cubicBezTo>
                  <a:cubicBezTo>
                    <a:pt x="384" y="1156"/>
                    <a:pt x="217" y="1789"/>
                    <a:pt x="151" y="2457"/>
                  </a:cubicBezTo>
                  <a:cubicBezTo>
                    <a:pt x="84" y="3290"/>
                    <a:pt x="117" y="4124"/>
                    <a:pt x="17" y="4958"/>
                  </a:cubicBezTo>
                  <a:cubicBezTo>
                    <a:pt x="0" y="5163"/>
                    <a:pt x="149" y="5263"/>
                    <a:pt x="307" y="5263"/>
                  </a:cubicBezTo>
                  <a:cubicBezTo>
                    <a:pt x="458" y="5263"/>
                    <a:pt x="618" y="5171"/>
                    <a:pt x="651" y="4992"/>
                  </a:cubicBezTo>
                  <a:cubicBezTo>
                    <a:pt x="784" y="3691"/>
                    <a:pt x="584" y="2356"/>
                    <a:pt x="1085" y="1156"/>
                  </a:cubicBezTo>
                  <a:cubicBezTo>
                    <a:pt x="1151" y="989"/>
                    <a:pt x="1251" y="789"/>
                    <a:pt x="1351" y="689"/>
                  </a:cubicBezTo>
                  <a:cubicBezTo>
                    <a:pt x="1371" y="650"/>
                    <a:pt x="1379" y="633"/>
                    <a:pt x="1382" y="633"/>
                  </a:cubicBezTo>
                  <a:cubicBezTo>
                    <a:pt x="1385" y="633"/>
                    <a:pt x="1385" y="641"/>
                    <a:pt x="1385" y="655"/>
                  </a:cubicBezTo>
                  <a:cubicBezTo>
                    <a:pt x="1452" y="622"/>
                    <a:pt x="1385" y="622"/>
                    <a:pt x="1418" y="622"/>
                  </a:cubicBezTo>
                  <a:lnTo>
                    <a:pt x="1485" y="622"/>
                  </a:lnTo>
                  <a:cubicBezTo>
                    <a:pt x="1852" y="722"/>
                    <a:pt x="2252" y="1089"/>
                    <a:pt x="2619" y="1289"/>
                  </a:cubicBezTo>
                  <a:cubicBezTo>
                    <a:pt x="3019" y="1489"/>
                    <a:pt x="3420" y="1656"/>
                    <a:pt x="3787" y="1856"/>
                  </a:cubicBezTo>
                  <a:cubicBezTo>
                    <a:pt x="4187" y="2090"/>
                    <a:pt x="4587" y="2323"/>
                    <a:pt x="4954" y="2557"/>
                  </a:cubicBezTo>
                  <a:cubicBezTo>
                    <a:pt x="5012" y="2597"/>
                    <a:pt x="5069" y="2614"/>
                    <a:pt x="5124" y="2614"/>
                  </a:cubicBezTo>
                  <a:cubicBezTo>
                    <a:pt x="5383" y="2614"/>
                    <a:pt x="5563" y="2216"/>
                    <a:pt x="5288" y="2023"/>
                  </a:cubicBezTo>
                  <a:cubicBezTo>
                    <a:pt x="4554" y="1523"/>
                    <a:pt x="3787" y="1122"/>
                    <a:pt x="2986" y="755"/>
                  </a:cubicBezTo>
                  <a:cubicBezTo>
                    <a:pt x="2519" y="522"/>
                    <a:pt x="2119" y="155"/>
                    <a:pt x="1618" y="21"/>
                  </a:cubicBezTo>
                  <a:cubicBezTo>
                    <a:pt x="1556" y="7"/>
                    <a:pt x="1496" y="0"/>
                    <a:pt x="1439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1" name="Google Shape;7661;p27"/>
            <p:cNvSpPr/>
            <p:nvPr/>
          </p:nvSpPr>
          <p:spPr>
            <a:xfrm>
              <a:off x="2178776" y="-133328"/>
              <a:ext cx="228696" cy="228396"/>
            </a:xfrm>
            <a:custGeom>
              <a:avLst/>
              <a:gdLst/>
              <a:ahLst/>
              <a:cxnLst/>
              <a:rect l="l" t="t" r="r" b="b"/>
              <a:pathLst>
                <a:path w="7634" h="7624" extrusionOk="0">
                  <a:moveTo>
                    <a:pt x="1506" y="1"/>
                  </a:moveTo>
                  <a:cubicBezTo>
                    <a:pt x="1383" y="1"/>
                    <a:pt x="1245" y="110"/>
                    <a:pt x="1218" y="219"/>
                  </a:cubicBezTo>
                  <a:cubicBezTo>
                    <a:pt x="717" y="2587"/>
                    <a:pt x="284" y="4922"/>
                    <a:pt x="17" y="7324"/>
                  </a:cubicBezTo>
                  <a:cubicBezTo>
                    <a:pt x="0" y="7524"/>
                    <a:pt x="150" y="7624"/>
                    <a:pt x="309" y="7624"/>
                  </a:cubicBezTo>
                  <a:cubicBezTo>
                    <a:pt x="467" y="7624"/>
                    <a:pt x="634" y="7524"/>
                    <a:pt x="651" y="7324"/>
                  </a:cubicBezTo>
                  <a:cubicBezTo>
                    <a:pt x="873" y="5096"/>
                    <a:pt x="1278" y="2899"/>
                    <a:pt x="1749" y="732"/>
                  </a:cubicBezTo>
                  <a:lnTo>
                    <a:pt x="1749" y="732"/>
                  </a:lnTo>
                  <a:cubicBezTo>
                    <a:pt x="3636" y="1390"/>
                    <a:pt x="5479" y="2290"/>
                    <a:pt x="7055" y="3488"/>
                  </a:cubicBezTo>
                  <a:cubicBezTo>
                    <a:pt x="7116" y="3537"/>
                    <a:pt x="7176" y="3558"/>
                    <a:pt x="7232" y="3558"/>
                  </a:cubicBezTo>
                  <a:cubicBezTo>
                    <a:pt x="7479" y="3558"/>
                    <a:pt x="7634" y="3145"/>
                    <a:pt x="7389" y="2954"/>
                  </a:cubicBezTo>
                  <a:cubicBezTo>
                    <a:pt x="5654" y="1653"/>
                    <a:pt x="3619" y="686"/>
                    <a:pt x="1585" y="19"/>
                  </a:cubicBezTo>
                  <a:cubicBezTo>
                    <a:pt x="1560" y="6"/>
                    <a:pt x="1533" y="1"/>
                    <a:pt x="1506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2" name="Google Shape;7662;p27"/>
            <p:cNvSpPr/>
            <p:nvPr/>
          </p:nvSpPr>
          <p:spPr>
            <a:xfrm>
              <a:off x="2245726" y="-14016"/>
              <a:ext cx="256676" cy="324949"/>
            </a:xfrm>
            <a:custGeom>
              <a:avLst/>
              <a:gdLst/>
              <a:ahLst/>
              <a:cxnLst/>
              <a:rect l="l" t="t" r="r" b="b"/>
              <a:pathLst>
                <a:path w="8568" h="10847" extrusionOk="0">
                  <a:moveTo>
                    <a:pt x="1357" y="0"/>
                  </a:moveTo>
                  <a:cubicBezTo>
                    <a:pt x="1199" y="0"/>
                    <a:pt x="1051" y="107"/>
                    <a:pt x="1051" y="305"/>
                  </a:cubicBezTo>
                  <a:cubicBezTo>
                    <a:pt x="1151" y="3774"/>
                    <a:pt x="150" y="7110"/>
                    <a:pt x="17" y="10546"/>
                  </a:cubicBezTo>
                  <a:cubicBezTo>
                    <a:pt x="0" y="10746"/>
                    <a:pt x="150" y="10846"/>
                    <a:pt x="309" y="10846"/>
                  </a:cubicBezTo>
                  <a:cubicBezTo>
                    <a:pt x="467" y="10846"/>
                    <a:pt x="634" y="10746"/>
                    <a:pt x="650" y="10546"/>
                  </a:cubicBezTo>
                  <a:cubicBezTo>
                    <a:pt x="778" y="7272"/>
                    <a:pt x="1692" y="4088"/>
                    <a:pt x="1692" y="794"/>
                  </a:cubicBezTo>
                  <a:lnTo>
                    <a:pt x="1692" y="794"/>
                  </a:lnTo>
                  <a:cubicBezTo>
                    <a:pt x="3789" y="1755"/>
                    <a:pt x="6004" y="2529"/>
                    <a:pt x="7989" y="3708"/>
                  </a:cubicBezTo>
                  <a:cubicBezTo>
                    <a:pt x="8044" y="3746"/>
                    <a:pt x="8099" y="3763"/>
                    <a:pt x="8150" y="3763"/>
                  </a:cubicBezTo>
                  <a:cubicBezTo>
                    <a:pt x="8405" y="3763"/>
                    <a:pt x="8567" y="3341"/>
                    <a:pt x="8289" y="3174"/>
                  </a:cubicBezTo>
                  <a:cubicBezTo>
                    <a:pt x="6154" y="1873"/>
                    <a:pt x="3786" y="1106"/>
                    <a:pt x="1518" y="38"/>
                  </a:cubicBezTo>
                  <a:cubicBezTo>
                    <a:pt x="1467" y="13"/>
                    <a:pt x="1411" y="0"/>
                    <a:pt x="135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3" name="Google Shape;7663;p27"/>
            <p:cNvSpPr/>
            <p:nvPr/>
          </p:nvSpPr>
          <p:spPr>
            <a:xfrm>
              <a:off x="2354134" y="146605"/>
              <a:ext cx="132532" cy="171297"/>
            </a:xfrm>
            <a:custGeom>
              <a:avLst/>
              <a:gdLst/>
              <a:ahLst/>
              <a:cxnLst/>
              <a:rect l="l" t="t" r="r" b="b"/>
              <a:pathLst>
                <a:path w="4424" h="5718" extrusionOk="0">
                  <a:moveTo>
                    <a:pt x="760" y="1"/>
                  </a:moveTo>
                  <a:cubicBezTo>
                    <a:pt x="625" y="1"/>
                    <a:pt x="490" y="76"/>
                    <a:pt x="467" y="214"/>
                  </a:cubicBezTo>
                  <a:cubicBezTo>
                    <a:pt x="234" y="1948"/>
                    <a:pt x="0" y="3683"/>
                    <a:pt x="0" y="5417"/>
                  </a:cubicBezTo>
                  <a:cubicBezTo>
                    <a:pt x="0" y="5618"/>
                    <a:pt x="159" y="5718"/>
                    <a:pt x="317" y="5718"/>
                  </a:cubicBezTo>
                  <a:cubicBezTo>
                    <a:pt x="476" y="5718"/>
                    <a:pt x="634" y="5618"/>
                    <a:pt x="634" y="5417"/>
                  </a:cubicBezTo>
                  <a:cubicBezTo>
                    <a:pt x="634" y="3875"/>
                    <a:pt x="805" y="2304"/>
                    <a:pt x="1016" y="757"/>
                  </a:cubicBezTo>
                  <a:lnTo>
                    <a:pt x="1016" y="757"/>
                  </a:lnTo>
                  <a:cubicBezTo>
                    <a:pt x="1943" y="1205"/>
                    <a:pt x="2830" y="1775"/>
                    <a:pt x="3770" y="2215"/>
                  </a:cubicBezTo>
                  <a:cubicBezTo>
                    <a:pt x="3816" y="2236"/>
                    <a:pt x="3861" y="2245"/>
                    <a:pt x="3905" y="2245"/>
                  </a:cubicBezTo>
                  <a:cubicBezTo>
                    <a:pt x="4209" y="2245"/>
                    <a:pt x="4424" y="1794"/>
                    <a:pt x="4103" y="1648"/>
                  </a:cubicBezTo>
                  <a:cubicBezTo>
                    <a:pt x="3002" y="1181"/>
                    <a:pt x="2035" y="514"/>
                    <a:pt x="934" y="47"/>
                  </a:cubicBezTo>
                  <a:cubicBezTo>
                    <a:pt x="883" y="16"/>
                    <a:pt x="821" y="1"/>
                    <a:pt x="760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4" name="Google Shape;7664;p27"/>
            <p:cNvSpPr/>
            <p:nvPr/>
          </p:nvSpPr>
          <p:spPr>
            <a:xfrm>
              <a:off x="2447056" y="299348"/>
              <a:ext cx="169589" cy="204310"/>
            </a:xfrm>
            <a:custGeom>
              <a:avLst/>
              <a:gdLst/>
              <a:ahLst/>
              <a:cxnLst/>
              <a:rect l="l" t="t" r="r" b="b"/>
              <a:pathLst>
                <a:path w="5661" h="6820" extrusionOk="0">
                  <a:moveTo>
                    <a:pt x="824" y="1"/>
                  </a:moveTo>
                  <a:cubicBezTo>
                    <a:pt x="701" y="1"/>
                    <a:pt x="562" y="115"/>
                    <a:pt x="534" y="252"/>
                  </a:cubicBezTo>
                  <a:cubicBezTo>
                    <a:pt x="0" y="2253"/>
                    <a:pt x="34" y="4455"/>
                    <a:pt x="167" y="6490"/>
                  </a:cubicBezTo>
                  <a:cubicBezTo>
                    <a:pt x="184" y="6711"/>
                    <a:pt x="349" y="6819"/>
                    <a:pt x="506" y="6819"/>
                  </a:cubicBezTo>
                  <a:cubicBezTo>
                    <a:pt x="657" y="6819"/>
                    <a:pt x="801" y="6719"/>
                    <a:pt x="801" y="6523"/>
                  </a:cubicBezTo>
                  <a:cubicBezTo>
                    <a:pt x="675" y="4632"/>
                    <a:pt x="638" y="2623"/>
                    <a:pt x="1056" y="748"/>
                  </a:cubicBezTo>
                  <a:lnTo>
                    <a:pt x="1056" y="748"/>
                  </a:lnTo>
                  <a:cubicBezTo>
                    <a:pt x="2421" y="1283"/>
                    <a:pt x="3810" y="1697"/>
                    <a:pt x="5171" y="2253"/>
                  </a:cubicBezTo>
                  <a:cubicBezTo>
                    <a:pt x="5215" y="2273"/>
                    <a:pt x="5256" y="2282"/>
                    <a:pt x="5294" y="2282"/>
                  </a:cubicBezTo>
                  <a:cubicBezTo>
                    <a:pt x="5570" y="2282"/>
                    <a:pt x="5661" y="1799"/>
                    <a:pt x="5338" y="1653"/>
                  </a:cubicBezTo>
                  <a:cubicBezTo>
                    <a:pt x="3870" y="1052"/>
                    <a:pt x="2369" y="619"/>
                    <a:pt x="901" y="18"/>
                  </a:cubicBezTo>
                  <a:cubicBezTo>
                    <a:pt x="877" y="6"/>
                    <a:pt x="851" y="1"/>
                    <a:pt x="824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5" name="Google Shape;7665;p27"/>
            <p:cNvSpPr/>
            <p:nvPr/>
          </p:nvSpPr>
          <p:spPr>
            <a:xfrm>
              <a:off x="2522004" y="425790"/>
              <a:ext cx="120399" cy="140800"/>
            </a:xfrm>
            <a:custGeom>
              <a:avLst/>
              <a:gdLst/>
              <a:ahLst/>
              <a:cxnLst/>
              <a:rect l="l" t="t" r="r" b="b"/>
              <a:pathLst>
                <a:path w="4019" h="4700" extrusionOk="0">
                  <a:moveTo>
                    <a:pt x="534" y="0"/>
                  </a:moveTo>
                  <a:cubicBezTo>
                    <a:pt x="401" y="0"/>
                    <a:pt x="267" y="67"/>
                    <a:pt x="234" y="200"/>
                  </a:cubicBezTo>
                  <a:cubicBezTo>
                    <a:pt x="0" y="1601"/>
                    <a:pt x="0" y="3002"/>
                    <a:pt x="0" y="4370"/>
                  </a:cubicBezTo>
                  <a:cubicBezTo>
                    <a:pt x="0" y="4591"/>
                    <a:pt x="165" y="4700"/>
                    <a:pt x="327" y="4700"/>
                  </a:cubicBezTo>
                  <a:cubicBezTo>
                    <a:pt x="482" y="4700"/>
                    <a:pt x="634" y="4600"/>
                    <a:pt x="634" y="4403"/>
                  </a:cubicBezTo>
                  <a:cubicBezTo>
                    <a:pt x="634" y="3143"/>
                    <a:pt x="604" y="1853"/>
                    <a:pt x="798" y="618"/>
                  </a:cubicBezTo>
                  <a:lnTo>
                    <a:pt x="798" y="618"/>
                  </a:lnTo>
                  <a:cubicBezTo>
                    <a:pt x="1714" y="705"/>
                    <a:pt x="2642" y="1075"/>
                    <a:pt x="3403" y="1501"/>
                  </a:cubicBezTo>
                  <a:cubicBezTo>
                    <a:pt x="3459" y="1532"/>
                    <a:pt x="3514" y="1545"/>
                    <a:pt x="3565" y="1545"/>
                  </a:cubicBezTo>
                  <a:cubicBezTo>
                    <a:pt x="3847" y="1545"/>
                    <a:pt x="4019" y="1137"/>
                    <a:pt x="3736" y="968"/>
                  </a:cubicBezTo>
                  <a:cubicBezTo>
                    <a:pt x="2769" y="434"/>
                    <a:pt x="1635" y="0"/>
                    <a:pt x="534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6" name="Google Shape;7666;p27"/>
            <p:cNvSpPr/>
            <p:nvPr/>
          </p:nvSpPr>
          <p:spPr>
            <a:xfrm>
              <a:off x="2081331" y="278888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7" name="Google Shape;7667;p27"/>
            <p:cNvSpPr/>
            <p:nvPr/>
          </p:nvSpPr>
          <p:spPr>
            <a:xfrm>
              <a:off x="2116319" y="320856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8" name="Google Shape;7668;p27"/>
            <p:cNvSpPr/>
            <p:nvPr/>
          </p:nvSpPr>
          <p:spPr>
            <a:xfrm>
              <a:off x="2130308" y="260915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9" name="Google Shape;7669;p27"/>
            <p:cNvSpPr/>
            <p:nvPr/>
          </p:nvSpPr>
          <p:spPr>
            <a:xfrm>
              <a:off x="2604920" y="13094"/>
              <a:ext cx="34032" cy="26003"/>
            </a:xfrm>
            <a:custGeom>
              <a:avLst/>
              <a:gdLst/>
              <a:ahLst/>
              <a:cxnLst/>
              <a:rect l="l" t="t" r="r" b="b"/>
              <a:pathLst>
                <a:path w="1136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0" name="Google Shape;7670;p27"/>
            <p:cNvSpPr/>
            <p:nvPr/>
          </p:nvSpPr>
          <p:spPr>
            <a:xfrm>
              <a:off x="2594945" y="69051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01" y="868"/>
                    <a:pt x="1101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1" name="Google Shape;7671;p27"/>
            <p:cNvSpPr/>
            <p:nvPr/>
          </p:nvSpPr>
          <p:spPr>
            <a:xfrm>
              <a:off x="2538988" y="27083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2" name="Google Shape;7672;p27"/>
            <p:cNvSpPr/>
            <p:nvPr/>
          </p:nvSpPr>
          <p:spPr>
            <a:xfrm>
              <a:off x="2455054" y="585662"/>
              <a:ext cx="34002" cy="27022"/>
            </a:xfrm>
            <a:custGeom>
              <a:avLst/>
              <a:gdLst/>
              <a:ahLst/>
              <a:cxnLst/>
              <a:rect l="l" t="t" r="r" b="b"/>
              <a:pathLst>
                <a:path w="1135" h="902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3" name="Google Shape;7673;p27"/>
            <p:cNvSpPr/>
            <p:nvPr/>
          </p:nvSpPr>
          <p:spPr>
            <a:xfrm>
              <a:off x="2493007" y="603635"/>
              <a:ext cx="34032" cy="26033"/>
            </a:xfrm>
            <a:custGeom>
              <a:avLst/>
              <a:gdLst/>
              <a:ahLst/>
              <a:cxnLst/>
              <a:rect l="l" t="t" r="r" b="b"/>
              <a:pathLst>
                <a:path w="1136" h="869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27"/>
            <p:cNvSpPr/>
            <p:nvPr/>
          </p:nvSpPr>
          <p:spPr>
            <a:xfrm>
              <a:off x="2639908" y="390802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5" y="868"/>
                    <a:pt x="1135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5" name="Google Shape;7675;p27"/>
            <p:cNvSpPr/>
            <p:nvPr/>
          </p:nvSpPr>
          <p:spPr>
            <a:xfrm>
              <a:off x="2639908" y="355844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7"/>
                    <a:pt x="567" y="867"/>
                  </a:cubicBezTo>
                  <a:cubicBezTo>
                    <a:pt x="1135" y="867"/>
                    <a:pt x="1135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6" name="Google Shape;7676;p27"/>
            <p:cNvSpPr/>
            <p:nvPr/>
          </p:nvSpPr>
          <p:spPr>
            <a:xfrm>
              <a:off x="2116319" y="-49842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7" name="Google Shape;7677;p27"/>
            <p:cNvSpPr/>
            <p:nvPr/>
          </p:nvSpPr>
          <p:spPr>
            <a:xfrm>
              <a:off x="2319146" y="-206719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68" y="0"/>
                  </a:moveTo>
                  <a:cubicBezTo>
                    <a:pt x="1" y="0"/>
                    <a:pt x="1" y="867"/>
                    <a:pt x="568" y="867"/>
                  </a:cubicBezTo>
                  <a:cubicBezTo>
                    <a:pt x="1102" y="867"/>
                    <a:pt x="1102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8" name="Google Shape;7678;p27"/>
            <p:cNvSpPr/>
            <p:nvPr/>
          </p:nvSpPr>
          <p:spPr>
            <a:xfrm>
              <a:off x="2434055" y="101043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0"/>
                  </a:moveTo>
                  <a:cubicBezTo>
                    <a:pt x="1" y="0"/>
                    <a:pt x="1" y="867"/>
                    <a:pt x="568" y="867"/>
                  </a:cubicBezTo>
                  <a:cubicBezTo>
                    <a:pt x="1135" y="867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9" name="Google Shape;7679;p27"/>
            <p:cNvSpPr/>
            <p:nvPr/>
          </p:nvSpPr>
          <p:spPr>
            <a:xfrm>
              <a:off x="2172275" y="125007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0" name="Google Shape;7680;p27"/>
          <p:cNvGrpSpPr/>
          <p:nvPr/>
        </p:nvGrpSpPr>
        <p:grpSpPr>
          <a:xfrm flipH="1">
            <a:off x="8484039" y="629728"/>
            <a:ext cx="123669" cy="112229"/>
            <a:chOff x="737385" y="1492952"/>
            <a:chExt cx="161913" cy="146935"/>
          </a:xfrm>
        </p:grpSpPr>
        <p:sp>
          <p:nvSpPr>
            <p:cNvPr id="7681" name="Google Shape;7681;p27"/>
            <p:cNvSpPr/>
            <p:nvPr/>
          </p:nvSpPr>
          <p:spPr>
            <a:xfrm>
              <a:off x="737385" y="1587881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5" y="1"/>
                  </a:moveTo>
                  <a:cubicBezTo>
                    <a:pt x="0" y="1"/>
                    <a:pt x="0" y="1735"/>
                    <a:pt x="1135" y="1735"/>
                  </a:cubicBezTo>
                  <a:cubicBezTo>
                    <a:pt x="2269" y="1735"/>
                    <a:pt x="2269" y="1"/>
                    <a:pt x="11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2" name="Google Shape;7682;p27"/>
            <p:cNvSpPr/>
            <p:nvPr/>
          </p:nvSpPr>
          <p:spPr>
            <a:xfrm>
              <a:off x="790346" y="1492952"/>
              <a:ext cx="66985" cy="52995"/>
            </a:xfrm>
            <a:custGeom>
              <a:avLst/>
              <a:gdLst/>
              <a:ahLst/>
              <a:cxnLst/>
              <a:rect l="l" t="t" r="r" b="b"/>
              <a:pathLst>
                <a:path w="2236" h="1769" extrusionOk="0">
                  <a:moveTo>
                    <a:pt x="1101" y="1"/>
                  </a:moveTo>
                  <a:cubicBezTo>
                    <a:pt x="0" y="1"/>
                    <a:pt x="0" y="1769"/>
                    <a:pt x="1101" y="1769"/>
                  </a:cubicBezTo>
                  <a:cubicBezTo>
                    <a:pt x="2235" y="1769"/>
                    <a:pt x="2235" y="1"/>
                    <a:pt x="1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3" name="Google Shape;7683;p27"/>
            <p:cNvSpPr/>
            <p:nvPr/>
          </p:nvSpPr>
          <p:spPr>
            <a:xfrm>
              <a:off x="832314" y="1587881"/>
              <a:ext cx="66985" cy="52006"/>
            </a:xfrm>
            <a:custGeom>
              <a:avLst/>
              <a:gdLst/>
              <a:ahLst/>
              <a:cxnLst/>
              <a:rect l="l" t="t" r="r" b="b"/>
              <a:pathLst>
                <a:path w="2236" h="1736" extrusionOk="0">
                  <a:moveTo>
                    <a:pt x="1101" y="1"/>
                  </a:moveTo>
                  <a:cubicBezTo>
                    <a:pt x="0" y="1"/>
                    <a:pt x="0" y="1735"/>
                    <a:pt x="1101" y="1735"/>
                  </a:cubicBezTo>
                  <a:cubicBezTo>
                    <a:pt x="2235" y="1735"/>
                    <a:pt x="2235" y="1"/>
                    <a:pt x="1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84" name="Google Shape;7684;p27"/>
          <p:cNvSpPr/>
          <p:nvPr/>
        </p:nvSpPr>
        <p:spPr>
          <a:xfrm flipH="1">
            <a:off x="-152398" y="-47200"/>
            <a:ext cx="4288460" cy="669714"/>
          </a:xfrm>
          <a:custGeom>
            <a:avLst/>
            <a:gdLst/>
            <a:ahLst/>
            <a:cxnLst/>
            <a:rect l="l" t="t" r="r" b="b"/>
            <a:pathLst>
              <a:path w="97938" h="30032" extrusionOk="0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85" name="Google Shape;7685;p27"/>
          <p:cNvGrpSpPr/>
          <p:nvPr/>
        </p:nvGrpSpPr>
        <p:grpSpPr>
          <a:xfrm flipH="1">
            <a:off x="8741055" y="-201096"/>
            <a:ext cx="334905" cy="906426"/>
            <a:chOff x="904476" y="-243594"/>
            <a:chExt cx="438472" cy="1186732"/>
          </a:xfrm>
        </p:grpSpPr>
        <p:sp>
          <p:nvSpPr>
            <p:cNvPr id="7686" name="Google Shape;7686;p27"/>
            <p:cNvSpPr/>
            <p:nvPr/>
          </p:nvSpPr>
          <p:spPr>
            <a:xfrm>
              <a:off x="904476" y="362824"/>
              <a:ext cx="134719" cy="198648"/>
            </a:xfrm>
            <a:custGeom>
              <a:avLst/>
              <a:gdLst/>
              <a:ahLst/>
              <a:cxnLst/>
              <a:rect l="l" t="t" r="r" b="b"/>
              <a:pathLst>
                <a:path w="4497" h="6631" extrusionOk="0">
                  <a:moveTo>
                    <a:pt x="4430" y="1"/>
                  </a:moveTo>
                  <a:cubicBezTo>
                    <a:pt x="4429" y="1"/>
                    <a:pt x="4429" y="2"/>
                    <a:pt x="4428" y="3"/>
                  </a:cubicBezTo>
                  <a:lnTo>
                    <a:pt x="4428" y="3"/>
                  </a:lnTo>
                  <a:cubicBezTo>
                    <a:pt x="4451" y="2"/>
                    <a:pt x="4474" y="1"/>
                    <a:pt x="4496" y="1"/>
                  </a:cubicBezTo>
                  <a:close/>
                  <a:moveTo>
                    <a:pt x="4428" y="3"/>
                  </a:moveTo>
                  <a:cubicBezTo>
                    <a:pt x="1897" y="113"/>
                    <a:pt x="192" y="2657"/>
                    <a:pt x="60" y="5004"/>
                  </a:cubicBezTo>
                  <a:cubicBezTo>
                    <a:pt x="1" y="6109"/>
                    <a:pt x="548" y="6631"/>
                    <a:pt x="1247" y="6631"/>
                  </a:cubicBezTo>
                  <a:cubicBezTo>
                    <a:pt x="1730" y="6631"/>
                    <a:pt x="2285" y="6382"/>
                    <a:pt x="2762" y="5905"/>
                  </a:cubicBezTo>
                  <a:cubicBezTo>
                    <a:pt x="3729" y="4904"/>
                    <a:pt x="3996" y="3270"/>
                    <a:pt x="4163" y="1969"/>
                  </a:cubicBezTo>
                  <a:cubicBezTo>
                    <a:pt x="4263" y="1403"/>
                    <a:pt x="4196" y="471"/>
                    <a:pt x="4428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7" name="Google Shape;7687;p27"/>
            <p:cNvSpPr/>
            <p:nvPr/>
          </p:nvSpPr>
          <p:spPr>
            <a:xfrm>
              <a:off x="1121083" y="147893"/>
              <a:ext cx="221865" cy="139272"/>
            </a:xfrm>
            <a:custGeom>
              <a:avLst/>
              <a:gdLst/>
              <a:ahLst/>
              <a:cxnLst/>
              <a:rect l="l" t="t" r="r" b="b"/>
              <a:pathLst>
                <a:path w="7406" h="4649" extrusionOk="0">
                  <a:moveTo>
                    <a:pt x="294" y="1"/>
                  </a:moveTo>
                  <a:cubicBezTo>
                    <a:pt x="218" y="1"/>
                    <a:pt x="143" y="2"/>
                    <a:pt x="67" y="4"/>
                  </a:cubicBezTo>
                  <a:lnTo>
                    <a:pt x="1" y="137"/>
                  </a:lnTo>
                  <a:cubicBezTo>
                    <a:pt x="367" y="1005"/>
                    <a:pt x="834" y="2039"/>
                    <a:pt x="1402" y="2739"/>
                  </a:cubicBezTo>
                  <a:cubicBezTo>
                    <a:pt x="2106" y="3561"/>
                    <a:pt x="3506" y="4648"/>
                    <a:pt x="4715" y="4648"/>
                  </a:cubicBezTo>
                  <a:cubicBezTo>
                    <a:pt x="5223" y="4648"/>
                    <a:pt x="5697" y="4457"/>
                    <a:pt x="6072" y="3973"/>
                  </a:cubicBezTo>
                  <a:cubicBezTo>
                    <a:pt x="7406" y="2239"/>
                    <a:pt x="4971" y="704"/>
                    <a:pt x="3570" y="438"/>
                  </a:cubicBezTo>
                  <a:cubicBezTo>
                    <a:pt x="2540" y="219"/>
                    <a:pt x="1394" y="1"/>
                    <a:pt x="2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8" name="Google Shape;7688;p27"/>
            <p:cNvSpPr/>
            <p:nvPr/>
          </p:nvSpPr>
          <p:spPr>
            <a:xfrm>
              <a:off x="926523" y="45086"/>
              <a:ext cx="117673" cy="243525"/>
            </a:xfrm>
            <a:custGeom>
              <a:avLst/>
              <a:gdLst/>
              <a:ahLst/>
              <a:cxnLst/>
              <a:rect l="l" t="t" r="r" b="b"/>
              <a:pathLst>
                <a:path w="3928" h="8129" extrusionOk="0">
                  <a:moveTo>
                    <a:pt x="3827" y="0"/>
                  </a:moveTo>
                  <a:cubicBezTo>
                    <a:pt x="1492" y="0"/>
                    <a:pt x="24" y="4070"/>
                    <a:pt x="24" y="5938"/>
                  </a:cubicBezTo>
                  <a:cubicBezTo>
                    <a:pt x="1" y="7075"/>
                    <a:pt x="583" y="8129"/>
                    <a:pt x="1413" y="8129"/>
                  </a:cubicBezTo>
                  <a:cubicBezTo>
                    <a:pt x="1751" y="8129"/>
                    <a:pt x="2130" y="7954"/>
                    <a:pt x="2526" y="7539"/>
                  </a:cubicBezTo>
                  <a:cubicBezTo>
                    <a:pt x="3660" y="6405"/>
                    <a:pt x="3827" y="4670"/>
                    <a:pt x="3894" y="3169"/>
                  </a:cubicBezTo>
                  <a:cubicBezTo>
                    <a:pt x="3927" y="2102"/>
                    <a:pt x="3827" y="1068"/>
                    <a:pt x="38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9" name="Google Shape;7689;p27"/>
            <p:cNvSpPr/>
            <p:nvPr/>
          </p:nvSpPr>
          <p:spPr>
            <a:xfrm>
              <a:off x="1114103" y="299887"/>
              <a:ext cx="171147" cy="210272"/>
            </a:xfrm>
            <a:custGeom>
              <a:avLst/>
              <a:gdLst/>
              <a:ahLst/>
              <a:cxnLst/>
              <a:rect l="l" t="t" r="r" b="b"/>
              <a:pathLst>
                <a:path w="5713" h="7019" extrusionOk="0">
                  <a:moveTo>
                    <a:pt x="133" y="0"/>
                  </a:moveTo>
                  <a:lnTo>
                    <a:pt x="200" y="134"/>
                  </a:lnTo>
                  <a:cubicBezTo>
                    <a:pt x="0" y="934"/>
                    <a:pt x="467" y="2002"/>
                    <a:pt x="667" y="2802"/>
                  </a:cubicBezTo>
                  <a:cubicBezTo>
                    <a:pt x="1001" y="4370"/>
                    <a:pt x="1635" y="6472"/>
                    <a:pt x="3436" y="6939"/>
                  </a:cubicBezTo>
                  <a:cubicBezTo>
                    <a:pt x="3627" y="6993"/>
                    <a:pt x="3803" y="7018"/>
                    <a:pt x="3965" y="7018"/>
                  </a:cubicBezTo>
                  <a:cubicBezTo>
                    <a:pt x="5388" y="7018"/>
                    <a:pt x="5713" y="5068"/>
                    <a:pt x="5204" y="3870"/>
                  </a:cubicBezTo>
                  <a:cubicBezTo>
                    <a:pt x="4570" y="2302"/>
                    <a:pt x="3336" y="1601"/>
                    <a:pt x="1868" y="901"/>
                  </a:cubicBezTo>
                  <a:cubicBezTo>
                    <a:pt x="1334" y="601"/>
                    <a:pt x="701" y="200"/>
                    <a:pt x="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0" name="Google Shape;7690;p27"/>
            <p:cNvSpPr/>
            <p:nvPr/>
          </p:nvSpPr>
          <p:spPr>
            <a:xfrm>
              <a:off x="962380" y="553670"/>
              <a:ext cx="142747" cy="313715"/>
            </a:xfrm>
            <a:custGeom>
              <a:avLst/>
              <a:gdLst/>
              <a:ahLst/>
              <a:cxnLst/>
              <a:rect l="l" t="t" r="r" b="b"/>
              <a:pathLst>
                <a:path w="4765" h="10472" extrusionOk="0">
                  <a:moveTo>
                    <a:pt x="3964" y="1"/>
                  </a:moveTo>
                  <a:cubicBezTo>
                    <a:pt x="3936" y="25"/>
                    <a:pt x="3909" y="51"/>
                    <a:pt x="3883" y="78"/>
                  </a:cubicBezTo>
                  <a:lnTo>
                    <a:pt x="3883" y="78"/>
                  </a:lnTo>
                  <a:cubicBezTo>
                    <a:pt x="3932" y="52"/>
                    <a:pt x="3981" y="26"/>
                    <a:pt x="4031" y="1"/>
                  </a:cubicBezTo>
                  <a:close/>
                  <a:moveTo>
                    <a:pt x="3883" y="78"/>
                  </a:moveTo>
                  <a:cubicBezTo>
                    <a:pt x="1280" y="1479"/>
                    <a:pt x="0" y="4425"/>
                    <a:pt x="295" y="7340"/>
                  </a:cubicBezTo>
                  <a:cubicBezTo>
                    <a:pt x="379" y="8517"/>
                    <a:pt x="1052" y="10472"/>
                    <a:pt x="2413" y="10472"/>
                  </a:cubicBezTo>
                  <a:cubicBezTo>
                    <a:pt x="2672" y="10472"/>
                    <a:pt x="2955" y="10401"/>
                    <a:pt x="3264" y="10242"/>
                  </a:cubicBezTo>
                  <a:cubicBezTo>
                    <a:pt x="4765" y="9441"/>
                    <a:pt x="4264" y="6506"/>
                    <a:pt x="4031" y="5238"/>
                  </a:cubicBezTo>
                  <a:cubicBezTo>
                    <a:pt x="3869" y="4168"/>
                    <a:pt x="2981" y="1047"/>
                    <a:pt x="3883" y="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1" name="Google Shape;7691;p27"/>
            <p:cNvSpPr/>
            <p:nvPr/>
          </p:nvSpPr>
          <p:spPr>
            <a:xfrm>
              <a:off x="1109101" y="685593"/>
              <a:ext cx="152124" cy="257545"/>
            </a:xfrm>
            <a:custGeom>
              <a:avLst/>
              <a:gdLst/>
              <a:ahLst/>
              <a:cxnLst/>
              <a:rect l="l" t="t" r="r" b="b"/>
              <a:pathLst>
                <a:path w="5078" h="8597" extrusionOk="0">
                  <a:moveTo>
                    <a:pt x="1101" y="0"/>
                  </a:moveTo>
                  <a:cubicBezTo>
                    <a:pt x="467" y="2002"/>
                    <a:pt x="0" y="6838"/>
                    <a:pt x="1868" y="8173"/>
                  </a:cubicBezTo>
                  <a:cubicBezTo>
                    <a:pt x="2271" y="8469"/>
                    <a:pt x="2642" y="8597"/>
                    <a:pt x="2976" y="8597"/>
                  </a:cubicBezTo>
                  <a:cubicBezTo>
                    <a:pt x="4331" y="8597"/>
                    <a:pt x="5078" y="6502"/>
                    <a:pt x="4837" y="5137"/>
                  </a:cubicBezTo>
                  <a:cubicBezTo>
                    <a:pt x="4537" y="3503"/>
                    <a:pt x="3136" y="1468"/>
                    <a:pt x="1868" y="467"/>
                  </a:cubicBezTo>
                  <a:cubicBezTo>
                    <a:pt x="1635" y="300"/>
                    <a:pt x="1335" y="200"/>
                    <a:pt x="11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2" name="Google Shape;7692;p27"/>
            <p:cNvSpPr/>
            <p:nvPr/>
          </p:nvSpPr>
          <p:spPr>
            <a:xfrm>
              <a:off x="1073125" y="-243594"/>
              <a:ext cx="112161" cy="1077032"/>
            </a:xfrm>
            <a:custGeom>
              <a:avLst/>
              <a:gdLst/>
              <a:ahLst/>
              <a:cxnLst/>
              <a:rect l="l" t="t" r="r" b="b"/>
              <a:pathLst>
                <a:path w="3744" h="35952" extrusionOk="0">
                  <a:moveTo>
                    <a:pt x="1294" y="1"/>
                  </a:moveTo>
                  <a:cubicBezTo>
                    <a:pt x="1173" y="1"/>
                    <a:pt x="1061" y="70"/>
                    <a:pt x="1034" y="230"/>
                  </a:cubicBezTo>
                  <a:cubicBezTo>
                    <a:pt x="501" y="2499"/>
                    <a:pt x="334" y="4800"/>
                    <a:pt x="234" y="7102"/>
                  </a:cubicBezTo>
                  <a:cubicBezTo>
                    <a:pt x="134" y="9470"/>
                    <a:pt x="0" y="11839"/>
                    <a:pt x="0" y="14207"/>
                  </a:cubicBezTo>
                  <a:cubicBezTo>
                    <a:pt x="0" y="16575"/>
                    <a:pt x="100" y="18944"/>
                    <a:pt x="301" y="21279"/>
                  </a:cubicBezTo>
                  <a:cubicBezTo>
                    <a:pt x="467" y="23580"/>
                    <a:pt x="734" y="25882"/>
                    <a:pt x="1301" y="28117"/>
                  </a:cubicBezTo>
                  <a:cubicBezTo>
                    <a:pt x="1935" y="30652"/>
                    <a:pt x="2769" y="33121"/>
                    <a:pt x="3103" y="35722"/>
                  </a:cubicBezTo>
                  <a:cubicBezTo>
                    <a:pt x="3129" y="35883"/>
                    <a:pt x="3241" y="35952"/>
                    <a:pt x="3362" y="35952"/>
                  </a:cubicBezTo>
                  <a:cubicBezTo>
                    <a:pt x="3543" y="35952"/>
                    <a:pt x="3743" y="35796"/>
                    <a:pt x="3703" y="35556"/>
                  </a:cubicBezTo>
                  <a:cubicBezTo>
                    <a:pt x="3403" y="33321"/>
                    <a:pt x="2736" y="31186"/>
                    <a:pt x="2169" y="29018"/>
                  </a:cubicBezTo>
                  <a:cubicBezTo>
                    <a:pt x="1568" y="26749"/>
                    <a:pt x="1201" y="24514"/>
                    <a:pt x="968" y="22179"/>
                  </a:cubicBezTo>
                  <a:cubicBezTo>
                    <a:pt x="567" y="17576"/>
                    <a:pt x="534" y="12939"/>
                    <a:pt x="801" y="8303"/>
                  </a:cubicBezTo>
                  <a:cubicBezTo>
                    <a:pt x="968" y="5668"/>
                    <a:pt x="1001" y="2999"/>
                    <a:pt x="1635" y="397"/>
                  </a:cubicBezTo>
                  <a:cubicBezTo>
                    <a:pt x="1675" y="157"/>
                    <a:pt x="1475" y="1"/>
                    <a:pt x="129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3" name="Google Shape;7693;p27"/>
            <p:cNvSpPr/>
            <p:nvPr/>
          </p:nvSpPr>
          <p:spPr>
            <a:xfrm>
              <a:off x="949020" y="-33577"/>
              <a:ext cx="148379" cy="280432"/>
            </a:xfrm>
            <a:custGeom>
              <a:avLst/>
              <a:gdLst/>
              <a:ahLst/>
              <a:cxnLst/>
              <a:rect l="l" t="t" r="r" b="b"/>
              <a:pathLst>
                <a:path w="4953" h="9361" extrusionOk="0">
                  <a:moveTo>
                    <a:pt x="4497" y="1"/>
                  </a:moveTo>
                  <a:cubicBezTo>
                    <a:pt x="4404" y="1"/>
                    <a:pt x="4311" y="37"/>
                    <a:pt x="4243" y="124"/>
                  </a:cubicBezTo>
                  <a:cubicBezTo>
                    <a:pt x="2442" y="2826"/>
                    <a:pt x="641" y="5695"/>
                    <a:pt x="40" y="8964"/>
                  </a:cubicBezTo>
                  <a:cubicBezTo>
                    <a:pt x="0" y="9204"/>
                    <a:pt x="201" y="9360"/>
                    <a:pt x="381" y="9360"/>
                  </a:cubicBezTo>
                  <a:cubicBezTo>
                    <a:pt x="502" y="9360"/>
                    <a:pt x="614" y="9291"/>
                    <a:pt x="641" y="9131"/>
                  </a:cubicBezTo>
                  <a:cubicBezTo>
                    <a:pt x="1241" y="5928"/>
                    <a:pt x="3009" y="3093"/>
                    <a:pt x="4811" y="458"/>
                  </a:cubicBezTo>
                  <a:cubicBezTo>
                    <a:pt x="4953" y="221"/>
                    <a:pt x="4725" y="1"/>
                    <a:pt x="449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4" name="Google Shape;7694;p27"/>
            <p:cNvSpPr/>
            <p:nvPr/>
          </p:nvSpPr>
          <p:spPr>
            <a:xfrm>
              <a:off x="1072016" y="255883"/>
              <a:ext cx="139422" cy="185886"/>
            </a:xfrm>
            <a:custGeom>
              <a:avLst/>
              <a:gdLst/>
              <a:ahLst/>
              <a:cxnLst/>
              <a:rect l="l" t="t" r="r" b="b"/>
              <a:pathLst>
                <a:path w="4654" h="6205" extrusionOk="0">
                  <a:moveTo>
                    <a:pt x="431" y="0"/>
                  </a:moveTo>
                  <a:cubicBezTo>
                    <a:pt x="204" y="0"/>
                    <a:pt x="1" y="306"/>
                    <a:pt x="204" y="535"/>
                  </a:cubicBezTo>
                  <a:cubicBezTo>
                    <a:pt x="971" y="1369"/>
                    <a:pt x="1672" y="2236"/>
                    <a:pt x="2339" y="3137"/>
                  </a:cubicBezTo>
                  <a:cubicBezTo>
                    <a:pt x="2973" y="4004"/>
                    <a:pt x="3573" y="4972"/>
                    <a:pt x="3974" y="5972"/>
                  </a:cubicBezTo>
                  <a:cubicBezTo>
                    <a:pt x="4028" y="6135"/>
                    <a:pt x="4159" y="6204"/>
                    <a:pt x="4287" y="6204"/>
                  </a:cubicBezTo>
                  <a:cubicBezTo>
                    <a:pt x="4474" y="6204"/>
                    <a:pt x="4653" y="6057"/>
                    <a:pt x="4574" y="5839"/>
                  </a:cubicBezTo>
                  <a:cubicBezTo>
                    <a:pt x="3740" y="3671"/>
                    <a:pt x="2206" y="1769"/>
                    <a:pt x="638" y="102"/>
                  </a:cubicBezTo>
                  <a:cubicBezTo>
                    <a:pt x="574" y="30"/>
                    <a:pt x="501" y="0"/>
                    <a:pt x="43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5" name="Google Shape;7695;p27"/>
            <p:cNvSpPr/>
            <p:nvPr/>
          </p:nvSpPr>
          <p:spPr>
            <a:xfrm>
              <a:off x="1005186" y="527189"/>
              <a:ext cx="112730" cy="285225"/>
            </a:xfrm>
            <a:custGeom>
              <a:avLst/>
              <a:gdLst/>
              <a:ahLst/>
              <a:cxnLst/>
              <a:rect l="l" t="t" r="r" b="b"/>
              <a:pathLst>
                <a:path w="3763" h="9521" extrusionOk="0">
                  <a:moveTo>
                    <a:pt x="3282" y="1"/>
                  </a:moveTo>
                  <a:cubicBezTo>
                    <a:pt x="3210" y="1"/>
                    <a:pt x="3135" y="25"/>
                    <a:pt x="3069" y="84"/>
                  </a:cubicBezTo>
                  <a:cubicBezTo>
                    <a:pt x="534" y="2219"/>
                    <a:pt x="0" y="6189"/>
                    <a:pt x="534" y="9291"/>
                  </a:cubicBezTo>
                  <a:cubicBezTo>
                    <a:pt x="560" y="9451"/>
                    <a:pt x="673" y="9520"/>
                    <a:pt x="793" y="9520"/>
                  </a:cubicBezTo>
                  <a:cubicBezTo>
                    <a:pt x="974" y="9520"/>
                    <a:pt x="1174" y="9364"/>
                    <a:pt x="1134" y="9124"/>
                  </a:cubicBezTo>
                  <a:cubicBezTo>
                    <a:pt x="667" y="6222"/>
                    <a:pt x="1134" y="2519"/>
                    <a:pt x="3503" y="518"/>
                  </a:cubicBezTo>
                  <a:cubicBezTo>
                    <a:pt x="3763" y="310"/>
                    <a:pt x="3536" y="1"/>
                    <a:pt x="3282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6" name="Google Shape;7696;p27"/>
            <p:cNvSpPr/>
            <p:nvPr/>
          </p:nvSpPr>
          <p:spPr>
            <a:xfrm>
              <a:off x="931735" y="330292"/>
              <a:ext cx="160333" cy="197450"/>
            </a:xfrm>
            <a:custGeom>
              <a:avLst/>
              <a:gdLst/>
              <a:ahLst/>
              <a:cxnLst/>
              <a:rect l="l" t="t" r="r" b="b"/>
              <a:pathLst>
                <a:path w="5352" h="6591" extrusionOk="0">
                  <a:moveTo>
                    <a:pt x="4956" y="0"/>
                  </a:moveTo>
                  <a:cubicBezTo>
                    <a:pt x="4924" y="0"/>
                    <a:pt x="4890" y="6"/>
                    <a:pt x="4854" y="19"/>
                  </a:cubicBezTo>
                  <a:cubicBezTo>
                    <a:pt x="2319" y="1087"/>
                    <a:pt x="284" y="3522"/>
                    <a:pt x="17" y="6290"/>
                  </a:cubicBezTo>
                  <a:cubicBezTo>
                    <a:pt x="0" y="6491"/>
                    <a:pt x="150" y="6591"/>
                    <a:pt x="309" y="6591"/>
                  </a:cubicBezTo>
                  <a:cubicBezTo>
                    <a:pt x="467" y="6591"/>
                    <a:pt x="634" y="6491"/>
                    <a:pt x="651" y="6290"/>
                  </a:cubicBezTo>
                  <a:cubicBezTo>
                    <a:pt x="884" y="3822"/>
                    <a:pt x="2786" y="1554"/>
                    <a:pt x="5021" y="620"/>
                  </a:cubicBezTo>
                  <a:cubicBezTo>
                    <a:pt x="5351" y="499"/>
                    <a:pt x="5249" y="0"/>
                    <a:pt x="4956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7" name="Google Shape;7697;p27"/>
            <p:cNvSpPr/>
            <p:nvPr/>
          </p:nvSpPr>
          <p:spPr>
            <a:xfrm>
              <a:off x="1075821" y="128692"/>
              <a:ext cx="182142" cy="123395"/>
            </a:xfrm>
            <a:custGeom>
              <a:avLst/>
              <a:gdLst/>
              <a:ahLst/>
              <a:cxnLst/>
              <a:rect l="l" t="t" r="r" b="b"/>
              <a:pathLst>
                <a:path w="6080" h="4119" extrusionOk="0">
                  <a:moveTo>
                    <a:pt x="480" y="0"/>
                  </a:moveTo>
                  <a:cubicBezTo>
                    <a:pt x="191" y="0"/>
                    <a:pt x="0" y="409"/>
                    <a:pt x="311" y="578"/>
                  </a:cubicBezTo>
                  <a:cubicBezTo>
                    <a:pt x="1245" y="1079"/>
                    <a:pt x="2312" y="1245"/>
                    <a:pt x="3213" y="1812"/>
                  </a:cubicBezTo>
                  <a:cubicBezTo>
                    <a:pt x="4047" y="2346"/>
                    <a:pt x="4847" y="3113"/>
                    <a:pt x="5381" y="3981"/>
                  </a:cubicBezTo>
                  <a:cubicBezTo>
                    <a:pt x="5449" y="4078"/>
                    <a:pt x="5543" y="4119"/>
                    <a:pt x="5637" y="4119"/>
                  </a:cubicBezTo>
                  <a:cubicBezTo>
                    <a:pt x="5861" y="4119"/>
                    <a:pt x="6080" y="3883"/>
                    <a:pt x="5915" y="3647"/>
                  </a:cubicBezTo>
                  <a:cubicBezTo>
                    <a:pt x="5381" y="2713"/>
                    <a:pt x="4547" y="1979"/>
                    <a:pt x="3680" y="1379"/>
                  </a:cubicBezTo>
                  <a:cubicBezTo>
                    <a:pt x="2746" y="712"/>
                    <a:pt x="1612" y="545"/>
                    <a:pt x="644" y="44"/>
                  </a:cubicBezTo>
                  <a:cubicBezTo>
                    <a:pt x="588" y="14"/>
                    <a:pt x="532" y="0"/>
                    <a:pt x="480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8" name="Google Shape;7698;p27"/>
            <p:cNvSpPr/>
            <p:nvPr/>
          </p:nvSpPr>
          <p:spPr>
            <a:xfrm>
              <a:off x="994192" y="20495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9" name="Google Shape;7699;p27"/>
            <p:cNvSpPr/>
            <p:nvPr/>
          </p:nvSpPr>
          <p:spPr>
            <a:xfrm>
              <a:off x="1001172" y="17497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0" name="Google Shape;7700;p27"/>
            <p:cNvSpPr/>
            <p:nvPr/>
          </p:nvSpPr>
          <p:spPr>
            <a:xfrm>
              <a:off x="1257979" y="20795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1" name="Google Shape;7701;p27"/>
            <p:cNvSpPr/>
            <p:nvPr/>
          </p:nvSpPr>
          <p:spPr>
            <a:xfrm>
              <a:off x="1264959" y="244919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1"/>
                  </a:moveTo>
                  <a:cubicBezTo>
                    <a:pt x="1" y="1"/>
                    <a:pt x="1" y="534"/>
                    <a:pt x="335" y="534"/>
                  </a:cubicBezTo>
                  <a:cubicBezTo>
                    <a:pt x="668" y="534"/>
                    <a:pt x="668" y="1"/>
                    <a:pt x="3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2" name="Google Shape;7702;p27"/>
            <p:cNvSpPr/>
            <p:nvPr/>
          </p:nvSpPr>
          <p:spPr>
            <a:xfrm>
              <a:off x="1283950" y="223950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3" name="Google Shape;7703;p27"/>
            <p:cNvSpPr/>
            <p:nvPr/>
          </p:nvSpPr>
          <p:spPr>
            <a:xfrm>
              <a:off x="973194" y="477733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4" name="Google Shape;7704;p27"/>
            <p:cNvSpPr/>
            <p:nvPr/>
          </p:nvSpPr>
          <p:spPr>
            <a:xfrm>
              <a:off x="980203" y="45077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5" name="Google Shape;7705;p27"/>
            <p:cNvSpPr/>
            <p:nvPr/>
          </p:nvSpPr>
          <p:spPr>
            <a:xfrm>
              <a:off x="1211009" y="461766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6" name="Google Shape;7706;p27"/>
            <p:cNvSpPr/>
            <p:nvPr/>
          </p:nvSpPr>
          <p:spPr>
            <a:xfrm>
              <a:off x="1222991" y="431781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7" name="Google Shape;7707;p27"/>
            <p:cNvSpPr/>
            <p:nvPr/>
          </p:nvSpPr>
          <p:spPr>
            <a:xfrm>
              <a:off x="1240006" y="457752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8" name="Google Shape;7708;p27"/>
            <p:cNvSpPr/>
            <p:nvPr/>
          </p:nvSpPr>
          <p:spPr>
            <a:xfrm>
              <a:off x="1022171" y="830458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9" name="Google Shape;7709;p27"/>
            <p:cNvSpPr/>
            <p:nvPr/>
          </p:nvSpPr>
          <p:spPr>
            <a:xfrm>
              <a:off x="1047153" y="816469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0" name="Google Shape;7710;p27"/>
            <p:cNvSpPr/>
            <p:nvPr/>
          </p:nvSpPr>
          <p:spPr>
            <a:xfrm>
              <a:off x="1174044" y="86643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1" name="Google Shape;7711;p27"/>
            <p:cNvSpPr/>
            <p:nvPr/>
          </p:nvSpPr>
          <p:spPr>
            <a:xfrm>
              <a:off x="1191029" y="837467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7" y="0"/>
                  </a:moveTo>
                  <a:cubicBezTo>
                    <a:pt x="1" y="0"/>
                    <a:pt x="1" y="501"/>
                    <a:pt x="367" y="501"/>
                  </a:cubicBezTo>
                  <a:cubicBezTo>
                    <a:pt x="701" y="501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2" name="Google Shape;7712;p27"/>
            <p:cNvSpPr/>
            <p:nvPr/>
          </p:nvSpPr>
          <p:spPr>
            <a:xfrm>
              <a:off x="1207025" y="866434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3" name="Google Shape;7713;p27"/>
          <p:cNvGrpSpPr/>
          <p:nvPr/>
        </p:nvGrpSpPr>
        <p:grpSpPr>
          <a:xfrm flipH="1">
            <a:off x="126303" y="4248248"/>
            <a:ext cx="380417" cy="1030440"/>
            <a:chOff x="7607455" y="4238363"/>
            <a:chExt cx="438017" cy="1186459"/>
          </a:xfrm>
        </p:grpSpPr>
        <p:sp>
          <p:nvSpPr>
            <p:cNvPr id="7714" name="Google Shape;7714;p27"/>
            <p:cNvSpPr/>
            <p:nvPr/>
          </p:nvSpPr>
          <p:spPr>
            <a:xfrm>
              <a:off x="7911202" y="4620055"/>
              <a:ext cx="134270" cy="198019"/>
            </a:xfrm>
            <a:custGeom>
              <a:avLst/>
              <a:gdLst/>
              <a:ahLst/>
              <a:cxnLst/>
              <a:rect l="l" t="t" r="r" b="b"/>
              <a:pathLst>
                <a:path w="4482" h="6610" extrusionOk="0">
                  <a:moveTo>
                    <a:pt x="3267" y="1"/>
                  </a:moveTo>
                  <a:cubicBezTo>
                    <a:pt x="2782" y="1"/>
                    <a:pt x="2218" y="255"/>
                    <a:pt x="1735" y="739"/>
                  </a:cubicBezTo>
                  <a:cubicBezTo>
                    <a:pt x="734" y="1739"/>
                    <a:pt x="501" y="3374"/>
                    <a:pt x="334" y="4642"/>
                  </a:cubicBezTo>
                  <a:cubicBezTo>
                    <a:pt x="234" y="5242"/>
                    <a:pt x="267" y="6142"/>
                    <a:pt x="34" y="6609"/>
                  </a:cubicBezTo>
                  <a:lnTo>
                    <a:pt x="34" y="6609"/>
                  </a:lnTo>
                  <a:cubicBezTo>
                    <a:pt x="2551" y="6553"/>
                    <a:pt x="4304" y="3997"/>
                    <a:pt x="4404" y="1606"/>
                  </a:cubicBezTo>
                  <a:cubicBezTo>
                    <a:pt x="4482" y="511"/>
                    <a:pt x="3953" y="1"/>
                    <a:pt x="3267" y="1"/>
                  </a:cubicBezTo>
                  <a:close/>
                  <a:moveTo>
                    <a:pt x="34" y="6609"/>
                  </a:moveTo>
                  <a:lnTo>
                    <a:pt x="34" y="6609"/>
                  </a:lnTo>
                  <a:cubicBezTo>
                    <a:pt x="23" y="6609"/>
                    <a:pt x="12" y="6609"/>
                    <a:pt x="1" y="6610"/>
                  </a:cubicBezTo>
                  <a:lnTo>
                    <a:pt x="34" y="6610"/>
                  </a:lnTo>
                  <a:cubicBezTo>
                    <a:pt x="34" y="6609"/>
                    <a:pt x="34" y="6609"/>
                    <a:pt x="34" y="66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5" name="Google Shape;7715;p27"/>
            <p:cNvSpPr/>
            <p:nvPr/>
          </p:nvSpPr>
          <p:spPr>
            <a:xfrm>
              <a:off x="7607455" y="4894537"/>
              <a:ext cx="220847" cy="138703"/>
            </a:xfrm>
            <a:custGeom>
              <a:avLst/>
              <a:gdLst/>
              <a:ahLst/>
              <a:cxnLst/>
              <a:rect l="l" t="t" r="r" b="b"/>
              <a:pathLst>
                <a:path w="7372" h="4630" extrusionOk="0">
                  <a:moveTo>
                    <a:pt x="2707" y="0"/>
                  </a:moveTo>
                  <a:cubicBezTo>
                    <a:pt x="2193" y="0"/>
                    <a:pt x="1713" y="194"/>
                    <a:pt x="1334" y="682"/>
                  </a:cubicBezTo>
                  <a:cubicBezTo>
                    <a:pt x="0" y="2417"/>
                    <a:pt x="2435" y="3918"/>
                    <a:pt x="3836" y="4218"/>
                  </a:cubicBezTo>
                  <a:cubicBezTo>
                    <a:pt x="4807" y="4424"/>
                    <a:pt x="5882" y="4630"/>
                    <a:pt x="6923" y="4630"/>
                  </a:cubicBezTo>
                  <a:cubicBezTo>
                    <a:pt x="7062" y="4630"/>
                    <a:pt x="7201" y="4626"/>
                    <a:pt x="7339" y="4618"/>
                  </a:cubicBezTo>
                  <a:lnTo>
                    <a:pt x="7372" y="4518"/>
                  </a:lnTo>
                  <a:cubicBezTo>
                    <a:pt x="7038" y="3651"/>
                    <a:pt x="6571" y="2584"/>
                    <a:pt x="6004" y="1883"/>
                  </a:cubicBezTo>
                  <a:cubicBezTo>
                    <a:pt x="5303" y="1065"/>
                    <a:pt x="3913" y="0"/>
                    <a:pt x="2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6" name="Google Shape;7716;p27"/>
            <p:cNvSpPr/>
            <p:nvPr/>
          </p:nvSpPr>
          <p:spPr>
            <a:xfrm>
              <a:off x="7905211" y="4892829"/>
              <a:ext cx="118362" cy="243015"/>
            </a:xfrm>
            <a:custGeom>
              <a:avLst/>
              <a:gdLst/>
              <a:ahLst/>
              <a:cxnLst/>
              <a:rect l="l" t="t" r="r" b="b"/>
              <a:pathLst>
                <a:path w="3951" h="8112" extrusionOk="0">
                  <a:moveTo>
                    <a:pt x="2540" y="0"/>
                  </a:moveTo>
                  <a:cubicBezTo>
                    <a:pt x="2197" y="0"/>
                    <a:pt x="1809" y="179"/>
                    <a:pt x="1401" y="606"/>
                  </a:cubicBezTo>
                  <a:cubicBezTo>
                    <a:pt x="301" y="1707"/>
                    <a:pt x="134" y="3475"/>
                    <a:pt x="67" y="4976"/>
                  </a:cubicBezTo>
                  <a:cubicBezTo>
                    <a:pt x="0" y="6043"/>
                    <a:pt x="134" y="7077"/>
                    <a:pt x="134" y="8111"/>
                  </a:cubicBezTo>
                  <a:cubicBezTo>
                    <a:pt x="2469" y="8111"/>
                    <a:pt x="3903" y="4042"/>
                    <a:pt x="3903" y="2174"/>
                  </a:cubicBezTo>
                  <a:cubicBezTo>
                    <a:pt x="3951" y="1062"/>
                    <a:pt x="3377" y="0"/>
                    <a:pt x="2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7" name="Google Shape;7717;p27"/>
            <p:cNvSpPr/>
            <p:nvPr/>
          </p:nvSpPr>
          <p:spPr>
            <a:xfrm>
              <a:off x="7664130" y="4671009"/>
              <a:ext cx="171177" cy="210032"/>
            </a:xfrm>
            <a:custGeom>
              <a:avLst/>
              <a:gdLst/>
              <a:ahLst/>
              <a:cxnLst/>
              <a:rect l="l" t="t" r="r" b="b"/>
              <a:pathLst>
                <a:path w="5714" h="7011" extrusionOk="0">
                  <a:moveTo>
                    <a:pt x="1775" y="1"/>
                  </a:moveTo>
                  <a:cubicBezTo>
                    <a:pt x="329" y="1"/>
                    <a:pt x="1" y="1969"/>
                    <a:pt x="543" y="3174"/>
                  </a:cubicBezTo>
                  <a:cubicBezTo>
                    <a:pt x="1177" y="4742"/>
                    <a:pt x="2411" y="5442"/>
                    <a:pt x="3879" y="6143"/>
                  </a:cubicBezTo>
                  <a:cubicBezTo>
                    <a:pt x="4379" y="6443"/>
                    <a:pt x="5046" y="6843"/>
                    <a:pt x="5613" y="7010"/>
                  </a:cubicBezTo>
                  <a:lnTo>
                    <a:pt x="5547" y="6910"/>
                  </a:lnTo>
                  <a:cubicBezTo>
                    <a:pt x="5713" y="6076"/>
                    <a:pt x="5246" y="5042"/>
                    <a:pt x="5080" y="4208"/>
                  </a:cubicBezTo>
                  <a:cubicBezTo>
                    <a:pt x="4746" y="2640"/>
                    <a:pt x="4079" y="539"/>
                    <a:pt x="2278" y="72"/>
                  </a:cubicBezTo>
                  <a:cubicBezTo>
                    <a:pt x="2097" y="23"/>
                    <a:pt x="1930" y="1"/>
                    <a:pt x="1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8" name="Google Shape;7718;p27"/>
            <p:cNvSpPr/>
            <p:nvPr/>
          </p:nvSpPr>
          <p:spPr>
            <a:xfrm>
              <a:off x="7844252" y="4313910"/>
              <a:ext cx="142777" cy="314314"/>
            </a:xfrm>
            <a:custGeom>
              <a:avLst/>
              <a:gdLst/>
              <a:ahLst/>
              <a:cxnLst/>
              <a:rect l="l" t="t" r="r" b="b"/>
              <a:pathLst>
                <a:path w="4766" h="10492" extrusionOk="0">
                  <a:moveTo>
                    <a:pt x="2352" y="1"/>
                  </a:moveTo>
                  <a:cubicBezTo>
                    <a:pt x="2102" y="1"/>
                    <a:pt x="1830" y="67"/>
                    <a:pt x="1535" y="218"/>
                  </a:cubicBezTo>
                  <a:cubicBezTo>
                    <a:pt x="1" y="1052"/>
                    <a:pt x="534" y="3954"/>
                    <a:pt x="768" y="5255"/>
                  </a:cubicBezTo>
                  <a:cubicBezTo>
                    <a:pt x="930" y="6323"/>
                    <a:pt x="1814" y="9433"/>
                    <a:pt x="921" y="10409"/>
                  </a:cubicBezTo>
                  <a:lnTo>
                    <a:pt x="921" y="10409"/>
                  </a:lnTo>
                  <a:cubicBezTo>
                    <a:pt x="3487" y="8976"/>
                    <a:pt x="4766" y="6065"/>
                    <a:pt x="4504" y="3153"/>
                  </a:cubicBezTo>
                  <a:cubicBezTo>
                    <a:pt x="4391" y="1970"/>
                    <a:pt x="3707" y="1"/>
                    <a:pt x="2352" y="1"/>
                  </a:cubicBezTo>
                  <a:close/>
                  <a:moveTo>
                    <a:pt x="921" y="10409"/>
                  </a:moveTo>
                  <a:cubicBezTo>
                    <a:pt x="871" y="10437"/>
                    <a:pt x="819" y="10465"/>
                    <a:pt x="768" y="10492"/>
                  </a:cubicBezTo>
                  <a:lnTo>
                    <a:pt x="835" y="10492"/>
                  </a:lnTo>
                  <a:cubicBezTo>
                    <a:pt x="865" y="10466"/>
                    <a:pt x="894" y="10438"/>
                    <a:pt x="921" y="104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9" name="Google Shape;7719;p27"/>
            <p:cNvSpPr/>
            <p:nvPr/>
          </p:nvSpPr>
          <p:spPr>
            <a:xfrm>
              <a:off x="7689173" y="4238363"/>
              <a:ext cx="152124" cy="256975"/>
            </a:xfrm>
            <a:custGeom>
              <a:avLst/>
              <a:gdLst/>
              <a:ahLst/>
              <a:cxnLst/>
              <a:rect l="l" t="t" r="r" b="b"/>
              <a:pathLst>
                <a:path w="5078" h="8578" extrusionOk="0">
                  <a:moveTo>
                    <a:pt x="2093" y="1"/>
                  </a:moveTo>
                  <a:cubicBezTo>
                    <a:pt x="743" y="1"/>
                    <a:pt x="1" y="2105"/>
                    <a:pt x="241" y="3440"/>
                  </a:cubicBezTo>
                  <a:cubicBezTo>
                    <a:pt x="508" y="5075"/>
                    <a:pt x="1909" y="7143"/>
                    <a:pt x="3210" y="8110"/>
                  </a:cubicBezTo>
                  <a:cubicBezTo>
                    <a:pt x="3443" y="8277"/>
                    <a:pt x="3710" y="8410"/>
                    <a:pt x="3943" y="8577"/>
                  </a:cubicBezTo>
                  <a:cubicBezTo>
                    <a:pt x="4611" y="6609"/>
                    <a:pt x="5078" y="1772"/>
                    <a:pt x="3210" y="438"/>
                  </a:cubicBezTo>
                  <a:cubicBezTo>
                    <a:pt x="2804" y="132"/>
                    <a:pt x="2429" y="1"/>
                    <a:pt x="2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0" name="Google Shape;7720;p27"/>
            <p:cNvSpPr/>
            <p:nvPr/>
          </p:nvSpPr>
          <p:spPr>
            <a:xfrm>
              <a:off x="7764720" y="4348509"/>
              <a:ext cx="112550" cy="1076313"/>
            </a:xfrm>
            <a:custGeom>
              <a:avLst/>
              <a:gdLst/>
              <a:ahLst/>
              <a:cxnLst/>
              <a:rect l="l" t="t" r="r" b="b"/>
              <a:pathLst>
                <a:path w="3757" h="35928" extrusionOk="0">
                  <a:moveTo>
                    <a:pt x="386" y="1"/>
                  </a:moveTo>
                  <a:cubicBezTo>
                    <a:pt x="209" y="1"/>
                    <a:pt x="0" y="157"/>
                    <a:pt x="20" y="397"/>
                  </a:cubicBezTo>
                  <a:cubicBezTo>
                    <a:pt x="321" y="2599"/>
                    <a:pt x="1021" y="4767"/>
                    <a:pt x="1588" y="6935"/>
                  </a:cubicBezTo>
                  <a:cubicBezTo>
                    <a:pt x="2189" y="9203"/>
                    <a:pt x="2556" y="11438"/>
                    <a:pt x="2756" y="13773"/>
                  </a:cubicBezTo>
                  <a:cubicBezTo>
                    <a:pt x="3189" y="18377"/>
                    <a:pt x="3189" y="23013"/>
                    <a:pt x="2956" y="27616"/>
                  </a:cubicBezTo>
                  <a:cubicBezTo>
                    <a:pt x="2789" y="30285"/>
                    <a:pt x="2722" y="32920"/>
                    <a:pt x="2122" y="35555"/>
                  </a:cubicBezTo>
                  <a:cubicBezTo>
                    <a:pt x="2061" y="35779"/>
                    <a:pt x="2259" y="35928"/>
                    <a:pt x="2447" y="35928"/>
                  </a:cubicBezTo>
                  <a:cubicBezTo>
                    <a:pt x="2567" y="35928"/>
                    <a:pt x="2683" y="35866"/>
                    <a:pt x="2722" y="35722"/>
                  </a:cubicBezTo>
                  <a:cubicBezTo>
                    <a:pt x="3256" y="33454"/>
                    <a:pt x="3390" y="31119"/>
                    <a:pt x="3523" y="28817"/>
                  </a:cubicBezTo>
                  <a:cubicBezTo>
                    <a:pt x="3623" y="26449"/>
                    <a:pt x="3756" y="24081"/>
                    <a:pt x="3756" y="21712"/>
                  </a:cubicBezTo>
                  <a:cubicBezTo>
                    <a:pt x="3756" y="19344"/>
                    <a:pt x="3656" y="17009"/>
                    <a:pt x="3456" y="14641"/>
                  </a:cubicBezTo>
                  <a:cubicBezTo>
                    <a:pt x="3289" y="12339"/>
                    <a:pt x="3023" y="10071"/>
                    <a:pt x="2456" y="7802"/>
                  </a:cubicBezTo>
                  <a:cubicBezTo>
                    <a:pt x="1822" y="5267"/>
                    <a:pt x="988" y="2799"/>
                    <a:pt x="621" y="230"/>
                  </a:cubicBezTo>
                  <a:cubicBezTo>
                    <a:pt x="608" y="70"/>
                    <a:pt x="503" y="1"/>
                    <a:pt x="386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1" name="Google Shape;7721;p27"/>
            <p:cNvSpPr/>
            <p:nvPr/>
          </p:nvSpPr>
          <p:spPr>
            <a:xfrm>
              <a:off x="7852399" y="4935066"/>
              <a:ext cx="148979" cy="280073"/>
            </a:xfrm>
            <a:custGeom>
              <a:avLst/>
              <a:gdLst/>
              <a:ahLst/>
              <a:cxnLst/>
              <a:rect l="l" t="t" r="r" b="b"/>
              <a:pathLst>
                <a:path w="4973" h="9349" extrusionOk="0">
                  <a:moveTo>
                    <a:pt x="4591" y="0"/>
                  </a:moveTo>
                  <a:cubicBezTo>
                    <a:pt x="4471" y="0"/>
                    <a:pt x="4359" y="70"/>
                    <a:pt x="4332" y="230"/>
                  </a:cubicBezTo>
                  <a:cubicBezTo>
                    <a:pt x="3698" y="3399"/>
                    <a:pt x="1964" y="6234"/>
                    <a:pt x="162" y="8903"/>
                  </a:cubicBezTo>
                  <a:cubicBezTo>
                    <a:pt x="1" y="9134"/>
                    <a:pt x="206" y="9348"/>
                    <a:pt x="426" y="9348"/>
                  </a:cubicBezTo>
                  <a:cubicBezTo>
                    <a:pt x="524" y="9348"/>
                    <a:pt x="624" y="9306"/>
                    <a:pt x="696" y="9203"/>
                  </a:cubicBezTo>
                  <a:cubicBezTo>
                    <a:pt x="2531" y="6534"/>
                    <a:pt x="4299" y="3632"/>
                    <a:pt x="4932" y="397"/>
                  </a:cubicBezTo>
                  <a:cubicBezTo>
                    <a:pt x="4972" y="156"/>
                    <a:pt x="4772" y="0"/>
                    <a:pt x="459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2" name="Google Shape;7722;p27"/>
            <p:cNvSpPr/>
            <p:nvPr/>
          </p:nvSpPr>
          <p:spPr>
            <a:xfrm>
              <a:off x="7738300" y="4739937"/>
              <a:ext cx="140081" cy="186096"/>
            </a:xfrm>
            <a:custGeom>
              <a:avLst/>
              <a:gdLst/>
              <a:ahLst/>
              <a:cxnLst/>
              <a:rect l="l" t="t" r="r" b="b"/>
              <a:pathLst>
                <a:path w="4676" h="6212" extrusionOk="0">
                  <a:moveTo>
                    <a:pt x="393" y="0"/>
                  </a:moveTo>
                  <a:cubicBezTo>
                    <a:pt x="195" y="0"/>
                    <a:pt x="0" y="149"/>
                    <a:pt x="102" y="373"/>
                  </a:cubicBezTo>
                  <a:cubicBezTo>
                    <a:pt x="902" y="2541"/>
                    <a:pt x="2470" y="4442"/>
                    <a:pt x="4005" y="6110"/>
                  </a:cubicBezTo>
                  <a:cubicBezTo>
                    <a:pt x="4076" y="6182"/>
                    <a:pt x="4155" y="6211"/>
                    <a:pt x="4231" y="6211"/>
                  </a:cubicBezTo>
                  <a:cubicBezTo>
                    <a:pt x="4472" y="6211"/>
                    <a:pt x="4675" y="5905"/>
                    <a:pt x="4472" y="5676"/>
                  </a:cubicBezTo>
                  <a:cubicBezTo>
                    <a:pt x="3704" y="4843"/>
                    <a:pt x="2971" y="3975"/>
                    <a:pt x="2337" y="3075"/>
                  </a:cubicBezTo>
                  <a:cubicBezTo>
                    <a:pt x="1703" y="2174"/>
                    <a:pt x="1103" y="1240"/>
                    <a:pt x="702" y="206"/>
                  </a:cubicBezTo>
                  <a:cubicBezTo>
                    <a:pt x="650" y="62"/>
                    <a:pt x="521" y="0"/>
                    <a:pt x="393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3" name="Google Shape;7723;p27"/>
            <p:cNvSpPr/>
            <p:nvPr/>
          </p:nvSpPr>
          <p:spPr>
            <a:xfrm>
              <a:off x="7832240" y="4369508"/>
              <a:ext cx="111981" cy="285195"/>
            </a:xfrm>
            <a:custGeom>
              <a:avLst/>
              <a:gdLst/>
              <a:ahLst/>
              <a:cxnLst/>
              <a:rect l="l" t="t" r="r" b="b"/>
              <a:pathLst>
                <a:path w="3738" h="9520" extrusionOk="0">
                  <a:moveTo>
                    <a:pt x="2944" y="0"/>
                  </a:moveTo>
                  <a:cubicBezTo>
                    <a:pt x="2763" y="0"/>
                    <a:pt x="2563" y="156"/>
                    <a:pt x="2603" y="396"/>
                  </a:cubicBezTo>
                  <a:cubicBezTo>
                    <a:pt x="3104" y="3265"/>
                    <a:pt x="2603" y="7001"/>
                    <a:pt x="235" y="9003"/>
                  </a:cubicBezTo>
                  <a:cubicBezTo>
                    <a:pt x="1" y="9211"/>
                    <a:pt x="213" y="9520"/>
                    <a:pt x="460" y="9520"/>
                  </a:cubicBezTo>
                  <a:cubicBezTo>
                    <a:pt x="530" y="9520"/>
                    <a:pt x="602" y="9495"/>
                    <a:pt x="669" y="9436"/>
                  </a:cubicBezTo>
                  <a:cubicBezTo>
                    <a:pt x="3237" y="7301"/>
                    <a:pt x="3737" y="3332"/>
                    <a:pt x="3204" y="230"/>
                  </a:cubicBezTo>
                  <a:cubicBezTo>
                    <a:pt x="3177" y="70"/>
                    <a:pt x="3065" y="0"/>
                    <a:pt x="294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4" name="Google Shape;7724;p27"/>
            <p:cNvSpPr/>
            <p:nvPr/>
          </p:nvSpPr>
          <p:spPr>
            <a:xfrm>
              <a:off x="7858570" y="4654144"/>
              <a:ext cx="160093" cy="196761"/>
            </a:xfrm>
            <a:custGeom>
              <a:avLst/>
              <a:gdLst/>
              <a:ahLst/>
              <a:cxnLst/>
              <a:rect l="l" t="t" r="r" b="b"/>
              <a:pathLst>
                <a:path w="5344" h="6568" extrusionOk="0">
                  <a:moveTo>
                    <a:pt x="5035" y="1"/>
                  </a:moveTo>
                  <a:cubicBezTo>
                    <a:pt x="4877" y="1"/>
                    <a:pt x="4710" y="101"/>
                    <a:pt x="4693" y="301"/>
                  </a:cubicBezTo>
                  <a:cubicBezTo>
                    <a:pt x="4460" y="2770"/>
                    <a:pt x="2558" y="5005"/>
                    <a:pt x="323" y="5939"/>
                  </a:cubicBezTo>
                  <a:cubicBezTo>
                    <a:pt x="0" y="6085"/>
                    <a:pt x="91" y="6568"/>
                    <a:pt x="367" y="6568"/>
                  </a:cubicBezTo>
                  <a:cubicBezTo>
                    <a:pt x="405" y="6568"/>
                    <a:pt x="446" y="6559"/>
                    <a:pt x="490" y="6539"/>
                  </a:cubicBezTo>
                  <a:cubicBezTo>
                    <a:pt x="3025" y="5505"/>
                    <a:pt x="5060" y="3070"/>
                    <a:pt x="5327" y="301"/>
                  </a:cubicBezTo>
                  <a:cubicBezTo>
                    <a:pt x="5344" y="101"/>
                    <a:pt x="5193" y="1"/>
                    <a:pt x="50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5" name="Google Shape;7725;p27"/>
            <p:cNvSpPr/>
            <p:nvPr/>
          </p:nvSpPr>
          <p:spPr>
            <a:xfrm>
              <a:off x="7692198" y="4929614"/>
              <a:ext cx="181752" cy="123245"/>
            </a:xfrm>
            <a:custGeom>
              <a:avLst/>
              <a:gdLst/>
              <a:ahLst/>
              <a:cxnLst/>
              <a:rect l="l" t="t" r="r" b="b"/>
              <a:pathLst>
                <a:path w="6067" h="4114" extrusionOk="0">
                  <a:moveTo>
                    <a:pt x="428" y="1"/>
                  </a:moveTo>
                  <a:cubicBezTo>
                    <a:pt x="216" y="1"/>
                    <a:pt x="1" y="223"/>
                    <a:pt x="140" y="479"/>
                  </a:cubicBezTo>
                  <a:cubicBezTo>
                    <a:pt x="707" y="1379"/>
                    <a:pt x="1541" y="2113"/>
                    <a:pt x="2408" y="2747"/>
                  </a:cubicBezTo>
                  <a:cubicBezTo>
                    <a:pt x="3309" y="3414"/>
                    <a:pt x="4476" y="3581"/>
                    <a:pt x="5444" y="4081"/>
                  </a:cubicBezTo>
                  <a:cubicBezTo>
                    <a:pt x="5492" y="4103"/>
                    <a:pt x="5540" y="4113"/>
                    <a:pt x="5585" y="4113"/>
                  </a:cubicBezTo>
                  <a:cubicBezTo>
                    <a:pt x="5879" y="4113"/>
                    <a:pt x="6067" y="3692"/>
                    <a:pt x="5777" y="3547"/>
                  </a:cubicBezTo>
                  <a:cubicBezTo>
                    <a:pt x="4843" y="3047"/>
                    <a:pt x="3742" y="2880"/>
                    <a:pt x="2875" y="2313"/>
                  </a:cubicBezTo>
                  <a:cubicBezTo>
                    <a:pt x="2041" y="1746"/>
                    <a:pt x="1207" y="1012"/>
                    <a:pt x="674" y="145"/>
                  </a:cubicBezTo>
                  <a:cubicBezTo>
                    <a:pt x="613" y="43"/>
                    <a:pt x="521" y="1"/>
                    <a:pt x="42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6" name="Google Shape;7726;p27"/>
            <p:cNvSpPr/>
            <p:nvPr/>
          </p:nvSpPr>
          <p:spPr>
            <a:xfrm>
              <a:off x="7935196" y="4960918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7" name="Google Shape;7727;p27"/>
            <p:cNvSpPr/>
            <p:nvPr/>
          </p:nvSpPr>
          <p:spPr>
            <a:xfrm>
              <a:off x="7928186" y="4990903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701" y="501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8" name="Google Shape;7728;p27"/>
            <p:cNvSpPr/>
            <p:nvPr/>
          </p:nvSpPr>
          <p:spPr>
            <a:xfrm>
              <a:off x="7956165" y="4688144"/>
              <a:ext cx="21030" cy="15997"/>
            </a:xfrm>
            <a:custGeom>
              <a:avLst/>
              <a:gdLst/>
              <a:ahLst/>
              <a:cxnLst/>
              <a:rect l="l" t="t" r="r" b="b"/>
              <a:pathLst>
                <a:path w="702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9" name="Google Shape;7729;p27"/>
            <p:cNvSpPr/>
            <p:nvPr/>
          </p:nvSpPr>
          <p:spPr>
            <a:xfrm>
              <a:off x="7949185" y="4714115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0" name="Google Shape;7730;p27"/>
            <p:cNvSpPr/>
            <p:nvPr/>
          </p:nvSpPr>
          <p:spPr>
            <a:xfrm>
              <a:off x="7719368" y="4704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1" name="Google Shape;7731;p27"/>
            <p:cNvSpPr/>
            <p:nvPr/>
          </p:nvSpPr>
          <p:spPr>
            <a:xfrm>
              <a:off x="7706367" y="4734095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2" name="Google Shape;7732;p27"/>
            <p:cNvSpPr/>
            <p:nvPr/>
          </p:nvSpPr>
          <p:spPr>
            <a:xfrm>
              <a:off x="7689383" y="470710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3" name="Google Shape;7733;p27"/>
            <p:cNvSpPr/>
            <p:nvPr/>
          </p:nvSpPr>
          <p:spPr>
            <a:xfrm>
              <a:off x="7907218" y="4335418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67" y="0"/>
                  </a:moveTo>
                  <a:cubicBezTo>
                    <a:pt x="0" y="0"/>
                    <a:pt x="0" y="534"/>
                    <a:pt x="367" y="534"/>
                  </a:cubicBezTo>
                  <a:cubicBezTo>
                    <a:pt x="701" y="534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4" name="Google Shape;7734;p27"/>
            <p:cNvSpPr/>
            <p:nvPr/>
          </p:nvSpPr>
          <p:spPr>
            <a:xfrm>
              <a:off x="7883223" y="434940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5" name="Google Shape;7735;p27"/>
            <p:cNvSpPr/>
            <p:nvPr/>
          </p:nvSpPr>
          <p:spPr>
            <a:xfrm>
              <a:off x="7755314" y="4299442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8" y="0"/>
                  </a:moveTo>
                  <a:cubicBezTo>
                    <a:pt x="1" y="0"/>
                    <a:pt x="1" y="501"/>
                    <a:pt x="368" y="501"/>
                  </a:cubicBezTo>
                  <a:cubicBezTo>
                    <a:pt x="701" y="501"/>
                    <a:pt x="701" y="0"/>
                    <a:pt x="3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6" name="Google Shape;7736;p27"/>
            <p:cNvSpPr/>
            <p:nvPr/>
          </p:nvSpPr>
          <p:spPr>
            <a:xfrm>
              <a:off x="7738330" y="432840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7" name="Google Shape;7737;p27"/>
            <p:cNvSpPr/>
            <p:nvPr/>
          </p:nvSpPr>
          <p:spPr>
            <a:xfrm>
              <a:off x="7722363" y="4299442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8" name="Google Shape;7738;p27"/>
          <p:cNvGrpSpPr/>
          <p:nvPr/>
        </p:nvGrpSpPr>
        <p:grpSpPr>
          <a:xfrm>
            <a:off x="8311012" y="4452607"/>
            <a:ext cx="671388" cy="735384"/>
            <a:chOff x="2318158" y="4088320"/>
            <a:chExt cx="1256104" cy="1375835"/>
          </a:xfrm>
        </p:grpSpPr>
        <p:sp>
          <p:nvSpPr>
            <p:cNvPr id="7739" name="Google Shape;7739;p27"/>
            <p:cNvSpPr/>
            <p:nvPr/>
          </p:nvSpPr>
          <p:spPr>
            <a:xfrm>
              <a:off x="2820748" y="4145416"/>
              <a:ext cx="387171" cy="1065798"/>
            </a:xfrm>
            <a:custGeom>
              <a:avLst/>
              <a:gdLst/>
              <a:ahLst/>
              <a:cxnLst/>
              <a:rect l="l" t="t" r="r" b="b"/>
              <a:pathLst>
                <a:path w="12924" h="35577" extrusionOk="0">
                  <a:moveTo>
                    <a:pt x="489" y="0"/>
                  </a:moveTo>
                  <a:cubicBezTo>
                    <a:pt x="233" y="0"/>
                    <a:pt x="1" y="309"/>
                    <a:pt x="235" y="517"/>
                  </a:cubicBezTo>
                  <a:cubicBezTo>
                    <a:pt x="3537" y="3386"/>
                    <a:pt x="6506" y="6622"/>
                    <a:pt x="7940" y="10858"/>
                  </a:cubicBezTo>
                  <a:cubicBezTo>
                    <a:pt x="8741" y="13193"/>
                    <a:pt x="9007" y="15628"/>
                    <a:pt x="9241" y="18097"/>
                  </a:cubicBezTo>
                  <a:cubicBezTo>
                    <a:pt x="9474" y="20832"/>
                    <a:pt x="9575" y="23567"/>
                    <a:pt x="9908" y="26303"/>
                  </a:cubicBezTo>
                  <a:cubicBezTo>
                    <a:pt x="10275" y="29472"/>
                    <a:pt x="10976" y="32507"/>
                    <a:pt x="12243" y="35409"/>
                  </a:cubicBezTo>
                  <a:cubicBezTo>
                    <a:pt x="12297" y="35527"/>
                    <a:pt x="12392" y="35576"/>
                    <a:pt x="12490" y="35576"/>
                  </a:cubicBezTo>
                  <a:cubicBezTo>
                    <a:pt x="12699" y="35576"/>
                    <a:pt x="12923" y="35358"/>
                    <a:pt x="12810" y="35109"/>
                  </a:cubicBezTo>
                  <a:cubicBezTo>
                    <a:pt x="10442" y="29705"/>
                    <a:pt x="10342" y="23868"/>
                    <a:pt x="9841" y="18097"/>
                  </a:cubicBezTo>
                  <a:cubicBezTo>
                    <a:pt x="9641" y="15662"/>
                    <a:pt x="9374" y="13260"/>
                    <a:pt x="8641" y="10958"/>
                  </a:cubicBezTo>
                  <a:cubicBezTo>
                    <a:pt x="8007" y="8990"/>
                    <a:pt x="7073" y="7189"/>
                    <a:pt x="5872" y="5521"/>
                  </a:cubicBezTo>
                  <a:cubicBezTo>
                    <a:pt x="4404" y="3486"/>
                    <a:pt x="2570" y="1718"/>
                    <a:pt x="702" y="84"/>
                  </a:cubicBezTo>
                  <a:cubicBezTo>
                    <a:pt x="635" y="25"/>
                    <a:pt x="561" y="0"/>
                    <a:pt x="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0" name="Google Shape;7740;p27"/>
            <p:cNvSpPr/>
            <p:nvPr/>
          </p:nvSpPr>
          <p:spPr>
            <a:xfrm>
              <a:off x="3064285" y="4374694"/>
              <a:ext cx="65277" cy="105990"/>
            </a:xfrm>
            <a:custGeom>
              <a:avLst/>
              <a:gdLst/>
              <a:ahLst/>
              <a:cxnLst/>
              <a:rect l="l" t="t" r="r" b="b"/>
              <a:pathLst>
                <a:path w="2179" h="3538" extrusionOk="0">
                  <a:moveTo>
                    <a:pt x="1288" y="0"/>
                  </a:moveTo>
                  <a:cubicBezTo>
                    <a:pt x="15" y="0"/>
                    <a:pt x="176" y="2216"/>
                    <a:pt x="77" y="3037"/>
                  </a:cubicBezTo>
                  <a:cubicBezTo>
                    <a:pt x="44" y="3104"/>
                    <a:pt x="77" y="3137"/>
                    <a:pt x="77" y="3171"/>
                  </a:cubicBezTo>
                  <a:cubicBezTo>
                    <a:pt x="0" y="3324"/>
                    <a:pt x="159" y="3537"/>
                    <a:pt x="343" y="3537"/>
                  </a:cubicBezTo>
                  <a:cubicBezTo>
                    <a:pt x="398" y="3537"/>
                    <a:pt x="456" y="3518"/>
                    <a:pt x="511" y="3471"/>
                  </a:cubicBezTo>
                  <a:cubicBezTo>
                    <a:pt x="1244" y="2837"/>
                    <a:pt x="1845" y="2370"/>
                    <a:pt x="2078" y="1403"/>
                  </a:cubicBezTo>
                  <a:cubicBezTo>
                    <a:pt x="2178" y="836"/>
                    <a:pt x="2078" y="2"/>
                    <a:pt x="1344" y="2"/>
                  </a:cubicBezTo>
                  <a:cubicBezTo>
                    <a:pt x="1325" y="1"/>
                    <a:pt x="1306" y="0"/>
                    <a:pt x="1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1" name="Google Shape;7741;p27"/>
            <p:cNvSpPr/>
            <p:nvPr/>
          </p:nvSpPr>
          <p:spPr>
            <a:xfrm>
              <a:off x="2938682" y="4379847"/>
              <a:ext cx="102934" cy="55781"/>
            </a:xfrm>
            <a:custGeom>
              <a:avLst/>
              <a:gdLst/>
              <a:ahLst/>
              <a:cxnLst/>
              <a:rect l="l" t="t" r="r" b="b"/>
              <a:pathLst>
                <a:path w="3436" h="1862" extrusionOk="0">
                  <a:moveTo>
                    <a:pt x="1421" y="1"/>
                  </a:moveTo>
                  <a:cubicBezTo>
                    <a:pt x="946" y="1"/>
                    <a:pt x="519" y="153"/>
                    <a:pt x="300" y="564"/>
                  </a:cubicBezTo>
                  <a:cubicBezTo>
                    <a:pt x="0" y="1097"/>
                    <a:pt x="601" y="1598"/>
                    <a:pt x="1034" y="1765"/>
                  </a:cubicBezTo>
                  <a:cubicBezTo>
                    <a:pt x="1230" y="1833"/>
                    <a:pt x="1427" y="1862"/>
                    <a:pt x="1624" y="1862"/>
                  </a:cubicBezTo>
                  <a:cubicBezTo>
                    <a:pt x="2201" y="1862"/>
                    <a:pt x="2772" y="1613"/>
                    <a:pt x="3269" y="1364"/>
                  </a:cubicBezTo>
                  <a:cubicBezTo>
                    <a:pt x="3436" y="1264"/>
                    <a:pt x="3436" y="1131"/>
                    <a:pt x="3369" y="997"/>
                  </a:cubicBezTo>
                  <a:cubicBezTo>
                    <a:pt x="3436" y="897"/>
                    <a:pt x="3436" y="731"/>
                    <a:pt x="3303" y="630"/>
                  </a:cubicBezTo>
                  <a:cubicBezTo>
                    <a:pt x="2889" y="316"/>
                    <a:pt x="2105" y="1"/>
                    <a:pt x="1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2" name="Google Shape;7742;p27"/>
            <p:cNvSpPr/>
            <p:nvPr/>
          </p:nvSpPr>
          <p:spPr>
            <a:xfrm>
              <a:off x="2984634" y="4243550"/>
              <a:ext cx="61982" cy="103204"/>
            </a:xfrm>
            <a:custGeom>
              <a:avLst/>
              <a:gdLst/>
              <a:ahLst/>
              <a:cxnLst/>
              <a:rect l="l" t="t" r="r" b="b"/>
              <a:pathLst>
                <a:path w="2069" h="3445" extrusionOk="0">
                  <a:moveTo>
                    <a:pt x="1049" y="0"/>
                  </a:moveTo>
                  <a:cubicBezTo>
                    <a:pt x="500" y="0"/>
                    <a:pt x="261" y="641"/>
                    <a:pt x="167" y="1078"/>
                  </a:cubicBezTo>
                  <a:cubicBezTo>
                    <a:pt x="1" y="1878"/>
                    <a:pt x="134" y="2479"/>
                    <a:pt x="468" y="3179"/>
                  </a:cubicBezTo>
                  <a:cubicBezTo>
                    <a:pt x="534" y="3279"/>
                    <a:pt x="601" y="3312"/>
                    <a:pt x="701" y="3312"/>
                  </a:cubicBezTo>
                  <a:cubicBezTo>
                    <a:pt x="740" y="3390"/>
                    <a:pt x="812" y="3445"/>
                    <a:pt x="892" y="3445"/>
                  </a:cubicBezTo>
                  <a:cubicBezTo>
                    <a:pt x="950" y="3445"/>
                    <a:pt x="1012" y="3416"/>
                    <a:pt x="1068" y="3346"/>
                  </a:cubicBezTo>
                  <a:cubicBezTo>
                    <a:pt x="1535" y="2779"/>
                    <a:pt x="2069" y="2045"/>
                    <a:pt x="2002" y="1278"/>
                  </a:cubicBezTo>
                  <a:cubicBezTo>
                    <a:pt x="1969" y="777"/>
                    <a:pt x="1735" y="110"/>
                    <a:pt x="1168" y="10"/>
                  </a:cubicBezTo>
                  <a:cubicBezTo>
                    <a:pt x="1127" y="4"/>
                    <a:pt x="1087" y="0"/>
                    <a:pt x="1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3" name="Google Shape;7743;p27"/>
            <p:cNvSpPr/>
            <p:nvPr/>
          </p:nvSpPr>
          <p:spPr>
            <a:xfrm>
              <a:off x="2864723" y="4267424"/>
              <a:ext cx="95984" cy="57548"/>
            </a:xfrm>
            <a:custGeom>
              <a:avLst/>
              <a:gdLst/>
              <a:ahLst/>
              <a:cxnLst/>
              <a:rect l="l" t="t" r="r" b="b"/>
              <a:pathLst>
                <a:path w="3204" h="1921" extrusionOk="0">
                  <a:moveTo>
                    <a:pt x="2084" y="0"/>
                  </a:moveTo>
                  <a:cubicBezTo>
                    <a:pt x="1874" y="0"/>
                    <a:pt x="1664" y="21"/>
                    <a:pt x="1468" y="47"/>
                  </a:cubicBezTo>
                  <a:cubicBezTo>
                    <a:pt x="935" y="114"/>
                    <a:pt x="368" y="314"/>
                    <a:pt x="201" y="881"/>
                  </a:cubicBezTo>
                  <a:cubicBezTo>
                    <a:pt x="1" y="1481"/>
                    <a:pt x="735" y="1848"/>
                    <a:pt x="1235" y="1915"/>
                  </a:cubicBezTo>
                  <a:cubicBezTo>
                    <a:pt x="1273" y="1919"/>
                    <a:pt x="1311" y="1920"/>
                    <a:pt x="1349" y="1920"/>
                  </a:cubicBezTo>
                  <a:cubicBezTo>
                    <a:pt x="2011" y="1920"/>
                    <a:pt x="2661" y="1389"/>
                    <a:pt x="3103" y="948"/>
                  </a:cubicBezTo>
                  <a:cubicBezTo>
                    <a:pt x="3203" y="814"/>
                    <a:pt x="3170" y="681"/>
                    <a:pt x="3103" y="581"/>
                  </a:cubicBezTo>
                  <a:cubicBezTo>
                    <a:pt x="3170" y="481"/>
                    <a:pt x="3170" y="314"/>
                    <a:pt x="3003" y="214"/>
                  </a:cubicBezTo>
                  <a:cubicBezTo>
                    <a:pt x="2739" y="51"/>
                    <a:pt x="2412" y="0"/>
                    <a:pt x="2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4" name="Google Shape;7744;p27"/>
            <p:cNvSpPr/>
            <p:nvPr/>
          </p:nvSpPr>
          <p:spPr>
            <a:xfrm>
              <a:off x="2886830" y="4133733"/>
              <a:ext cx="43888" cy="88135"/>
            </a:xfrm>
            <a:custGeom>
              <a:avLst/>
              <a:gdLst/>
              <a:ahLst/>
              <a:cxnLst/>
              <a:rect l="l" t="t" r="r" b="b"/>
              <a:pathLst>
                <a:path w="1465" h="2942" extrusionOk="0">
                  <a:moveTo>
                    <a:pt x="669" y="1"/>
                  </a:moveTo>
                  <a:cubicBezTo>
                    <a:pt x="206" y="1"/>
                    <a:pt x="0" y="724"/>
                    <a:pt x="30" y="1108"/>
                  </a:cubicBezTo>
                  <a:cubicBezTo>
                    <a:pt x="63" y="1608"/>
                    <a:pt x="330" y="1975"/>
                    <a:pt x="497" y="2442"/>
                  </a:cubicBezTo>
                  <a:cubicBezTo>
                    <a:pt x="497" y="2475"/>
                    <a:pt x="497" y="2509"/>
                    <a:pt x="530" y="2575"/>
                  </a:cubicBezTo>
                  <a:cubicBezTo>
                    <a:pt x="428" y="2729"/>
                    <a:pt x="601" y="2942"/>
                    <a:pt x="792" y="2942"/>
                  </a:cubicBezTo>
                  <a:cubicBezTo>
                    <a:pt x="850" y="2942"/>
                    <a:pt x="910" y="2922"/>
                    <a:pt x="964" y="2876"/>
                  </a:cubicBezTo>
                  <a:cubicBezTo>
                    <a:pt x="1398" y="2509"/>
                    <a:pt x="1431" y="1841"/>
                    <a:pt x="1464" y="1308"/>
                  </a:cubicBezTo>
                  <a:cubicBezTo>
                    <a:pt x="1464" y="874"/>
                    <a:pt x="1331" y="207"/>
                    <a:pt x="864" y="40"/>
                  </a:cubicBezTo>
                  <a:cubicBezTo>
                    <a:pt x="795" y="13"/>
                    <a:pt x="730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5" name="Google Shape;7745;p27"/>
            <p:cNvSpPr/>
            <p:nvPr/>
          </p:nvSpPr>
          <p:spPr>
            <a:xfrm>
              <a:off x="2800768" y="4184328"/>
              <a:ext cx="81994" cy="56021"/>
            </a:xfrm>
            <a:custGeom>
              <a:avLst/>
              <a:gdLst/>
              <a:ahLst/>
              <a:cxnLst/>
              <a:rect l="l" t="t" r="r" b="b"/>
              <a:pathLst>
                <a:path w="2737" h="1870" extrusionOk="0">
                  <a:moveTo>
                    <a:pt x="1780" y="1"/>
                  </a:moveTo>
                  <a:cubicBezTo>
                    <a:pt x="960" y="1"/>
                    <a:pt x="26" y="432"/>
                    <a:pt x="1" y="1253"/>
                  </a:cubicBezTo>
                  <a:cubicBezTo>
                    <a:pt x="1" y="1704"/>
                    <a:pt x="430" y="1870"/>
                    <a:pt x="804" y="1870"/>
                  </a:cubicBezTo>
                  <a:cubicBezTo>
                    <a:pt x="873" y="1870"/>
                    <a:pt x="940" y="1864"/>
                    <a:pt x="1002" y="1854"/>
                  </a:cubicBezTo>
                  <a:cubicBezTo>
                    <a:pt x="1702" y="1787"/>
                    <a:pt x="2269" y="1187"/>
                    <a:pt x="2536" y="553"/>
                  </a:cubicBezTo>
                  <a:cubicBezTo>
                    <a:pt x="2703" y="453"/>
                    <a:pt x="2736" y="219"/>
                    <a:pt x="2536" y="152"/>
                  </a:cubicBezTo>
                  <a:cubicBezTo>
                    <a:pt x="2324" y="51"/>
                    <a:pt x="2059" y="1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6" name="Google Shape;7746;p27"/>
            <p:cNvSpPr/>
            <p:nvPr/>
          </p:nvSpPr>
          <p:spPr>
            <a:xfrm>
              <a:off x="2774797" y="4088320"/>
              <a:ext cx="73995" cy="73606"/>
            </a:xfrm>
            <a:custGeom>
              <a:avLst/>
              <a:gdLst/>
              <a:ahLst/>
              <a:cxnLst/>
              <a:rect l="l" t="t" r="r" b="b"/>
              <a:pathLst>
                <a:path w="2470" h="2457" extrusionOk="0">
                  <a:moveTo>
                    <a:pt x="798" y="0"/>
                  </a:moveTo>
                  <a:cubicBezTo>
                    <a:pt x="721" y="0"/>
                    <a:pt x="644" y="17"/>
                    <a:pt x="568" y="55"/>
                  </a:cubicBezTo>
                  <a:cubicBezTo>
                    <a:pt x="1" y="355"/>
                    <a:pt x="201" y="1123"/>
                    <a:pt x="534" y="1489"/>
                  </a:cubicBezTo>
                  <a:cubicBezTo>
                    <a:pt x="868" y="1923"/>
                    <a:pt x="1468" y="2390"/>
                    <a:pt x="2035" y="2390"/>
                  </a:cubicBezTo>
                  <a:cubicBezTo>
                    <a:pt x="2091" y="2435"/>
                    <a:pt x="2158" y="2457"/>
                    <a:pt x="2222" y="2457"/>
                  </a:cubicBezTo>
                  <a:cubicBezTo>
                    <a:pt x="2350" y="2457"/>
                    <a:pt x="2469" y="2368"/>
                    <a:pt x="2469" y="2190"/>
                  </a:cubicBezTo>
                  <a:cubicBezTo>
                    <a:pt x="2469" y="1690"/>
                    <a:pt x="2102" y="1123"/>
                    <a:pt x="1802" y="722"/>
                  </a:cubicBezTo>
                  <a:cubicBezTo>
                    <a:pt x="1579" y="443"/>
                    <a:pt x="1192" y="0"/>
                    <a:pt x="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7" name="Google Shape;7747;p27"/>
            <p:cNvSpPr/>
            <p:nvPr/>
          </p:nvSpPr>
          <p:spPr>
            <a:xfrm>
              <a:off x="2922686" y="4298787"/>
              <a:ext cx="651576" cy="1046356"/>
            </a:xfrm>
            <a:custGeom>
              <a:avLst/>
              <a:gdLst/>
              <a:ahLst/>
              <a:cxnLst/>
              <a:rect l="l" t="t" r="r" b="b"/>
              <a:pathLst>
                <a:path w="21750" h="34928" extrusionOk="0">
                  <a:moveTo>
                    <a:pt x="20882" y="1"/>
                  </a:moveTo>
                  <a:cubicBezTo>
                    <a:pt x="15445" y="2503"/>
                    <a:pt x="8940" y="5204"/>
                    <a:pt x="5338" y="10308"/>
                  </a:cubicBezTo>
                  <a:cubicBezTo>
                    <a:pt x="1535" y="15745"/>
                    <a:pt x="0" y="20749"/>
                    <a:pt x="1201" y="27387"/>
                  </a:cubicBezTo>
                  <a:cubicBezTo>
                    <a:pt x="1635" y="29789"/>
                    <a:pt x="3370" y="32824"/>
                    <a:pt x="3269" y="34892"/>
                  </a:cubicBezTo>
                  <a:lnTo>
                    <a:pt x="3603" y="34792"/>
                  </a:lnTo>
                  <a:cubicBezTo>
                    <a:pt x="3958" y="34886"/>
                    <a:pt x="4367" y="34928"/>
                    <a:pt x="4813" y="34928"/>
                  </a:cubicBezTo>
                  <a:cubicBezTo>
                    <a:pt x="7383" y="34928"/>
                    <a:pt x="11181" y="33534"/>
                    <a:pt x="12943" y="32624"/>
                  </a:cubicBezTo>
                  <a:cubicBezTo>
                    <a:pt x="15878" y="31090"/>
                    <a:pt x="18180" y="29022"/>
                    <a:pt x="19581" y="26086"/>
                  </a:cubicBezTo>
                  <a:cubicBezTo>
                    <a:pt x="21749" y="21750"/>
                    <a:pt x="21416" y="16513"/>
                    <a:pt x="21116" y="11743"/>
                  </a:cubicBezTo>
                  <a:cubicBezTo>
                    <a:pt x="20882" y="7806"/>
                    <a:pt x="20248" y="3803"/>
                    <a:pt x="20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8" name="Google Shape;7748;p27"/>
            <p:cNvSpPr/>
            <p:nvPr/>
          </p:nvSpPr>
          <p:spPr>
            <a:xfrm>
              <a:off x="2914239" y="4374065"/>
              <a:ext cx="577850" cy="1059986"/>
            </a:xfrm>
            <a:custGeom>
              <a:avLst/>
              <a:gdLst/>
              <a:ahLst/>
              <a:cxnLst/>
              <a:rect l="l" t="t" r="r" b="b"/>
              <a:pathLst>
                <a:path w="19289" h="35383" extrusionOk="0">
                  <a:moveTo>
                    <a:pt x="18746" y="0"/>
                  </a:moveTo>
                  <a:cubicBezTo>
                    <a:pt x="18623" y="0"/>
                    <a:pt x="18503" y="65"/>
                    <a:pt x="18429" y="223"/>
                  </a:cubicBezTo>
                  <a:cubicBezTo>
                    <a:pt x="15960" y="5260"/>
                    <a:pt x="13625" y="10397"/>
                    <a:pt x="11524" y="15601"/>
                  </a:cubicBezTo>
                  <a:cubicBezTo>
                    <a:pt x="10456" y="18236"/>
                    <a:pt x="9489" y="20871"/>
                    <a:pt x="8522" y="23506"/>
                  </a:cubicBezTo>
                  <a:cubicBezTo>
                    <a:pt x="7788" y="25608"/>
                    <a:pt x="6787" y="27609"/>
                    <a:pt x="5486" y="29377"/>
                  </a:cubicBezTo>
                  <a:cubicBezTo>
                    <a:pt x="4018" y="31379"/>
                    <a:pt x="2217" y="33113"/>
                    <a:pt x="316" y="34681"/>
                  </a:cubicBezTo>
                  <a:cubicBezTo>
                    <a:pt x="1" y="34970"/>
                    <a:pt x="306" y="35383"/>
                    <a:pt x="645" y="35383"/>
                  </a:cubicBezTo>
                  <a:cubicBezTo>
                    <a:pt x="737" y="35383"/>
                    <a:pt x="831" y="35353"/>
                    <a:pt x="916" y="35281"/>
                  </a:cubicBezTo>
                  <a:cubicBezTo>
                    <a:pt x="4285" y="32446"/>
                    <a:pt x="7087" y="29210"/>
                    <a:pt x="8789" y="25141"/>
                  </a:cubicBezTo>
                  <a:cubicBezTo>
                    <a:pt x="9856" y="22572"/>
                    <a:pt x="10690" y="19904"/>
                    <a:pt x="11724" y="17335"/>
                  </a:cubicBezTo>
                  <a:cubicBezTo>
                    <a:pt x="12758" y="14667"/>
                    <a:pt x="13892" y="11998"/>
                    <a:pt x="15060" y="9396"/>
                  </a:cubicBezTo>
                  <a:cubicBezTo>
                    <a:pt x="16361" y="6428"/>
                    <a:pt x="17728" y="3525"/>
                    <a:pt x="19129" y="623"/>
                  </a:cubicBezTo>
                  <a:cubicBezTo>
                    <a:pt x="19289" y="304"/>
                    <a:pt x="19012" y="0"/>
                    <a:pt x="18746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9" name="Google Shape;7749;p27"/>
            <p:cNvSpPr/>
            <p:nvPr/>
          </p:nvSpPr>
          <p:spPr>
            <a:xfrm>
              <a:off x="3304736" y="4462763"/>
              <a:ext cx="202153" cy="167133"/>
            </a:xfrm>
            <a:custGeom>
              <a:avLst/>
              <a:gdLst/>
              <a:ahLst/>
              <a:cxnLst/>
              <a:rect l="l" t="t" r="r" b="b"/>
              <a:pathLst>
                <a:path w="6748" h="5579" extrusionOk="0">
                  <a:moveTo>
                    <a:pt x="521" y="0"/>
                  </a:moveTo>
                  <a:cubicBezTo>
                    <a:pt x="261" y="0"/>
                    <a:pt x="1" y="194"/>
                    <a:pt x="122" y="498"/>
                  </a:cubicBezTo>
                  <a:cubicBezTo>
                    <a:pt x="689" y="2066"/>
                    <a:pt x="1423" y="3600"/>
                    <a:pt x="1657" y="5268"/>
                  </a:cubicBezTo>
                  <a:cubicBezTo>
                    <a:pt x="1681" y="5483"/>
                    <a:pt x="1876" y="5578"/>
                    <a:pt x="2058" y="5578"/>
                  </a:cubicBezTo>
                  <a:cubicBezTo>
                    <a:pt x="2130" y="5578"/>
                    <a:pt x="2200" y="5563"/>
                    <a:pt x="2257" y="5535"/>
                  </a:cubicBezTo>
                  <a:cubicBezTo>
                    <a:pt x="3591" y="4901"/>
                    <a:pt x="4892" y="4200"/>
                    <a:pt x="6293" y="3733"/>
                  </a:cubicBezTo>
                  <a:cubicBezTo>
                    <a:pt x="6747" y="3582"/>
                    <a:pt x="6625" y="2910"/>
                    <a:pt x="6200" y="2910"/>
                  </a:cubicBezTo>
                  <a:cubicBezTo>
                    <a:pt x="6157" y="2910"/>
                    <a:pt x="6110" y="2917"/>
                    <a:pt x="6060" y="2933"/>
                  </a:cubicBezTo>
                  <a:cubicBezTo>
                    <a:pt x="4783" y="3368"/>
                    <a:pt x="3582" y="3980"/>
                    <a:pt x="2369" y="4549"/>
                  </a:cubicBezTo>
                  <a:lnTo>
                    <a:pt x="2369" y="4549"/>
                  </a:lnTo>
                  <a:cubicBezTo>
                    <a:pt x="2072" y="3079"/>
                    <a:pt x="1431" y="1698"/>
                    <a:pt x="923" y="264"/>
                  </a:cubicBezTo>
                  <a:cubicBezTo>
                    <a:pt x="857" y="81"/>
                    <a:pt x="689" y="0"/>
                    <a:pt x="52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0" name="Google Shape;7750;p27"/>
            <p:cNvSpPr/>
            <p:nvPr/>
          </p:nvSpPr>
          <p:spPr>
            <a:xfrm>
              <a:off x="3227452" y="4556973"/>
              <a:ext cx="280732" cy="217192"/>
            </a:xfrm>
            <a:custGeom>
              <a:avLst/>
              <a:gdLst/>
              <a:ahLst/>
              <a:cxnLst/>
              <a:rect l="l" t="t" r="r" b="b"/>
              <a:pathLst>
                <a:path w="9371" h="7250" extrusionOk="0">
                  <a:moveTo>
                    <a:pt x="515" y="0"/>
                  </a:moveTo>
                  <a:cubicBezTo>
                    <a:pt x="262" y="0"/>
                    <a:pt x="0" y="201"/>
                    <a:pt x="100" y="522"/>
                  </a:cubicBezTo>
                  <a:cubicBezTo>
                    <a:pt x="668" y="2657"/>
                    <a:pt x="2002" y="4591"/>
                    <a:pt x="2235" y="6826"/>
                  </a:cubicBezTo>
                  <a:cubicBezTo>
                    <a:pt x="2269" y="7060"/>
                    <a:pt x="2435" y="7226"/>
                    <a:pt x="2669" y="7226"/>
                  </a:cubicBezTo>
                  <a:cubicBezTo>
                    <a:pt x="2844" y="7242"/>
                    <a:pt x="3018" y="7250"/>
                    <a:pt x="3192" y="7250"/>
                  </a:cubicBezTo>
                  <a:cubicBezTo>
                    <a:pt x="5241" y="7250"/>
                    <a:pt x="7221" y="6209"/>
                    <a:pt x="8973" y="5225"/>
                  </a:cubicBezTo>
                  <a:cubicBezTo>
                    <a:pt x="9371" y="4998"/>
                    <a:pt x="9117" y="4434"/>
                    <a:pt x="8745" y="4434"/>
                  </a:cubicBezTo>
                  <a:cubicBezTo>
                    <a:pt x="8679" y="4434"/>
                    <a:pt x="8610" y="4451"/>
                    <a:pt x="8540" y="4491"/>
                  </a:cubicBezTo>
                  <a:cubicBezTo>
                    <a:pt x="6914" y="5411"/>
                    <a:pt x="5091" y="6416"/>
                    <a:pt x="3174" y="6416"/>
                  </a:cubicBezTo>
                  <a:cubicBezTo>
                    <a:pt x="3121" y="6416"/>
                    <a:pt x="3069" y="6416"/>
                    <a:pt x="3016" y="6414"/>
                  </a:cubicBezTo>
                  <a:lnTo>
                    <a:pt x="3016" y="6414"/>
                  </a:lnTo>
                  <a:cubicBezTo>
                    <a:pt x="2680" y="4257"/>
                    <a:pt x="1466" y="2390"/>
                    <a:pt x="901" y="288"/>
                  </a:cubicBezTo>
                  <a:cubicBezTo>
                    <a:pt x="848" y="89"/>
                    <a:pt x="683" y="0"/>
                    <a:pt x="51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1" name="Google Shape;7751;p27"/>
            <p:cNvSpPr/>
            <p:nvPr/>
          </p:nvSpPr>
          <p:spPr>
            <a:xfrm>
              <a:off x="3129528" y="4660889"/>
              <a:ext cx="387830" cy="265723"/>
            </a:xfrm>
            <a:custGeom>
              <a:avLst/>
              <a:gdLst/>
              <a:ahLst/>
              <a:cxnLst/>
              <a:rect l="l" t="t" r="r" b="b"/>
              <a:pathLst>
                <a:path w="12946" h="8870" extrusionOk="0">
                  <a:moveTo>
                    <a:pt x="515" y="1"/>
                  </a:moveTo>
                  <a:cubicBezTo>
                    <a:pt x="262" y="1"/>
                    <a:pt x="0" y="201"/>
                    <a:pt x="100" y="522"/>
                  </a:cubicBezTo>
                  <a:cubicBezTo>
                    <a:pt x="901" y="3324"/>
                    <a:pt x="2135" y="6026"/>
                    <a:pt x="3403" y="8661"/>
                  </a:cubicBezTo>
                  <a:cubicBezTo>
                    <a:pt x="3458" y="8800"/>
                    <a:pt x="3630" y="8869"/>
                    <a:pt x="3782" y="8869"/>
                  </a:cubicBezTo>
                  <a:cubicBezTo>
                    <a:pt x="3812" y="8869"/>
                    <a:pt x="3842" y="8867"/>
                    <a:pt x="3870" y="8861"/>
                  </a:cubicBezTo>
                  <a:cubicBezTo>
                    <a:pt x="6739" y="8094"/>
                    <a:pt x="9541" y="7127"/>
                    <a:pt x="12443" y="6559"/>
                  </a:cubicBezTo>
                  <a:cubicBezTo>
                    <a:pt x="12945" y="6465"/>
                    <a:pt x="12797" y="5750"/>
                    <a:pt x="12333" y="5750"/>
                  </a:cubicBezTo>
                  <a:cubicBezTo>
                    <a:pt x="12304" y="5750"/>
                    <a:pt x="12274" y="5753"/>
                    <a:pt x="12242" y="5759"/>
                  </a:cubicBezTo>
                  <a:cubicBezTo>
                    <a:pt x="9420" y="6304"/>
                    <a:pt x="6720" y="7220"/>
                    <a:pt x="3966" y="7971"/>
                  </a:cubicBezTo>
                  <a:lnTo>
                    <a:pt x="3966" y="7971"/>
                  </a:lnTo>
                  <a:cubicBezTo>
                    <a:pt x="2781" y="5466"/>
                    <a:pt x="1640" y="2954"/>
                    <a:pt x="901" y="288"/>
                  </a:cubicBezTo>
                  <a:cubicBezTo>
                    <a:pt x="848" y="89"/>
                    <a:pt x="683" y="1"/>
                    <a:pt x="515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2" name="Google Shape;7752;p27"/>
            <p:cNvSpPr/>
            <p:nvPr/>
          </p:nvSpPr>
          <p:spPr>
            <a:xfrm>
              <a:off x="3050985" y="4859733"/>
              <a:ext cx="447385" cy="249276"/>
            </a:xfrm>
            <a:custGeom>
              <a:avLst/>
              <a:gdLst/>
              <a:ahLst/>
              <a:cxnLst/>
              <a:rect l="l" t="t" r="r" b="b"/>
              <a:pathLst>
                <a:path w="14934" h="8321" extrusionOk="0">
                  <a:moveTo>
                    <a:pt x="511" y="1"/>
                  </a:moveTo>
                  <a:cubicBezTo>
                    <a:pt x="254" y="1"/>
                    <a:pt x="0" y="201"/>
                    <a:pt x="121" y="522"/>
                  </a:cubicBezTo>
                  <a:cubicBezTo>
                    <a:pt x="1021" y="3157"/>
                    <a:pt x="2689" y="5425"/>
                    <a:pt x="3690" y="8027"/>
                  </a:cubicBezTo>
                  <a:cubicBezTo>
                    <a:pt x="3771" y="8163"/>
                    <a:pt x="3919" y="8321"/>
                    <a:pt x="4097" y="8321"/>
                  </a:cubicBezTo>
                  <a:cubicBezTo>
                    <a:pt x="4138" y="8321"/>
                    <a:pt x="4180" y="8313"/>
                    <a:pt x="4224" y="8294"/>
                  </a:cubicBezTo>
                  <a:cubicBezTo>
                    <a:pt x="7626" y="6960"/>
                    <a:pt x="10795" y="4958"/>
                    <a:pt x="14431" y="4291"/>
                  </a:cubicBezTo>
                  <a:cubicBezTo>
                    <a:pt x="14933" y="4197"/>
                    <a:pt x="14756" y="3482"/>
                    <a:pt x="14288" y="3482"/>
                  </a:cubicBezTo>
                  <a:cubicBezTo>
                    <a:pt x="14259" y="3482"/>
                    <a:pt x="14229" y="3485"/>
                    <a:pt x="14197" y="3491"/>
                  </a:cubicBezTo>
                  <a:cubicBezTo>
                    <a:pt x="10680" y="4136"/>
                    <a:pt x="7599" y="6030"/>
                    <a:pt x="4322" y="7361"/>
                  </a:cubicBezTo>
                  <a:lnTo>
                    <a:pt x="4322" y="7361"/>
                  </a:lnTo>
                  <a:cubicBezTo>
                    <a:pt x="3336" y="4938"/>
                    <a:pt x="1772" y="2777"/>
                    <a:pt x="921" y="288"/>
                  </a:cubicBezTo>
                  <a:cubicBezTo>
                    <a:pt x="855" y="89"/>
                    <a:pt x="682" y="1"/>
                    <a:pt x="511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3" name="Google Shape;7753;p27"/>
            <p:cNvSpPr/>
            <p:nvPr/>
          </p:nvSpPr>
          <p:spPr>
            <a:xfrm>
              <a:off x="3031125" y="5077958"/>
              <a:ext cx="279653" cy="177648"/>
            </a:xfrm>
            <a:custGeom>
              <a:avLst/>
              <a:gdLst/>
              <a:ahLst/>
              <a:cxnLst/>
              <a:rect l="l" t="t" r="r" b="b"/>
              <a:pathLst>
                <a:path w="9335" h="5930" extrusionOk="0">
                  <a:moveTo>
                    <a:pt x="561" y="0"/>
                  </a:moveTo>
                  <a:cubicBezTo>
                    <a:pt x="287" y="0"/>
                    <a:pt x="0" y="289"/>
                    <a:pt x="183" y="609"/>
                  </a:cubicBezTo>
                  <a:cubicBezTo>
                    <a:pt x="984" y="2177"/>
                    <a:pt x="1317" y="3978"/>
                    <a:pt x="1851" y="5612"/>
                  </a:cubicBezTo>
                  <a:cubicBezTo>
                    <a:pt x="1906" y="5805"/>
                    <a:pt x="2075" y="5930"/>
                    <a:pt x="2264" y="5930"/>
                  </a:cubicBezTo>
                  <a:cubicBezTo>
                    <a:pt x="2303" y="5930"/>
                    <a:pt x="2344" y="5924"/>
                    <a:pt x="2385" y="5913"/>
                  </a:cubicBezTo>
                  <a:cubicBezTo>
                    <a:pt x="4653" y="5145"/>
                    <a:pt x="6688" y="3878"/>
                    <a:pt x="8889" y="2977"/>
                  </a:cubicBezTo>
                  <a:cubicBezTo>
                    <a:pt x="9335" y="2799"/>
                    <a:pt x="9225" y="2145"/>
                    <a:pt x="8842" y="2145"/>
                  </a:cubicBezTo>
                  <a:cubicBezTo>
                    <a:pt x="8795" y="2145"/>
                    <a:pt x="8744" y="2155"/>
                    <a:pt x="8689" y="2177"/>
                  </a:cubicBezTo>
                  <a:cubicBezTo>
                    <a:pt x="6583" y="3026"/>
                    <a:pt x="4654" y="4201"/>
                    <a:pt x="2540" y="4975"/>
                  </a:cubicBezTo>
                  <a:lnTo>
                    <a:pt x="2540" y="4975"/>
                  </a:lnTo>
                  <a:cubicBezTo>
                    <a:pt x="2025" y="3368"/>
                    <a:pt x="1679" y="1676"/>
                    <a:pt x="884" y="209"/>
                  </a:cubicBezTo>
                  <a:cubicBezTo>
                    <a:pt x="810" y="61"/>
                    <a:pt x="687" y="0"/>
                    <a:pt x="56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4" name="Google Shape;7754;p27"/>
            <p:cNvSpPr/>
            <p:nvPr/>
          </p:nvSpPr>
          <p:spPr>
            <a:xfrm>
              <a:off x="3079562" y="4761449"/>
              <a:ext cx="31995" cy="25015"/>
            </a:xfrm>
            <a:custGeom>
              <a:avLst/>
              <a:gdLst/>
              <a:ahLst/>
              <a:cxnLst/>
              <a:rect l="l" t="t" r="r" b="b"/>
              <a:pathLst>
                <a:path w="1068" h="835" extrusionOk="0">
                  <a:moveTo>
                    <a:pt x="534" y="0"/>
                  </a:moveTo>
                  <a:cubicBezTo>
                    <a:pt x="1" y="0"/>
                    <a:pt x="1" y="834"/>
                    <a:pt x="534" y="834"/>
                  </a:cubicBezTo>
                  <a:cubicBezTo>
                    <a:pt x="1068" y="834"/>
                    <a:pt x="1068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5" name="Google Shape;7755;p27"/>
            <p:cNvSpPr/>
            <p:nvPr/>
          </p:nvSpPr>
          <p:spPr>
            <a:xfrm>
              <a:off x="3044604" y="4794400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00" y="1"/>
                  </a:moveTo>
                  <a:cubicBezTo>
                    <a:pt x="0" y="1"/>
                    <a:pt x="0" y="835"/>
                    <a:pt x="500" y="835"/>
                  </a:cubicBezTo>
                  <a:cubicBezTo>
                    <a:pt x="1034" y="835"/>
                    <a:pt x="1034" y="1"/>
                    <a:pt x="500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6" name="Google Shape;7756;p27"/>
            <p:cNvSpPr/>
            <p:nvPr/>
          </p:nvSpPr>
          <p:spPr>
            <a:xfrm>
              <a:off x="3030615" y="4735448"/>
              <a:ext cx="31995" cy="25015"/>
            </a:xfrm>
            <a:custGeom>
              <a:avLst/>
              <a:gdLst/>
              <a:ahLst/>
              <a:cxnLst/>
              <a:rect l="l" t="t" r="r" b="b"/>
              <a:pathLst>
                <a:path w="1068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cubicBezTo>
                    <a:pt x="1067" y="835"/>
                    <a:pt x="1067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7" name="Google Shape;7757;p27"/>
            <p:cNvSpPr/>
            <p:nvPr/>
          </p:nvSpPr>
          <p:spPr>
            <a:xfrm>
              <a:off x="3412306" y="4911316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cubicBezTo>
                    <a:pt x="1035" y="835"/>
                    <a:pt x="1035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8" name="Google Shape;7758;p27"/>
            <p:cNvSpPr/>
            <p:nvPr/>
          </p:nvSpPr>
          <p:spPr>
            <a:xfrm>
              <a:off x="3373334" y="4941301"/>
              <a:ext cx="31006" cy="24026"/>
            </a:xfrm>
            <a:custGeom>
              <a:avLst/>
              <a:gdLst/>
              <a:ahLst/>
              <a:cxnLst/>
              <a:rect l="l" t="t" r="r" b="b"/>
              <a:pathLst>
                <a:path w="1035" h="802" extrusionOk="0">
                  <a:moveTo>
                    <a:pt x="501" y="0"/>
                  </a:moveTo>
                  <a:cubicBezTo>
                    <a:pt x="1" y="0"/>
                    <a:pt x="1" y="801"/>
                    <a:pt x="501" y="801"/>
                  </a:cubicBezTo>
                  <a:cubicBezTo>
                    <a:pt x="1035" y="801"/>
                    <a:pt x="1035" y="0"/>
                    <a:pt x="50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9" name="Google Shape;7759;p27"/>
            <p:cNvSpPr/>
            <p:nvPr/>
          </p:nvSpPr>
          <p:spPr>
            <a:xfrm>
              <a:off x="3262410" y="5198109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5" y="0"/>
                  </a:moveTo>
                  <a:cubicBezTo>
                    <a:pt x="1" y="0"/>
                    <a:pt x="1" y="834"/>
                    <a:pt x="535" y="834"/>
                  </a:cubicBezTo>
                  <a:cubicBezTo>
                    <a:pt x="1035" y="834"/>
                    <a:pt x="1035" y="0"/>
                    <a:pt x="53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0" name="Google Shape;7760;p27"/>
            <p:cNvSpPr/>
            <p:nvPr/>
          </p:nvSpPr>
          <p:spPr>
            <a:xfrm>
              <a:off x="3220442" y="5231090"/>
              <a:ext cx="31006" cy="23996"/>
            </a:xfrm>
            <a:custGeom>
              <a:avLst/>
              <a:gdLst/>
              <a:ahLst/>
              <a:cxnLst/>
              <a:rect l="l" t="t" r="r" b="b"/>
              <a:pathLst>
                <a:path w="1035" h="801" extrusionOk="0">
                  <a:moveTo>
                    <a:pt x="501" y="0"/>
                  </a:moveTo>
                  <a:cubicBezTo>
                    <a:pt x="1" y="0"/>
                    <a:pt x="1" y="801"/>
                    <a:pt x="501" y="801"/>
                  </a:cubicBezTo>
                  <a:cubicBezTo>
                    <a:pt x="1035" y="801"/>
                    <a:pt x="1035" y="0"/>
                    <a:pt x="50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1" name="Google Shape;7761;p27"/>
            <p:cNvSpPr/>
            <p:nvPr/>
          </p:nvSpPr>
          <p:spPr>
            <a:xfrm>
              <a:off x="3213463" y="4713490"/>
              <a:ext cx="31006" cy="23996"/>
            </a:xfrm>
            <a:custGeom>
              <a:avLst/>
              <a:gdLst/>
              <a:ahLst/>
              <a:cxnLst/>
              <a:rect l="l" t="t" r="r" b="b"/>
              <a:pathLst>
                <a:path w="1035" h="801" extrusionOk="0">
                  <a:moveTo>
                    <a:pt x="534" y="0"/>
                  </a:moveTo>
                  <a:cubicBezTo>
                    <a:pt x="0" y="0"/>
                    <a:pt x="0" y="801"/>
                    <a:pt x="534" y="801"/>
                  </a:cubicBezTo>
                  <a:cubicBezTo>
                    <a:pt x="1034" y="801"/>
                    <a:pt x="1034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2" name="Google Shape;7762;p27"/>
            <p:cNvSpPr/>
            <p:nvPr/>
          </p:nvSpPr>
          <p:spPr>
            <a:xfrm>
              <a:off x="3190487" y="4654508"/>
              <a:ext cx="31995" cy="24026"/>
            </a:xfrm>
            <a:custGeom>
              <a:avLst/>
              <a:gdLst/>
              <a:ahLst/>
              <a:cxnLst/>
              <a:rect l="l" t="t" r="r" b="b"/>
              <a:pathLst>
                <a:path w="1068" h="802" extrusionOk="0">
                  <a:moveTo>
                    <a:pt x="534" y="1"/>
                  </a:moveTo>
                  <a:cubicBezTo>
                    <a:pt x="0" y="1"/>
                    <a:pt x="0" y="802"/>
                    <a:pt x="534" y="802"/>
                  </a:cubicBezTo>
                  <a:cubicBezTo>
                    <a:pt x="1068" y="802"/>
                    <a:pt x="1068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3" name="Google Shape;7763;p27"/>
            <p:cNvSpPr/>
            <p:nvPr/>
          </p:nvSpPr>
          <p:spPr>
            <a:xfrm>
              <a:off x="3474254" y="4608556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4" y="1"/>
                  </a:moveTo>
                  <a:cubicBezTo>
                    <a:pt x="1" y="1"/>
                    <a:pt x="1" y="834"/>
                    <a:pt x="534" y="834"/>
                  </a:cubicBezTo>
                  <a:cubicBezTo>
                    <a:pt x="1035" y="834"/>
                    <a:pt x="1035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4" name="Google Shape;7764;p27"/>
            <p:cNvSpPr/>
            <p:nvPr/>
          </p:nvSpPr>
          <p:spPr>
            <a:xfrm>
              <a:off x="3425307" y="4644533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4" y="0"/>
                  </a:moveTo>
                  <a:cubicBezTo>
                    <a:pt x="0" y="0"/>
                    <a:pt x="0" y="834"/>
                    <a:pt x="534" y="834"/>
                  </a:cubicBezTo>
                  <a:cubicBezTo>
                    <a:pt x="1034" y="834"/>
                    <a:pt x="1034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5" name="Google Shape;7765;p27"/>
            <p:cNvSpPr/>
            <p:nvPr/>
          </p:nvSpPr>
          <p:spPr>
            <a:xfrm>
              <a:off x="3366355" y="4432688"/>
              <a:ext cx="31995" cy="25015"/>
            </a:xfrm>
            <a:custGeom>
              <a:avLst/>
              <a:gdLst/>
              <a:ahLst/>
              <a:cxnLst/>
              <a:rect l="l" t="t" r="r" b="b"/>
              <a:pathLst>
                <a:path w="1068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cubicBezTo>
                    <a:pt x="1067" y="835"/>
                    <a:pt x="1067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6" name="Google Shape;7766;p27"/>
            <p:cNvSpPr/>
            <p:nvPr/>
          </p:nvSpPr>
          <p:spPr>
            <a:xfrm>
              <a:off x="3399305" y="4380745"/>
              <a:ext cx="31006" cy="24985"/>
            </a:xfrm>
            <a:custGeom>
              <a:avLst/>
              <a:gdLst/>
              <a:ahLst/>
              <a:cxnLst/>
              <a:rect l="l" t="t" r="r" b="b"/>
              <a:pathLst>
                <a:path w="1035" h="834" extrusionOk="0">
                  <a:moveTo>
                    <a:pt x="535" y="0"/>
                  </a:moveTo>
                  <a:cubicBezTo>
                    <a:pt x="1" y="0"/>
                    <a:pt x="1" y="834"/>
                    <a:pt x="535" y="834"/>
                  </a:cubicBezTo>
                  <a:cubicBezTo>
                    <a:pt x="1035" y="834"/>
                    <a:pt x="1035" y="0"/>
                    <a:pt x="53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7" name="Google Shape;7767;p27"/>
            <p:cNvSpPr/>
            <p:nvPr/>
          </p:nvSpPr>
          <p:spPr>
            <a:xfrm>
              <a:off x="2318158" y="4324070"/>
              <a:ext cx="815743" cy="1023678"/>
            </a:xfrm>
            <a:custGeom>
              <a:avLst/>
              <a:gdLst/>
              <a:ahLst/>
              <a:cxnLst/>
              <a:rect l="l" t="t" r="r" b="b"/>
              <a:pathLst>
                <a:path w="27230" h="34171" extrusionOk="0">
                  <a:moveTo>
                    <a:pt x="3505" y="0"/>
                  </a:moveTo>
                  <a:cubicBezTo>
                    <a:pt x="783" y="0"/>
                    <a:pt x="671" y="2298"/>
                    <a:pt x="334" y="4961"/>
                  </a:cubicBezTo>
                  <a:cubicBezTo>
                    <a:pt x="100" y="7196"/>
                    <a:pt x="0" y="9498"/>
                    <a:pt x="100" y="11833"/>
                  </a:cubicBezTo>
                  <a:cubicBezTo>
                    <a:pt x="234" y="15102"/>
                    <a:pt x="2569" y="14168"/>
                    <a:pt x="5137" y="14868"/>
                  </a:cubicBezTo>
                  <a:cubicBezTo>
                    <a:pt x="9674" y="16169"/>
                    <a:pt x="3603" y="16402"/>
                    <a:pt x="1968" y="16636"/>
                  </a:cubicBezTo>
                  <a:cubicBezTo>
                    <a:pt x="100" y="16869"/>
                    <a:pt x="234" y="17103"/>
                    <a:pt x="334" y="18938"/>
                  </a:cubicBezTo>
                  <a:cubicBezTo>
                    <a:pt x="467" y="20472"/>
                    <a:pt x="467" y="21740"/>
                    <a:pt x="801" y="23141"/>
                  </a:cubicBezTo>
                  <a:cubicBezTo>
                    <a:pt x="1270" y="25416"/>
                    <a:pt x="2260" y="26170"/>
                    <a:pt x="3774" y="26170"/>
                  </a:cubicBezTo>
                  <a:cubicBezTo>
                    <a:pt x="4523" y="26170"/>
                    <a:pt x="5400" y="25985"/>
                    <a:pt x="6405" y="25709"/>
                  </a:cubicBezTo>
                  <a:cubicBezTo>
                    <a:pt x="6897" y="25545"/>
                    <a:pt x="8080" y="25036"/>
                    <a:pt x="8983" y="25036"/>
                  </a:cubicBezTo>
                  <a:cubicBezTo>
                    <a:pt x="9366" y="25036"/>
                    <a:pt x="9699" y="25127"/>
                    <a:pt x="9907" y="25376"/>
                  </a:cubicBezTo>
                  <a:cubicBezTo>
                    <a:pt x="11308" y="26743"/>
                    <a:pt x="8140" y="27444"/>
                    <a:pt x="7339" y="27811"/>
                  </a:cubicBezTo>
                  <a:cubicBezTo>
                    <a:pt x="5704" y="28378"/>
                    <a:pt x="3269" y="28978"/>
                    <a:pt x="5471" y="30713"/>
                  </a:cubicBezTo>
                  <a:cubicBezTo>
                    <a:pt x="6772" y="31547"/>
                    <a:pt x="8740" y="31647"/>
                    <a:pt x="10141" y="32014"/>
                  </a:cubicBezTo>
                  <a:cubicBezTo>
                    <a:pt x="12637" y="32669"/>
                    <a:pt x="17206" y="34171"/>
                    <a:pt x="19970" y="34171"/>
                  </a:cubicBezTo>
                  <a:cubicBezTo>
                    <a:pt x="20161" y="34171"/>
                    <a:pt x="20343" y="34164"/>
                    <a:pt x="20515" y="34148"/>
                  </a:cubicBezTo>
                  <a:cubicBezTo>
                    <a:pt x="22750" y="30212"/>
                    <a:pt x="23651" y="25709"/>
                    <a:pt x="25185" y="21506"/>
                  </a:cubicBezTo>
                  <a:cubicBezTo>
                    <a:pt x="25615" y="20340"/>
                    <a:pt x="27229" y="16408"/>
                    <a:pt x="25746" y="16408"/>
                  </a:cubicBezTo>
                  <a:cubicBezTo>
                    <a:pt x="25617" y="16408"/>
                    <a:pt x="25464" y="16438"/>
                    <a:pt x="25285" y="16503"/>
                  </a:cubicBezTo>
                  <a:cubicBezTo>
                    <a:pt x="23551" y="17203"/>
                    <a:pt x="22950" y="19772"/>
                    <a:pt x="20849" y="20339"/>
                  </a:cubicBezTo>
                  <a:cubicBezTo>
                    <a:pt x="19815" y="17803"/>
                    <a:pt x="24251" y="15702"/>
                    <a:pt x="23784" y="13133"/>
                  </a:cubicBezTo>
                  <a:cubicBezTo>
                    <a:pt x="23551" y="11366"/>
                    <a:pt x="19815" y="5895"/>
                    <a:pt x="17947" y="5661"/>
                  </a:cubicBezTo>
                  <a:cubicBezTo>
                    <a:pt x="17934" y="5661"/>
                    <a:pt x="17921" y="5660"/>
                    <a:pt x="17908" y="5660"/>
                  </a:cubicBezTo>
                  <a:cubicBezTo>
                    <a:pt x="16432" y="5660"/>
                    <a:pt x="14690" y="10734"/>
                    <a:pt x="13243" y="10734"/>
                  </a:cubicBezTo>
                  <a:cubicBezTo>
                    <a:pt x="13095" y="10734"/>
                    <a:pt x="12950" y="10681"/>
                    <a:pt x="12810" y="10565"/>
                  </a:cubicBezTo>
                  <a:cubicBezTo>
                    <a:pt x="11175" y="9264"/>
                    <a:pt x="14678" y="5094"/>
                    <a:pt x="14110" y="3560"/>
                  </a:cubicBezTo>
                  <a:cubicBezTo>
                    <a:pt x="13277" y="1358"/>
                    <a:pt x="6405" y="424"/>
                    <a:pt x="4303" y="57"/>
                  </a:cubicBezTo>
                  <a:cubicBezTo>
                    <a:pt x="4015" y="19"/>
                    <a:pt x="3749" y="0"/>
                    <a:pt x="3505" y="0"/>
                  </a:cubicBezTo>
                  <a:close/>
                </a:path>
              </a:pathLst>
            </a:custGeom>
            <a:solidFill>
              <a:srgbClr val="A1D3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8" name="Google Shape;7768;p27"/>
            <p:cNvSpPr/>
            <p:nvPr/>
          </p:nvSpPr>
          <p:spPr>
            <a:xfrm>
              <a:off x="2392866" y="4415554"/>
              <a:ext cx="574675" cy="1048602"/>
            </a:xfrm>
            <a:custGeom>
              <a:avLst/>
              <a:gdLst/>
              <a:ahLst/>
              <a:cxnLst/>
              <a:rect l="l" t="t" r="r" b="b"/>
              <a:pathLst>
                <a:path w="19183" h="35003" extrusionOk="0">
                  <a:moveTo>
                    <a:pt x="440" y="1"/>
                  </a:moveTo>
                  <a:cubicBezTo>
                    <a:pt x="225" y="1"/>
                    <a:pt x="0" y="237"/>
                    <a:pt x="142" y="473"/>
                  </a:cubicBezTo>
                  <a:cubicBezTo>
                    <a:pt x="5479" y="9179"/>
                    <a:pt x="10249" y="18185"/>
                    <a:pt x="15152" y="27125"/>
                  </a:cubicBezTo>
                  <a:cubicBezTo>
                    <a:pt x="16453" y="29560"/>
                    <a:pt x="17888" y="32062"/>
                    <a:pt x="18521" y="34797"/>
                  </a:cubicBezTo>
                  <a:cubicBezTo>
                    <a:pt x="18561" y="34941"/>
                    <a:pt x="18677" y="35003"/>
                    <a:pt x="18797" y="35003"/>
                  </a:cubicBezTo>
                  <a:cubicBezTo>
                    <a:pt x="18984" y="35003"/>
                    <a:pt x="19183" y="34854"/>
                    <a:pt x="19122" y="34630"/>
                  </a:cubicBezTo>
                  <a:cubicBezTo>
                    <a:pt x="18588" y="32262"/>
                    <a:pt x="17454" y="30060"/>
                    <a:pt x="16320" y="27959"/>
                  </a:cubicBezTo>
                  <a:cubicBezTo>
                    <a:pt x="15086" y="25724"/>
                    <a:pt x="13851" y="23456"/>
                    <a:pt x="12617" y="21221"/>
                  </a:cubicBezTo>
                  <a:cubicBezTo>
                    <a:pt x="10149" y="16684"/>
                    <a:pt x="7680" y="12148"/>
                    <a:pt x="5112" y="7678"/>
                  </a:cubicBezTo>
                  <a:cubicBezTo>
                    <a:pt x="3677" y="5143"/>
                    <a:pt x="2210" y="2641"/>
                    <a:pt x="675" y="139"/>
                  </a:cubicBezTo>
                  <a:cubicBezTo>
                    <a:pt x="617" y="41"/>
                    <a:pt x="529" y="1"/>
                    <a:pt x="440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9" name="Google Shape;7769;p27"/>
            <p:cNvSpPr/>
            <p:nvPr/>
          </p:nvSpPr>
          <p:spPr>
            <a:xfrm>
              <a:off x="2751551" y="5149132"/>
              <a:ext cx="166174" cy="158565"/>
            </a:xfrm>
            <a:custGeom>
              <a:avLst/>
              <a:gdLst/>
              <a:ahLst/>
              <a:cxnLst/>
              <a:rect l="l" t="t" r="r" b="b"/>
              <a:pathLst>
                <a:path w="5547" h="5293" extrusionOk="0">
                  <a:moveTo>
                    <a:pt x="5251" y="1"/>
                  </a:moveTo>
                  <a:cubicBezTo>
                    <a:pt x="5096" y="1"/>
                    <a:pt x="4930" y="101"/>
                    <a:pt x="4913" y="301"/>
                  </a:cubicBezTo>
                  <a:cubicBezTo>
                    <a:pt x="4779" y="1569"/>
                    <a:pt x="4980" y="2936"/>
                    <a:pt x="4446" y="4137"/>
                  </a:cubicBezTo>
                  <a:cubicBezTo>
                    <a:pt x="4379" y="4304"/>
                    <a:pt x="4279" y="4504"/>
                    <a:pt x="4179" y="4604"/>
                  </a:cubicBezTo>
                  <a:cubicBezTo>
                    <a:pt x="4179" y="4637"/>
                    <a:pt x="4146" y="4637"/>
                    <a:pt x="4179" y="4637"/>
                  </a:cubicBezTo>
                  <a:cubicBezTo>
                    <a:pt x="4157" y="4649"/>
                    <a:pt x="4146" y="4652"/>
                    <a:pt x="4141" y="4652"/>
                  </a:cubicBezTo>
                  <a:cubicBezTo>
                    <a:pt x="4131" y="4652"/>
                    <a:pt x="4146" y="4637"/>
                    <a:pt x="4146" y="4637"/>
                  </a:cubicBezTo>
                  <a:lnTo>
                    <a:pt x="4146" y="4637"/>
                  </a:lnTo>
                  <a:cubicBezTo>
                    <a:pt x="4123" y="4649"/>
                    <a:pt x="4116" y="4652"/>
                    <a:pt x="4115" y="4652"/>
                  </a:cubicBezTo>
                  <a:cubicBezTo>
                    <a:pt x="4112" y="4652"/>
                    <a:pt x="4135" y="4637"/>
                    <a:pt x="4112" y="4637"/>
                  </a:cubicBezTo>
                  <a:cubicBezTo>
                    <a:pt x="4095" y="4637"/>
                    <a:pt x="4089" y="4640"/>
                    <a:pt x="4088" y="4642"/>
                  </a:cubicBezTo>
                  <a:lnTo>
                    <a:pt x="4088" y="4642"/>
                  </a:lnTo>
                  <a:cubicBezTo>
                    <a:pt x="4086" y="4641"/>
                    <a:pt x="4083" y="4639"/>
                    <a:pt x="4079" y="4637"/>
                  </a:cubicBezTo>
                  <a:cubicBezTo>
                    <a:pt x="3712" y="4537"/>
                    <a:pt x="3312" y="4204"/>
                    <a:pt x="2945" y="4004"/>
                  </a:cubicBezTo>
                  <a:cubicBezTo>
                    <a:pt x="2545" y="3803"/>
                    <a:pt x="2144" y="3637"/>
                    <a:pt x="1744" y="3437"/>
                  </a:cubicBezTo>
                  <a:cubicBezTo>
                    <a:pt x="1377" y="3203"/>
                    <a:pt x="977" y="2970"/>
                    <a:pt x="610" y="2736"/>
                  </a:cubicBezTo>
                  <a:cubicBezTo>
                    <a:pt x="546" y="2696"/>
                    <a:pt x="485" y="2678"/>
                    <a:pt x="428" y="2678"/>
                  </a:cubicBezTo>
                  <a:cubicBezTo>
                    <a:pt x="158" y="2678"/>
                    <a:pt x="0" y="3077"/>
                    <a:pt x="276" y="3270"/>
                  </a:cubicBezTo>
                  <a:cubicBezTo>
                    <a:pt x="1010" y="3737"/>
                    <a:pt x="1777" y="4137"/>
                    <a:pt x="2578" y="4537"/>
                  </a:cubicBezTo>
                  <a:cubicBezTo>
                    <a:pt x="3012" y="4737"/>
                    <a:pt x="3412" y="5138"/>
                    <a:pt x="3912" y="5271"/>
                  </a:cubicBezTo>
                  <a:cubicBezTo>
                    <a:pt x="3975" y="5286"/>
                    <a:pt x="4034" y="5292"/>
                    <a:pt x="4091" y="5292"/>
                  </a:cubicBezTo>
                  <a:cubicBezTo>
                    <a:pt x="4430" y="5292"/>
                    <a:pt x="4675" y="5052"/>
                    <a:pt x="4846" y="4737"/>
                  </a:cubicBezTo>
                  <a:cubicBezTo>
                    <a:pt x="5180" y="4137"/>
                    <a:pt x="5313" y="3503"/>
                    <a:pt x="5380" y="2803"/>
                  </a:cubicBezTo>
                  <a:cubicBezTo>
                    <a:pt x="5480" y="1969"/>
                    <a:pt x="5447" y="1135"/>
                    <a:pt x="5513" y="301"/>
                  </a:cubicBezTo>
                  <a:cubicBezTo>
                    <a:pt x="5547" y="101"/>
                    <a:pt x="5405" y="1"/>
                    <a:pt x="5251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0" name="Google Shape;7770;p27"/>
            <p:cNvSpPr/>
            <p:nvPr/>
          </p:nvSpPr>
          <p:spPr>
            <a:xfrm>
              <a:off x="2622654" y="4908320"/>
              <a:ext cx="229145" cy="228066"/>
            </a:xfrm>
            <a:custGeom>
              <a:avLst/>
              <a:gdLst/>
              <a:ahLst/>
              <a:cxnLst/>
              <a:rect l="l" t="t" r="r" b="b"/>
              <a:pathLst>
                <a:path w="7649" h="7613" extrusionOk="0">
                  <a:moveTo>
                    <a:pt x="7352" y="1"/>
                  </a:moveTo>
                  <a:cubicBezTo>
                    <a:pt x="7198" y="1"/>
                    <a:pt x="7031" y="101"/>
                    <a:pt x="7014" y="301"/>
                  </a:cubicBezTo>
                  <a:cubicBezTo>
                    <a:pt x="6759" y="2532"/>
                    <a:pt x="6352" y="4703"/>
                    <a:pt x="5909" y="6900"/>
                  </a:cubicBezTo>
                  <a:lnTo>
                    <a:pt x="5909" y="6900"/>
                  </a:lnTo>
                  <a:cubicBezTo>
                    <a:pt x="4040" y="6238"/>
                    <a:pt x="2158" y="5306"/>
                    <a:pt x="576" y="4104"/>
                  </a:cubicBezTo>
                  <a:cubicBezTo>
                    <a:pt x="524" y="4063"/>
                    <a:pt x="472" y="4046"/>
                    <a:pt x="421" y="4046"/>
                  </a:cubicBezTo>
                  <a:cubicBezTo>
                    <a:pt x="181" y="4046"/>
                    <a:pt x="0" y="4444"/>
                    <a:pt x="276" y="4637"/>
                  </a:cubicBezTo>
                  <a:cubicBezTo>
                    <a:pt x="1977" y="5938"/>
                    <a:pt x="4046" y="6906"/>
                    <a:pt x="6047" y="7606"/>
                  </a:cubicBezTo>
                  <a:cubicBezTo>
                    <a:pt x="6069" y="7610"/>
                    <a:pt x="6091" y="7613"/>
                    <a:pt x="6113" y="7613"/>
                  </a:cubicBezTo>
                  <a:cubicBezTo>
                    <a:pt x="6263" y="7613"/>
                    <a:pt x="6418" y="7518"/>
                    <a:pt x="6447" y="7373"/>
                  </a:cubicBezTo>
                  <a:cubicBezTo>
                    <a:pt x="6948" y="5038"/>
                    <a:pt x="7381" y="2669"/>
                    <a:pt x="7615" y="301"/>
                  </a:cubicBezTo>
                  <a:cubicBezTo>
                    <a:pt x="7648" y="101"/>
                    <a:pt x="7506" y="1"/>
                    <a:pt x="7352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1" name="Google Shape;7771;p27"/>
            <p:cNvSpPr/>
            <p:nvPr/>
          </p:nvSpPr>
          <p:spPr>
            <a:xfrm>
              <a:off x="2527695" y="4691503"/>
              <a:ext cx="257155" cy="325788"/>
            </a:xfrm>
            <a:custGeom>
              <a:avLst/>
              <a:gdLst/>
              <a:ahLst/>
              <a:cxnLst/>
              <a:rect l="l" t="t" r="r" b="b"/>
              <a:pathLst>
                <a:path w="8584" h="10875" extrusionOk="0">
                  <a:moveTo>
                    <a:pt x="8279" y="0"/>
                  </a:moveTo>
                  <a:cubicBezTo>
                    <a:pt x="8125" y="0"/>
                    <a:pt x="7966" y="100"/>
                    <a:pt x="7949" y="300"/>
                  </a:cubicBezTo>
                  <a:cubicBezTo>
                    <a:pt x="7822" y="3576"/>
                    <a:pt x="6907" y="6790"/>
                    <a:pt x="6908" y="10089"/>
                  </a:cubicBezTo>
                  <a:lnTo>
                    <a:pt x="6908" y="10089"/>
                  </a:lnTo>
                  <a:cubicBezTo>
                    <a:pt x="4786" y="9126"/>
                    <a:pt x="2597" y="8349"/>
                    <a:pt x="611" y="7139"/>
                  </a:cubicBezTo>
                  <a:cubicBezTo>
                    <a:pt x="560" y="7108"/>
                    <a:pt x="508" y="7094"/>
                    <a:pt x="460" y="7094"/>
                  </a:cubicBezTo>
                  <a:cubicBezTo>
                    <a:pt x="191" y="7094"/>
                    <a:pt x="0" y="7503"/>
                    <a:pt x="311" y="7672"/>
                  </a:cubicBezTo>
                  <a:cubicBezTo>
                    <a:pt x="2445" y="8973"/>
                    <a:pt x="4814" y="9774"/>
                    <a:pt x="7049" y="10841"/>
                  </a:cubicBezTo>
                  <a:cubicBezTo>
                    <a:pt x="7095" y="10864"/>
                    <a:pt x="7146" y="10875"/>
                    <a:pt x="7197" y="10875"/>
                  </a:cubicBezTo>
                  <a:cubicBezTo>
                    <a:pt x="7369" y="10875"/>
                    <a:pt x="7541" y="10754"/>
                    <a:pt x="7516" y="10574"/>
                  </a:cubicBezTo>
                  <a:cubicBezTo>
                    <a:pt x="7449" y="7105"/>
                    <a:pt x="8450" y="3736"/>
                    <a:pt x="8583" y="300"/>
                  </a:cubicBezTo>
                  <a:cubicBezTo>
                    <a:pt x="8583" y="100"/>
                    <a:pt x="8433" y="0"/>
                    <a:pt x="8279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2" name="Google Shape;7772;p27"/>
            <p:cNvSpPr/>
            <p:nvPr/>
          </p:nvSpPr>
          <p:spPr>
            <a:xfrm>
              <a:off x="2544440" y="4684493"/>
              <a:ext cx="132472" cy="171836"/>
            </a:xfrm>
            <a:custGeom>
              <a:avLst/>
              <a:gdLst/>
              <a:ahLst/>
              <a:cxnLst/>
              <a:rect l="l" t="t" r="r" b="b"/>
              <a:pathLst>
                <a:path w="4422" h="5736" extrusionOk="0">
                  <a:moveTo>
                    <a:pt x="4105" y="1"/>
                  </a:moveTo>
                  <a:cubicBezTo>
                    <a:pt x="3946" y="1"/>
                    <a:pt x="3788" y="101"/>
                    <a:pt x="3788" y="301"/>
                  </a:cubicBezTo>
                  <a:cubicBezTo>
                    <a:pt x="3788" y="1876"/>
                    <a:pt x="3588" y="3423"/>
                    <a:pt x="3373" y="4967"/>
                  </a:cubicBezTo>
                  <a:lnTo>
                    <a:pt x="3373" y="4967"/>
                  </a:lnTo>
                  <a:cubicBezTo>
                    <a:pt x="2458" y="4500"/>
                    <a:pt x="1580" y="3943"/>
                    <a:pt x="652" y="3537"/>
                  </a:cubicBezTo>
                  <a:cubicBezTo>
                    <a:pt x="604" y="3514"/>
                    <a:pt x="556" y="3505"/>
                    <a:pt x="510" y="3505"/>
                  </a:cubicBezTo>
                  <a:cubicBezTo>
                    <a:pt x="209" y="3505"/>
                    <a:pt x="0" y="3926"/>
                    <a:pt x="319" y="4070"/>
                  </a:cubicBezTo>
                  <a:cubicBezTo>
                    <a:pt x="1386" y="4571"/>
                    <a:pt x="2387" y="5238"/>
                    <a:pt x="3454" y="5705"/>
                  </a:cubicBezTo>
                  <a:cubicBezTo>
                    <a:pt x="3503" y="5724"/>
                    <a:pt x="3560" y="5735"/>
                    <a:pt x="3617" y="5735"/>
                  </a:cubicBezTo>
                  <a:cubicBezTo>
                    <a:pt x="3757" y="5735"/>
                    <a:pt x="3898" y="5670"/>
                    <a:pt x="3921" y="5505"/>
                  </a:cubicBezTo>
                  <a:cubicBezTo>
                    <a:pt x="4188" y="3803"/>
                    <a:pt x="4388" y="2069"/>
                    <a:pt x="4422" y="301"/>
                  </a:cubicBezTo>
                  <a:cubicBezTo>
                    <a:pt x="4422" y="101"/>
                    <a:pt x="4263" y="1"/>
                    <a:pt x="4105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3" name="Google Shape;7773;p27"/>
            <p:cNvSpPr/>
            <p:nvPr/>
          </p:nvSpPr>
          <p:spPr>
            <a:xfrm>
              <a:off x="2414165" y="4499638"/>
              <a:ext cx="169829" cy="203411"/>
            </a:xfrm>
            <a:custGeom>
              <a:avLst/>
              <a:gdLst/>
              <a:ahLst/>
              <a:cxnLst/>
              <a:rect l="l" t="t" r="r" b="b"/>
              <a:pathLst>
                <a:path w="5669" h="6790" extrusionOk="0">
                  <a:moveTo>
                    <a:pt x="5160" y="1"/>
                  </a:moveTo>
                  <a:cubicBezTo>
                    <a:pt x="5001" y="1"/>
                    <a:pt x="4851" y="101"/>
                    <a:pt x="4868" y="301"/>
                  </a:cubicBezTo>
                  <a:cubicBezTo>
                    <a:pt x="4993" y="2184"/>
                    <a:pt x="5030" y="4186"/>
                    <a:pt x="4617" y="6055"/>
                  </a:cubicBezTo>
                  <a:lnTo>
                    <a:pt x="4617" y="6055"/>
                  </a:lnTo>
                  <a:cubicBezTo>
                    <a:pt x="3266" y="5514"/>
                    <a:pt x="1838" y="5098"/>
                    <a:pt x="498" y="4537"/>
                  </a:cubicBezTo>
                  <a:cubicBezTo>
                    <a:pt x="462" y="4524"/>
                    <a:pt x="427" y="4518"/>
                    <a:pt x="395" y="4518"/>
                  </a:cubicBezTo>
                  <a:cubicBezTo>
                    <a:pt x="103" y="4518"/>
                    <a:pt x="1" y="5017"/>
                    <a:pt x="331" y="5138"/>
                  </a:cubicBezTo>
                  <a:cubicBezTo>
                    <a:pt x="1766" y="5738"/>
                    <a:pt x="3300" y="6172"/>
                    <a:pt x="4734" y="6772"/>
                  </a:cubicBezTo>
                  <a:cubicBezTo>
                    <a:pt x="4765" y="6784"/>
                    <a:pt x="4797" y="6790"/>
                    <a:pt x="4828" y="6790"/>
                  </a:cubicBezTo>
                  <a:cubicBezTo>
                    <a:pt x="4969" y="6790"/>
                    <a:pt x="5107" y="6681"/>
                    <a:pt x="5135" y="6572"/>
                  </a:cubicBezTo>
                  <a:cubicBezTo>
                    <a:pt x="5668" y="4537"/>
                    <a:pt x="5635" y="2369"/>
                    <a:pt x="5502" y="301"/>
                  </a:cubicBezTo>
                  <a:cubicBezTo>
                    <a:pt x="5485" y="101"/>
                    <a:pt x="5318" y="1"/>
                    <a:pt x="5160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4" name="Google Shape;7774;p27"/>
            <p:cNvSpPr/>
            <p:nvPr/>
          </p:nvSpPr>
          <p:spPr>
            <a:xfrm>
              <a:off x="2387774" y="4436702"/>
              <a:ext cx="121268" cy="140920"/>
            </a:xfrm>
            <a:custGeom>
              <a:avLst/>
              <a:gdLst/>
              <a:ahLst/>
              <a:cxnLst/>
              <a:rect l="l" t="t" r="r" b="b"/>
              <a:pathLst>
                <a:path w="4048" h="4704" extrusionOk="0">
                  <a:moveTo>
                    <a:pt x="3731" y="0"/>
                  </a:moveTo>
                  <a:cubicBezTo>
                    <a:pt x="3572" y="0"/>
                    <a:pt x="3414" y="100"/>
                    <a:pt x="3414" y="300"/>
                  </a:cubicBezTo>
                  <a:cubicBezTo>
                    <a:pt x="3414" y="1554"/>
                    <a:pt x="3443" y="2807"/>
                    <a:pt x="3253" y="4061"/>
                  </a:cubicBezTo>
                  <a:lnTo>
                    <a:pt x="3253" y="4061"/>
                  </a:lnTo>
                  <a:cubicBezTo>
                    <a:pt x="2335" y="4000"/>
                    <a:pt x="1404" y="3626"/>
                    <a:pt x="612" y="3169"/>
                  </a:cubicBezTo>
                  <a:cubicBezTo>
                    <a:pt x="561" y="3138"/>
                    <a:pt x="510" y="3125"/>
                    <a:pt x="461" y="3125"/>
                  </a:cubicBezTo>
                  <a:cubicBezTo>
                    <a:pt x="193" y="3125"/>
                    <a:pt x="1" y="3538"/>
                    <a:pt x="312" y="3736"/>
                  </a:cubicBezTo>
                  <a:cubicBezTo>
                    <a:pt x="1246" y="4270"/>
                    <a:pt x="2380" y="4670"/>
                    <a:pt x="3514" y="4703"/>
                  </a:cubicBezTo>
                  <a:cubicBezTo>
                    <a:pt x="3614" y="4703"/>
                    <a:pt x="3781" y="4603"/>
                    <a:pt x="3814" y="4470"/>
                  </a:cubicBezTo>
                  <a:cubicBezTo>
                    <a:pt x="4048" y="3102"/>
                    <a:pt x="4048" y="1701"/>
                    <a:pt x="4048" y="300"/>
                  </a:cubicBezTo>
                  <a:cubicBezTo>
                    <a:pt x="4048" y="100"/>
                    <a:pt x="3889" y="0"/>
                    <a:pt x="3731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5" name="Google Shape;7775;p27"/>
            <p:cNvSpPr/>
            <p:nvPr/>
          </p:nvSpPr>
          <p:spPr>
            <a:xfrm>
              <a:off x="2915677" y="4698483"/>
              <a:ext cx="34032" cy="26003"/>
            </a:xfrm>
            <a:custGeom>
              <a:avLst/>
              <a:gdLst/>
              <a:ahLst/>
              <a:cxnLst/>
              <a:rect l="l" t="t" r="r" b="b"/>
              <a:pathLst>
                <a:path w="1136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6" name="Google Shape;7776;p27"/>
            <p:cNvSpPr/>
            <p:nvPr/>
          </p:nvSpPr>
          <p:spPr>
            <a:xfrm>
              <a:off x="2880719" y="4656515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1"/>
                  </a:moveTo>
                  <a:cubicBezTo>
                    <a:pt x="0" y="1"/>
                    <a:pt x="0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7" name="Google Shape;7777;p27"/>
            <p:cNvSpPr/>
            <p:nvPr/>
          </p:nvSpPr>
          <p:spPr>
            <a:xfrm>
              <a:off x="2866730" y="4715467"/>
              <a:ext cx="34002" cy="26033"/>
            </a:xfrm>
            <a:custGeom>
              <a:avLst/>
              <a:gdLst/>
              <a:ahLst/>
              <a:cxnLst/>
              <a:rect l="l" t="t" r="r" b="b"/>
              <a:pathLst>
                <a:path w="1135" h="869" extrusionOk="0">
                  <a:moveTo>
                    <a:pt x="568" y="1"/>
                  </a:moveTo>
                  <a:cubicBezTo>
                    <a:pt x="0" y="1"/>
                    <a:pt x="0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8" name="Google Shape;7778;p27"/>
            <p:cNvSpPr/>
            <p:nvPr/>
          </p:nvSpPr>
          <p:spPr>
            <a:xfrm>
              <a:off x="2392088" y="4963289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0"/>
                  </a:moveTo>
                  <a:cubicBezTo>
                    <a:pt x="1" y="0"/>
                    <a:pt x="1" y="868"/>
                    <a:pt x="568" y="868"/>
                  </a:cubicBezTo>
                  <a:cubicBezTo>
                    <a:pt x="1135" y="868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9" name="Google Shape;7779;p27"/>
            <p:cNvSpPr/>
            <p:nvPr/>
          </p:nvSpPr>
          <p:spPr>
            <a:xfrm>
              <a:off x="2402093" y="4907332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8"/>
                    <a:pt x="567" y="868"/>
                  </a:cubicBezTo>
                  <a:cubicBezTo>
                    <a:pt x="1135" y="868"/>
                    <a:pt x="1135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0" name="Google Shape;7780;p27"/>
            <p:cNvSpPr/>
            <p:nvPr/>
          </p:nvSpPr>
          <p:spPr>
            <a:xfrm>
              <a:off x="2458049" y="4949299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8"/>
                    <a:pt x="567" y="868"/>
                  </a:cubicBezTo>
                  <a:cubicBezTo>
                    <a:pt x="1135" y="868"/>
                    <a:pt x="1135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1" name="Google Shape;7781;p27"/>
            <p:cNvSpPr/>
            <p:nvPr/>
          </p:nvSpPr>
          <p:spPr>
            <a:xfrm>
              <a:off x="2541984" y="4390721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5" y="868"/>
                    <a:pt x="1135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2" name="Google Shape;7782;p27"/>
            <p:cNvSpPr/>
            <p:nvPr/>
          </p:nvSpPr>
          <p:spPr>
            <a:xfrm>
              <a:off x="2504001" y="4373736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35" y="1"/>
                  </a:moveTo>
                  <a:cubicBezTo>
                    <a:pt x="1" y="1"/>
                    <a:pt x="1" y="868"/>
                    <a:pt x="535" y="868"/>
                  </a:cubicBezTo>
                  <a:cubicBezTo>
                    <a:pt x="1102" y="868"/>
                    <a:pt x="1102" y="1"/>
                    <a:pt x="535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3" name="Google Shape;7783;p27"/>
            <p:cNvSpPr/>
            <p:nvPr/>
          </p:nvSpPr>
          <p:spPr>
            <a:xfrm>
              <a:off x="2357130" y="4586569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4" name="Google Shape;7784;p27"/>
            <p:cNvSpPr/>
            <p:nvPr/>
          </p:nvSpPr>
          <p:spPr>
            <a:xfrm>
              <a:off x="2357130" y="4621557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7"/>
                    <a:pt x="567" y="867"/>
                  </a:cubicBezTo>
                  <a:cubicBezTo>
                    <a:pt x="1134" y="867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5" name="Google Shape;7785;p27"/>
            <p:cNvSpPr/>
            <p:nvPr/>
          </p:nvSpPr>
          <p:spPr>
            <a:xfrm>
              <a:off x="2880719" y="5026225"/>
              <a:ext cx="34002" cy="26033"/>
            </a:xfrm>
            <a:custGeom>
              <a:avLst/>
              <a:gdLst/>
              <a:ahLst/>
              <a:cxnLst/>
              <a:rect l="l" t="t" r="r" b="b"/>
              <a:pathLst>
                <a:path w="1135" h="869" extrusionOk="0">
                  <a:moveTo>
                    <a:pt x="568" y="1"/>
                  </a:moveTo>
                  <a:cubicBezTo>
                    <a:pt x="0" y="1"/>
                    <a:pt x="0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6" name="Google Shape;7786;p27"/>
            <p:cNvSpPr/>
            <p:nvPr/>
          </p:nvSpPr>
          <p:spPr>
            <a:xfrm>
              <a:off x="2677861" y="5183102"/>
              <a:ext cx="34032" cy="27022"/>
            </a:xfrm>
            <a:custGeom>
              <a:avLst/>
              <a:gdLst/>
              <a:ahLst/>
              <a:cxnLst/>
              <a:rect l="l" t="t" r="r" b="b"/>
              <a:pathLst>
                <a:path w="1136" h="902" extrusionOk="0">
                  <a:moveTo>
                    <a:pt x="568" y="1"/>
                  </a:moveTo>
                  <a:cubicBezTo>
                    <a:pt x="1" y="1"/>
                    <a:pt x="1" y="902"/>
                    <a:pt x="568" y="902"/>
                  </a:cubicBezTo>
                  <a:cubicBezTo>
                    <a:pt x="1135" y="902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7" name="Google Shape;7787;p27"/>
            <p:cNvSpPr/>
            <p:nvPr/>
          </p:nvSpPr>
          <p:spPr>
            <a:xfrm>
              <a:off x="2562953" y="4876358"/>
              <a:ext cx="34032" cy="26003"/>
            </a:xfrm>
            <a:custGeom>
              <a:avLst/>
              <a:gdLst/>
              <a:ahLst/>
              <a:cxnLst/>
              <a:rect l="l" t="t" r="r" b="b"/>
              <a:pathLst>
                <a:path w="1136" h="868" extrusionOk="0">
                  <a:moveTo>
                    <a:pt x="568" y="0"/>
                  </a:moveTo>
                  <a:cubicBezTo>
                    <a:pt x="1" y="0"/>
                    <a:pt x="1" y="868"/>
                    <a:pt x="568" y="868"/>
                  </a:cubicBezTo>
                  <a:cubicBezTo>
                    <a:pt x="1135" y="868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8" name="Google Shape;7788;p27"/>
            <p:cNvSpPr/>
            <p:nvPr/>
          </p:nvSpPr>
          <p:spPr>
            <a:xfrm>
              <a:off x="2824762" y="4851375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8" y="0"/>
                  </a:moveTo>
                  <a:cubicBezTo>
                    <a:pt x="0" y="0"/>
                    <a:pt x="0" y="901"/>
                    <a:pt x="568" y="901"/>
                  </a:cubicBezTo>
                  <a:cubicBezTo>
                    <a:pt x="1135" y="901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9" name="Google Shape;7789;p27"/>
          <p:cNvGrpSpPr/>
          <p:nvPr/>
        </p:nvGrpSpPr>
        <p:grpSpPr>
          <a:xfrm flipH="1">
            <a:off x="2777812" y="483730"/>
            <a:ext cx="427467" cy="557061"/>
            <a:chOff x="3289399" y="3455662"/>
            <a:chExt cx="436502" cy="569243"/>
          </a:xfrm>
        </p:grpSpPr>
        <p:sp>
          <p:nvSpPr>
            <p:cNvPr id="7790" name="Google Shape;7790;p27"/>
            <p:cNvSpPr/>
            <p:nvPr/>
          </p:nvSpPr>
          <p:spPr>
            <a:xfrm>
              <a:off x="3289399" y="3590341"/>
              <a:ext cx="418746" cy="434563"/>
            </a:xfrm>
            <a:custGeom>
              <a:avLst/>
              <a:gdLst/>
              <a:ahLst/>
              <a:cxnLst/>
              <a:rect l="l" t="t" r="r" b="b"/>
              <a:pathLst>
                <a:path w="13978" h="14506" extrusionOk="0">
                  <a:moveTo>
                    <a:pt x="9083" y="30"/>
                  </a:moveTo>
                  <a:cubicBezTo>
                    <a:pt x="8628" y="30"/>
                    <a:pt x="8176" y="40"/>
                    <a:pt x="7739" y="67"/>
                  </a:cubicBezTo>
                  <a:cubicBezTo>
                    <a:pt x="6639" y="101"/>
                    <a:pt x="4804" y="1"/>
                    <a:pt x="3970" y="968"/>
                  </a:cubicBezTo>
                  <a:cubicBezTo>
                    <a:pt x="2869" y="2269"/>
                    <a:pt x="5271" y="2903"/>
                    <a:pt x="6038" y="3403"/>
                  </a:cubicBezTo>
                  <a:cubicBezTo>
                    <a:pt x="4637" y="4037"/>
                    <a:pt x="3036" y="4103"/>
                    <a:pt x="1702" y="5004"/>
                  </a:cubicBezTo>
                  <a:cubicBezTo>
                    <a:pt x="935" y="5538"/>
                    <a:pt x="1" y="6038"/>
                    <a:pt x="834" y="6939"/>
                  </a:cubicBezTo>
                  <a:cubicBezTo>
                    <a:pt x="1502" y="7706"/>
                    <a:pt x="2569" y="8173"/>
                    <a:pt x="3436" y="8473"/>
                  </a:cubicBezTo>
                  <a:cubicBezTo>
                    <a:pt x="2602" y="9841"/>
                    <a:pt x="501" y="13744"/>
                    <a:pt x="1468" y="14411"/>
                  </a:cubicBezTo>
                  <a:cubicBezTo>
                    <a:pt x="1563" y="14476"/>
                    <a:pt x="1674" y="14506"/>
                    <a:pt x="1801" y="14506"/>
                  </a:cubicBezTo>
                  <a:cubicBezTo>
                    <a:pt x="2969" y="14506"/>
                    <a:pt x="5377" y="11948"/>
                    <a:pt x="6672" y="11075"/>
                  </a:cubicBezTo>
                  <a:cubicBezTo>
                    <a:pt x="6822" y="10980"/>
                    <a:pt x="6951" y="10940"/>
                    <a:pt x="7068" y="10940"/>
                  </a:cubicBezTo>
                  <a:cubicBezTo>
                    <a:pt x="7523" y="10940"/>
                    <a:pt x="7796" y="11543"/>
                    <a:pt x="8407" y="11809"/>
                  </a:cubicBezTo>
                  <a:cubicBezTo>
                    <a:pt x="8739" y="11932"/>
                    <a:pt x="9072" y="12073"/>
                    <a:pt x="9371" y="12073"/>
                  </a:cubicBezTo>
                  <a:cubicBezTo>
                    <a:pt x="9642" y="12073"/>
                    <a:pt x="9884" y="11957"/>
                    <a:pt x="10074" y="11609"/>
                  </a:cubicBezTo>
                  <a:cubicBezTo>
                    <a:pt x="10675" y="10441"/>
                    <a:pt x="9974" y="8607"/>
                    <a:pt x="10074" y="7372"/>
                  </a:cubicBezTo>
                  <a:lnTo>
                    <a:pt x="10074" y="7372"/>
                  </a:lnTo>
                  <a:cubicBezTo>
                    <a:pt x="10731" y="7658"/>
                    <a:pt x="11633" y="8188"/>
                    <a:pt x="12423" y="8188"/>
                  </a:cubicBezTo>
                  <a:cubicBezTo>
                    <a:pt x="12555" y="8188"/>
                    <a:pt x="12685" y="8173"/>
                    <a:pt x="12810" y="8140"/>
                  </a:cubicBezTo>
                  <a:cubicBezTo>
                    <a:pt x="13977" y="7806"/>
                    <a:pt x="13744" y="6138"/>
                    <a:pt x="13610" y="5238"/>
                  </a:cubicBezTo>
                  <a:cubicBezTo>
                    <a:pt x="13410" y="3536"/>
                    <a:pt x="12776" y="1802"/>
                    <a:pt x="12643" y="101"/>
                  </a:cubicBezTo>
                  <a:lnTo>
                    <a:pt x="12576" y="101"/>
                  </a:lnTo>
                  <a:cubicBezTo>
                    <a:pt x="11533" y="101"/>
                    <a:pt x="10296" y="30"/>
                    <a:pt x="9083" y="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1" name="Google Shape;7791;p27"/>
            <p:cNvSpPr/>
            <p:nvPr/>
          </p:nvSpPr>
          <p:spPr>
            <a:xfrm>
              <a:off x="3404877" y="3455662"/>
              <a:ext cx="321025" cy="474737"/>
            </a:xfrm>
            <a:custGeom>
              <a:avLst/>
              <a:gdLst/>
              <a:ahLst/>
              <a:cxnLst/>
              <a:rect l="l" t="t" r="r" b="b"/>
              <a:pathLst>
                <a:path w="10716" h="15847" extrusionOk="0">
                  <a:moveTo>
                    <a:pt x="10407" y="0"/>
                  </a:moveTo>
                  <a:cubicBezTo>
                    <a:pt x="10302" y="0"/>
                    <a:pt x="10196" y="59"/>
                    <a:pt x="10156" y="193"/>
                  </a:cubicBezTo>
                  <a:cubicBezTo>
                    <a:pt x="9255" y="3162"/>
                    <a:pt x="7720" y="5998"/>
                    <a:pt x="6019" y="8599"/>
                  </a:cubicBezTo>
                  <a:cubicBezTo>
                    <a:pt x="4385" y="11101"/>
                    <a:pt x="2283" y="13269"/>
                    <a:pt x="182" y="15404"/>
                  </a:cubicBezTo>
                  <a:cubicBezTo>
                    <a:pt x="1" y="15585"/>
                    <a:pt x="180" y="15846"/>
                    <a:pt x="379" y="15846"/>
                  </a:cubicBezTo>
                  <a:cubicBezTo>
                    <a:pt x="437" y="15846"/>
                    <a:pt x="496" y="15824"/>
                    <a:pt x="549" y="15771"/>
                  </a:cubicBezTo>
                  <a:cubicBezTo>
                    <a:pt x="2684" y="13603"/>
                    <a:pt x="4785" y="11401"/>
                    <a:pt x="6486" y="8866"/>
                  </a:cubicBezTo>
                  <a:cubicBezTo>
                    <a:pt x="8187" y="6231"/>
                    <a:pt x="9755" y="3329"/>
                    <a:pt x="10656" y="327"/>
                  </a:cubicBezTo>
                  <a:cubicBezTo>
                    <a:pt x="10716" y="128"/>
                    <a:pt x="10562" y="0"/>
                    <a:pt x="10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2" name="Google Shape;7792;p27"/>
            <p:cNvSpPr/>
            <p:nvPr/>
          </p:nvSpPr>
          <p:spPr>
            <a:xfrm>
              <a:off x="3505857" y="3642074"/>
              <a:ext cx="155300" cy="125672"/>
            </a:xfrm>
            <a:custGeom>
              <a:avLst/>
              <a:gdLst/>
              <a:ahLst/>
              <a:cxnLst/>
              <a:rect l="l" t="t" r="r" b="b"/>
              <a:pathLst>
                <a:path w="5184" h="4195" extrusionOk="0">
                  <a:moveTo>
                    <a:pt x="1934" y="1"/>
                  </a:moveTo>
                  <a:cubicBezTo>
                    <a:pt x="1389" y="1"/>
                    <a:pt x="845" y="35"/>
                    <a:pt x="313" y="175"/>
                  </a:cubicBezTo>
                  <a:cubicBezTo>
                    <a:pt x="0" y="237"/>
                    <a:pt x="98" y="681"/>
                    <a:pt x="387" y="681"/>
                  </a:cubicBezTo>
                  <a:cubicBezTo>
                    <a:pt x="406" y="681"/>
                    <a:pt x="426" y="679"/>
                    <a:pt x="447" y="675"/>
                  </a:cubicBezTo>
                  <a:cubicBezTo>
                    <a:pt x="934" y="540"/>
                    <a:pt x="1438" y="503"/>
                    <a:pt x="1947" y="503"/>
                  </a:cubicBezTo>
                  <a:cubicBezTo>
                    <a:pt x="2542" y="503"/>
                    <a:pt x="3144" y="553"/>
                    <a:pt x="3735" y="553"/>
                  </a:cubicBezTo>
                  <a:cubicBezTo>
                    <a:pt x="3821" y="553"/>
                    <a:pt x="3906" y="552"/>
                    <a:pt x="3992" y="550"/>
                  </a:cubicBezTo>
                  <a:lnTo>
                    <a:pt x="3992" y="550"/>
                  </a:lnTo>
                  <a:cubicBezTo>
                    <a:pt x="4231" y="1678"/>
                    <a:pt x="4618" y="2781"/>
                    <a:pt x="4650" y="3944"/>
                  </a:cubicBezTo>
                  <a:cubicBezTo>
                    <a:pt x="4666" y="4111"/>
                    <a:pt x="4800" y="4194"/>
                    <a:pt x="4929" y="4194"/>
                  </a:cubicBezTo>
                  <a:cubicBezTo>
                    <a:pt x="5058" y="4194"/>
                    <a:pt x="5183" y="4111"/>
                    <a:pt x="5183" y="3944"/>
                  </a:cubicBezTo>
                  <a:cubicBezTo>
                    <a:pt x="5117" y="2677"/>
                    <a:pt x="4716" y="1442"/>
                    <a:pt x="4450" y="208"/>
                  </a:cubicBezTo>
                  <a:cubicBezTo>
                    <a:pt x="4416" y="108"/>
                    <a:pt x="4316" y="8"/>
                    <a:pt x="4183" y="8"/>
                  </a:cubicBezTo>
                  <a:cubicBezTo>
                    <a:pt x="3957" y="26"/>
                    <a:pt x="3729" y="32"/>
                    <a:pt x="3499" y="32"/>
                  </a:cubicBezTo>
                  <a:cubicBezTo>
                    <a:pt x="2982" y="32"/>
                    <a:pt x="2457" y="1"/>
                    <a:pt x="1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3" name="Google Shape;7793;p27"/>
            <p:cNvSpPr/>
            <p:nvPr/>
          </p:nvSpPr>
          <p:spPr>
            <a:xfrm>
              <a:off x="3517210" y="3702794"/>
              <a:ext cx="89992" cy="89932"/>
            </a:xfrm>
            <a:custGeom>
              <a:avLst/>
              <a:gdLst/>
              <a:ahLst/>
              <a:cxnLst/>
              <a:rect l="l" t="t" r="r" b="b"/>
              <a:pathLst>
                <a:path w="3004" h="3002" extrusionOk="0">
                  <a:moveTo>
                    <a:pt x="2679" y="1"/>
                  </a:moveTo>
                  <a:cubicBezTo>
                    <a:pt x="2654" y="1"/>
                    <a:pt x="2629" y="5"/>
                    <a:pt x="2603" y="16"/>
                  </a:cubicBezTo>
                  <a:cubicBezTo>
                    <a:pt x="1836" y="283"/>
                    <a:pt x="1002" y="316"/>
                    <a:pt x="201" y="450"/>
                  </a:cubicBezTo>
                  <a:cubicBezTo>
                    <a:pt x="68" y="483"/>
                    <a:pt x="1" y="650"/>
                    <a:pt x="34" y="783"/>
                  </a:cubicBezTo>
                  <a:cubicBezTo>
                    <a:pt x="62" y="894"/>
                    <a:pt x="158" y="958"/>
                    <a:pt x="285" y="958"/>
                  </a:cubicBezTo>
                  <a:cubicBezTo>
                    <a:pt x="312" y="958"/>
                    <a:pt x="339" y="956"/>
                    <a:pt x="368" y="950"/>
                  </a:cubicBezTo>
                  <a:cubicBezTo>
                    <a:pt x="1030" y="835"/>
                    <a:pt x="1742" y="794"/>
                    <a:pt x="2418" y="613"/>
                  </a:cubicBezTo>
                  <a:lnTo>
                    <a:pt x="2418" y="613"/>
                  </a:lnTo>
                  <a:cubicBezTo>
                    <a:pt x="2453" y="1312"/>
                    <a:pt x="2503" y="2031"/>
                    <a:pt x="2503" y="2751"/>
                  </a:cubicBezTo>
                  <a:cubicBezTo>
                    <a:pt x="2503" y="2918"/>
                    <a:pt x="2628" y="3001"/>
                    <a:pt x="2753" y="3001"/>
                  </a:cubicBezTo>
                  <a:cubicBezTo>
                    <a:pt x="2878" y="3001"/>
                    <a:pt x="3003" y="2918"/>
                    <a:pt x="3003" y="2751"/>
                  </a:cubicBezTo>
                  <a:cubicBezTo>
                    <a:pt x="3003" y="1917"/>
                    <a:pt x="2970" y="1083"/>
                    <a:pt x="2903" y="249"/>
                  </a:cubicBezTo>
                  <a:cubicBezTo>
                    <a:pt x="2903" y="137"/>
                    <a:pt x="2808" y="1"/>
                    <a:pt x="2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4" name="Google Shape;7794;p27"/>
            <p:cNvSpPr/>
            <p:nvPr/>
          </p:nvSpPr>
          <p:spPr>
            <a:xfrm>
              <a:off x="3432196" y="3767648"/>
              <a:ext cx="125222" cy="117284"/>
            </a:xfrm>
            <a:custGeom>
              <a:avLst/>
              <a:gdLst/>
              <a:ahLst/>
              <a:cxnLst/>
              <a:rect l="l" t="t" r="r" b="b"/>
              <a:pathLst>
                <a:path w="4180" h="3915" extrusionOk="0">
                  <a:moveTo>
                    <a:pt x="1463" y="1"/>
                  </a:moveTo>
                  <a:cubicBezTo>
                    <a:pt x="1075" y="1"/>
                    <a:pt x="682" y="30"/>
                    <a:pt x="304" y="119"/>
                  </a:cubicBezTo>
                  <a:cubicBezTo>
                    <a:pt x="0" y="210"/>
                    <a:pt x="83" y="633"/>
                    <a:pt x="352" y="633"/>
                  </a:cubicBezTo>
                  <a:cubicBezTo>
                    <a:pt x="379" y="633"/>
                    <a:pt x="407" y="629"/>
                    <a:pt x="437" y="620"/>
                  </a:cubicBezTo>
                  <a:cubicBezTo>
                    <a:pt x="714" y="546"/>
                    <a:pt x="1011" y="523"/>
                    <a:pt x="1311" y="523"/>
                  </a:cubicBezTo>
                  <a:cubicBezTo>
                    <a:pt x="1554" y="523"/>
                    <a:pt x="1800" y="538"/>
                    <a:pt x="2038" y="553"/>
                  </a:cubicBezTo>
                  <a:cubicBezTo>
                    <a:pt x="2507" y="582"/>
                    <a:pt x="2976" y="637"/>
                    <a:pt x="3445" y="695"/>
                  </a:cubicBezTo>
                  <a:lnTo>
                    <a:pt x="3445" y="695"/>
                  </a:lnTo>
                  <a:cubicBezTo>
                    <a:pt x="3469" y="1697"/>
                    <a:pt x="3452" y="2724"/>
                    <a:pt x="3640" y="3722"/>
                  </a:cubicBezTo>
                  <a:cubicBezTo>
                    <a:pt x="3666" y="3856"/>
                    <a:pt x="3764" y="3915"/>
                    <a:pt x="3867" y="3915"/>
                  </a:cubicBezTo>
                  <a:cubicBezTo>
                    <a:pt x="4018" y="3915"/>
                    <a:pt x="4180" y="3787"/>
                    <a:pt x="4140" y="3588"/>
                  </a:cubicBezTo>
                  <a:cubicBezTo>
                    <a:pt x="3940" y="2554"/>
                    <a:pt x="4006" y="1520"/>
                    <a:pt x="3973" y="486"/>
                  </a:cubicBezTo>
                  <a:cubicBezTo>
                    <a:pt x="3973" y="386"/>
                    <a:pt x="3873" y="253"/>
                    <a:pt x="3773" y="219"/>
                  </a:cubicBezTo>
                  <a:cubicBezTo>
                    <a:pt x="3206" y="119"/>
                    <a:pt x="2605" y="52"/>
                    <a:pt x="2038" y="19"/>
                  </a:cubicBezTo>
                  <a:cubicBezTo>
                    <a:pt x="1849" y="8"/>
                    <a:pt x="1657" y="1"/>
                    <a:pt x="1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27"/>
            <p:cNvSpPr/>
            <p:nvPr/>
          </p:nvSpPr>
          <p:spPr>
            <a:xfrm>
              <a:off x="3444268" y="3829146"/>
              <a:ext cx="62012" cy="58986"/>
            </a:xfrm>
            <a:custGeom>
              <a:avLst/>
              <a:gdLst/>
              <a:ahLst/>
              <a:cxnLst/>
              <a:rect l="l" t="t" r="r" b="b"/>
              <a:pathLst>
                <a:path w="2070" h="1969" extrusionOk="0">
                  <a:moveTo>
                    <a:pt x="268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35"/>
                    <a:pt x="268" y="535"/>
                  </a:cubicBezTo>
                  <a:cubicBezTo>
                    <a:pt x="668" y="535"/>
                    <a:pt x="1068" y="608"/>
                    <a:pt x="1469" y="629"/>
                  </a:cubicBezTo>
                  <a:lnTo>
                    <a:pt x="1469" y="629"/>
                  </a:lnTo>
                  <a:cubicBezTo>
                    <a:pt x="1469" y="651"/>
                    <a:pt x="1469" y="668"/>
                    <a:pt x="1469" y="668"/>
                  </a:cubicBezTo>
                  <a:cubicBezTo>
                    <a:pt x="1469" y="701"/>
                    <a:pt x="1469" y="701"/>
                    <a:pt x="1469" y="735"/>
                  </a:cubicBezTo>
                  <a:cubicBezTo>
                    <a:pt x="1469" y="735"/>
                    <a:pt x="1502" y="801"/>
                    <a:pt x="1502" y="801"/>
                  </a:cubicBezTo>
                  <a:cubicBezTo>
                    <a:pt x="1502" y="835"/>
                    <a:pt x="1502" y="868"/>
                    <a:pt x="1502" y="902"/>
                  </a:cubicBezTo>
                  <a:cubicBezTo>
                    <a:pt x="1502" y="935"/>
                    <a:pt x="1502" y="1002"/>
                    <a:pt x="1502" y="1035"/>
                  </a:cubicBezTo>
                  <a:cubicBezTo>
                    <a:pt x="1502" y="1268"/>
                    <a:pt x="1502" y="1502"/>
                    <a:pt x="1502" y="1702"/>
                  </a:cubicBezTo>
                  <a:cubicBezTo>
                    <a:pt x="1502" y="1836"/>
                    <a:pt x="1602" y="1969"/>
                    <a:pt x="1769" y="1969"/>
                  </a:cubicBezTo>
                  <a:cubicBezTo>
                    <a:pt x="1902" y="1969"/>
                    <a:pt x="2002" y="1869"/>
                    <a:pt x="2002" y="1702"/>
                  </a:cubicBezTo>
                  <a:cubicBezTo>
                    <a:pt x="2002" y="1235"/>
                    <a:pt x="2069" y="735"/>
                    <a:pt x="1902" y="301"/>
                  </a:cubicBezTo>
                  <a:cubicBezTo>
                    <a:pt x="1869" y="168"/>
                    <a:pt x="1769" y="101"/>
                    <a:pt x="1669" y="101"/>
                  </a:cubicBezTo>
                  <a:cubicBezTo>
                    <a:pt x="1202" y="101"/>
                    <a:pt x="735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27"/>
            <p:cNvSpPr/>
            <p:nvPr/>
          </p:nvSpPr>
          <p:spPr>
            <a:xfrm>
              <a:off x="3402301" y="3870754"/>
              <a:ext cx="60005" cy="61353"/>
            </a:xfrm>
            <a:custGeom>
              <a:avLst/>
              <a:gdLst/>
              <a:ahLst/>
              <a:cxnLst/>
              <a:rect l="l" t="t" r="r" b="b"/>
              <a:pathLst>
                <a:path w="2003" h="2048" extrusionOk="0">
                  <a:moveTo>
                    <a:pt x="649" y="0"/>
                  </a:moveTo>
                  <a:cubicBezTo>
                    <a:pt x="520" y="0"/>
                    <a:pt x="393" y="5"/>
                    <a:pt x="268" y="13"/>
                  </a:cubicBezTo>
                  <a:cubicBezTo>
                    <a:pt x="134" y="13"/>
                    <a:pt x="1" y="113"/>
                    <a:pt x="1" y="280"/>
                  </a:cubicBezTo>
                  <a:cubicBezTo>
                    <a:pt x="1" y="413"/>
                    <a:pt x="101" y="547"/>
                    <a:pt x="268" y="547"/>
                  </a:cubicBezTo>
                  <a:cubicBezTo>
                    <a:pt x="385" y="530"/>
                    <a:pt x="501" y="522"/>
                    <a:pt x="622" y="522"/>
                  </a:cubicBezTo>
                  <a:cubicBezTo>
                    <a:pt x="743" y="522"/>
                    <a:pt x="868" y="530"/>
                    <a:pt x="1002" y="547"/>
                  </a:cubicBezTo>
                  <a:lnTo>
                    <a:pt x="1168" y="547"/>
                  </a:lnTo>
                  <a:cubicBezTo>
                    <a:pt x="1202" y="547"/>
                    <a:pt x="1235" y="547"/>
                    <a:pt x="1268" y="580"/>
                  </a:cubicBezTo>
                  <a:lnTo>
                    <a:pt x="1302" y="580"/>
                  </a:lnTo>
                  <a:cubicBezTo>
                    <a:pt x="1370" y="580"/>
                    <a:pt x="1438" y="589"/>
                    <a:pt x="1502" y="597"/>
                  </a:cubicBezTo>
                  <a:lnTo>
                    <a:pt x="1502" y="597"/>
                  </a:lnTo>
                  <a:lnTo>
                    <a:pt x="1502" y="1781"/>
                  </a:lnTo>
                  <a:cubicBezTo>
                    <a:pt x="1502" y="1914"/>
                    <a:pt x="1602" y="2048"/>
                    <a:pt x="1735" y="2048"/>
                  </a:cubicBezTo>
                  <a:cubicBezTo>
                    <a:pt x="1902" y="2014"/>
                    <a:pt x="2002" y="1914"/>
                    <a:pt x="2002" y="1781"/>
                  </a:cubicBezTo>
                  <a:lnTo>
                    <a:pt x="2002" y="380"/>
                  </a:lnTo>
                  <a:cubicBezTo>
                    <a:pt x="2002" y="280"/>
                    <a:pt x="1936" y="146"/>
                    <a:pt x="1836" y="113"/>
                  </a:cubicBezTo>
                  <a:cubicBezTo>
                    <a:pt x="1435" y="38"/>
                    <a:pt x="1035" y="0"/>
                    <a:pt x="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7" name="Google Shape;7797;p27"/>
            <p:cNvSpPr/>
            <p:nvPr/>
          </p:nvSpPr>
          <p:spPr>
            <a:xfrm>
              <a:off x="3395321" y="3762196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0" y="1"/>
                    <a:pt x="0" y="368"/>
                    <a:pt x="234" y="368"/>
                  </a:cubicBezTo>
                  <a:cubicBezTo>
                    <a:pt x="467" y="368"/>
                    <a:pt x="467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8" name="Google Shape;7798;p27"/>
            <p:cNvSpPr/>
            <p:nvPr/>
          </p:nvSpPr>
          <p:spPr>
            <a:xfrm>
              <a:off x="3388312" y="3788197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9" name="Google Shape;7799;p27"/>
            <p:cNvSpPr/>
            <p:nvPr/>
          </p:nvSpPr>
          <p:spPr>
            <a:xfrm>
              <a:off x="3375341" y="3765221"/>
              <a:ext cx="14020" cy="10994"/>
            </a:xfrm>
            <a:custGeom>
              <a:avLst/>
              <a:gdLst/>
              <a:ahLst/>
              <a:cxnLst/>
              <a:rect l="l" t="t" r="r" b="b"/>
              <a:pathLst>
                <a:path w="468" h="367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0" name="Google Shape;7800;p27"/>
            <p:cNvSpPr/>
            <p:nvPr/>
          </p:nvSpPr>
          <p:spPr>
            <a:xfrm>
              <a:off x="3388312" y="3956067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1" name="Google Shape;7801;p27"/>
            <p:cNvSpPr/>
            <p:nvPr/>
          </p:nvSpPr>
          <p:spPr>
            <a:xfrm>
              <a:off x="3378337" y="393408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2" name="Google Shape;7802;p27"/>
            <p:cNvSpPr/>
            <p:nvPr/>
          </p:nvSpPr>
          <p:spPr>
            <a:xfrm>
              <a:off x="3365336" y="3962058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3" name="Google Shape;7803;p27"/>
            <p:cNvSpPr/>
            <p:nvPr/>
          </p:nvSpPr>
          <p:spPr>
            <a:xfrm>
              <a:off x="3565198" y="3891124"/>
              <a:ext cx="14020" cy="10994"/>
            </a:xfrm>
            <a:custGeom>
              <a:avLst/>
              <a:gdLst/>
              <a:ahLst/>
              <a:cxnLst/>
              <a:rect l="l" t="t" r="r" b="b"/>
              <a:pathLst>
                <a:path w="468" h="367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4" name="Google Shape;7804;p27"/>
            <p:cNvSpPr/>
            <p:nvPr/>
          </p:nvSpPr>
          <p:spPr>
            <a:xfrm>
              <a:off x="3559177" y="3918084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5" name="Google Shape;7805;p27"/>
            <p:cNvSpPr/>
            <p:nvPr/>
          </p:nvSpPr>
          <p:spPr>
            <a:xfrm>
              <a:off x="3545188" y="3899092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6" name="Google Shape;7806;p27"/>
            <p:cNvSpPr/>
            <p:nvPr/>
          </p:nvSpPr>
          <p:spPr>
            <a:xfrm>
              <a:off x="3471258" y="3618320"/>
              <a:ext cx="15009" cy="11024"/>
            </a:xfrm>
            <a:custGeom>
              <a:avLst/>
              <a:gdLst/>
              <a:ahLst/>
              <a:cxnLst/>
              <a:rect l="l" t="t" r="r" b="b"/>
              <a:pathLst>
                <a:path w="501" h="368" extrusionOk="0">
                  <a:moveTo>
                    <a:pt x="234" y="1"/>
                  </a:moveTo>
                  <a:cubicBezTo>
                    <a:pt x="1" y="1"/>
                    <a:pt x="1" y="367"/>
                    <a:pt x="234" y="367"/>
                  </a:cubicBezTo>
                  <a:lnTo>
                    <a:pt x="267" y="367"/>
                  </a:lnTo>
                  <a:cubicBezTo>
                    <a:pt x="501" y="367"/>
                    <a:pt x="501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7" name="Google Shape;7807;p27"/>
            <p:cNvSpPr/>
            <p:nvPr/>
          </p:nvSpPr>
          <p:spPr>
            <a:xfrm>
              <a:off x="3460265" y="3646298"/>
              <a:ext cx="15009" cy="11024"/>
            </a:xfrm>
            <a:custGeom>
              <a:avLst/>
              <a:gdLst/>
              <a:ahLst/>
              <a:cxnLst/>
              <a:rect l="l" t="t" r="r" b="b"/>
              <a:pathLst>
                <a:path w="501" h="368" extrusionOk="0">
                  <a:moveTo>
                    <a:pt x="267" y="1"/>
                  </a:moveTo>
                  <a:cubicBezTo>
                    <a:pt x="1" y="1"/>
                    <a:pt x="1" y="367"/>
                    <a:pt x="267" y="367"/>
                  </a:cubicBezTo>
                  <a:cubicBezTo>
                    <a:pt x="501" y="367"/>
                    <a:pt x="501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8" name="Google Shape;7808;p27"/>
            <p:cNvSpPr/>
            <p:nvPr/>
          </p:nvSpPr>
          <p:spPr>
            <a:xfrm>
              <a:off x="3445287" y="3621315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0" y="1"/>
                    <a:pt x="0" y="368"/>
                    <a:pt x="234" y="368"/>
                  </a:cubicBezTo>
                  <a:cubicBezTo>
                    <a:pt x="467" y="368"/>
                    <a:pt x="467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9" name="Google Shape;7809;p27"/>
            <p:cNvSpPr/>
            <p:nvPr/>
          </p:nvSpPr>
          <p:spPr>
            <a:xfrm>
              <a:off x="3662104" y="378619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7"/>
                    <a:pt x="234" y="367"/>
                  </a:cubicBezTo>
                  <a:cubicBezTo>
                    <a:pt x="468" y="367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810;p27"/>
            <p:cNvSpPr/>
            <p:nvPr/>
          </p:nvSpPr>
          <p:spPr>
            <a:xfrm>
              <a:off x="3649133" y="3808177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27"/>
            <p:cNvSpPr/>
            <p:nvPr/>
          </p:nvSpPr>
          <p:spPr>
            <a:xfrm>
              <a:off x="3640116" y="378619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7"/>
                    <a:pt x="234" y="367"/>
                  </a:cubicBezTo>
                  <a:cubicBezTo>
                    <a:pt x="468" y="367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2" name="Google Shape;7812;p27"/>
          <p:cNvGrpSpPr/>
          <p:nvPr/>
        </p:nvGrpSpPr>
        <p:grpSpPr>
          <a:xfrm rot="494480" flipH="1">
            <a:off x="125912" y="-250829"/>
            <a:ext cx="1529325" cy="1568371"/>
            <a:chOff x="7973149" y="-201092"/>
            <a:chExt cx="1116750" cy="1145263"/>
          </a:xfrm>
        </p:grpSpPr>
        <p:sp>
          <p:nvSpPr>
            <p:cNvPr id="7813" name="Google Shape;7813;p27"/>
            <p:cNvSpPr/>
            <p:nvPr/>
          </p:nvSpPr>
          <p:spPr>
            <a:xfrm>
              <a:off x="8049086" y="-201092"/>
              <a:ext cx="1040813" cy="992342"/>
            </a:xfrm>
            <a:custGeom>
              <a:avLst/>
              <a:gdLst/>
              <a:ahLst/>
              <a:cxnLst/>
              <a:rect l="l" t="t" r="r" b="b"/>
              <a:pathLst>
                <a:path w="34743" h="33125" extrusionOk="0">
                  <a:moveTo>
                    <a:pt x="34434" y="0"/>
                  </a:moveTo>
                  <a:cubicBezTo>
                    <a:pt x="34275" y="0"/>
                    <a:pt x="34109" y="100"/>
                    <a:pt x="34092" y="301"/>
                  </a:cubicBezTo>
                  <a:cubicBezTo>
                    <a:pt x="34025" y="3770"/>
                    <a:pt x="32291" y="6705"/>
                    <a:pt x="29555" y="8740"/>
                  </a:cubicBezTo>
                  <a:cubicBezTo>
                    <a:pt x="26853" y="10741"/>
                    <a:pt x="23618" y="11909"/>
                    <a:pt x="20415" y="12743"/>
                  </a:cubicBezTo>
                  <a:cubicBezTo>
                    <a:pt x="17113" y="13610"/>
                    <a:pt x="13777" y="14277"/>
                    <a:pt x="10642" y="15611"/>
                  </a:cubicBezTo>
                  <a:cubicBezTo>
                    <a:pt x="7773" y="16846"/>
                    <a:pt x="5105" y="18580"/>
                    <a:pt x="3203" y="21049"/>
                  </a:cubicBezTo>
                  <a:cubicBezTo>
                    <a:pt x="635" y="24418"/>
                    <a:pt x="1" y="28688"/>
                    <a:pt x="1" y="32824"/>
                  </a:cubicBezTo>
                  <a:cubicBezTo>
                    <a:pt x="1" y="33024"/>
                    <a:pt x="159" y="33124"/>
                    <a:pt x="318" y="33124"/>
                  </a:cubicBezTo>
                  <a:cubicBezTo>
                    <a:pt x="476" y="33124"/>
                    <a:pt x="635" y="33024"/>
                    <a:pt x="635" y="32824"/>
                  </a:cubicBezTo>
                  <a:cubicBezTo>
                    <a:pt x="635" y="29021"/>
                    <a:pt x="1168" y="25118"/>
                    <a:pt x="3370" y="21916"/>
                  </a:cubicBezTo>
                  <a:cubicBezTo>
                    <a:pt x="5171" y="19247"/>
                    <a:pt x="7907" y="17446"/>
                    <a:pt x="10842" y="16212"/>
                  </a:cubicBezTo>
                  <a:cubicBezTo>
                    <a:pt x="17013" y="13543"/>
                    <a:pt x="24118" y="13443"/>
                    <a:pt x="29722" y="9407"/>
                  </a:cubicBezTo>
                  <a:cubicBezTo>
                    <a:pt x="31123" y="8373"/>
                    <a:pt x="32357" y="7139"/>
                    <a:pt x="33258" y="5671"/>
                  </a:cubicBezTo>
                  <a:cubicBezTo>
                    <a:pt x="34225" y="4037"/>
                    <a:pt x="34692" y="2169"/>
                    <a:pt x="34726" y="301"/>
                  </a:cubicBezTo>
                  <a:cubicBezTo>
                    <a:pt x="34742" y="100"/>
                    <a:pt x="34592" y="0"/>
                    <a:pt x="34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4" name="Google Shape;7814;p27"/>
            <p:cNvSpPr/>
            <p:nvPr/>
          </p:nvSpPr>
          <p:spPr>
            <a:xfrm>
              <a:off x="8764539" y="130006"/>
              <a:ext cx="67974" cy="130585"/>
            </a:xfrm>
            <a:custGeom>
              <a:avLst/>
              <a:gdLst/>
              <a:ahLst/>
              <a:cxnLst/>
              <a:rect l="l" t="t" r="r" b="b"/>
              <a:pathLst>
                <a:path w="2269" h="4359" extrusionOk="0">
                  <a:moveTo>
                    <a:pt x="1879" y="1"/>
                  </a:moveTo>
                  <a:cubicBezTo>
                    <a:pt x="1754" y="1"/>
                    <a:pt x="1635" y="76"/>
                    <a:pt x="1635" y="222"/>
                  </a:cubicBezTo>
                  <a:cubicBezTo>
                    <a:pt x="1602" y="255"/>
                    <a:pt x="1535" y="289"/>
                    <a:pt x="1502" y="355"/>
                  </a:cubicBezTo>
                  <a:cubicBezTo>
                    <a:pt x="1135" y="1189"/>
                    <a:pt x="534" y="1890"/>
                    <a:pt x="201" y="2791"/>
                  </a:cubicBezTo>
                  <a:cubicBezTo>
                    <a:pt x="1" y="3358"/>
                    <a:pt x="101" y="4325"/>
                    <a:pt x="901" y="4358"/>
                  </a:cubicBezTo>
                  <a:cubicBezTo>
                    <a:pt x="1568" y="4358"/>
                    <a:pt x="1802" y="3291"/>
                    <a:pt x="1935" y="2824"/>
                  </a:cubicBezTo>
                  <a:cubicBezTo>
                    <a:pt x="2135" y="2023"/>
                    <a:pt x="2269" y="1089"/>
                    <a:pt x="2169" y="255"/>
                  </a:cubicBezTo>
                  <a:cubicBezTo>
                    <a:pt x="2152" y="84"/>
                    <a:pt x="2012" y="1"/>
                    <a:pt x="18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5" name="Google Shape;7815;p27"/>
            <p:cNvSpPr/>
            <p:nvPr/>
          </p:nvSpPr>
          <p:spPr>
            <a:xfrm>
              <a:off x="8637648" y="67938"/>
              <a:ext cx="105151" cy="98500"/>
            </a:xfrm>
            <a:custGeom>
              <a:avLst/>
              <a:gdLst/>
              <a:ahLst/>
              <a:cxnLst/>
              <a:rect l="l" t="t" r="r" b="b"/>
              <a:pathLst>
                <a:path w="3510" h="3288" extrusionOk="0">
                  <a:moveTo>
                    <a:pt x="1215" y="0"/>
                  </a:moveTo>
                  <a:cubicBezTo>
                    <a:pt x="1045" y="0"/>
                    <a:pt x="872" y="49"/>
                    <a:pt x="701" y="159"/>
                  </a:cubicBezTo>
                  <a:cubicBezTo>
                    <a:pt x="0" y="593"/>
                    <a:pt x="67" y="1527"/>
                    <a:pt x="634" y="2027"/>
                  </a:cubicBezTo>
                  <a:cubicBezTo>
                    <a:pt x="1201" y="2594"/>
                    <a:pt x="2068" y="2794"/>
                    <a:pt x="2802" y="3095"/>
                  </a:cubicBezTo>
                  <a:cubicBezTo>
                    <a:pt x="2836" y="3111"/>
                    <a:pt x="2869" y="3120"/>
                    <a:pt x="2898" y="3120"/>
                  </a:cubicBezTo>
                  <a:cubicBezTo>
                    <a:pt x="2927" y="3120"/>
                    <a:pt x="2952" y="3111"/>
                    <a:pt x="2969" y="3095"/>
                  </a:cubicBezTo>
                  <a:cubicBezTo>
                    <a:pt x="2996" y="3229"/>
                    <a:pt x="3094" y="3288"/>
                    <a:pt x="3196" y="3288"/>
                  </a:cubicBezTo>
                  <a:cubicBezTo>
                    <a:pt x="3347" y="3288"/>
                    <a:pt x="3509" y="3160"/>
                    <a:pt x="3469" y="2961"/>
                  </a:cubicBezTo>
                  <a:cubicBezTo>
                    <a:pt x="3354" y="2122"/>
                    <a:pt x="2333" y="0"/>
                    <a:pt x="1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6" name="Google Shape;7816;p27"/>
            <p:cNvSpPr/>
            <p:nvPr/>
          </p:nvSpPr>
          <p:spPr>
            <a:xfrm>
              <a:off x="8575701" y="196387"/>
              <a:ext cx="70969" cy="100657"/>
            </a:xfrm>
            <a:custGeom>
              <a:avLst/>
              <a:gdLst/>
              <a:ahLst/>
              <a:cxnLst/>
              <a:rect l="l" t="t" r="r" b="b"/>
              <a:pathLst>
                <a:path w="2369" h="3360" extrusionOk="0">
                  <a:moveTo>
                    <a:pt x="2030" y="1"/>
                  </a:moveTo>
                  <a:cubicBezTo>
                    <a:pt x="1975" y="1"/>
                    <a:pt x="1917" y="16"/>
                    <a:pt x="1868" y="41"/>
                  </a:cubicBezTo>
                  <a:cubicBezTo>
                    <a:pt x="1841" y="27"/>
                    <a:pt x="1807" y="19"/>
                    <a:pt x="1770" y="19"/>
                  </a:cubicBezTo>
                  <a:cubicBezTo>
                    <a:pt x="1719" y="19"/>
                    <a:pt x="1660" y="35"/>
                    <a:pt x="1601" y="74"/>
                  </a:cubicBezTo>
                  <a:cubicBezTo>
                    <a:pt x="1168" y="441"/>
                    <a:pt x="834" y="1175"/>
                    <a:pt x="567" y="1675"/>
                  </a:cubicBezTo>
                  <a:cubicBezTo>
                    <a:pt x="367" y="2076"/>
                    <a:pt x="0" y="2943"/>
                    <a:pt x="534" y="3243"/>
                  </a:cubicBezTo>
                  <a:cubicBezTo>
                    <a:pt x="679" y="3324"/>
                    <a:pt x="828" y="3359"/>
                    <a:pt x="973" y="3359"/>
                  </a:cubicBezTo>
                  <a:cubicBezTo>
                    <a:pt x="1431" y="3359"/>
                    <a:pt x="1858" y="3006"/>
                    <a:pt x="2035" y="2576"/>
                  </a:cubicBezTo>
                  <a:cubicBezTo>
                    <a:pt x="2335" y="1842"/>
                    <a:pt x="2368" y="941"/>
                    <a:pt x="2235" y="174"/>
                  </a:cubicBezTo>
                  <a:cubicBezTo>
                    <a:pt x="2214" y="47"/>
                    <a:pt x="2126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7" name="Google Shape;7817;p27"/>
            <p:cNvSpPr/>
            <p:nvPr/>
          </p:nvSpPr>
          <p:spPr>
            <a:xfrm>
              <a:off x="8407831" y="135937"/>
              <a:ext cx="107937" cy="91221"/>
            </a:xfrm>
            <a:custGeom>
              <a:avLst/>
              <a:gdLst/>
              <a:ahLst/>
              <a:cxnLst/>
              <a:rect l="l" t="t" r="r" b="b"/>
              <a:pathLst>
                <a:path w="3603" h="3045" extrusionOk="0">
                  <a:moveTo>
                    <a:pt x="1062" y="0"/>
                  </a:moveTo>
                  <a:cubicBezTo>
                    <a:pt x="936" y="0"/>
                    <a:pt x="814" y="28"/>
                    <a:pt x="701" y="91"/>
                  </a:cubicBezTo>
                  <a:cubicBezTo>
                    <a:pt x="0" y="458"/>
                    <a:pt x="267" y="1492"/>
                    <a:pt x="701" y="1992"/>
                  </a:cubicBezTo>
                  <a:cubicBezTo>
                    <a:pt x="1186" y="2568"/>
                    <a:pt x="2139" y="3006"/>
                    <a:pt x="2935" y="3006"/>
                  </a:cubicBezTo>
                  <a:cubicBezTo>
                    <a:pt x="3015" y="3006"/>
                    <a:pt x="3093" y="3002"/>
                    <a:pt x="3169" y="2993"/>
                  </a:cubicBezTo>
                  <a:cubicBezTo>
                    <a:pt x="3214" y="3026"/>
                    <a:pt x="3277" y="3045"/>
                    <a:pt x="3341" y="3045"/>
                  </a:cubicBezTo>
                  <a:cubicBezTo>
                    <a:pt x="3469" y="3045"/>
                    <a:pt x="3603" y="2971"/>
                    <a:pt x="3603" y="2793"/>
                  </a:cubicBezTo>
                  <a:cubicBezTo>
                    <a:pt x="3603" y="2025"/>
                    <a:pt x="3036" y="1358"/>
                    <a:pt x="2535" y="825"/>
                  </a:cubicBezTo>
                  <a:cubicBezTo>
                    <a:pt x="2211" y="500"/>
                    <a:pt x="1601" y="0"/>
                    <a:pt x="1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8" name="Google Shape;7818;p27"/>
            <p:cNvSpPr/>
            <p:nvPr/>
          </p:nvSpPr>
          <p:spPr>
            <a:xfrm>
              <a:off x="8393842" y="257556"/>
              <a:ext cx="62042" cy="109285"/>
            </a:xfrm>
            <a:custGeom>
              <a:avLst/>
              <a:gdLst/>
              <a:ahLst/>
              <a:cxnLst/>
              <a:rect l="l" t="t" r="r" b="b"/>
              <a:pathLst>
                <a:path w="2071" h="3648" extrusionOk="0">
                  <a:moveTo>
                    <a:pt x="934" y="0"/>
                  </a:moveTo>
                  <a:cubicBezTo>
                    <a:pt x="367" y="34"/>
                    <a:pt x="234" y="1201"/>
                    <a:pt x="167" y="1635"/>
                  </a:cubicBezTo>
                  <a:cubicBezTo>
                    <a:pt x="100" y="2269"/>
                    <a:pt x="0" y="3336"/>
                    <a:pt x="767" y="3603"/>
                  </a:cubicBezTo>
                  <a:cubicBezTo>
                    <a:pt x="856" y="3633"/>
                    <a:pt x="937" y="3648"/>
                    <a:pt x="1011" y="3648"/>
                  </a:cubicBezTo>
                  <a:cubicBezTo>
                    <a:pt x="2071" y="3648"/>
                    <a:pt x="1615" y="697"/>
                    <a:pt x="1334" y="167"/>
                  </a:cubicBezTo>
                  <a:cubicBezTo>
                    <a:pt x="1309" y="92"/>
                    <a:pt x="1247" y="54"/>
                    <a:pt x="1189" y="54"/>
                  </a:cubicBezTo>
                  <a:cubicBezTo>
                    <a:pt x="1170" y="54"/>
                    <a:pt x="1151" y="59"/>
                    <a:pt x="1134" y="67"/>
                  </a:cubicBezTo>
                  <a:cubicBezTo>
                    <a:pt x="1068" y="0"/>
                    <a:pt x="1034" y="0"/>
                    <a:pt x="9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9" name="Google Shape;7819;p27"/>
            <p:cNvSpPr/>
            <p:nvPr/>
          </p:nvSpPr>
          <p:spPr>
            <a:xfrm>
              <a:off x="8247930" y="217326"/>
              <a:ext cx="101316" cy="74115"/>
            </a:xfrm>
            <a:custGeom>
              <a:avLst/>
              <a:gdLst/>
              <a:ahLst/>
              <a:cxnLst/>
              <a:rect l="l" t="t" r="r" b="b"/>
              <a:pathLst>
                <a:path w="3382" h="2474" extrusionOk="0">
                  <a:moveTo>
                    <a:pt x="1013" y="0"/>
                  </a:moveTo>
                  <a:cubicBezTo>
                    <a:pt x="827" y="0"/>
                    <a:pt x="653" y="63"/>
                    <a:pt x="501" y="209"/>
                  </a:cubicBezTo>
                  <a:cubicBezTo>
                    <a:pt x="1" y="709"/>
                    <a:pt x="168" y="1477"/>
                    <a:pt x="668" y="1844"/>
                  </a:cubicBezTo>
                  <a:cubicBezTo>
                    <a:pt x="1235" y="2277"/>
                    <a:pt x="2036" y="2444"/>
                    <a:pt x="2703" y="2444"/>
                  </a:cubicBezTo>
                  <a:cubicBezTo>
                    <a:pt x="2770" y="2444"/>
                    <a:pt x="2836" y="2411"/>
                    <a:pt x="2870" y="2377"/>
                  </a:cubicBezTo>
                  <a:cubicBezTo>
                    <a:pt x="2914" y="2444"/>
                    <a:pt x="2988" y="2474"/>
                    <a:pt x="3065" y="2474"/>
                  </a:cubicBezTo>
                  <a:cubicBezTo>
                    <a:pt x="3218" y="2474"/>
                    <a:pt x="3381" y="2355"/>
                    <a:pt x="3337" y="2177"/>
                  </a:cubicBezTo>
                  <a:cubicBezTo>
                    <a:pt x="3142" y="1539"/>
                    <a:pt x="1933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0" name="Google Shape;7820;p27"/>
            <p:cNvSpPr/>
            <p:nvPr/>
          </p:nvSpPr>
          <p:spPr>
            <a:xfrm>
              <a:off x="8232952" y="330437"/>
              <a:ext cx="58986" cy="116984"/>
            </a:xfrm>
            <a:custGeom>
              <a:avLst/>
              <a:gdLst/>
              <a:ahLst/>
              <a:cxnLst/>
              <a:rect l="l" t="t" r="r" b="b"/>
              <a:pathLst>
                <a:path w="1969" h="3905" extrusionOk="0">
                  <a:moveTo>
                    <a:pt x="1087" y="1"/>
                  </a:moveTo>
                  <a:cubicBezTo>
                    <a:pt x="1024" y="1"/>
                    <a:pt x="960" y="25"/>
                    <a:pt x="901" y="69"/>
                  </a:cubicBezTo>
                  <a:cubicBezTo>
                    <a:pt x="835" y="69"/>
                    <a:pt x="734" y="102"/>
                    <a:pt x="668" y="202"/>
                  </a:cubicBezTo>
                  <a:cubicBezTo>
                    <a:pt x="301" y="736"/>
                    <a:pt x="201" y="1470"/>
                    <a:pt x="134" y="2070"/>
                  </a:cubicBezTo>
                  <a:cubicBezTo>
                    <a:pt x="67" y="2604"/>
                    <a:pt x="1" y="3471"/>
                    <a:pt x="534" y="3805"/>
                  </a:cubicBezTo>
                  <a:cubicBezTo>
                    <a:pt x="650" y="3874"/>
                    <a:pt x="762" y="3905"/>
                    <a:pt x="870" y="3905"/>
                  </a:cubicBezTo>
                  <a:cubicBezTo>
                    <a:pt x="1383" y="3905"/>
                    <a:pt x="1780" y="3212"/>
                    <a:pt x="1835" y="2771"/>
                  </a:cubicBezTo>
                  <a:cubicBezTo>
                    <a:pt x="1969" y="1904"/>
                    <a:pt x="1668" y="903"/>
                    <a:pt x="1302" y="136"/>
                  </a:cubicBezTo>
                  <a:cubicBezTo>
                    <a:pt x="1245" y="42"/>
                    <a:pt x="1168" y="1"/>
                    <a:pt x="10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1" name="Google Shape;7821;p27"/>
            <p:cNvSpPr/>
            <p:nvPr/>
          </p:nvSpPr>
          <p:spPr>
            <a:xfrm>
              <a:off x="8067179" y="341311"/>
              <a:ext cx="129836" cy="73815"/>
            </a:xfrm>
            <a:custGeom>
              <a:avLst/>
              <a:gdLst/>
              <a:ahLst/>
              <a:cxnLst/>
              <a:rect l="l" t="t" r="r" b="b"/>
              <a:pathLst>
                <a:path w="4334" h="2464" extrusionOk="0">
                  <a:moveTo>
                    <a:pt x="1418" y="1"/>
                  </a:moveTo>
                  <a:cubicBezTo>
                    <a:pt x="970" y="1"/>
                    <a:pt x="599" y="189"/>
                    <a:pt x="431" y="673"/>
                  </a:cubicBezTo>
                  <a:cubicBezTo>
                    <a:pt x="0" y="1807"/>
                    <a:pt x="1527" y="2463"/>
                    <a:pt x="2811" y="2463"/>
                  </a:cubicBezTo>
                  <a:cubicBezTo>
                    <a:pt x="3416" y="2463"/>
                    <a:pt x="3967" y="2317"/>
                    <a:pt x="4234" y="2008"/>
                  </a:cubicBezTo>
                  <a:cubicBezTo>
                    <a:pt x="4334" y="1874"/>
                    <a:pt x="4267" y="1674"/>
                    <a:pt x="4134" y="1574"/>
                  </a:cubicBezTo>
                  <a:cubicBezTo>
                    <a:pt x="3723" y="889"/>
                    <a:pt x="2389" y="1"/>
                    <a:pt x="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2" name="Google Shape;7822;p27"/>
            <p:cNvSpPr/>
            <p:nvPr/>
          </p:nvSpPr>
          <p:spPr>
            <a:xfrm>
              <a:off x="8112052" y="482671"/>
              <a:ext cx="76961" cy="108776"/>
            </a:xfrm>
            <a:custGeom>
              <a:avLst/>
              <a:gdLst/>
              <a:ahLst/>
              <a:cxnLst/>
              <a:rect l="l" t="t" r="r" b="b"/>
              <a:pathLst>
                <a:path w="2569" h="3631" extrusionOk="0">
                  <a:moveTo>
                    <a:pt x="389" y="0"/>
                  </a:moveTo>
                  <a:cubicBezTo>
                    <a:pt x="208" y="0"/>
                    <a:pt x="73" y="190"/>
                    <a:pt x="100" y="358"/>
                  </a:cubicBezTo>
                  <a:cubicBezTo>
                    <a:pt x="67" y="391"/>
                    <a:pt x="67" y="424"/>
                    <a:pt x="34" y="491"/>
                  </a:cubicBezTo>
                  <a:cubicBezTo>
                    <a:pt x="0" y="1091"/>
                    <a:pt x="267" y="1825"/>
                    <a:pt x="501" y="2359"/>
                  </a:cubicBezTo>
                  <a:cubicBezTo>
                    <a:pt x="661" y="2840"/>
                    <a:pt x="1007" y="3630"/>
                    <a:pt x="1627" y="3630"/>
                  </a:cubicBezTo>
                  <a:cubicBezTo>
                    <a:pt x="1651" y="3630"/>
                    <a:pt x="1676" y="3629"/>
                    <a:pt x="1702" y="3627"/>
                  </a:cubicBezTo>
                  <a:cubicBezTo>
                    <a:pt x="2469" y="3560"/>
                    <a:pt x="2569" y="2659"/>
                    <a:pt x="2335" y="2059"/>
                  </a:cubicBezTo>
                  <a:cubicBezTo>
                    <a:pt x="1968" y="1292"/>
                    <a:pt x="1268" y="424"/>
                    <a:pt x="501" y="24"/>
                  </a:cubicBezTo>
                  <a:cubicBezTo>
                    <a:pt x="462" y="7"/>
                    <a:pt x="425" y="0"/>
                    <a:pt x="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3" name="Google Shape;7823;p27"/>
            <p:cNvSpPr/>
            <p:nvPr/>
          </p:nvSpPr>
          <p:spPr>
            <a:xfrm>
              <a:off x="7994148" y="541833"/>
              <a:ext cx="103593" cy="72228"/>
            </a:xfrm>
            <a:custGeom>
              <a:avLst/>
              <a:gdLst/>
              <a:ahLst/>
              <a:cxnLst/>
              <a:rect l="l" t="t" r="r" b="b"/>
              <a:pathLst>
                <a:path w="3458" h="2411" extrusionOk="0">
                  <a:moveTo>
                    <a:pt x="2635" y="0"/>
                  </a:moveTo>
                  <a:cubicBezTo>
                    <a:pt x="2331" y="0"/>
                    <a:pt x="2006" y="56"/>
                    <a:pt x="1868" y="84"/>
                  </a:cubicBezTo>
                  <a:cubicBezTo>
                    <a:pt x="1068" y="251"/>
                    <a:pt x="0" y="617"/>
                    <a:pt x="34" y="1585"/>
                  </a:cubicBezTo>
                  <a:cubicBezTo>
                    <a:pt x="56" y="2190"/>
                    <a:pt x="357" y="2410"/>
                    <a:pt x="767" y="2410"/>
                  </a:cubicBezTo>
                  <a:cubicBezTo>
                    <a:pt x="1602" y="2410"/>
                    <a:pt x="2890" y="1498"/>
                    <a:pt x="3203" y="1051"/>
                  </a:cubicBezTo>
                  <a:cubicBezTo>
                    <a:pt x="3303" y="884"/>
                    <a:pt x="3203" y="718"/>
                    <a:pt x="3069" y="684"/>
                  </a:cubicBezTo>
                  <a:cubicBezTo>
                    <a:pt x="3136" y="651"/>
                    <a:pt x="3169" y="617"/>
                    <a:pt x="3203" y="584"/>
                  </a:cubicBezTo>
                  <a:cubicBezTo>
                    <a:pt x="3457" y="114"/>
                    <a:pt x="3067" y="0"/>
                    <a:pt x="2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4" name="Google Shape;7824;p27"/>
            <p:cNvSpPr/>
            <p:nvPr/>
          </p:nvSpPr>
          <p:spPr>
            <a:xfrm>
              <a:off x="8060080" y="655214"/>
              <a:ext cx="124533" cy="86367"/>
            </a:xfrm>
            <a:custGeom>
              <a:avLst/>
              <a:gdLst/>
              <a:ahLst/>
              <a:cxnLst/>
              <a:rect l="l" t="t" r="r" b="b"/>
              <a:pathLst>
                <a:path w="4157" h="2883" extrusionOk="0">
                  <a:moveTo>
                    <a:pt x="466" y="1"/>
                  </a:moveTo>
                  <a:cubicBezTo>
                    <a:pt x="455" y="1"/>
                    <a:pt x="445" y="1"/>
                    <a:pt x="434" y="1"/>
                  </a:cubicBezTo>
                  <a:cubicBezTo>
                    <a:pt x="234" y="1"/>
                    <a:pt x="134" y="202"/>
                    <a:pt x="168" y="335"/>
                  </a:cubicBezTo>
                  <a:cubicBezTo>
                    <a:pt x="68" y="402"/>
                    <a:pt x="1" y="502"/>
                    <a:pt x="68" y="635"/>
                  </a:cubicBezTo>
                  <a:cubicBezTo>
                    <a:pt x="262" y="1248"/>
                    <a:pt x="1410" y="2883"/>
                    <a:pt x="2347" y="2883"/>
                  </a:cubicBezTo>
                  <a:cubicBezTo>
                    <a:pt x="2532" y="2883"/>
                    <a:pt x="2710" y="2819"/>
                    <a:pt x="2870" y="2670"/>
                  </a:cubicBezTo>
                  <a:cubicBezTo>
                    <a:pt x="4157" y="1515"/>
                    <a:pt x="1461" y="1"/>
                    <a:pt x="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5" name="Google Shape;7825;p27"/>
            <p:cNvSpPr/>
            <p:nvPr/>
          </p:nvSpPr>
          <p:spPr>
            <a:xfrm>
              <a:off x="7973149" y="700567"/>
              <a:ext cx="92958" cy="72767"/>
            </a:xfrm>
            <a:custGeom>
              <a:avLst/>
              <a:gdLst/>
              <a:ahLst/>
              <a:cxnLst/>
              <a:rect l="l" t="t" r="r" b="b"/>
              <a:pathLst>
                <a:path w="3103" h="2429" extrusionOk="0">
                  <a:moveTo>
                    <a:pt x="2718" y="1"/>
                  </a:moveTo>
                  <a:cubicBezTo>
                    <a:pt x="2684" y="1"/>
                    <a:pt x="2645" y="8"/>
                    <a:pt x="2603" y="22"/>
                  </a:cubicBezTo>
                  <a:cubicBezTo>
                    <a:pt x="2102" y="222"/>
                    <a:pt x="1502" y="189"/>
                    <a:pt x="1001" y="422"/>
                  </a:cubicBezTo>
                  <a:cubicBezTo>
                    <a:pt x="434" y="689"/>
                    <a:pt x="1" y="1323"/>
                    <a:pt x="101" y="1923"/>
                  </a:cubicBezTo>
                  <a:cubicBezTo>
                    <a:pt x="185" y="2302"/>
                    <a:pt x="535" y="2429"/>
                    <a:pt x="890" y="2429"/>
                  </a:cubicBezTo>
                  <a:cubicBezTo>
                    <a:pt x="1098" y="2429"/>
                    <a:pt x="1308" y="2385"/>
                    <a:pt x="1468" y="2324"/>
                  </a:cubicBezTo>
                  <a:cubicBezTo>
                    <a:pt x="2169" y="2057"/>
                    <a:pt x="2669" y="1423"/>
                    <a:pt x="2936" y="722"/>
                  </a:cubicBezTo>
                  <a:cubicBezTo>
                    <a:pt x="2970" y="656"/>
                    <a:pt x="3003" y="622"/>
                    <a:pt x="3036" y="589"/>
                  </a:cubicBezTo>
                  <a:cubicBezTo>
                    <a:pt x="3103" y="456"/>
                    <a:pt x="3036" y="289"/>
                    <a:pt x="2936" y="222"/>
                  </a:cubicBezTo>
                  <a:cubicBezTo>
                    <a:pt x="2910" y="91"/>
                    <a:pt x="2843" y="1"/>
                    <a:pt x="2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6" name="Google Shape;7826;p27"/>
            <p:cNvSpPr/>
            <p:nvPr/>
          </p:nvSpPr>
          <p:spPr>
            <a:xfrm>
              <a:off x="8035666" y="770962"/>
              <a:ext cx="91400" cy="114438"/>
            </a:xfrm>
            <a:custGeom>
              <a:avLst/>
              <a:gdLst/>
              <a:ahLst/>
              <a:cxnLst/>
              <a:rect l="l" t="t" r="r" b="b"/>
              <a:pathLst>
                <a:path w="3051" h="3820" extrusionOk="0">
                  <a:moveTo>
                    <a:pt x="897" y="1"/>
                  </a:moveTo>
                  <a:cubicBezTo>
                    <a:pt x="803" y="1"/>
                    <a:pt x="724" y="58"/>
                    <a:pt x="682" y="140"/>
                  </a:cubicBezTo>
                  <a:cubicBezTo>
                    <a:pt x="582" y="140"/>
                    <a:pt x="516" y="207"/>
                    <a:pt x="449" y="307"/>
                  </a:cubicBezTo>
                  <a:cubicBezTo>
                    <a:pt x="138" y="1178"/>
                    <a:pt x="1" y="3819"/>
                    <a:pt x="1391" y="3819"/>
                  </a:cubicBezTo>
                  <a:cubicBezTo>
                    <a:pt x="1491" y="3819"/>
                    <a:pt x="1600" y="3805"/>
                    <a:pt x="1716" y="3776"/>
                  </a:cubicBezTo>
                  <a:cubicBezTo>
                    <a:pt x="3051" y="3443"/>
                    <a:pt x="1616" y="574"/>
                    <a:pt x="1083" y="74"/>
                  </a:cubicBezTo>
                  <a:cubicBezTo>
                    <a:pt x="1019" y="23"/>
                    <a:pt x="955" y="1"/>
                    <a:pt x="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7" name="Google Shape;7827;p27"/>
            <p:cNvSpPr/>
            <p:nvPr/>
          </p:nvSpPr>
          <p:spPr>
            <a:xfrm>
              <a:off x="8357866" y="-21239"/>
              <a:ext cx="718531" cy="965410"/>
            </a:xfrm>
            <a:custGeom>
              <a:avLst/>
              <a:gdLst/>
              <a:ahLst/>
              <a:cxnLst/>
              <a:rect l="l" t="t" r="r" b="b"/>
              <a:pathLst>
                <a:path w="23985" h="32226" extrusionOk="0">
                  <a:moveTo>
                    <a:pt x="22483" y="1"/>
                  </a:moveTo>
                  <a:cubicBezTo>
                    <a:pt x="22350" y="3136"/>
                    <a:pt x="19814" y="6072"/>
                    <a:pt x="17713" y="7940"/>
                  </a:cubicBezTo>
                  <a:cubicBezTo>
                    <a:pt x="12809" y="12143"/>
                    <a:pt x="6872" y="14711"/>
                    <a:pt x="2435" y="19581"/>
                  </a:cubicBezTo>
                  <a:cubicBezTo>
                    <a:pt x="1601" y="20515"/>
                    <a:pt x="0" y="22750"/>
                    <a:pt x="2302" y="23084"/>
                  </a:cubicBezTo>
                  <a:cubicBezTo>
                    <a:pt x="2370" y="23096"/>
                    <a:pt x="2440" y="23102"/>
                    <a:pt x="2514" y="23102"/>
                  </a:cubicBezTo>
                  <a:cubicBezTo>
                    <a:pt x="3843" y="23102"/>
                    <a:pt x="5987" y="21179"/>
                    <a:pt x="6872" y="20515"/>
                  </a:cubicBezTo>
                  <a:cubicBezTo>
                    <a:pt x="10341" y="17713"/>
                    <a:pt x="13143" y="13510"/>
                    <a:pt x="17112" y="11442"/>
                  </a:cubicBezTo>
                  <a:lnTo>
                    <a:pt x="17112" y="11442"/>
                  </a:lnTo>
                  <a:cubicBezTo>
                    <a:pt x="16779" y="12009"/>
                    <a:pt x="16312" y="12576"/>
                    <a:pt x="15945" y="13177"/>
                  </a:cubicBezTo>
                  <a:cubicBezTo>
                    <a:pt x="13843" y="15979"/>
                    <a:pt x="11875" y="18881"/>
                    <a:pt x="9774" y="21816"/>
                  </a:cubicBezTo>
                  <a:cubicBezTo>
                    <a:pt x="8606" y="23317"/>
                    <a:pt x="7572" y="25052"/>
                    <a:pt x="6405" y="26686"/>
                  </a:cubicBezTo>
                  <a:cubicBezTo>
                    <a:pt x="5683" y="27813"/>
                    <a:pt x="4710" y="29265"/>
                    <a:pt x="5980" y="29265"/>
                  </a:cubicBezTo>
                  <a:cubicBezTo>
                    <a:pt x="6176" y="29265"/>
                    <a:pt x="6426" y="29231"/>
                    <a:pt x="6738" y="29155"/>
                  </a:cubicBezTo>
                  <a:cubicBezTo>
                    <a:pt x="9073" y="28688"/>
                    <a:pt x="11408" y="24585"/>
                    <a:pt x="12676" y="22717"/>
                  </a:cubicBezTo>
                  <a:cubicBezTo>
                    <a:pt x="14444" y="19948"/>
                    <a:pt x="17613" y="15645"/>
                    <a:pt x="19448" y="13177"/>
                  </a:cubicBezTo>
                  <a:lnTo>
                    <a:pt x="19448" y="13177"/>
                  </a:lnTo>
                  <a:cubicBezTo>
                    <a:pt x="18647" y="16212"/>
                    <a:pt x="17112" y="19114"/>
                    <a:pt x="15845" y="21916"/>
                  </a:cubicBezTo>
                  <a:cubicBezTo>
                    <a:pt x="14911" y="23784"/>
                    <a:pt x="9874" y="30556"/>
                    <a:pt x="11742" y="32157"/>
                  </a:cubicBezTo>
                  <a:cubicBezTo>
                    <a:pt x="11854" y="32203"/>
                    <a:pt x="11970" y="32225"/>
                    <a:pt x="12088" y="32225"/>
                  </a:cubicBezTo>
                  <a:cubicBezTo>
                    <a:pt x="13756" y="32225"/>
                    <a:pt x="15929" y="27842"/>
                    <a:pt x="17112" y="25786"/>
                  </a:cubicBezTo>
                  <a:cubicBezTo>
                    <a:pt x="18647" y="22984"/>
                    <a:pt x="20115" y="20082"/>
                    <a:pt x="21049" y="17079"/>
                  </a:cubicBezTo>
                  <a:cubicBezTo>
                    <a:pt x="22316" y="12876"/>
                    <a:pt x="23984" y="5938"/>
                    <a:pt x="23284" y="1502"/>
                  </a:cubicBezTo>
                  <a:lnTo>
                    <a:pt x="22483" y="1"/>
                  </a:ln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8" name="Google Shape;7828;p27"/>
            <p:cNvSpPr/>
            <p:nvPr/>
          </p:nvSpPr>
          <p:spPr>
            <a:xfrm>
              <a:off x="8957392" y="26354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9" name="Google Shape;7829;p27"/>
            <p:cNvSpPr/>
            <p:nvPr/>
          </p:nvSpPr>
          <p:spPr>
            <a:xfrm>
              <a:off x="8920427" y="339484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0" name="Google Shape;7830;p27"/>
            <p:cNvSpPr/>
            <p:nvPr/>
          </p:nvSpPr>
          <p:spPr>
            <a:xfrm>
              <a:off x="8871450" y="355480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1" name="Google Shape;7831;p27"/>
            <p:cNvSpPr/>
            <p:nvPr/>
          </p:nvSpPr>
          <p:spPr>
            <a:xfrm>
              <a:off x="8829482" y="43342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2" name="Google Shape;7832;p27"/>
            <p:cNvSpPr/>
            <p:nvPr/>
          </p:nvSpPr>
          <p:spPr>
            <a:xfrm>
              <a:off x="8787515" y="45139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34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3" name="Google Shape;7833;p27"/>
            <p:cNvSpPr/>
            <p:nvPr/>
          </p:nvSpPr>
          <p:spPr>
            <a:xfrm>
              <a:off x="8776521" y="525327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4" name="Google Shape;7834;p27"/>
            <p:cNvSpPr/>
            <p:nvPr/>
          </p:nvSpPr>
          <p:spPr>
            <a:xfrm>
              <a:off x="8729581" y="541324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5" name="Google Shape;7835;p27"/>
            <p:cNvSpPr/>
            <p:nvPr/>
          </p:nvSpPr>
          <p:spPr>
            <a:xfrm>
              <a:off x="8721583" y="61426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6" name="Google Shape;7836;p27"/>
            <p:cNvSpPr/>
            <p:nvPr/>
          </p:nvSpPr>
          <p:spPr>
            <a:xfrm>
              <a:off x="8677609" y="62226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7" name="Google Shape;7837;p27"/>
            <p:cNvSpPr/>
            <p:nvPr/>
          </p:nvSpPr>
          <p:spPr>
            <a:xfrm>
              <a:off x="8679616" y="680227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8" name="Google Shape;7838;p27"/>
            <p:cNvSpPr/>
            <p:nvPr/>
          </p:nvSpPr>
          <p:spPr>
            <a:xfrm>
              <a:off x="8627643" y="690202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9" name="Google Shape;7839;p27"/>
            <p:cNvSpPr/>
            <p:nvPr/>
          </p:nvSpPr>
          <p:spPr>
            <a:xfrm>
              <a:off x="8627643" y="748166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0" name="Google Shape;7840;p27"/>
            <p:cNvSpPr/>
            <p:nvPr/>
          </p:nvSpPr>
          <p:spPr>
            <a:xfrm>
              <a:off x="8582680" y="75316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1" name="Google Shape;7841;p27"/>
            <p:cNvSpPr/>
            <p:nvPr/>
          </p:nvSpPr>
          <p:spPr>
            <a:xfrm>
              <a:off x="8569680" y="808137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2" name="Google Shape;7842;p27"/>
            <p:cNvSpPr/>
            <p:nvPr/>
          </p:nvSpPr>
          <p:spPr>
            <a:xfrm>
              <a:off x="8530738" y="824103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3" name="Google Shape;7843;p27"/>
            <p:cNvSpPr/>
            <p:nvPr/>
          </p:nvSpPr>
          <p:spPr>
            <a:xfrm>
              <a:off x="8889453" y="25255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4" name="Google Shape;7844;p27"/>
            <p:cNvSpPr/>
            <p:nvPr/>
          </p:nvSpPr>
          <p:spPr>
            <a:xfrm>
              <a:off x="8829482" y="305514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5" name="Google Shape;7845;p27"/>
            <p:cNvSpPr/>
            <p:nvPr/>
          </p:nvSpPr>
          <p:spPr>
            <a:xfrm>
              <a:off x="8771549" y="310517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6" name="Google Shape;7846;p27"/>
            <p:cNvSpPr/>
            <p:nvPr/>
          </p:nvSpPr>
          <p:spPr>
            <a:xfrm>
              <a:off x="8750550" y="36048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7" name="Google Shape;7847;p27"/>
            <p:cNvSpPr/>
            <p:nvPr/>
          </p:nvSpPr>
          <p:spPr>
            <a:xfrm>
              <a:off x="8682611" y="36845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8" name="Google Shape;7848;p27"/>
            <p:cNvSpPr/>
            <p:nvPr/>
          </p:nvSpPr>
          <p:spPr>
            <a:xfrm>
              <a:off x="8674613" y="41742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9" name="Google Shape;7849;p27"/>
            <p:cNvSpPr/>
            <p:nvPr/>
          </p:nvSpPr>
          <p:spPr>
            <a:xfrm>
              <a:off x="8619645" y="423419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0" name="Google Shape;7850;p27"/>
            <p:cNvSpPr/>
            <p:nvPr/>
          </p:nvSpPr>
          <p:spPr>
            <a:xfrm>
              <a:off x="8616650" y="48336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701" y="535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1" name="Google Shape;7851;p27"/>
            <p:cNvSpPr/>
            <p:nvPr/>
          </p:nvSpPr>
          <p:spPr>
            <a:xfrm>
              <a:off x="8559705" y="472396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2" name="Google Shape;7852;p27"/>
            <p:cNvSpPr/>
            <p:nvPr/>
          </p:nvSpPr>
          <p:spPr>
            <a:xfrm>
              <a:off x="8553714" y="530330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3" name="Google Shape;7853;p27"/>
            <p:cNvSpPr/>
            <p:nvPr/>
          </p:nvSpPr>
          <p:spPr>
            <a:xfrm>
              <a:off x="8493743" y="52733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4" name="Google Shape;7854;p27"/>
            <p:cNvSpPr/>
            <p:nvPr/>
          </p:nvSpPr>
          <p:spPr>
            <a:xfrm>
              <a:off x="8501741" y="58529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5" name="Google Shape;7855;p27"/>
            <p:cNvSpPr/>
            <p:nvPr/>
          </p:nvSpPr>
          <p:spPr>
            <a:xfrm>
              <a:off x="8446803" y="569302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6" name="Google Shape;7856;p27"/>
            <p:cNvSpPr/>
            <p:nvPr/>
          </p:nvSpPr>
          <p:spPr>
            <a:xfrm>
              <a:off x="8422809" y="630261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701" y="501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7" name="Google Shape;7857;p27"/>
            <p:cNvSpPr/>
            <p:nvPr/>
          </p:nvSpPr>
          <p:spPr>
            <a:xfrm>
              <a:off x="8947416" y="41242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8" name="Google Shape;7858;p27"/>
            <p:cNvSpPr/>
            <p:nvPr/>
          </p:nvSpPr>
          <p:spPr>
            <a:xfrm>
              <a:off x="8952389" y="486385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0"/>
                    <a:pt x="334" y="500"/>
                  </a:cubicBezTo>
                  <a:cubicBezTo>
                    <a:pt x="668" y="500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9" name="Google Shape;7859;p27"/>
            <p:cNvSpPr/>
            <p:nvPr/>
          </p:nvSpPr>
          <p:spPr>
            <a:xfrm>
              <a:off x="8902424" y="506366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34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0" name="Google Shape;7860;p27"/>
            <p:cNvSpPr/>
            <p:nvPr/>
          </p:nvSpPr>
          <p:spPr>
            <a:xfrm>
              <a:off x="8912429" y="580296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1" y="1"/>
                    <a:pt x="1" y="534"/>
                    <a:pt x="367" y="534"/>
                  </a:cubicBezTo>
                  <a:cubicBezTo>
                    <a:pt x="701" y="534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1" name="Google Shape;7861;p27"/>
            <p:cNvSpPr/>
            <p:nvPr/>
          </p:nvSpPr>
          <p:spPr>
            <a:xfrm>
              <a:off x="8863452" y="601294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2" name="Google Shape;7862;p27"/>
            <p:cNvSpPr/>
            <p:nvPr/>
          </p:nvSpPr>
          <p:spPr>
            <a:xfrm>
              <a:off x="8876452" y="66123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3" name="Google Shape;7863;p27"/>
            <p:cNvSpPr/>
            <p:nvPr/>
          </p:nvSpPr>
          <p:spPr>
            <a:xfrm>
              <a:off x="8821484" y="680227"/>
              <a:ext cx="20042" cy="15009"/>
            </a:xfrm>
            <a:custGeom>
              <a:avLst/>
              <a:gdLst/>
              <a:ahLst/>
              <a:cxnLst/>
              <a:rect l="l" t="t" r="r" b="b"/>
              <a:pathLst>
                <a:path w="669" h="501" extrusionOk="0">
                  <a:moveTo>
                    <a:pt x="335" y="0"/>
                  </a:moveTo>
                  <a:cubicBezTo>
                    <a:pt x="1" y="0"/>
                    <a:pt x="1" y="501"/>
                    <a:pt x="335" y="501"/>
                  </a:cubicBezTo>
                  <a:cubicBezTo>
                    <a:pt x="668" y="501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4" name="Google Shape;7864;p27"/>
            <p:cNvSpPr/>
            <p:nvPr/>
          </p:nvSpPr>
          <p:spPr>
            <a:xfrm>
              <a:off x="8831489" y="74217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5" name="Google Shape;7865;p27"/>
            <p:cNvSpPr/>
            <p:nvPr/>
          </p:nvSpPr>
          <p:spPr>
            <a:xfrm>
              <a:off x="8781524" y="74517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1"/>
                  </a:moveTo>
                  <a:cubicBezTo>
                    <a:pt x="1" y="1"/>
                    <a:pt x="1" y="534"/>
                    <a:pt x="368" y="534"/>
                  </a:cubicBezTo>
                  <a:cubicBezTo>
                    <a:pt x="701" y="534"/>
                    <a:pt x="701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6" name="Google Shape;7866;p27"/>
            <p:cNvSpPr/>
            <p:nvPr/>
          </p:nvSpPr>
          <p:spPr>
            <a:xfrm>
              <a:off x="8784519" y="82110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7" name="Google Shape;7867;p27"/>
            <p:cNvSpPr/>
            <p:nvPr/>
          </p:nvSpPr>
          <p:spPr>
            <a:xfrm>
              <a:off x="8732577" y="826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8" name="Google Shape;7868;p27"/>
            <p:cNvSpPr/>
            <p:nvPr/>
          </p:nvSpPr>
          <p:spPr>
            <a:xfrm>
              <a:off x="8718588" y="900040"/>
              <a:ext cx="21000" cy="15039"/>
            </a:xfrm>
            <a:custGeom>
              <a:avLst/>
              <a:gdLst/>
              <a:ahLst/>
              <a:cxnLst/>
              <a:rect l="l" t="t" r="r" b="b"/>
              <a:pathLst>
                <a:path w="701" h="502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9" name="Google Shape;7869;p27"/>
            <p:cNvSpPr/>
            <p:nvPr/>
          </p:nvSpPr>
          <p:spPr>
            <a:xfrm>
              <a:off x="8967397" y="357457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0" y="1"/>
                    <a:pt x="0" y="535"/>
                    <a:pt x="367" y="535"/>
                  </a:cubicBezTo>
                  <a:cubicBezTo>
                    <a:pt x="701" y="535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0" name="Google Shape;7870;p27"/>
            <p:cNvSpPr/>
            <p:nvPr/>
          </p:nvSpPr>
          <p:spPr>
            <a:xfrm>
              <a:off x="8947416" y="195608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0"/>
                    <a:pt x="334" y="500"/>
                  </a:cubicBezTo>
                  <a:cubicBezTo>
                    <a:pt x="667" y="500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1" name="Google Shape;7871;p27"/>
            <p:cNvSpPr/>
            <p:nvPr/>
          </p:nvSpPr>
          <p:spPr>
            <a:xfrm>
              <a:off x="9017362" y="226582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2" name="Google Shape;7872;p27"/>
            <p:cNvSpPr/>
            <p:nvPr/>
          </p:nvSpPr>
          <p:spPr>
            <a:xfrm>
              <a:off x="8996363" y="147619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701" y="535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3" name="Google Shape;7873;p27"/>
            <p:cNvSpPr/>
            <p:nvPr/>
          </p:nvSpPr>
          <p:spPr>
            <a:xfrm>
              <a:off x="9023353" y="11964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4" name="Google Shape;7874;p27"/>
          <p:cNvGrpSpPr/>
          <p:nvPr/>
        </p:nvGrpSpPr>
        <p:grpSpPr>
          <a:xfrm rot="5400000" flipH="1">
            <a:off x="1317857" y="93879"/>
            <a:ext cx="161913" cy="145916"/>
            <a:chOff x="7737341" y="1046941"/>
            <a:chExt cx="161913" cy="145916"/>
          </a:xfrm>
        </p:grpSpPr>
        <p:sp>
          <p:nvSpPr>
            <p:cNvPr id="7875" name="Google Shape;7875;p27"/>
            <p:cNvSpPr/>
            <p:nvPr/>
          </p:nvSpPr>
          <p:spPr>
            <a:xfrm>
              <a:off x="773734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5" y="0"/>
                  </a:moveTo>
                  <a:cubicBezTo>
                    <a:pt x="0" y="0"/>
                    <a:pt x="0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6" name="Google Shape;7876;p27"/>
            <p:cNvSpPr/>
            <p:nvPr/>
          </p:nvSpPr>
          <p:spPr>
            <a:xfrm>
              <a:off x="7789314" y="1046941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7" name="Google Shape;7877;p27"/>
            <p:cNvSpPr/>
            <p:nvPr/>
          </p:nvSpPr>
          <p:spPr>
            <a:xfrm>
              <a:off x="783128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8" name="Google Shape;7878;p27"/>
          <p:cNvGrpSpPr/>
          <p:nvPr/>
        </p:nvGrpSpPr>
        <p:grpSpPr>
          <a:xfrm rot="5400000" flipH="1">
            <a:off x="118307" y="963704"/>
            <a:ext cx="161913" cy="145916"/>
            <a:chOff x="7737341" y="1046941"/>
            <a:chExt cx="161913" cy="145916"/>
          </a:xfrm>
        </p:grpSpPr>
        <p:sp>
          <p:nvSpPr>
            <p:cNvPr id="7879" name="Google Shape;7879;p27"/>
            <p:cNvSpPr/>
            <p:nvPr/>
          </p:nvSpPr>
          <p:spPr>
            <a:xfrm>
              <a:off x="773734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5" y="0"/>
                  </a:moveTo>
                  <a:cubicBezTo>
                    <a:pt x="0" y="0"/>
                    <a:pt x="0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0" name="Google Shape;7880;p27"/>
            <p:cNvSpPr/>
            <p:nvPr/>
          </p:nvSpPr>
          <p:spPr>
            <a:xfrm>
              <a:off x="7789314" y="1046941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1" name="Google Shape;7881;p27"/>
            <p:cNvSpPr/>
            <p:nvPr/>
          </p:nvSpPr>
          <p:spPr>
            <a:xfrm>
              <a:off x="783128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2" name="Google Shape;7882;p27"/>
          <p:cNvGrpSpPr/>
          <p:nvPr/>
        </p:nvGrpSpPr>
        <p:grpSpPr>
          <a:xfrm rot="5400000" flipH="1">
            <a:off x="1065507" y="1125629"/>
            <a:ext cx="161913" cy="145916"/>
            <a:chOff x="7737341" y="1046941"/>
            <a:chExt cx="161913" cy="145916"/>
          </a:xfrm>
        </p:grpSpPr>
        <p:sp>
          <p:nvSpPr>
            <p:cNvPr id="7883" name="Google Shape;7883;p27"/>
            <p:cNvSpPr/>
            <p:nvPr/>
          </p:nvSpPr>
          <p:spPr>
            <a:xfrm>
              <a:off x="773734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5" y="0"/>
                  </a:moveTo>
                  <a:cubicBezTo>
                    <a:pt x="0" y="0"/>
                    <a:pt x="0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4" name="Google Shape;7884;p27"/>
            <p:cNvSpPr/>
            <p:nvPr/>
          </p:nvSpPr>
          <p:spPr>
            <a:xfrm>
              <a:off x="7789314" y="1046941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5" name="Google Shape;7885;p27"/>
            <p:cNvSpPr/>
            <p:nvPr/>
          </p:nvSpPr>
          <p:spPr>
            <a:xfrm>
              <a:off x="783128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"/>
          <p:cNvSpPr txBox="1">
            <a:spLocks noGrp="1"/>
          </p:cNvSpPr>
          <p:nvPr>
            <p:ph type="subTitle" idx="1"/>
          </p:nvPr>
        </p:nvSpPr>
        <p:spPr>
          <a:xfrm>
            <a:off x="4926486" y="2565993"/>
            <a:ext cx="3013800" cy="6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453" name="Google Shape;453;p3"/>
          <p:cNvSpPr txBox="1">
            <a:spLocks noGrp="1"/>
          </p:cNvSpPr>
          <p:nvPr>
            <p:ph type="subTitle" idx="2"/>
          </p:nvPr>
        </p:nvSpPr>
        <p:spPr>
          <a:xfrm>
            <a:off x="4677036" y="3350093"/>
            <a:ext cx="3512700" cy="5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54" name="Google Shape;454;p3"/>
          <p:cNvSpPr txBox="1">
            <a:spLocks noGrp="1"/>
          </p:cNvSpPr>
          <p:nvPr>
            <p:ph type="title" hasCustomPrompt="1"/>
          </p:nvPr>
        </p:nvSpPr>
        <p:spPr>
          <a:xfrm>
            <a:off x="5195586" y="1139607"/>
            <a:ext cx="2475600" cy="11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55" name="Google Shape;455;p3"/>
          <p:cNvGrpSpPr/>
          <p:nvPr/>
        </p:nvGrpSpPr>
        <p:grpSpPr>
          <a:xfrm>
            <a:off x="6529833" y="4777398"/>
            <a:ext cx="149592" cy="135726"/>
            <a:chOff x="7894217" y="3432112"/>
            <a:chExt cx="161913" cy="146905"/>
          </a:xfrm>
        </p:grpSpPr>
        <p:sp>
          <p:nvSpPr>
            <p:cNvPr id="456" name="Google Shape;456;p3"/>
            <p:cNvSpPr/>
            <p:nvPr/>
          </p:nvSpPr>
          <p:spPr>
            <a:xfrm>
              <a:off x="7894217" y="3526023"/>
              <a:ext cx="67974" cy="52995"/>
            </a:xfrm>
            <a:custGeom>
              <a:avLst/>
              <a:gdLst/>
              <a:ahLst/>
              <a:cxnLst/>
              <a:rect l="l" t="t" r="r" b="b"/>
              <a:pathLst>
                <a:path w="2269" h="1769" extrusionOk="0">
                  <a:moveTo>
                    <a:pt x="1135" y="1"/>
                  </a:moveTo>
                  <a:cubicBezTo>
                    <a:pt x="1" y="1"/>
                    <a:pt x="1" y="1769"/>
                    <a:pt x="1135" y="1769"/>
                  </a:cubicBezTo>
                  <a:cubicBezTo>
                    <a:pt x="2269" y="1769"/>
                    <a:pt x="2269" y="1"/>
                    <a:pt x="11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7947178" y="3432112"/>
              <a:ext cx="66985" cy="51976"/>
            </a:xfrm>
            <a:custGeom>
              <a:avLst/>
              <a:gdLst/>
              <a:ahLst/>
              <a:cxnLst/>
              <a:rect l="l" t="t" r="r" b="b"/>
              <a:pathLst>
                <a:path w="2236" h="1735" extrusionOk="0">
                  <a:moveTo>
                    <a:pt x="1101" y="0"/>
                  </a:moveTo>
                  <a:cubicBezTo>
                    <a:pt x="0" y="0"/>
                    <a:pt x="0" y="1735"/>
                    <a:pt x="1101" y="1735"/>
                  </a:cubicBezTo>
                  <a:cubicBezTo>
                    <a:pt x="2235" y="1735"/>
                    <a:pt x="2235" y="0"/>
                    <a:pt x="1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7989146" y="3526023"/>
              <a:ext cx="66985" cy="52995"/>
            </a:xfrm>
            <a:custGeom>
              <a:avLst/>
              <a:gdLst/>
              <a:ahLst/>
              <a:cxnLst/>
              <a:rect l="l" t="t" r="r" b="b"/>
              <a:pathLst>
                <a:path w="2236" h="1769" extrusionOk="0">
                  <a:moveTo>
                    <a:pt x="1101" y="1"/>
                  </a:moveTo>
                  <a:cubicBezTo>
                    <a:pt x="0" y="1"/>
                    <a:pt x="0" y="1769"/>
                    <a:pt x="1101" y="1769"/>
                  </a:cubicBezTo>
                  <a:cubicBezTo>
                    <a:pt x="2235" y="1769"/>
                    <a:pt x="2235" y="1"/>
                    <a:pt x="1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" name="Google Shape;459;p3"/>
          <p:cNvSpPr/>
          <p:nvPr/>
        </p:nvSpPr>
        <p:spPr>
          <a:xfrm rot="10800000">
            <a:off x="5045130" y="4574461"/>
            <a:ext cx="4302661" cy="671891"/>
          </a:xfrm>
          <a:custGeom>
            <a:avLst/>
            <a:gdLst/>
            <a:ahLst/>
            <a:cxnLst/>
            <a:rect l="l" t="t" r="r" b="b"/>
            <a:pathLst>
              <a:path w="97938" h="30032" extrusionOk="0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0" name="Google Shape;460;p3"/>
          <p:cNvGrpSpPr/>
          <p:nvPr/>
        </p:nvGrpSpPr>
        <p:grpSpPr>
          <a:xfrm>
            <a:off x="136982" y="3909079"/>
            <a:ext cx="305120" cy="398169"/>
            <a:chOff x="1304140" y="978228"/>
            <a:chExt cx="436509" cy="569545"/>
          </a:xfrm>
        </p:grpSpPr>
        <p:sp>
          <p:nvSpPr>
            <p:cNvPr id="461" name="Google Shape;461;p3"/>
            <p:cNvSpPr/>
            <p:nvPr/>
          </p:nvSpPr>
          <p:spPr>
            <a:xfrm>
              <a:off x="1321934" y="978228"/>
              <a:ext cx="418716" cy="433845"/>
            </a:xfrm>
            <a:custGeom>
              <a:avLst/>
              <a:gdLst/>
              <a:ahLst/>
              <a:cxnLst/>
              <a:rect l="l" t="t" r="r" b="b"/>
              <a:pathLst>
                <a:path w="13977" h="14482" extrusionOk="0">
                  <a:moveTo>
                    <a:pt x="12193" y="1"/>
                  </a:moveTo>
                  <a:cubicBezTo>
                    <a:pt x="11019" y="1"/>
                    <a:pt x="8624" y="2538"/>
                    <a:pt x="7306" y="3407"/>
                  </a:cubicBezTo>
                  <a:cubicBezTo>
                    <a:pt x="7155" y="3515"/>
                    <a:pt x="7024" y="3559"/>
                    <a:pt x="6904" y="3559"/>
                  </a:cubicBezTo>
                  <a:cubicBezTo>
                    <a:pt x="6467" y="3559"/>
                    <a:pt x="6173" y="2969"/>
                    <a:pt x="5571" y="2707"/>
                  </a:cubicBezTo>
                  <a:cubicBezTo>
                    <a:pt x="5238" y="2567"/>
                    <a:pt x="4914" y="2426"/>
                    <a:pt x="4624" y="2426"/>
                  </a:cubicBezTo>
                  <a:cubicBezTo>
                    <a:pt x="4362" y="2426"/>
                    <a:pt x="4127" y="2541"/>
                    <a:pt x="3936" y="2873"/>
                  </a:cubicBezTo>
                  <a:cubicBezTo>
                    <a:pt x="3303" y="4041"/>
                    <a:pt x="4037" y="5876"/>
                    <a:pt x="3936" y="7143"/>
                  </a:cubicBezTo>
                  <a:cubicBezTo>
                    <a:pt x="3288" y="6861"/>
                    <a:pt x="2376" y="6317"/>
                    <a:pt x="1586" y="6317"/>
                  </a:cubicBezTo>
                  <a:cubicBezTo>
                    <a:pt x="1442" y="6317"/>
                    <a:pt x="1302" y="6335"/>
                    <a:pt x="1168" y="6376"/>
                  </a:cubicBezTo>
                  <a:cubicBezTo>
                    <a:pt x="0" y="6710"/>
                    <a:pt x="267" y="8344"/>
                    <a:pt x="401" y="9278"/>
                  </a:cubicBezTo>
                  <a:cubicBezTo>
                    <a:pt x="601" y="10946"/>
                    <a:pt x="1235" y="12714"/>
                    <a:pt x="1368" y="14382"/>
                  </a:cubicBezTo>
                  <a:lnTo>
                    <a:pt x="1401" y="14382"/>
                  </a:lnTo>
                  <a:cubicBezTo>
                    <a:pt x="2530" y="14382"/>
                    <a:pt x="3857" y="14480"/>
                    <a:pt x="5122" y="14480"/>
                  </a:cubicBezTo>
                  <a:cubicBezTo>
                    <a:pt x="5502" y="14480"/>
                    <a:pt x="5876" y="14472"/>
                    <a:pt x="6238" y="14448"/>
                  </a:cubicBezTo>
                  <a:cubicBezTo>
                    <a:pt x="7372" y="14415"/>
                    <a:pt x="9207" y="14482"/>
                    <a:pt x="10041" y="13514"/>
                  </a:cubicBezTo>
                  <a:cubicBezTo>
                    <a:pt x="11142" y="12213"/>
                    <a:pt x="8707" y="11580"/>
                    <a:pt x="7939" y="11113"/>
                  </a:cubicBezTo>
                  <a:cubicBezTo>
                    <a:pt x="9340" y="10479"/>
                    <a:pt x="10941" y="10379"/>
                    <a:pt x="12309" y="9512"/>
                  </a:cubicBezTo>
                  <a:cubicBezTo>
                    <a:pt x="13076" y="8978"/>
                    <a:pt x="13977" y="8444"/>
                    <a:pt x="13176" y="7577"/>
                  </a:cubicBezTo>
                  <a:cubicBezTo>
                    <a:pt x="12509" y="6810"/>
                    <a:pt x="11442" y="6309"/>
                    <a:pt x="10575" y="6042"/>
                  </a:cubicBezTo>
                  <a:cubicBezTo>
                    <a:pt x="11375" y="4675"/>
                    <a:pt x="13510" y="772"/>
                    <a:pt x="12543" y="105"/>
                  </a:cubicBezTo>
                  <a:cubicBezTo>
                    <a:pt x="12444" y="34"/>
                    <a:pt x="12327" y="1"/>
                    <a:pt x="121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1304140" y="1073037"/>
              <a:ext cx="322013" cy="474737"/>
            </a:xfrm>
            <a:custGeom>
              <a:avLst/>
              <a:gdLst/>
              <a:ahLst/>
              <a:cxnLst/>
              <a:rect l="l" t="t" r="r" b="b"/>
              <a:pathLst>
                <a:path w="10749" h="15847" extrusionOk="0">
                  <a:moveTo>
                    <a:pt x="10371" y="1"/>
                  </a:moveTo>
                  <a:cubicBezTo>
                    <a:pt x="10313" y="1"/>
                    <a:pt x="10254" y="23"/>
                    <a:pt x="10201" y="75"/>
                  </a:cubicBezTo>
                  <a:cubicBezTo>
                    <a:pt x="8066" y="2210"/>
                    <a:pt x="5931" y="4412"/>
                    <a:pt x="4264" y="6980"/>
                  </a:cubicBezTo>
                  <a:cubicBezTo>
                    <a:pt x="2529" y="9616"/>
                    <a:pt x="995" y="12484"/>
                    <a:pt x="61" y="15520"/>
                  </a:cubicBezTo>
                  <a:cubicBezTo>
                    <a:pt x="1" y="15719"/>
                    <a:pt x="155" y="15846"/>
                    <a:pt x="310" y="15846"/>
                  </a:cubicBezTo>
                  <a:cubicBezTo>
                    <a:pt x="415" y="15846"/>
                    <a:pt x="521" y="15788"/>
                    <a:pt x="561" y="15653"/>
                  </a:cubicBezTo>
                  <a:cubicBezTo>
                    <a:pt x="1495" y="12684"/>
                    <a:pt x="3029" y="9849"/>
                    <a:pt x="4731" y="7247"/>
                  </a:cubicBezTo>
                  <a:cubicBezTo>
                    <a:pt x="6365" y="4712"/>
                    <a:pt x="8467" y="2544"/>
                    <a:pt x="10568" y="442"/>
                  </a:cubicBezTo>
                  <a:cubicBezTo>
                    <a:pt x="10749" y="261"/>
                    <a:pt x="10570" y="1"/>
                    <a:pt x="10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1369383" y="1235665"/>
              <a:ext cx="155569" cy="125642"/>
            </a:xfrm>
            <a:custGeom>
              <a:avLst/>
              <a:gdLst/>
              <a:ahLst/>
              <a:cxnLst/>
              <a:rect l="l" t="t" r="r" b="b"/>
              <a:pathLst>
                <a:path w="5193" h="4194" extrusionOk="0">
                  <a:moveTo>
                    <a:pt x="255" y="0"/>
                  </a:moveTo>
                  <a:cubicBezTo>
                    <a:pt x="126" y="0"/>
                    <a:pt x="1" y="84"/>
                    <a:pt x="17" y="250"/>
                  </a:cubicBezTo>
                  <a:cubicBezTo>
                    <a:pt x="84" y="1518"/>
                    <a:pt x="484" y="2752"/>
                    <a:pt x="751" y="3986"/>
                  </a:cubicBezTo>
                  <a:cubicBezTo>
                    <a:pt x="751" y="4086"/>
                    <a:pt x="885" y="4187"/>
                    <a:pt x="985" y="4187"/>
                  </a:cubicBezTo>
                  <a:cubicBezTo>
                    <a:pt x="1217" y="4169"/>
                    <a:pt x="1450" y="4163"/>
                    <a:pt x="1683" y="4163"/>
                  </a:cubicBezTo>
                  <a:cubicBezTo>
                    <a:pt x="2210" y="4163"/>
                    <a:pt x="2739" y="4194"/>
                    <a:pt x="3264" y="4194"/>
                  </a:cubicBezTo>
                  <a:cubicBezTo>
                    <a:pt x="3812" y="4194"/>
                    <a:pt x="4356" y="4160"/>
                    <a:pt x="4888" y="4020"/>
                  </a:cubicBezTo>
                  <a:cubicBezTo>
                    <a:pt x="5193" y="3959"/>
                    <a:pt x="5107" y="3507"/>
                    <a:pt x="4835" y="3507"/>
                  </a:cubicBezTo>
                  <a:cubicBezTo>
                    <a:pt x="4810" y="3507"/>
                    <a:pt x="4783" y="3511"/>
                    <a:pt x="4754" y="3519"/>
                  </a:cubicBezTo>
                  <a:cubicBezTo>
                    <a:pt x="4273" y="3636"/>
                    <a:pt x="3782" y="3667"/>
                    <a:pt x="3288" y="3667"/>
                  </a:cubicBezTo>
                  <a:cubicBezTo>
                    <a:pt x="2738" y="3667"/>
                    <a:pt x="2185" y="3629"/>
                    <a:pt x="1641" y="3629"/>
                  </a:cubicBezTo>
                  <a:cubicBezTo>
                    <a:pt x="1494" y="3629"/>
                    <a:pt x="1348" y="3632"/>
                    <a:pt x="1203" y="3639"/>
                  </a:cubicBezTo>
                  <a:lnTo>
                    <a:pt x="1203" y="3639"/>
                  </a:lnTo>
                  <a:cubicBezTo>
                    <a:pt x="938" y="2513"/>
                    <a:pt x="581" y="1411"/>
                    <a:pt x="518" y="250"/>
                  </a:cubicBezTo>
                  <a:cubicBezTo>
                    <a:pt x="518" y="84"/>
                    <a:pt x="384" y="0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1422853" y="1210682"/>
              <a:ext cx="90951" cy="89603"/>
            </a:xfrm>
            <a:custGeom>
              <a:avLst/>
              <a:gdLst/>
              <a:ahLst/>
              <a:cxnLst/>
              <a:rect l="l" t="t" r="r" b="b"/>
              <a:pathLst>
                <a:path w="3036" h="2991" extrusionOk="0">
                  <a:moveTo>
                    <a:pt x="267" y="0"/>
                  </a:moveTo>
                  <a:cubicBezTo>
                    <a:pt x="134" y="0"/>
                    <a:pt x="0" y="84"/>
                    <a:pt x="0" y="250"/>
                  </a:cubicBezTo>
                  <a:cubicBezTo>
                    <a:pt x="0" y="1084"/>
                    <a:pt x="67" y="1885"/>
                    <a:pt x="100" y="2719"/>
                  </a:cubicBezTo>
                  <a:cubicBezTo>
                    <a:pt x="130" y="2868"/>
                    <a:pt x="240" y="2991"/>
                    <a:pt x="383" y="2991"/>
                  </a:cubicBezTo>
                  <a:cubicBezTo>
                    <a:pt x="400" y="2991"/>
                    <a:pt x="417" y="2989"/>
                    <a:pt x="434" y="2986"/>
                  </a:cubicBezTo>
                  <a:cubicBezTo>
                    <a:pt x="1201" y="2686"/>
                    <a:pt x="2002" y="2686"/>
                    <a:pt x="2802" y="2552"/>
                  </a:cubicBezTo>
                  <a:cubicBezTo>
                    <a:pt x="2936" y="2519"/>
                    <a:pt x="3036" y="2352"/>
                    <a:pt x="3003" y="2219"/>
                  </a:cubicBezTo>
                  <a:cubicBezTo>
                    <a:pt x="2936" y="2085"/>
                    <a:pt x="2802" y="2018"/>
                    <a:pt x="2669" y="2018"/>
                  </a:cubicBezTo>
                  <a:cubicBezTo>
                    <a:pt x="1974" y="2163"/>
                    <a:pt x="1280" y="2182"/>
                    <a:pt x="607" y="2359"/>
                  </a:cubicBezTo>
                  <a:lnTo>
                    <a:pt x="607" y="2359"/>
                  </a:lnTo>
                  <a:cubicBezTo>
                    <a:pt x="559" y="1653"/>
                    <a:pt x="534" y="964"/>
                    <a:pt x="534" y="250"/>
                  </a:cubicBezTo>
                  <a:cubicBezTo>
                    <a:pt x="534" y="84"/>
                    <a:pt x="401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1473208" y="1117461"/>
              <a:ext cx="125911" cy="118242"/>
            </a:xfrm>
            <a:custGeom>
              <a:avLst/>
              <a:gdLst/>
              <a:ahLst/>
              <a:cxnLst/>
              <a:rect l="l" t="t" r="r" b="b"/>
              <a:pathLst>
                <a:path w="4203" h="3947" extrusionOk="0">
                  <a:moveTo>
                    <a:pt x="318" y="0"/>
                  </a:moveTo>
                  <a:cubicBezTo>
                    <a:pt x="171" y="0"/>
                    <a:pt x="1" y="128"/>
                    <a:pt x="21" y="327"/>
                  </a:cubicBezTo>
                  <a:cubicBezTo>
                    <a:pt x="221" y="1361"/>
                    <a:pt x="187" y="2428"/>
                    <a:pt x="221" y="3463"/>
                  </a:cubicBezTo>
                  <a:cubicBezTo>
                    <a:pt x="221" y="3563"/>
                    <a:pt x="287" y="3696"/>
                    <a:pt x="421" y="3696"/>
                  </a:cubicBezTo>
                  <a:cubicBezTo>
                    <a:pt x="988" y="3796"/>
                    <a:pt x="1555" y="3863"/>
                    <a:pt x="2155" y="3930"/>
                  </a:cubicBezTo>
                  <a:cubicBezTo>
                    <a:pt x="2331" y="3940"/>
                    <a:pt x="2509" y="3947"/>
                    <a:pt x="2689" y="3947"/>
                  </a:cubicBezTo>
                  <a:cubicBezTo>
                    <a:pt x="3090" y="3947"/>
                    <a:pt x="3498" y="3911"/>
                    <a:pt x="3890" y="3796"/>
                  </a:cubicBezTo>
                  <a:cubicBezTo>
                    <a:pt x="4203" y="3734"/>
                    <a:pt x="4105" y="3290"/>
                    <a:pt x="3816" y="3290"/>
                  </a:cubicBezTo>
                  <a:cubicBezTo>
                    <a:pt x="3797" y="3290"/>
                    <a:pt x="3777" y="3292"/>
                    <a:pt x="3757" y="3296"/>
                  </a:cubicBezTo>
                  <a:cubicBezTo>
                    <a:pt x="3401" y="3385"/>
                    <a:pt x="3045" y="3414"/>
                    <a:pt x="2689" y="3414"/>
                  </a:cubicBezTo>
                  <a:cubicBezTo>
                    <a:pt x="2511" y="3414"/>
                    <a:pt x="2333" y="3407"/>
                    <a:pt x="2155" y="3396"/>
                  </a:cubicBezTo>
                  <a:cubicBezTo>
                    <a:pt x="1684" y="3366"/>
                    <a:pt x="1213" y="3311"/>
                    <a:pt x="742" y="3229"/>
                  </a:cubicBezTo>
                  <a:lnTo>
                    <a:pt x="742" y="3229"/>
                  </a:lnTo>
                  <a:cubicBezTo>
                    <a:pt x="691" y="2207"/>
                    <a:pt x="707" y="1186"/>
                    <a:pt x="521" y="194"/>
                  </a:cubicBezTo>
                  <a:cubicBezTo>
                    <a:pt x="507" y="59"/>
                    <a:pt x="418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1524761" y="1114256"/>
              <a:ext cx="61982" cy="58986"/>
            </a:xfrm>
            <a:custGeom>
              <a:avLst/>
              <a:gdLst/>
              <a:ahLst/>
              <a:cxnLst/>
              <a:rect l="l" t="t" r="r" b="b"/>
              <a:pathLst>
                <a:path w="2069" h="1969" extrusionOk="0">
                  <a:moveTo>
                    <a:pt x="301" y="0"/>
                  </a:moveTo>
                  <a:cubicBezTo>
                    <a:pt x="168" y="34"/>
                    <a:pt x="34" y="134"/>
                    <a:pt x="34" y="267"/>
                  </a:cubicBezTo>
                  <a:cubicBezTo>
                    <a:pt x="34" y="734"/>
                    <a:pt x="1" y="1235"/>
                    <a:pt x="168" y="1702"/>
                  </a:cubicBezTo>
                  <a:cubicBezTo>
                    <a:pt x="201" y="1802"/>
                    <a:pt x="301" y="1902"/>
                    <a:pt x="401" y="1902"/>
                  </a:cubicBezTo>
                  <a:cubicBezTo>
                    <a:pt x="868" y="1902"/>
                    <a:pt x="1335" y="1968"/>
                    <a:pt x="1802" y="1968"/>
                  </a:cubicBezTo>
                  <a:cubicBezTo>
                    <a:pt x="1936" y="1968"/>
                    <a:pt x="2069" y="1868"/>
                    <a:pt x="2069" y="1735"/>
                  </a:cubicBezTo>
                  <a:cubicBezTo>
                    <a:pt x="2069" y="1568"/>
                    <a:pt x="1969" y="1468"/>
                    <a:pt x="1802" y="1468"/>
                  </a:cubicBezTo>
                  <a:cubicBezTo>
                    <a:pt x="1402" y="1468"/>
                    <a:pt x="1002" y="1395"/>
                    <a:pt x="601" y="1374"/>
                  </a:cubicBezTo>
                  <a:lnTo>
                    <a:pt x="601" y="1374"/>
                  </a:lnTo>
                  <a:cubicBezTo>
                    <a:pt x="601" y="1349"/>
                    <a:pt x="601" y="1325"/>
                    <a:pt x="601" y="1301"/>
                  </a:cubicBezTo>
                  <a:cubicBezTo>
                    <a:pt x="601" y="1301"/>
                    <a:pt x="601" y="1301"/>
                    <a:pt x="568" y="1268"/>
                  </a:cubicBezTo>
                  <a:cubicBezTo>
                    <a:pt x="568" y="1268"/>
                    <a:pt x="568" y="1201"/>
                    <a:pt x="568" y="1168"/>
                  </a:cubicBezTo>
                  <a:cubicBezTo>
                    <a:pt x="568" y="1168"/>
                    <a:pt x="568" y="1134"/>
                    <a:pt x="568" y="1101"/>
                  </a:cubicBezTo>
                  <a:cubicBezTo>
                    <a:pt x="568" y="1034"/>
                    <a:pt x="568" y="1001"/>
                    <a:pt x="535" y="934"/>
                  </a:cubicBezTo>
                  <a:cubicBezTo>
                    <a:pt x="535" y="734"/>
                    <a:pt x="568" y="501"/>
                    <a:pt x="568" y="267"/>
                  </a:cubicBezTo>
                  <a:cubicBezTo>
                    <a:pt x="568" y="134"/>
                    <a:pt x="434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1567747" y="1071270"/>
              <a:ext cx="60964" cy="60814"/>
            </a:xfrm>
            <a:custGeom>
              <a:avLst/>
              <a:gdLst/>
              <a:ahLst/>
              <a:cxnLst/>
              <a:rect l="l" t="t" r="r" b="b"/>
              <a:pathLst>
                <a:path w="2035" h="2030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lnTo>
                    <a:pt x="0" y="1669"/>
                  </a:lnTo>
                  <a:cubicBezTo>
                    <a:pt x="0" y="1769"/>
                    <a:pt x="100" y="1902"/>
                    <a:pt x="200" y="1902"/>
                  </a:cubicBezTo>
                  <a:cubicBezTo>
                    <a:pt x="585" y="1974"/>
                    <a:pt x="970" y="2029"/>
                    <a:pt x="1342" y="2029"/>
                  </a:cubicBezTo>
                  <a:cubicBezTo>
                    <a:pt x="1486" y="2029"/>
                    <a:pt x="1628" y="2021"/>
                    <a:pt x="1768" y="2002"/>
                  </a:cubicBezTo>
                  <a:cubicBezTo>
                    <a:pt x="1902" y="2002"/>
                    <a:pt x="2035" y="1902"/>
                    <a:pt x="2035" y="1769"/>
                  </a:cubicBezTo>
                  <a:cubicBezTo>
                    <a:pt x="2035" y="1647"/>
                    <a:pt x="1952" y="1498"/>
                    <a:pt x="1810" y="1498"/>
                  </a:cubicBezTo>
                  <a:cubicBezTo>
                    <a:pt x="1797" y="1498"/>
                    <a:pt x="1783" y="1499"/>
                    <a:pt x="1768" y="1502"/>
                  </a:cubicBezTo>
                  <a:lnTo>
                    <a:pt x="1034" y="1502"/>
                  </a:lnTo>
                  <a:cubicBezTo>
                    <a:pt x="968" y="1502"/>
                    <a:pt x="934" y="1502"/>
                    <a:pt x="867" y="1469"/>
                  </a:cubicBezTo>
                  <a:lnTo>
                    <a:pt x="734" y="1469"/>
                  </a:lnTo>
                  <a:cubicBezTo>
                    <a:pt x="667" y="1452"/>
                    <a:pt x="601" y="1444"/>
                    <a:pt x="534" y="1435"/>
                  </a:cubicBezTo>
                  <a:lnTo>
                    <a:pt x="534" y="1435"/>
                  </a:lnTo>
                  <a:lnTo>
                    <a:pt x="534" y="268"/>
                  </a:lnTo>
                  <a:cubicBezTo>
                    <a:pt x="534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1620708" y="1230153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0" y="1"/>
                    <a:pt x="0" y="368"/>
                    <a:pt x="234" y="368"/>
                  </a:cubicBezTo>
                  <a:cubicBezTo>
                    <a:pt x="467" y="368"/>
                    <a:pt x="467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1628676" y="1204182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1641677" y="1227158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1628676" y="1036312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1638681" y="105728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1651682" y="103032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1451820" y="1101255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1457811" y="1073277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1471800" y="1092268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1544741" y="1374059"/>
              <a:ext cx="15039" cy="10006"/>
            </a:xfrm>
            <a:custGeom>
              <a:avLst/>
              <a:gdLst/>
              <a:ahLst/>
              <a:cxnLst/>
              <a:rect l="l" t="t" r="r" b="b"/>
              <a:pathLst>
                <a:path w="502" h="334" extrusionOk="0">
                  <a:moveTo>
                    <a:pt x="234" y="0"/>
                  </a:moveTo>
                  <a:cubicBezTo>
                    <a:pt x="1" y="0"/>
                    <a:pt x="1" y="334"/>
                    <a:pt x="234" y="334"/>
                  </a:cubicBezTo>
                  <a:lnTo>
                    <a:pt x="268" y="334"/>
                  </a:lnTo>
                  <a:cubicBezTo>
                    <a:pt x="501" y="334"/>
                    <a:pt x="501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1555735" y="1346081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1571731" y="1371063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1354914" y="120517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0" y="1"/>
                    <a:pt x="0" y="368"/>
                    <a:pt x="234" y="368"/>
                  </a:cubicBezTo>
                  <a:cubicBezTo>
                    <a:pt x="467" y="368"/>
                    <a:pt x="467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1367885" y="1184201"/>
              <a:ext cx="14020" cy="10006"/>
            </a:xfrm>
            <a:custGeom>
              <a:avLst/>
              <a:gdLst/>
              <a:ahLst/>
              <a:cxnLst/>
              <a:rect l="l" t="t" r="r" b="b"/>
              <a:pathLst>
                <a:path w="468" h="334" extrusionOk="0">
                  <a:moveTo>
                    <a:pt x="234" y="0"/>
                  </a:moveTo>
                  <a:cubicBezTo>
                    <a:pt x="1" y="0"/>
                    <a:pt x="1" y="334"/>
                    <a:pt x="234" y="334"/>
                  </a:cubicBezTo>
                  <a:cubicBezTo>
                    <a:pt x="468" y="334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1375883" y="120517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3"/>
          <p:cNvGrpSpPr/>
          <p:nvPr/>
        </p:nvGrpSpPr>
        <p:grpSpPr>
          <a:xfrm rot="-5400000">
            <a:off x="7709956" y="4669021"/>
            <a:ext cx="312963" cy="847725"/>
            <a:chOff x="7607455" y="4238363"/>
            <a:chExt cx="438017" cy="1186459"/>
          </a:xfrm>
        </p:grpSpPr>
        <p:sp>
          <p:nvSpPr>
            <p:cNvPr id="484" name="Google Shape;484;p3"/>
            <p:cNvSpPr/>
            <p:nvPr/>
          </p:nvSpPr>
          <p:spPr>
            <a:xfrm>
              <a:off x="7911202" y="4620055"/>
              <a:ext cx="134270" cy="198019"/>
            </a:xfrm>
            <a:custGeom>
              <a:avLst/>
              <a:gdLst/>
              <a:ahLst/>
              <a:cxnLst/>
              <a:rect l="l" t="t" r="r" b="b"/>
              <a:pathLst>
                <a:path w="4482" h="6610" extrusionOk="0">
                  <a:moveTo>
                    <a:pt x="3267" y="1"/>
                  </a:moveTo>
                  <a:cubicBezTo>
                    <a:pt x="2782" y="1"/>
                    <a:pt x="2218" y="255"/>
                    <a:pt x="1735" y="739"/>
                  </a:cubicBezTo>
                  <a:cubicBezTo>
                    <a:pt x="734" y="1739"/>
                    <a:pt x="501" y="3374"/>
                    <a:pt x="334" y="4642"/>
                  </a:cubicBezTo>
                  <a:cubicBezTo>
                    <a:pt x="234" y="5242"/>
                    <a:pt x="267" y="6142"/>
                    <a:pt x="34" y="6609"/>
                  </a:cubicBezTo>
                  <a:lnTo>
                    <a:pt x="34" y="6609"/>
                  </a:lnTo>
                  <a:cubicBezTo>
                    <a:pt x="2551" y="6553"/>
                    <a:pt x="4304" y="3997"/>
                    <a:pt x="4404" y="1606"/>
                  </a:cubicBezTo>
                  <a:cubicBezTo>
                    <a:pt x="4482" y="511"/>
                    <a:pt x="3953" y="1"/>
                    <a:pt x="3267" y="1"/>
                  </a:cubicBezTo>
                  <a:close/>
                  <a:moveTo>
                    <a:pt x="34" y="6609"/>
                  </a:moveTo>
                  <a:lnTo>
                    <a:pt x="34" y="6609"/>
                  </a:lnTo>
                  <a:cubicBezTo>
                    <a:pt x="23" y="6609"/>
                    <a:pt x="12" y="6609"/>
                    <a:pt x="1" y="6610"/>
                  </a:cubicBezTo>
                  <a:lnTo>
                    <a:pt x="34" y="6610"/>
                  </a:lnTo>
                  <a:cubicBezTo>
                    <a:pt x="34" y="6609"/>
                    <a:pt x="34" y="6609"/>
                    <a:pt x="34" y="66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7607455" y="4894537"/>
              <a:ext cx="220847" cy="138703"/>
            </a:xfrm>
            <a:custGeom>
              <a:avLst/>
              <a:gdLst/>
              <a:ahLst/>
              <a:cxnLst/>
              <a:rect l="l" t="t" r="r" b="b"/>
              <a:pathLst>
                <a:path w="7372" h="4630" extrusionOk="0">
                  <a:moveTo>
                    <a:pt x="2707" y="0"/>
                  </a:moveTo>
                  <a:cubicBezTo>
                    <a:pt x="2193" y="0"/>
                    <a:pt x="1713" y="194"/>
                    <a:pt x="1334" y="682"/>
                  </a:cubicBezTo>
                  <a:cubicBezTo>
                    <a:pt x="0" y="2417"/>
                    <a:pt x="2435" y="3918"/>
                    <a:pt x="3836" y="4218"/>
                  </a:cubicBezTo>
                  <a:cubicBezTo>
                    <a:pt x="4807" y="4424"/>
                    <a:pt x="5882" y="4630"/>
                    <a:pt x="6923" y="4630"/>
                  </a:cubicBezTo>
                  <a:cubicBezTo>
                    <a:pt x="7062" y="4630"/>
                    <a:pt x="7201" y="4626"/>
                    <a:pt x="7339" y="4618"/>
                  </a:cubicBezTo>
                  <a:lnTo>
                    <a:pt x="7372" y="4518"/>
                  </a:lnTo>
                  <a:cubicBezTo>
                    <a:pt x="7038" y="3651"/>
                    <a:pt x="6571" y="2584"/>
                    <a:pt x="6004" y="1883"/>
                  </a:cubicBezTo>
                  <a:cubicBezTo>
                    <a:pt x="5303" y="1065"/>
                    <a:pt x="3913" y="0"/>
                    <a:pt x="2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7905211" y="4892829"/>
              <a:ext cx="118362" cy="243015"/>
            </a:xfrm>
            <a:custGeom>
              <a:avLst/>
              <a:gdLst/>
              <a:ahLst/>
              <a:cxnLst/>
              <a:rect l="l" t="t" r="r" b="b"/>
              <a:pathLst>
                <a:path w="3951" h="8112" extrusionOk="0">
                  <a:moveTo>
                    <a:pt x="2540" y="0"/>
                  </a:moveTo>
                  <a:cubicBezTo>
                    <a:pt x="2197" y="0"/>
                    <a:pt x="1809" y="179"/>
                    <a:pt x="1401" y="606"/>
                  </a:cubicBezTo>
                  <a:cubicBezTo>
                    <a:pt x="301" y="1707"/>
                    <a:pt x="134" y="3475"/>
                    <a:pt x="67" y="4976"/>
                  </a:cubicBezTo>
                  <a:cubicBezTo>
                    <a:pt x="0" y="6043"/>
                    <a:pt x="134" y="7077"/>
                    <a:pt x="134" y="8111"/>
                  </a:cubicBezTo>
                  <a:cubicBezTo>
                    <a:pt x="2469" y="8111"/>
                    <a:pt x="3903" y="4042"/>
                    <a:pt x="3903" y="2174"/>
                  </a:cubicBezTo>
                  <a:cubicBezTo>
                    <a:pt x="3951" y="1062"/>
                    <a:pt x="3377" y="0"/>
                    <a:pt x="2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7664130" y="4671009"/>
              <a:ext cx="171177" cy="210032"/>
            </a:xfrm>
            <a:custGeom>
              <a:avLst/>
              <a:gdLst/>
              <a:ahLst/>
              <a:cxnLst/>
              <a:rect l="l" t="t" r="r" b="b"/>
              <a:pathLst>
                <a:path w="5714" h="7011" extrusionOk="0">
                  <a:moveTo>
                    <a:pt x="1775" y="1"/>
                  </a:moveTo>
                  <a:cubicBezTo>
                    <a:pt x="329" y="1"/>
                    <a:pt x="1" y="1969"/>
                    <a:pt x="543" y="3174"/>
                  </a:cubicBezTo>
                  <a:cubicBezTo>
                    <a:pt x="1177" y="4742"/>
                    <a:pt x="2411" y="5442"/>
                    <a:pt x="3879" y="6143"/>
                  </a:cubicBezTo>
                  <a:cubicBezTo>
                    <a:pt x="4379" y="6443"/>
                    <a:pt x="5046" y="6843"/>
                    <a:pt x="5613" y="7010"/>
                  </a:cubicBezTo>
                  <a:lnTo>
                    <a:pt x="5547" y="6910"/>
                  </a:lnTo>
                  <a:cubicBezTo>
                    <a:pt x="5713" y="6076"/>
                    <a:pt x="5246" y="5042"/>
                    <a:pt x="5080" y="4208"/>
                  </a:cubicBezTo>
                  <a:cubicBezTo>
                    <a:pt x="4746" y="2640"/>
                    <a:pt x="4079" y="539"/>
                    <a:pt x="2278" y="72"/>
                  </a:cubicBezTo>
                  <a:cubicBezTo>
                    <a:pt x="2097" y="23"/>
                    <a:pt x="1930" y="1"/>
                    <a:pt x="1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7844252" y="4313910"/>
              <a:ext cx="142777" cy="314314"/>
            </a:xfrm>
            <a:custGeom>
              <a:avLst/>
              <a:gdLst/>
              <a:ahLst/>
              <a:cxnLst/>
              <a:rect l="l" t="t" r="r" b="b"/>
              <a:pathLst>
                <a:path w="4766" h="10492" extrusionOk="0">
                  <a:moveTo>
                    <a:pt x="2352" y="1"/>
                  </a:moveTo>
                  <a:cubicBezTo>
                    <a:pt x="2102" y="1"/>
                    <a:pt x="1830" y="67"/>
                    <a:pt x="1535" y="218"/>
                  </a:cubicBezTo>
                  <a:cubicBezTo>
                    <a:pt x="1" y="1052"/>
                    <a:pt x="534" y="3954"/>
                    <a:pt x="768" y="5255"/>
                  </a:cubicBezTo>
                  <a:cubicBezTo>
                    <a:pt x="930" y="6323"/>
                    <a:pt x="1814" y="9433"/>
                    <a:pt x="921" y="10409"/>
                  </a:cubicBezTo>
                  <a:lnTo>
                    <a:pt x="921" y="10409"/>
                  </a:lnTo>
                  <a:cubicBezTo>
                    <a:pt x="3487" y="8976"/>
                    <a:pt x="4766" y="6065"/>
                    <a:pt x="4504" y="3153"/>
                  </a:cubicBezTo>
                  <a:cubicBezTo>
                    <a:pt x="4391" y="1970"/>
                    <a:pt x="3707" y="1"/>
                    <a:pt x="2352" y="1"/>
                  </a:cubicBezTo>
                  <a:close/>
                  <a:moveTo>
                    <a:pt x="921" y="10409"/>
                  </a:moveTo>
                  <a:cubicBezTo>
                    <a:pt x="871" y="10437"/>
                    <a:pt x="819" y="10465"/>
                    <a:pt x="768" y="10492"/>
                  </a:cubicBezTo>
                  <a:lnTo>
                    <a:pt x="835" y="10492"/>
                  </a:lnTo>
                  <a:cubicBezTo>
                    <a:pt x="865" y="10466"/>
                    <a:pt x="894" y="10438"/>
                    <a:pt x="921" y="104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7689173" y="4238363"/>
              <a:ext cx="152124" cy="256975"/>
            </a:xfrm>
            <a:custGeom>
              <a:avLst/>
              <a:gdLst/>
              <a:ahLst/>
              <a:cxnLst/>
              <a:rect l="l" t="t" r="r" b="b"/>
              <a:pathLst>
                <a:path w="5078" h="8578" extrusionOk="0">
                  <a:moveTo>
                    <a:pt x="2093" y="1"/>
                  </a:moveTo>
                  <a:cubicBezTo>
                    <a:pt x="743" y="1"/>
                    <a:pt x="1" y="2105"/>
                    <a:pt x="241" y="3440"/>
                  </a:cubicBezTo>
                  <a:cubicBezTo>
                    <a:pt x="508" y="5075"/>
                    <a:pt x="1909" y="7143"/>
                    <a:pt x="3210" y="8110"/>
                  </a:cubicBezTo>
                  <a:cubicBezTo>
                    <a:pt x="3443" y="8277"/>
                    <a:pt x="3710" y="8410"/>
                    <a:pt x="3943" y="8577"/>
                  </a:cubicBezTo>
                  <a:cubicBezTo>
                    <a:pt x="4611" y="6609"/>
                    <a:pt x="5078" y="1772"/>
                    <a:pt x="3210" y="438"/>
                  </a:cubicBezTo>
                  <a:cubicBezTo>
                    <a:pt x="2804" y="132"/>
                    <a:pt x="2429" y="1"/>
                    <a:pt x="2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7764720" y="4348509"/>
              <a:ext cx="112550" cy="1076313"/>
            </a:xfrm>
            <a:custGeom>
              <a:avLst/>
              <a:gdLst/>
              <a:ahLst/>
              <a:cxnLst/>
              <a:rect l="l" t="t" r="r" b="b"/>
              <a:pathLst>
                <a:path w="3757" h="35928" extrusionOk="0">
                  <a:moveTo>
                    <a:pt x="386" y="1"/>
                  </a:moveTo>
                  <a:cubicBezTo>
                    <a:pt x="209" y="1"/>
                    <a:pt x="0" y="157"/>
                    <a:pt x="20" y="397"/>
                  </a:cubicBezTo>
                  <a:cubicBezTo>
                    <a:pt x="321" y="2599"/>
                    <a:pt x="1021" y="4767"/>
                    <a:pt x="1588" y="6935"/>
                  </a:cubicBezTo>
                  <a:cubicBezTo>
                    <a:pt x="2189" y="9203"/>
                    <a:pt x="2556" y="11438"/>
                    <a:pt x="2756" y="13773"/>
                  </a:cubicBezTo>
                  <a:cubicBezTo>
                    <a:pt x="3189" y="18377"/>
                    <a:pt x="3189" y="23013"/>
                    <a:pt x="2956" y="27616"/>
                  </a:cubicBezTo>
                  <a:cubicBezTo>
                    <a:pt x="2789" y="30285"/>
                    <a:pt x="2722" y="32920"/>
                    <a:pt x="2122" y="35555"/>
                  </a:cubicBezTo>
                  <a:cubicBezTo>
                    <a:pt x="2061" y="35779"/>
                    <a:pt x="2259" y="35928"/>
                    <a:pt x="2447" y="35928"/>
                  </a:cubicBezTo>
                  <a:cubicBezTo>
                    <a:pt x="2567" y="35928"/>
                    <a:pt x="2683" y="35866"/>
                    <a:pt x="2722" y="35722"/>
                  </a:cubicBezTo>
                  <a:cubicBezTo>
                    <a:pt x="3256" y="33454"/>
                    <a:pt x="3390" y="31119"/>
                    <a:pt x="3523" y="28817"/>
                  </a:cubicBezTo>
                  <a:cubicBezTo>
                    <a:pt x="3623" y="26449"/>
                    <a:pt x="3756" y="24081"/>
                    <a:pt x="3756" y="21712"/>
                  </a:cubicBezTo>
                  <a:cubicBezTo>
                    <a:pt x="3756" y="19344"/>
                    <a:pt x="3656" y="17009"/>
                    <a:pt x="3456" y="14641"/>
                  </a:cubicBezTo>
                  <a:cubicBezTo>
                    <a:pt x="3289" y="12339"/>
                    <a:pt x="3023" y="10071"/>
                    <a:pt x="2456" y="7802"/>
                  </a:cubicBezTo>
                  <a:cubicBezTo>
                    <a:pt x="1822" y="5267"/>
                    <a:pt x="988" y="2799"/>
                    <a:pt x="621" y="230"/>
                  </a:cubicBezTo>
                  <a:cubicBezTo>
                    <a:pt x="608" y="70"/>
                    <a:pt x="503" y="1"/>
                    <a:pt x="386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7852399" y="4935066"/>
              <a:ext cx="148979" cy="280073"/>
            </a:xfrm>
            <a:custGeom>
              <a:avLst/>
              <a:gdLst/>
              <a:ahLst/>
              <a:cxnLst/>
              <a:rect l="l" t="t" r="r" b="b"/>
              <a:pathLst>
                <a:path w="4973" h="9349" extrusionOk="0">
                  <a:moveTo>
                    <a:pt x="4591" y="0"/>
                  </a:moveTo>
                  <a:cubicBezTo>
                    <a:pt x="4471" y="0"/>
                    <a:pt x="4359" y="70"/>
                    <a:pt x="4332" y="230"/>
                  </a:cubicBezTo>
                  <a:cubicBezTo>
                    <a:pt x="3698" y="3399"/>
                    <a:pt x="1964" y="6234"/>
                    <a:pt x="162" y="8903"/>
                  </a:cubicBezTo>
                  <a:cubicBezTo>
                    <a:pt x="1" y="9134"/>
                    <a:pt x="206" y="9348"/>
                    <a:pt x="426" y="9348"/>
                  </a:cubicBezTo>
                  <a:cubicBezTo>
                    <a:pt x="524" y="9348"/>
                    <a:pt x="624" y="9306"/>
                    <a:pt x="696" y="9203"/>
                  </a:cubicBezTo>
                  <a:cubicBezTo>
                    <a:pt x="2531" y="6534"/>
                    <a:pt x="4299" y="3632"/>
                    <a:pt x="4932" y="397"/>
                  </a:cubicBezTo>
                  <a:cubicBezTo>
                    <a:pt x="4972" y="156"/>
                    <a:pt x="4772" y="0"/>
                    <a:pt x="459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7738300" y="4739937"/>
              <a:ext cx="140081" cy="186096"/>
            </a:xfrm>
            <a:custGeom>
              <a:avLst/>
              <a:gdLst/>
              <a:ahLst/>
              <a:cxnLst/>
              <a:rect l="l" t="t" r="r" b="b"/>
              <a:pathLst>
                <a:path w="4676" h="6212" extrusionOk="0">
                  <a:moveTo>
                    <a:pt x="393" y="0"/>
                  </a:moveTo>
                  <a:cubicBezTo>
                    <a:pt x="195" y="0"/>
                    <a:pt x="0" y="149"/>
                    <a:pt x="102" y="373"/>
                  </a:cubicBezTo>
                  <a:cubicBezTo>
                    <a:pt x="902" y="2541"/>
                    <a:pt x="2470" y="4442"/>
                    <a:pt x="4005" y="6110"/>
                  </a:cubicBezTo>
                  <a:cubicBezTo>
                    <a:pt x="4076" y="6182"/>
                    <a:pt x="4155" y="6211"/>
                    <a:pt x="4231" y="6211"/>
                  </a:cubicBezTo>
                  <a:cubicBezTo>
                    <a:pt x="4472" y="6211"/>
                    <a:pt x="4675" y="5905"/>
                    <a:pt x="4472" y="5676"/>
                  </a:cubicBezTo>
                  <a:cubicBezTo>
                    <a:pt x="3704" y="4843"/>
                    <a:pt x="2971" y="3975"/>
                    <a:pt x="2337" y="3075"/>
                  </a:cubicBezTo>
                  <a:cubicBezTo>
                    <a:pt x="1703" y="2174"/>
                    <a:pt x="1103" y="1240"/>
                    <a:pt x="702" y="206"/>
                  </a:cubicBezTo>
                  <a:cubicBezTo>
                    <a:pt x="650" y="62"/>
                    <a:pt x="521" y="0"/>
                    <a:pt x="393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7832240" y="4369508"/>
              <a:ext cx="111981" cy="285195"/>
            </a:xfrm>
            <a:custGeom>
              <a:avLst/>
              <a:gdLst/>
              <a:ahLst/>
              <a:cxnLst/>
              <a:rect l="l" t="t" r="r" b="b"/>
              <a:pathLst>
                <a:path w="3738" h="9520" extrusionOk="0">
                  <a:moveTo>
                    <a:pt x="2944" y="0"/>
                  </a:moveTo>
                  <a:cubicBezTo>
                    <a:pt x="2763" y="0"/>
                    <a:pt x="2563" y="156"/>
                    <a:pt x="2603" y="396"/>
                  </a:cubicBezTo>
                  <a:cubicBezTo>
                    <a:pt x="3104" y="3265"/>
                    <a:pt x="2603" y="7001"/>
                    <a:pt x="235" y="9003"/>
                  </a:cubicBezTo>
                  <a:cubicBezTo>
                    <a:pt x="1" y="9211"/>
                    <a:pt x="213" y="9520"/>
                    <a:pt x="460" y="9520"/>
                  </a:cubicBezTo>
                  <a:cubicBezTo>
                    <a:pt x="530" y="9520"/>
                    <a:pt x="602" y="9495"/>
                    <a:pt x="669" y="9436"/>
                  </a:cubicBezTo>
                  <a:cubicBezTo>
                    <a:pt x="3237" y="7301"/>
                    <a:pt x="3737" y="3332"/>
                    <a:pt x="3204" y="230"/>
                  </a:cubicBezTo>
                  <a:cubicBezTo>
                    <a:pt x="3177" y="70"/>
                    <a:pt x="3065" y="0"/>
                    <a:pt x="294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7858570" y="4654144"/>
              <a:ext cx="160093" cy="196761"/>
            </a:xfrm>
            <a:custGeom>
              <a:avLst/>
              <a:gdLst/>
              <a:ahLst/>
              <a:cxnLst/>
              <a:rect l="l" t="t" r="r" b="b"/>
              <a:pathLst>
                <a:path w="5344" h="6568" extrusionOk="0">
                  <a:moveTo>
                    <a:pt x="5035" y="1"/>
                  </a:moveTo>
                  <a:cubicBezTo>
                    <a:pt x="4877" y="1"/>
                    <a:pt x="4710" y="101"/>
                    <a:pt x="4693" y="301"/>
                  </a:cubicBezTo>
                  <a:cubicBezTo>
                    <a:pt x="4460" y="2770"/>
                    <a:pt x="2558" y="5005"/>
                    <a:pt x="323" y="5939"/>
                  </a:cubicBezTo>
                  <a:cubicBezTo>
                    <a:pt x="0" y="6085"/>
                    <a:pt x="91" y="6568"/>
                    <a:pt x="367" y="6568"/>
                  </a:cubicBezTo>
                  <a:cubicBezTo>
                    <a:pt x="405" y="6568"/>
                    <a:pt x="446" y="6559"/>
                    <a:pt x="490" y="6539"/>
                  </a:cubicBezTo>
                  <a:cubicBezTo>
                    <a:pt x="3025" y="5505"/>
                    <a:pt x="5060" y="3070"/>
                    <a:pt x="5327" y="301"/>
                  </a:cubicBezTo>
                  <a:cubicBezTo>
                    <a:pt x="5344" y="101"/>
                    <a:pt x="5193" y="1"/>
                    <a:pt x="50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7692198" y="4929614"/>
              <a:ext cx="181752" cy="123245"/>
            </a:xfrm>
            <a:custGeom>
              <a:avLst/>
              <a:gdLst/>
              <a:ahLst/>
              <a:cxnLst/>
              <a:rect l="l" t="t" r="r" b="b"/>
              <a:pathLst>
                <a:path w="6067" h="4114" extrusionOk="0">
                  <a:moveTo>
                    <a:pt x="428" y="1"/>
                  </a:moveTo>
                  <a:cubicBezTo>
                    <a:pt x="216" y="1"/>
                    <a:pt x="1" y="223"/>
                    <a:pt x="140" y="479"/>
                  </a:cubicBezTo>
                  <a:cubicBezTo>
                    <a:pt x="707" y="1379"/>
                    <a:pt x="1541" y="2113"/>
                    <a:pt x="2408" y="2747"/>
                  </a:cubicBezTo>
                  <a:cubicBezTo>
                    <a:pt x="3309" y="3414"/>
                    <a:pt x="4476" y="3581"/>
                    <a:pt x="5444" y="4081"/>
                  </a:cubicBezTo>
                  <a:cubicBezTo>
                    <a:pt x="5492" y="4103"/>
                    <a:pt x="5540" y="4113"/>
                    <a:pt x="5585" y="4113"/>
                  </a:cubicBezTo>
                  <a:cubicBezTo>
                    <a:pt x="5879" y="4113"/>
                    <a:pt x="6067" y="3692"/>
                    <a:pt x="5777" y="3547"/>
                  </a:cubicBezTo>
                  <a:cubicBezTo>
                    <a:pt x="4843" y="3047"/>
                    <a:pt x="3742" y="2880"/>
                    <a:pt x="2875" y="2313"/>
                  </a:cubicBezTo>
                  <a:cubicBezTo>
                    <a:pt x="2041" y="1746"/>
                    <a:pt x="1207" y="1012"/>
                    <a:pt x="674" y="145"/>
                  </a:cubicBezTo>
                  <a:cubicBezTo>
                    <a:pt x="613" y="43"/>
                    <a:pt x="521" y="1"/>
                    <a:pt x="42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7935196" y="4960918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7928186" y="4990903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701" y="501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7956165" y="4688144"/>
              <a:ext cx="21030" cy="15997"/>
            </a:xfrm>
            <a:custGeom>
              <a:avLst/>
              <a:gdLst/>
              <a:ahLst/>
              <a:cxnLst/>
              <a:rect l="l" t="t" r="r" b="b"/>
              <a:pathLst>
                <a:path w="702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7949185" y="4714115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7719368" y="4704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7706367" y="4734095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7689383" y="470710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7907218" y="4335418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67" y="0"/>
                  </a:moveTo>
                  <a:cubicBezTo>
                    <a:pt x="0" y="0"/>
                    <a:pt x="0" y="534"/>
                    <a:pt x="367" y="534"/>
                  </a:cubicBezTo>
                  <a:cubicBezTo>
                    <a:pt x="701" y="534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7883223" y="434940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7755314" y="4299442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8" y="0"/>
                  </a:moveTo>
                  <a:cubicBezTo>
                    <a:pt x="1" y="0"/>
                    <a:pt x="1" y="501"/>
                    <a:pt x="368" y="501"/>
                  </a:cubicBezTo>
                  <a:cubicBezTo>
                    <a:pt x="701" y="501"/>
                    <a:pt x="701" y="0"/>
                    <a:pt x="3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7738330" y="432840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7722363" y="4299442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3"/>
          <p:cNvGrpSpPr/>
          <p:nvPr/>
        </p:nvGrpSpPr>
        <p:grpSpPr>
          <a:xfrm>
            <a:off x="8150120" y="4315687"/>
            <a:ext cx="897486" cy="983034"/>
            <a:chOff x="2318158" y="4088320"/>
            <a:chExt cx="1256104" cy="1375835"/>
          </a:xfrm>
        </p:grpSpPr>
        <p:sp>
          <p:nvSpPr>
            <p:cNvPr id="509" name="Google Shape;509;p3"/>
            <p:cNvSpPr/>
            <p:nvPr/>
          </p:nvSpPr>
          <p:spPr>
            <a:xfrm>
              <a:off x="2820748" y="4145416"/>
              <a:ext cx="387171" cy="1065798"/>
            </a:xfrm>
            <a:custGeom>
              <a:avLst/>
              <a:gdLst/>
              <a:ahLst/>
              <a:cxnLst/>
              <a:rect l="l" t="t" r="r" b="b"/>
              <a:pathLst>
                <a:path w="12924" h="35577" extrusionOk="0">
                  <a:moveTo>
                    <a:pt x="489" y="0"/>
                  </a:moveTo>
                  <a:cubicBezTo>
                    <a:pt x="233" y="0"/>
                    <a:pt x="1" y="309"/>
                    <a:pt x="235" y="517"/>
                  </a:cubicBezTo>
                  <a:cubicBezTo>
                    <a:pt x="3537" y="3386"/>
                    <a:pt x="6506" y="6622"/>
                    <a:pt x="7940" y="10858"/>
                  </a:cubicBezTo>
                  <a:cubicBezTo>
                    <a:pt x="8741" y="13193"/>
                    <a:pt x="9007" y="15628"/>
                    <a:pt x="9241" y="18097"/>
                  </a:cubicBezTo>
                  <a:cubicBezTo>
                    <a:pt x="9474" y="20832"/>
                    <a:pt x="9575" y="23567"/>
                    <a:pt x="9908" y="26303"/>
                  </a:cubicBezTo>
                  <a:cubicBezTo>
                    <a:pt x="10275" y="29472"/>
                    <a:pt x="10976" y="32507"/>
                    <a:pt x="12243" y="35409"/>
                  </a:cubicBezTo>
                  <a:cubicBezTo>
                    <a:pt x="12297" y="35527"/>
                    <a:pt x="12392" y="35576"/>
                    <a:pt x="12490" y="35576"/>
                  </a:cubicBezTo>
                  <a:cubicBezTo>
                    <a:pt x="12699" y="35576"/>
                    <a:pt x="12923" y="35358"/>
                    <a:pt x="12810" y="35109"/>
                  </a:cubicBezTo>
                  <a:cubicBezTo>
                    <a:pt x="10442" y="29705"/>
                    <a:pt x="10342" y="23868"/>
                    <a:pt x="9841" y="18097"/>
                  </a:cubicBezTo>
                  <a:cubicBezTo>
                    <a:pt x="9641" y="15662"/>
                    <a:pt x="9374" y="13260"/>
                    <a:pt x="8641" y="10958"/>
                  </a:cubicBezTo>
                  <a:cubicBezTo>
                    <a:pt x="8007" y="8990"/>
                    <a:pt x="7073" y="7189"/>
                    <a:pt x="5872" y="5521"/>
                  </a:cubicBezTo>
                  <a:cubicBezTo>
                    <a:pt x="4404" y="3486"/>
                    <a:pt x="2570" y="1718"/>
                    <a:pt x="702" y="84"/>
                  </a:cubicBezTo>
                  <a:cubicBezTo>
                    <a:pt x="635" y="25"/>
                    <a:pt x="561" y="0"/>
                    <a:pt x="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3064285" y="4374694"/>
              <a:ext cx="65277" cy="105990"/>
            </a:xfrm>
            <a:custGeom>
              <a:avLst/>
              <a:gdLst/>
              <a:ahLst/>
              <a:cxnLst/>
              <a:rect l="l" t="t" r="r" b="b"/>
              <a:pathLst>
                <a:path w="2179" h="3538" extrusionOk="0">
                  <a:moveTo>
                    <a:pt x="1288" y="0"/>
                  </a:moveTo>
                  <a:cubicBezTo>
                    <a:pt x="15" y="0"/>
                    <a:pt x="176" y="2216"/>
                    <a:pt x="77" y="3037"/>
                  </a:cubicBezTo>
                  <a:cubicBezTo>
                    <a:pt x="44" y="3104"/>
                    <a:pt x="77" y="3137"/>
                    <a:pt x="77" y="3171"/>
                  </a:cubicBezTo>
                  <a:cubicBezTo>
                    <a:pt x="0" y="3324"/>
                    <a:pt x="159" y="3537"/>
                    <a:pt x="343" y="3537"/>
                  </a:cubicBezTo>
                  <a:cubicBezTo>
                    <a:pt x="398" y="3537"/>
                    <a:pt x="456" y="3518"/>
                    <a:pt x="511" y="3471"/>
                  </a:cubicBezTo>
                  <a:cubicBezTo>
                    <a:pt x="1244" y="2837"/>
                    <a:pt x="1845" y="2370"/>
                    <a:pt x="2078" y="1403"/>
                  </a:cubicBezTo>
                  <a:cubicBezTo>
                    <a:pt x="2178" y="836"/>
                    <a:pt x="2078" y="2"/>
                    <a:pt x="1344" y="2"/>
                  </a:cubicBezTo>
                  <a:cubicBezTo>
                    <a:pt x="1325" y="1"/>
                    <a:pt x="1306" y="0"/>
                    <a:pt x="1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2938682" y="4379847"/>
              <a:ext cx="102934" cy="55781"/>
            </a:xfrm>
            <a:custGeom>
              <a:avLst/>
              <a:gdLst/>
              <a:ahLst/>
              <a:cxnLst/>
              <a:rect l="l" t="t" r="r" b="b"/>
              <a:pathLst>
                <a:path w="3436" h="1862" extrusionOk="0">
                  <a:moveTo>
                    <a:pt x="1421" y="1"/>
                  </a:moveTo>
                  <a:cubicBezTo>
                    <a:pt x="946" y="1"/>
                    <a:pt x="519" y="153"/>
                    <a:pt x="300" y="564"/>
                  </a:cubicBezTo>
                  <a:cubicBezTo>
                    <a:pt x="0" y="1097"/>
                    <a:pt x="601" y="1598"/>
                    <a:pt x="1034" y="1765"/>
                  </a:cubicBezTo>
                  <a:cubicBezTo>
                    <a:pt x="1230" y="1833"/>
                    <a:pt x="1427" y="1862"/>
                    <a:pt x="1624" y="1862"/>
                  </a:cubicBezTo>
                  <a:cubicBezTo>
                    <a:pt x="2201" y="1862"/>
                    <a:pt x="2772" y="1613"/>
                    <a:pt x="3269" y="1364"/>
                  </a:cubicBezTo>
                  <a:cubicBezTo>
                    <a:pt x="3436" y="1264"/>
                    <a:pt x="3436" y="1131"/>
                    <a:pt x="3369" y="997"/>
                  </a:cubicBezTo>
                  <a:cubicBezTo>
                    <a:pt x="3436" y="897"/>
                    <a:pt x="3436" y="731"/>
                    <a:pt x="3303" y="630"/>
                  </a:cubicBezTo>
                  <a:cubicBezTo>
                    <a:pt x="2889" y="316"/>
                    <a:pt x="2105" y="1"/>
                    <a:pt x="1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2984634" y="4243550"/>
              <a:ext cx="61982" cy="103204"/>
            </a:xfrm>
            <a:custGeom>
              <a:avLst/>
              <a:gdLst/>
              <a:ahLst/>
              <a:cxnLst/>
              <a:rect l="l" t="t" r="r" b="b"/>
              <a:pathLst>
                <a:path w="2069" h="3445" extrusionOk="0">
                  <a:moveTo>
                    <a:pt x="1049" y="0"/>
                  </a:moveTo>
                  <a:cubicBezTo>
                    <a:pt x="500" y="0"/>
                    <a:pt x="261" y="641"/>
                    <a:pt x="167" y="1078"/>
                  </a:cubicBezTo>
                  <a:cubicBezTo>
                    <a:pt x="1" y="1878"/>
                    <a:pt x="134" y="2479"/>
                    <a:pt x="468" y="3179"/>
                  </a:cubicBezTo>
                  <a:cubicBezTo>
                    <a:pt x="534" y="3279"/>
                    <a:pt x="601" y="3312"/>
                    <a:pt x="701" y="3312"/>
                  </a:cubicBezTo>
                  <a:cubicBezTo>
                    <a:pt x="740" y="3390"/>
                    <a:pt x="812" y="3445"/>
                    <a:pt x="892" y="3445"/>
                  </a:cubicBezTo>
                  <a:cubicBezTo>
                    <a:pt x="950" y="3445"/>
                    <a:pt x="1012" y="3416"/>
                    <a:pt x="1068" y="3346"/>
                  </a:cubicBezTo>
                  <a:cubicBezTo>
                    <a:pt x="1535" y="2779"/>
                    <a:pt x="2069" y="2045"/>
                    <a:pt x="2002" y="1278"/>
                  </a:cubicBezTo>
                  <a:cubicBezTo>
                    <a:pt x="1969" y="777"/>
                    <a:pt x="1735" y="110"/>
                    <a:pt x="1168" y="10"/>
                  </a:cubicBezTo>
                  <a:cubicBezTo>
                    <a:pt x="1127" y="4"/>
                    <a:pt x="1087" y="0"/>
                    <a:pt x="1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2864723" y="4267424"/>
              <a:ext cx="95984" cy="57548"/>
            </a:xfrm>
            <a:custGeom>
              <a:avLst/>
              <a:gdLst/>
              <a:ahLst/>
              <a:cxnLst/>
              <a:rect l="l" t="t" r="r" b="b"/>
              <a:pathLst>
                <a:path w="3204" h="1921" extrusionOk="0">
                  <a:moveTo>
                    <a:pt x="2084" y="0"/>
                  </a:moveTo>
                  <a:cubicBezTo>
                    <a:pt x="1874" y="0"/>
                    <a:pt x="1664" y="21"/>
                    <a:pt x="1468" y="47"/>
                  </a:cubicBezTo>
                  <a:cubicBezTo>
                    <a:pt x="935" y="114"/>
                    <a:pt x="368" y="314"/>
                    <a:pt x="201" y="881"/>
                  </a:cubicBezTo>
                  <a:cubicBezTo>
                    <a:pt x="1" y="1481"/>
                    <a:pt x="735" y="1848"/>
                    <a:pt x="1235" y="1915"/>
                  </a:cubicBezTo>
                  <a:cubicBezTo>
                    <a:pt x="1273" y="1919"/>
                    <a:pt x="1311" y="1920"/>
                    <a:pt x="1349" y="1920"/>
                  </a:cubicBezTo>
                  <a:cubicBezTo>
                    <a:pt x="2011" y="1920"/>
                    <a:pt x="2661" y="1389"/>
                    <a:pt x="3103" y="948"/>
                  </a:cubicBezTo>
                  <a:cubicBezTo>
                    <a:pt x="3203" y="814"/>
                    <a:pt x="3170" y="681"/>
                    <a:pt x="3103" y="581"/>
                  </a:cubicBezTo>
                  <a:cubicBezTo>
                    <a:pt x="3170" y="481"/>
                    <a:pt x="3170" y="314"/>
                    <a:pt x="3003" y="214"/>
                  </a:cubicBezTo>
                  <a:cubicBezTo>
                    <a:pt x="2739" y="51"/>
                    <a:pt x="2412" y="0"/>
                    <a:pt x="2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2886830" y="4133733"/>
              <a:ext cx="43888" cy="88135"/>
            </a:xfrm>
            <a:custGeom>
              <a:avLst/>
              <a:gdLst/>
              <a:ahLst/>
              <a:cxnLst/>
              <a:rect l="l" t="t" r="r" b="b"/>
              <a:pathLst>
                <a:path w="1465" h="2942" extrusionOk="0">
                  <a:moveTo>
                    <a:pt x="669" y="1"/>
                  </a:moveTo>
                  <a:cubicBezTo>
                    <a:pt x="206" y="1"/>
                    <a:pt x="0" y="724"/>
                    <a:pt x="30" y="1108"/>
                  </a:cubicBezTo>
                  <a:cubicBezTo>
                    <a:pt x="63" y="1608"/>
                    <a:pt x="330" y="1975"/>
                    <a:pt x="497" y="2442"/>
                  </a:cubicBezTo>
                  <a:cubicBezTo>
                    <a:pt x="497" y="2475"/>
                    <a:pt x="497" y="2509"/>
                    <a:pt x="530" y="2575"/>
                  </a:cubicBezTo>
                  <a:cubicBezTo>
                    <a:pt x="428" y="2729"/>
                    <a:pt x="601" y="2942"/>
                    <a:pt x="792" y="2942"/>
                  </a:cubicBezTo>
                  <a:cubicBezTo>
                    <a:pt x="850" y="2942"/>
                    <a:pt x="910" y="2922"/>
                    <a:pt x="964" y="2876"/>
                  </a:cubicBezTo>
                  <a:cubicBezTo>
                    <a:pt x="1398" y="2509"/>
                    <a:pt x="1431" y="1841"/>
                    <a:pt x="1464" y="1308"/>
                  </a:cubicBezTo>
                  <a:cubicBezTo>
                    <a:pt x="1464" y="874"/>
                    <a:pt x="1331" y="207"/>
                    <a:pt x="864" y="40"/>
                  </a:cubicBezTo>
                  <a:cubicBezTo>
                    <a:pt x="795" y="13"/>
                    <a:pt x="730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2800768" y="4184328"/>
              <a:ext cx="81994" cy="56021"/>
            </a:xfrm>
            <a:custGeom>
              <a:avLst/>
              <a:gdLst/>
              <a:ahLst/>
              <a:cxnLst/>
              <a:rect l="l" t="t" r="r" b="b"/>
              <a:pathLst>
                <a:path w="2737" h="1870" extrusionOk="0">
                  <a:moveTo>
                    <a:pt x="1780" y="1"/>
                  </a:moveTo>
                  <a:cubicBezTo>
                    <a:pt x="960" y="1"/>
                    <a:pt x="26" y="432"/>
                    <a:pt x="1" y="1253"/>
                  </a:cubicBezTo>
                  <a:cubicBezTo>
                    <a:pt x="1" y="1704"/>
                    <a:pt x="430" y="1870"/>
                    <a:pt x="804" y="1870"/>
                  </a:cubicBezTo>
                  <a:cubicBezTo>
                    <a:pt x="873" y="1870"/>
                    <a:pt x="940" y="1864"/>
                    <a:pt x="1002" y="1854"/>
                  </a:cubicBezTo>
                  <a:cubicBezTo>
                    <a:pt x="1702" y="1787"/>
                    <a:pt x="2269" y="1187"/>
                    <a:pt x="2536" y="553"/>
                  </a:cubicBezTo>
                  <a:cubicBezTo>
                    <a:pt x="2703" y="453"/>
                    <a:pt x="2736" y="219"/>
                    <a:pt x="2536" y="152"/>
                  </a:cubicBezTo>
                  <a:cubicBezTo>
                    <a:pt x="2324" y="51"/>
                    <a:pt x="2059" y="1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2774797" y="4088320"/>
              <a:ext cx="73995" cy="73606"/>
            </a:xfrm>
            <a:custGeom>
              <a:avLst/>
              <a:gdLst/>
              <a:ahLst/>
              <a:cxnLst/>
              <a:rect l="l" t="t" r="r" b="b"/>
              <a:pathLst>
                <a:path w="2470" h="2457" extrusionOk="0">
                  <a:moveTo>
                    <a:pt x="798" y="0"/>
                  </a:moveTo>
                  <a:cubicBezTo>
                    <a:pt x="721" y="0"/>
                    <a:pt x="644" y="17"/>
                    <a:pt x="568" y="55"/>
                  </a:cubicBezTo>
                  <a:cubicBezTo>
                    <a:pt x="1" y="355"/>
                    <a:pt x="201" y="1123"/>
                    <a:pt x="534" y="1489"/>
                  </a:cubicBezTo>
                  <a:cubicBezTo>
                    <a:pt x="868" y="1923"/>
                    <a:pt x="1468" y="2390"/>
                    <a:pt x="2035" y="2390"/>
                  </a:cubicBezTo>
                  <a:cubicBezTo>
                    <a:pt x="2091" y="2435"/>
                    <a:pt x="2158" y="2457"/>
                    <a:pt x="2222" y="2457"/>
                  </a:cubicBezTo>
                  <a:cubicBezTo>
                    <a:pt x="2350" y="2457"/>
                    <a:pt x="2469" y="2368"/>
                    <a:pt x="2469" y="2190"/>
                  </a:cubicBezTo>
                  <a:cubicBezTo>
                    <a:pt x="2469" y="1690"/>
                    <a:pt x="2102" y="1123"/>
                    <a:pt x="1802" y="722"/>
                  </a:cubicBezTo>
                  <a:cubicBezTo>
                    <a:pt x="1579" y="443"/>
                    <a:pt x="1192" y="0"/>
                    <a:pt x="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2922686" y="4298787"/>
              <a:ext cx="651576" cy="1046356"/>
            </a:xfrm>
            <a:custGeom>
              <a:avLst/>
              <a:gdLst/>
              <a:ahLst/>
              <a:cxnLst/>
              <a:rect l="l" t="t" r="r" b="b"/>
              <a:pathLst>
                <a:path w="21750" h="34928" extrusionOk="0">
                  <a:moveTo>
                    <a:pt x="20882" y="1"/>
                  </a:moveTo>
                  <a:cubicBezTo>
                    <a:pt x="15445" y="2503"/>
                    <a:pt x="8940" y="5204"/>
                    <a:pt x="5338" y="10308"/>
                  </a:cubicBezTo>
                  <a:cubicBezTo>
                    <a:pt x="1535" y="15745"/>
                    <a:pt x="0" y="20749"/>
                    <a:pt x="1201" y="27387"/>
                  </a:cubicBezTo>
                  <a:cubicBezTo>
                    <a:pt x="1635" y="29789"/>
                    <a:pt x="3370" y="32824"/>
                    <a:pt x="3269" y="34892"/>
                  </a:cubicBezTo>
                  <a:lnTo>
                    <a:pt x="3603" y="34792"/>
                  </a:lnTo>
                  <a:cubicBezTo>
                    <a:pt x="3958" y="34886"/>
                    <a:pt x="4367" y="34928"/>
                    <a:pt x="4813" y="34928"/>
                  </a:cubicBezTo>
                  <a:cubicBezTo>
                    <a:pt x="7383" y="34928"/>
                    <a:pt x="11181" y="33534"/>
                    <a:pt x="12943" y="32624"/>
                  </a:cubicBezTo>
                  <a:cubicBezTo>
                    <a:pt x="15878" y="31090"/>
                    <a:pt x="18180" y="29022"/>
                    <a:pt x="19581" y="26086"/>
                  </a:cubicBezTo>
                  <a:cubicBezTo>
                    <a:pt x="21749" y="21750"/>
                    <a:pt x="21416" y="16513"/>
                    <a:pt x="21116" y="11743"/>
                  </a:cubicBezTo>
                  <a:cubicBezTo>
                    <a:pt x="20882" y="7806"/>
                    <a:pt x="20248" y="3803"/>
                    <a:pt x="20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2914239" y="4374065"/>
              <a:ext cx="577850" cy="1059986"/>
            </a:xfrm>
            <a:custGeom>
              <a:avLst/>
              <a:gdLst/>
              <a:ahLst/>
              <a:cxnLst/>
              <a:rect l="l" t="t" r="r" b="b"/>
              <a:pathLst>
                <a:path w="19289" h="35383" extrusionOk="0">
                  <a:moveTo>
                    <a:pt x="18746" y="0"/>
                  </a:moveTo>
                  <a:cubicBezTo>
                    <a:pt x="18623" y="0"/>
                    <a:pt x="18503" y="65"/>
                    <a:pt x="18429" y="223"/>
                  </a:cubicBezTo>
                  <a:cubicBezTo>
                    <a:pt x="15960" y="5260"/>
                    <a:pt x="13625" y="10397"/>
                    <a:pt x="11524" y="15601"/>
                  </a:cubicBezTo>
                  <a:cubicBezTo>
                    <a:pt x="10456" y="18236"/>
                    <a:pt x="9489" y="20871"/>
                    <a:pt x="8522" y="23506"/>
                  </a:cubicBezTo>
                  <a:cubicBezTo>
                    <a:pt x="7788" y="25608"/>
                    <a:pt x="6787" y="27609"/>
                    <a:pt x="5486" y="29377"/>
                  </a:cubicBezTo>
                  <a:cubicBezTo>
                    <a:pt x="4018" y="31379"/>
                    <a:pt x="2217" y="33113"/>
                    <a:pt x="316" y="34681"/>
                  </a:cubicBezTo>
                  <a:cubicBezTo>
                    <a:pt x="1" y="34970"/>
                    <a:pt x="306" y="35383"/>
                    <a:pt x="645" y="35383"/>
                  </a:cubicBezTo>
                  <a:cubicBezTo>
                    <a:pt x="737" y="35383"/>
                    <a:pt x="831" y="35353"/>
                    <a:pt x="916" y="35281"/>
                  </a:cubicBezTo>
                  <a:cubicBezTo>
                    <a:pt x="4285" y="32446"/>
                    <a:pt x="7087" y="29210"/>
                    <a:pt x="8789" y="25141"/>
                  </a:cubicBezTo>
                  <a:cubicBezTo>
                    <a:pt x="9856" y="22572"/>
                    <a:pt x="10690" y="19904"/>
                    <a:pt x="11724" y="17335"/>
                  </a:cubicBezTo>
                  <a:cubicBezTo>
                    <a:pt x="12758" y="14667"/>
                    <a:pt x="13892" y="11998"/>
                    <a:pt x="15060" y="9396"/>
                  </a:cubicBezTo>
                  <a:cubicBezTo>
                    <a:pt x="16361" y="6428"/>
                    <a:pt x="17728" y="3525"/>
                    <a:pt x="19129" y="623"/>
                  </a:cubicBezTo>
                  <a:cubicBezTo>
                    <a:pt x="19289" y="304"/>
                    <a:pt x="19012" y="0"/>
                    <a:pt x="18746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3304736" y="4462763"/>
              <a:ext cx="202153" cy="167133"/>
            </a:xfrm>
            <a:custGeom>
              <a:avLst/>
              <a:gdLst/>
              <a:ahLst/>
              <a:cxnLst/>
              <a:rect l="l" t="t" r="r" b="b"/>
              <a:pathLst>
                <a:path w="6748" h="5579" extrusionOk="0">
                  <a:moveTo>
                    <a:pt x="521" y="0"/>
                  </a:moveTo>
                  <a:cubicBezTo>
                    <a:pt x="261" y="0"/>
                    <a:pt x="1" y="194"/>
                    <a:pt x="122" y="498"/>
                  </a:cubicBezTo>
                  <a:cubicBezTo>
                    <a:pt x="689" y="2066"/>
                    <a:pt x="1423" y="3600"/>
                    <a:pt x="1657" y="5268"/>
                  </a:cubicBezTo>
                  <a:cubicBezTo>
                    <a:pt x="1681" y="5483"/>
                    <a:pt x="1876" y="5578"/>
                    <a:pt x="2058" y="5578"/>
                  </a:cubicBezTo>
                  <a:cubicBezTo>
                    <a:pt x="2130" y="5578"/>
                    <a:pt x="2200" y="5563"/>
                    <a:pt x="2257" y="5535"/>
                  </a:cubicBezTo>
                  <a:cubicBezTo>
                    <a:pt x="3591" y="4901"/>
                    <a:pt x="4892" y="4200"/>
                    <a:pt x="6293" y="3733"/>
                  </a:cubicBezTo>
                  <a:cubicBezTo>
                    <a:pt x="6747" y="3582"/>
                    <a:pt x="6625" y="2910"/>
                    <a:pt x="6200" y="2910"/>
                  </a:cubicBezTo>
                  <a:cubicBezTo>
                    <a:pt x="6157" y="2910"/>
                    <a:pt x="6110" y="2917"/>
                    <a:pt x="6060" y="2933"/>
                  </a:cubicBezTo>
                  <a:cubicBezTo>
                    <a:pt x="4783" y="3368"/>
                    <a:pt x="3582" y="3980"/>
                    <a:pt x="2369" y="4549"/>
                  </a:cubicBezTo>
                  <a:lnTo>
                    <a:pt x="2369" y="4549"/>
                  </a:lnTo>
                  <a:cubicBezTo>
                    <a:pt x="2072" y="3079"/>
                    <a:pt x="1431" y="1698"/>
                    <a:pt x="923" y="264"/>
                  </a:cubicBezTo>
                  <a:cubicBezTo>
                    <a:pt x="857" y="81"/>
                    <a:pt x="689" y="0"/>
                    <a:pt x="52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3227452" y="4556973"/>
              <a:ext cx="280732" cy="217192"/>
            </a:xfrm>
            <a:custGeom>
              <a:avLst/>
              <a:gdLst/>
              <a:ahLst/>
              <a:cxnLst/>
              <a:rect l="l" t="t" r="r" b="b"/>
              <a:pathLst>
                <a:path w="9371" h="7250" extrusionOk="0">
                  <a:moveTo>
                    <a:pt x="515" y="0"/>
                  </a:moveTo>
                  <a:cubicBezTo>
                    <a:pt x="262" y="0"/>
                    <a:pt x="0" y="201"/>
                    <a:pt x="100" y="522"/>
                  </a:cubicBezTo>
                  <a:cubicBezTo>
                    <a:pt x="668" y="2657"/>
                    <a:pt x="2002" y="4591"/>
                    <a:pt x="2235" y="6826"/>
                  </a:cubicBezTo>
                  <a:cubicBezTo>
                    <a:pt x="2269" y="7060"/>
                    <a:pt x="2435" y="7226"/>
                    <a:pt x="2669" y="7226"/>
                  </a:cubicBezTo>
                  <a:cubicBezTo>
                    <a:pt x="2844" y="7242"/>
                    <a:pt x="3018" y="7250"/>
                    <a:pt x="3192" y="7250"/>
                  </a:cubicBezTo>
                  <a:cubicBezTo>
                    <a:pt x="5241" y="7250"/>
                    <a:pt x="7221" y="6209"/>
                    <a:pt x="8973" y="5225"/>
                  </a:cubicBezTo>
                  <a:cubicBezTo>
                    <a:pt x="9371" y="4998"/>
                    <a:pt x="9117" y="4434"/>
                    <a:pt x="8745" y="4434"/>
                  </a:cubicBezTo>
                  <a:cubicBezTo>
                    <a:pt x="8679" y="4434"/>
                    <a:pt x="8610" y="4451"/>
                    <a:pt x="8540" y="4491"/>
                  </a:cubicBezTo>
                  <a:cubicBezTo>
                    <a:pt x="6914" y="5411"/>
                    <a:pt x="5091" y="6416"/>
                    <a:pt x="3174" y="6416"/>
                  </a:cubicBezTo>
                  <a:cubicBezTo>
                    <a:pt x="3121" y="6416"/>
                    <a:pt x="3069" y="6416"/>
                    <a:pt x="3016" y="6414"/>
                  </a:cubicBezTo>
                  <a:lnTo>
                    <a:pt x="3016" y="6414"/>
                  </a:lnTo>
                  <a:cubicBezTo>
                    <a:pt x="2680" y="4257"/>
                    <a:pt x="1466" y="2390"/>
                    <a:pt x="901" y="288"/>
                  </a:cubicBezTo>
                  <a:cubicBezTo>
                    <a:pt x="848" y="89"/>
                    <a:pt x="683" y="0"/>
                    <a:pt x="51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3129528" y="4660889"/>
              <a:ext cx="387830" cy="265723"/>
            </a:xfrm>
            <a:custGeom>
              <a:avLst/>
              <a:gdLst/>
              <a:ahLst/>
              <a:cxnLst/>
              <a:rect l="l" t="t" r="r" b="b"/>
              <a:pathLst>
                <a:path w="12946" h="8870" extrusionOk="0">
                  <a:moveTo>
                    <a:pt x="515" y="1"/>
                  </a:moveTo>
                  <a:cubicBezTo>
                    <a:pt x="262" y="1"/>
                    <a:pt x="0" y="201"/>
                    <a:pt x="100" y="522"/>
                  </a:cubicBezTo>
                  <a:cubicBezTo>
                    <a:pt x="901" y="3324"/>
                    <a:pt x="2135" y="6026"/>
                    <a:pt x="3403" y="8661"/>
                  </a:cubicBezTo>
                  <a:cubicBezTo>
                    <a:pt x="3458" y="8800"/>
                    <a:pt x="3630" y="8869"/>
                    <a:pt x="3782" y="8869"/>
                  </a:cubicBezTo>
                  <a:cubicBezTo>
                    <a:pt x="3812" y="8869"/>
                    <a:pt x="3842" y="8867"/>
                    <a:pt x="3870" y="8861"/>
                  </a:cubicBezTo>
                  <a:cubicBezTo>
                    <a:pt x="6739" y="8094"/>
                    <a:pt x="9541" y="7127"/>
                    <a:pt x="12443" y="6559"/>
                  </a:cubicBezTo>
                  <a:cubicBezTo>
                    <a:pt x="12945" y="6465"/>
                    <a:pt x="12797" y="5750"/>
                    <a:pt x="12333" y="5750"/>
                  </a:cubicBezTo>
                  <a:cubicBezTo>
                    <a:pt x="12304" y="5750"/>
                    <a:pt x="12274" y="5753"/>
                    <a:pt x="12242" y="5759"/>
                  </a:cubicBezTo>
                  <a:cubicBezTo>
                    <a:pt x="9420" y="6304"/>
                    <a:pt x="6720" y="7220"/>
                    <a:pt x="3966" y="7971"/>
                  </a:cubicBezTo>
                  <a:lnTo>
                    <a:pt x="3966" y="7971"/>
                  </a:lnTo>
                  <a:cubicBezTo>
                    <a:pt x="2781" y="5466"/>
                    <a:pt x="1640" y="2954"/>
                    <a:pt x="901" y="288"/>
                  </a:cubicBezTo>
                  <a:cubicBezTo>
                    <a:pt x="848" y="89"/>
                    <a:pt x="683" y="1"/>
                    <a:pt x="515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3050985" y="4859733"/>
              <a:ext cx="447385" cy="249276"/>
            </a:xfrm>
            <a:custGeom>
              <a:avLst/>
              <a:gdLst/>
              <a:ahLst/>
              <a:cxnLst/>
              <a:rect l="l" t="t" r="r" b="b"/>
              <a:pathLst>
                <a:path w="14934" h="8321" extrusionOk="0">
                  <a:moveTo>
                    <a:pt x="511" y="1"/>
                  </a:moveTo>
                  <a:cubicBezTo>
                    <a:pt x="254" y="1"/>
                    <a:pt x="0" y="201"/>
                    <a:pt x="121" y="522"/>
                  </a:cubicBezTo>
                  <a:cubicBezTo>
                    <a:pt x="1021" y="3157"/>
                    <a:pt x="2689" y="5425"/>
                    <a:pt x="3690" y="8027"/>
                  </a:cubicBezTo>
                  <a:cubicBezTo>
                    <a:pt x="3771" y="8163"/>
                    <a:pt x="3919" y="8321"/>
                    <a:pt x="4097" y="8321"/>
                  </a:cubicBezTo>
                  <a:cubicBezTo>
                    <a:pt x="4138" y="8321"/>
                    <a:pt x="4180" y="8313"/>
                    <a:pt x="4224" y="8294"/>
                  </a:cubicBezTo>
                  <a:cubicBezTo>
                    <a:pt x="7626" y="6960"/>
                    <a:pt x="10795" y="4958"/>
                    <a:pt x="14431" y="4291"/>
                  </a:cubicBezTo>
                  <a:cubicBezTo>
                    <a:pt x="14933" y="4197"/>
                    <a:pt x="14756" y="3482"/>
                    <a:pt x="14288" y="3482"/>
                  </a:cubicBezTo>
                  <a:cubicBezTo>
                    <a:pt x="14259" y="3482"/>
                    <a:pt x="14229" y="3485"/>
                    <a:pt x="14197" y="3491"/>
                  </a:cubicBezTo>
                  <a:cubicBezTo>
                    <a:pt x="10680" y="4136"/>
                    <a:pt x="7599" y="6030"/>
                    <a:pt x="4322" y="7361"/>
                  </a:cubicBezTo>
                  <a:lnTo>
                    <a:pt x="4322" y="7361"/>
                  </a:lnTo>
                  <a:cubicBezTo>
                    <a:pt x="3336" y="4938"/>
                    <a:pt x="1772" y="2777"/>
                    <a:pt x="921" y="288"/>
                  </a:cubicBezTo>
                  <a:cubicBezTo>
                    <a:pt x="855" y="89"/>
                    <a:pt x="682" y="1"/>
                    <a:pt x="511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3031125" y="5077958"/>
              <a:ext cx="279653" cy="177648"/>
            </a:xfrm>
            <a:custGeom>
              <a:avLst/>
              <a:gdLst/>
              <a:ahLst/>
              <a:cxnLst/>
              <a:rect l="l" t="t" r="r" b="b"/>
              <a:pathLst>
                <a:path w="9335" h="5930" extrusionOk="0">
                  <a:moveTo>
                    <a:pt x="561" y="0"/>
                  </a:moveTo>
                  <a:cubicBezTo>
                    <a:pt x="287" y="0"/>
                    <a:pt x="0" y="289"/>
                    <a:pt x="183" y="609"/>
                  </a:cubicBezTo>
                  <a:cubicBezTo>
                    <a:pt x="984" y="2177"/>
                    <a:pt x="1317" y="3978"/>
                    <a:pt x="1851" y="5612"/>
                  </a:cubicBezTo>
                  <a:cubicBezTo>
                    <a:pt x="1906" y="5805"/>
                    <a:pt x="2075" y="5930"/>
                    <a:pt x="2264" y="5930"/>
                  </a:cubicBezTo>
                  <a:cubicBezTo>
                    <a:pt x="2303" y="5930"/>
                    <a:pt x="2344" y="5924"/>
                    <a:pt x="2385" y="5913"/>
                  </a:cubicBezTo>
                  <a:cubicBezTo>
                    <a:pt x="4653" y="5145"/>
                    <a:pt x="6688" y="3878"/>
                    <a:pt x="8889" y="2977"/>
                  </a:cubicBezTo>
                  <a:cubicBezTo>
                    <a:pt x="9335" y="2799"/>
                    <a:pt x="9225" y="2145"/>
                    <a:pt x="8842" y="2145"/>
                  </a:cubicBezTo>
                  <a:cubicBezTo>
                    <a:pt x="8795" y="2145"/>
                    <a:pt x="8744" y="2155"/>
                    <a:pt x="8689" y="2177"/>
                  </a:cubicBezTo>
                  <a:cubicBezTo>
                    <a:pt x="6583" y="3026"/>
                    <a:pt x="4654" y="4201"/>
                    <a:pt x="2540" y="4975"/>
                  </a:cubicBezTo>
                  <a:lnTo>
                    <a:pt x="2540" y="4975"/>
                  </a:lnTo>
                  <a:cubicBezTo>
                    <a:pt x="2025" y="3368"/>
                    <a:pt x="1679" y="1676"/>
                    <a:pt x="884" y="209"/>
                  </a:cubicBezTo>
                  <a:cubicBezTo>
                    <a:pt x="810" y="61"/>
                    <a:pt x="687" y="0"/>
                    <a:pt x="56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3079562" y="4761449"/>
              <a:ext cx="31995" cy="25015"/>
            </a:xfrm>
            <a:custGeom>
              <a:avLst/>
              <a:gdLst/>
              <a:ahLst/>
              <a:cxnLst/>
              <a:rect l="l" t="t" r="r" b="b"/>
              <a:pathLst>
                <a:path w="1068" h="835" extrusionOk="0">
                  <a:moveTo>
                    <a:pt x="534" y="0"/>
                  </a:moveTo>
                  <a:cubicBezTo>
                    <a:pt x="1" y="0"/>
                    <a:pt x="1" y="834"/>
                    <a:pt x="534" y="834"/>
                  </a:cubicBezTo>
                  <a:cubicBezTo>
                    <a:pt x="1068" y="834"/>
                    <a:pt x="1068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3044604" y="4794400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00" y="1"/>
                  </a:moveTo>
                  <a:cubicBezTo>
                    <a:pt x="0" y="1"/>
                    <a:pt x="0" y="835"/>
                    <a:pt x="500" y="835"/>
                  </a:cubicBezTo>
                  <a:cubicBezTo>
                    <a:pt x="1034" y="835"/>
                    <a:pt x="1034" y="1"/>
                    <a:pt x="500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3030615" y="4735448"/>
              <a:ext cx="31995" cy="25015"/>
            </a:xfrm>
            <a:custGeom>
              <a:avLst/>
              <a:gdLst/>
              <a:ahLst/>
              <a:cxnLst/>
              <a:rect l="l" t="t" r="r" b="b"/>
              <a:pathLst>
                <a:path w="1068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cubicBezTo>
                    <a:pt x="1067" y="835"/>
                    <a:pt x="1067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3412306" y="4911316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cubicBezTo>
                    <a:pt x="1035" y="835"/>
                    <a:pt x="1035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3373334" y="4941301"/>
              <a:ext cx="31006" cy="24026"/>
            </a:xfrm>
            <a:custGeom>
              <a:avLst/>
              <a:gdLst/>
              <a:ahLst/>
              <a:cxnLst/>
              <a:rect l="l" t="t" r="r" b="b"/>
              <a:pathLst>
                <a:path w="1035" h="802" extrusionOk="0">
                  <a:moveTo>
                    <a:pt x="501" y="0"/>
                  </a:moveTo>
                  <a:cubicBezTo>
                    <a:pt x="1" y="0"/>
                    <a:pt x="1" y="801"/>
                    <a:pt x="501" y="801"/>
                  </a:cubicBezTo>
                  <a:cubicBezTo>
                    <a:pt x="1035" y="801"/>
                    <a:pt x="1035" y="0"/>
                    <a:pt x="50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3262410" y="5198109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5" y="0"/>
                  </a:moveTo>
                  <a:cubicBezTo>
                    <a:pt x="1" y="0"/>
                    <a:pt x="1" y="834"/>
                    <a:pt x="535" y="834"/>
                  </a:cubicBezTo>
                  <a:cubicBezTo>
                    <a:pt x="1035" y="834"/>
                    <a:pt x="1035" y="0"/>
                    <a:pt x="53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3220442" y="5231090"/>
              <a:ext cx="31006" cy="23996"/>
            </a:xfrm>
            <a:custGeom>
              <a:avLst/>
              <a:gdLst/>
              <a:ahLst/>
              <a:cxnLst/>
              <a:rect l="l" t="t" r="r" b="b"/>
              <a:pathLst>
                <a:path w="1035" h="801" extrusionOk="0">
                  <a:moveTo>
                    <a:pt x="501" y="0"/>
                  </a:moveTo>
                  <a:cubicBezTo>
                    <a:pt x="1" y="0"/>
                    <a:pt x="1" y="801"/>
                    <a:pt x="501" y="801"/>
                  </a:cubicBezTo>
                  <a:cubicBezTo>
                    <a:pt x="1035" y="801"/>
                    <a:pt x="1035" y="0"/>
                    <a:pt x="50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3213463" y="4713490"/>
              <a:ext cx="31006" cy="23996"/>
            </a:xfrm>
            <a:custGeom>
              <a:avLst/>
              <a:gdLst/>
              <a:ahLst/>
              <a:cxnLst/>
              <a:rect l="l" t="t" r="r" b="b"/>
              <a:pathLst>
                <a:path w="1035" h="801" extrusionOk="0">
                  <a:moveTo>
                    <a:pt x="534" y="0"/>
                  </a:moveTo>
                  <a:cubicBezTo>
                    <a:pt x="0" y="0"/>
                    <a:pt x="0" y="801"/>
                    <a:pt x="534" y="801"/>
                  </a:cubicBezTo>
                  <a:cubicBezTo>
                    <a:pt x="1034" y="801"/>
                    <a:pt x="1034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3190487" y="4654508"/>
              <a:ext cx="31995" cy="24026"/>
            </a:xfrm>
            <a:custGeom>
              <a:avLst/>
              <a:gdLst/>
              <a:ahLst/>
              <a:cxnLst/>
              <a:rect l="l" t="t" r="r" b="b"/>
              <a:pathLst>
                <a:path w="1068" h="802" extrusionOk="0">
                  <a:moveTo>
                    <a:pt x="534" y="1"/>
                  </a:moveTo>
                  <a:cubicBezTo>
                    <a:pt x="0" y="1"/>
                    <a:pt x="0" y="802"/>
                    <a:pt x="534" y="802"/>
                  </a:cubicBezTo>
                  <a:cubicBezTo>
                    <a:pt x="1068" y="802"/>
                    <a:pt x="1068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3474254" y="4608556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4" y="1"/>
                  </a:moveTo>
                  <a:cubicBezTo>
                    <a:pt x="1" y="1"/>
                    <a:pt x="1" y="834"/>
                    <a:pt x="534" y="834"/>
                  </a:cubicBezTo>
                  <a:cubicBezTo>
                    <a:pt x="1035" y="834"/>
                    <a:pt x="1035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3425307" y="4644533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4" y="0"/>
                  </a:moveTo>
                  <a:cubicBezTo>
                    <a:pt x="0" y="0"/>
                    <a:pt x="0" y="834"/>
                    <a:pt x="534" y="834"/>
                  </a:cubicBezTo>
                  <a:cubicBezTo>
                    <a:pt x="1034" y="834"/>
                    <a:pt x="1034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3366355" y="4432688"/>
              <a:ext cx="31995" cy="25015"/>
            </a:xfrm>
            <a:custGeom>
              <a:avLst/>
              <a:gdLst/>
              <a:ahLst/>
              <a:cxnLst/>
              <a:rect l="l" t="t" r="r" b="b"/>
              <a:pathLst>
                <a:path w="1068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cubicBezTo>
                    <a:pt x="1067" y="835"/>
                    <a:pt x="1067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3399305" y="4380745"/>
              <a:ext cx="31006" cy="24985"/>
            </a:xfrm>
            <a:custGeom>
              <a:avLst/>
              <a:gdLst/>
              <a:ahLst/>
              <a:cxnLst/>
              <a:rect l="l" t="t" r="r" b="b"/>
              <a:pathLst>
                <a:path w="1035" h="834" extrusionOk="0">
                  <a:moveTo>
                    <a:pt x="535" y="0"/>
                  </a:moveTo>
                  <a:cubicBezTo>
                    <a:pt x="1" y="0"/>
                    <a:pt x="1" y="834"/>
                    <a:pt x="535" y="834"/>
                  </a:cubicBezTo>
                  <a:cubicBezTo>
                    <a:pt x="1035" y="834"/>
                    <a:pt x="1035" y="0"/>
                    <a:pt x="53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2318158" y="4324070"/>
              <a:ext cx="815743" cy="1023678"/>
            </a:xfrm>
            <a:custGeom>
              <a:avLst/>
              <a:gdLst/>
              <a:ahLst/>
              <a:cxnLst/>
              <a:rect l="l" t="t" r="r" b="b"/>
              <a:pathLst>
                <a:path w="27230" h="34171" extrusionOk="0">
                  <a:moveTo>
                    <a:pt x="3505" y="0"/>
                  </a:moveTo>
                  <a:cubicBezTo>
                    <a:pt x="783" y="0"/>
                    <a:pt x="671" y="2298"/>
                    <a:pt x="334" y="4961"/>
                  </a:cubicBezTo>
                  <a:cubicBezTo>
                    <a:pt x="100" y="7196"/>
                    <a:pt x="0" y="9498"/>
                    <a:pt x="100" y="11833"/>
                  </a:cubicBezTo>
                  <a:cubicBezTo>
                    <a:pt x="234" y="15102"/>
                    <a:pt x="2569" y="14168"/>
                    <a:pt x="5137" y="14868"/>
                  </a:cubicBezTo>
                  <a:cubicBezTo>
                    <a:pt x="9674" y="16169"/>
                    <a:pt x="3603" y="16402"/>
                    <a:pt x="1968" y="16636"/>
                  </a:cubicBezTo>
                  <a:cubicBezTo>
                    <a:pt x="100" y="16869"/>
                    <a:pt x="234" y="17103"/>
                    <a:pt x="334" y="18938"/>
                  </a:cubicBezTo>
                  <a:cubicBezTo>
                    <a:pt x="467" y="20472"/>
                    <a:pt x="467" y="21740"/>
                    <a:pt x="801" y="23141"/>
                  </a:cubicBezTo>
                  <a:cubicBezTo>
                    <a:pt x="1270" y="25416"/>
                    <a:pt x="2260" y="26170"/>
                    <a:pt x="3774" y="26170"/>
                  </a:cubicBezTo>
                  <a:cubicBezTo>
                    <a:pt x="4523" y="26170"/>
                    <a:pt x="5400" y="25985"/>
                    <a:pt x="6405" y="25709"/>
                  </a:cubicBezTo>
                  <a:cubicBezTo>
                    <a:pt x="6897" y="25545"/>
                    <a:pt x="8080" y="25036"/>
                    <a:pt x="8983" y="25036"/>
                  </a:cubicBezTo>
                  <a:cubicBezTo>
                    <a:pt x="9366" y="25036"/>
                    <a:pt x="9699" y="25127"/>
                    <a:pt x="9907" y="25376"/>
                  </a:cubicBezTo>
                  <a:cubicBezTo>
                    <a:pt x="11308" y="26743"/>
                    <a:pt x="8140" y="27444"/>
                    <a:pt x="7339" y="27811"/>
                  </a:cubicBezTo>
                  <a:cubicBezTo>
                    <a:pt x="5704" y="28378"/>
                    <a:pt x="3269" y="28978"/>
                    <a:pt x="5471" y="30713"/>
                  </a:cubicBezTo>
                  <a:cubicBezTo>
                    <a:pt x="6772" y="31547"/>
                    <a:pt x="8740" y="31647"/>
                    <a:pt x="10141" y="32014"/>
                  </a:cubicBezTo>
                  <a:cubicBezTo>
                    <a:pt x="12637" y="32669"/>
                    <a:pt x="17206" y="34171"/>
                    <a:pt x="19970" y="34171"/>
                  </a:cubicBezTo>
                  <a:cubicBezTo>
                    <a:pt x="20161" y="34171"/>
                    <a:pt x="20343" y="34164"/>
                    <a:pt x="20515" y="34148"/>
                  </a:cubicBezTo>
                  <a:cubicBezTo>
                    <a:pt x="22750" y="30212"/>
                    <a:pt x="23651" y="25709"/>
                    <a:pt x="25185" y="21506"/>
                  </a:cubicBezTo>
                  <a:cubicBezTo>
                    <a:pt x="25615" y="20340"/>
                    <a:pt x="27229" y="16408"/>
                    <a:pt x="25746" y="16408"/>
                  </a:cubicBezTo>
                  <a:cubicBezTo>
                    <a:pt x="25617" y="16408"/>
                    <a:pt x="25464" y="16438"/>
                    <a:pt x="25285" y="16503"/>
                  </a:cubicBezTo>
                  <a:cubicBezTo>
                    <a:pt x="23551" y="17203"/>
                    <a:pt x="22950" y="19772"/>
                    <a:pt x="20849" y="20339"/>
                  </a:cubicBezTo>
                  <a:cubicBezTo>
                    <a:pt x="19815" y="17803"/>
                    <a:pt x="24251" y="15702"/>
                    <a:pt x="23784" y="13133"/>
                  </a:cubicBezTo>
                  <a:cubicBezTo>
                    <a:pt x="23551" y="11366"/>
                    <a:pt x="19815" y="5895"/>
                    <a:pt x="17947" y="5661"/>
                  </a:cubicBezTo>
                  <a:cubicBezTo>
                    <a:pt x="17934" y="5661"/>
                    <a:pt x="17921" y="5660"/>
                    <a:pt x="17908" y="5660"/>
                  </a:cubicBezTo>
                  <a:cubicBezTo>
                    <a:pt x="16432" y="5660"/>
                    <a:pt x="14690" y="10734"/>
                    <a:pt x="13243" y="10734"/>
                  </a:cubicBezTo>
                  <a:cubicBezTo>
                    <a:pt x="13095" y="10734"/>
                    <a:pt x="12950" y="10681"/>
                    <a:pt x="12810" y="10565"/>
                  </a:cubicBezTo>
                  <a:cubicBezTo>
                    <a:pt x="11175" y="9264"/>
                    <a:pt x="14678" y="5094"/>
                    <a:pt x="14110" y="3560"/>
                  </a:cubicBezTo>
                  <a:cubicBezTo>
                    <a:pt x="13277" y="1358"/>
                    <a:pt x="6405" y="424"/>
                    <a:pt x="4303" y="57"/>
                  </a:cubicBezTo>
                  <a:cubicBezTo>
                    <a:pt x="4015" y="19"/>
                    <a:pt x="3749" y="0"/>
                    <a:pt x="3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2392866" y="4415554"/>
              <a:ext cx="574675" cy="1048602"/>
            </a:xfrm>
            <a:custGeom>
              <a:avLst/>
              <a:gdLst/>
              <a:ahLst/>
              <a:cxnLst/>
              <a:rect l="l" t="t" r="r" b="b"/>
              <a:pathLst>
                <a:path w="19183" h="35003" extrusionOk="0">
                  <a:moveTo>
                    <a:pt x="440" y="1"/>
                  </a:moveTo>
                  <a:cubicBezTo>
                    <a:pt x="225" y="1"/>
                    <a:pt x="0" y="237"/>
                    <a:pt x="142" y="473"/>
                  </a:cubicBezTo>
                  <a:cubicBezTo>
                    <a:pt x="5479" y="9179"/>
                    <a:pt x="10249" y="18185"/>
                    <a:pt x="15152" y="27125"/>
                  </a:cubicBezTo>
                  <a:cubicBezTo>
                    <a:pt x="16453" y="29560"/>
                    <a:pt x="17888" y="32062"/>
                    <a:pt x="18521" y="34797"/>
                  </a:cubicBezTo>
                  <a:cubicBezTo>
                    <a:pt x="18561" y="34941"/>
                    <a:pt x="18677" y="35003"/>
                    <a:pt x="18797" y="35003"/>
                  </a:cubicBezTo>
                  <a:cubicBezTo>
                    <a:pt x="18984" y="35003"/>
                    <a:pt x="19183" y="34854"/>
                    <a:pt x="19122" y="34630"/>
                  </a:cubicBezTo>
                  <a:cubicBezTo>
                    <a:pt x="18588" y="32262"/>
                    <a:pt x="17454" y="30060"/>
                    <a:pt x="16320" y="27959"/>
                  </a:cubicBezTo>
                  <a:cubicBezTo>
                    <a:pt x="15086" y="25724"/>
                    <a:pt x="13851" y="23456"/>
                    <a:pt x="12617" y="21221"/>
                  </a:cubicBezTo>
                  <a:cubicBezTo>
                    <a:pt x="10149" y="16684"/>
                    <a:pt x="7680" y="12148"/>
                    <a:pt x="5112" y="7678"/>
                  </a:cubicBezTo>
                  <a:cubicBezTo>
                    <a:pt x="3677" y="5143"/>
                    <a:pt x="2210" y="2641"/>
                    <a:pt x="675" y="139"/>
                  </a:cubicBezTo>
                  <a:cubicBezTo>
                    <a:pt x="617" y="41"/>
                    <a:pt x="529" y="1"/>
                    <a:pt x="440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2751551" y="5149132"/>
              <a:ext cx="166174" cy="158565"/>
            </a:xfrm>
            <a:custGeom>
              <a:avLst/>
              <a:gdLst/>
              <a:ahLst/>
              <a:cxnLst/>
              <a:rect l="l" t="t" r="r" b="b"/>
              <a:pathLst>
                <a:path w="5547" h="5293" extrusionOk="0">
                  <a:moveTo>
                    <a:pt x="5251" y="1"/>
                  </a:moveTo>
                  <a:cubicBezTo>
                    <a:pt x="5096" y="1"/>
                    <a:pt x="4930" y="101"/>
                    <a:pt x="4913" y="301"/>
                  </a:cubicBezTo>
                  <a:cubicBezTo>
                    <a:pt x="4779" y="1569"/>
                    <a:pt x="4980" y="2936"/>
                    <a:pt x="4446" y="4137"/>
                  </a:cubicBezTo>
                  <a:cubicBezTo>
                    <a:pt x="4379" y="4304"/>
                    <a:pt x="4279" y="4504"/>
                    <a:pt x="4179" y="4604"/>
                  </a:cubicBezTo>
                  <a:cubicBezTo>
                    <a:pt x="4179" y="4637"/>
                    <a:pt x="4146" y="4637"/>
                    <a:pt x="4179" y="4637"/>
                  </a:cubicBezTo>
                  <a:cubicBezTo>
                    <a:pt x="4157" y="4649"/>
                    <a:pt x="4146" y="4652"/>
                    <a:pt x="4141" y="4652"/>
                  </a:cubicBezTo>
                  <a:cubicBezTo>
                    <a:pt x="4131" y="4652"/>
                    <a:pt x="4146" y="4637"/>
                    <a:pt x="4146" y="4637"/>
                  </a:cubicBezTo>
                  <a:lnTo>
                    <a:pt x="4146" y="4637"/>
                  </a:lnTo>
                  <a:cubicBezTo>
                    <a:pt x="4123" y="4649"/>
                    <a:pt x="4116" y="4652"/>
                    <a:pt x="4115" y="4652"/>
                  </a:cubicBezTo>
                  <a:cubicBezTo>
                    <a:pt x="4112" y="4652"/>
                    <a:pt x="4135" y="4637"/>
                    <a:pt x="4112" y="4637"/>
                  </a:cubicBezTo>
                  <a:cubicBezTo>
                    <a:pt x="4095" y="4637"/>
                    <a:pt x="4089" y="4640"/>
                    <a:pt x="4088" y="4642"/>
                  </a:cubicBezTo>
                  <a:lnTo>
                    <a:pt x="4088" y="4642"/>
                  </a:lnTo>
                  <a:cubicBezTo>
                    <a:pt x="4086" y="4641"/>
                    <a:pt x="4083" y="4639"/>
                    <a:pt x="4079" y="4637"/>
                  </a:cubicBezTo>
                  <a:cubicBezTo>
                    <a:pt x="3712" y="4537"/>
                    <a:pt x="3312" y="4204"/>
                    <a:pt x="2945" y="4004"/>
                  </a:cubicBezTo>
                  <a:cubicBezTo>
                    <a:pt x="2545" y="3803"/>
                    <a:pt x="2144" y="3637"/>
                    <a:pt x="1744" y="3437"/>
                  </a:cubicBezTo>
                  <a:cubicBezTo>
                    <a:pt x="1377" y="3203"/>
                    <a:pt x="977" y="2970"/>
                    <a:pt x="610" y="2736"/>
                  </a:cubicBezTo>
                  <a:cubicBezTo>
                    <a:pt x="546" y="2696"/>
                    <a:pt x="485" y="2678"/>
                    <a:pt x="428" y="2678"/>
                  </a:cubicBezTo>
                  <a:cubicBezTo>
                    <a:pt x="158" y="2678"/>
                    <a:pt x="0" y="3077"/>
                    <a:pt x="276" y="3270"/>
                  </a:cubicBezTo>
                  <a:cubicBezTo>
                    <a:pt x="1010" y="3737"/>
                    <a:pt x="1777" y="4137"/>
                    <a:pt x="2578" y="4537"/>
                  </a:cubicBezTo>
                  <a:cubicBezTo>
                    <a:pt x="3012" y="4737"/>
                    <a:pt x="3412" y="5138"/>
                    <a:pt x="3912" y="5271"/>
                  </a:cubicBezTo>
                  <a:cubicBezTo>
                    <a:pt x="3975" y="5286"/>
                    <a:pt x="4034" y="5292"/>
                    <a:pt x="4091" y="5292"/>
                  </a:cubicBezTo>
                  <a:cubicBezTo>
                    <a:pt x="4430" y="5292"/>
                    <a:pt x="4675" y="5052"/>
                    <a:pt x="4846" y="4737"/>
                  </a:cubicBezTo>
                  <a:cubicBezTo>
                    <a:pt x="5180" y="4137"/>
                    <a:pt x="5313" y="3503"/>
                    <a:pt x="5380" y="2803"/>
                  </a:cubicBezTo>
                  <a:cubicBezTo>
                    <a:pt x="5480" y="1969"/>
                    <a:pt x="5447" y="1135"/>
                    <a:pt x="5513" y="301"/>
                  </a:cubicBezTo>
                  <a:cubicBezTo>
                    <a:pt x="5547" y="101"/>
                    <a:pt x="5405" y="1"/>
                    <a:pt x="5251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2622654" y="4908320"/>
              <a:ext cx="229145" cy="228066"/>
            </a:xfrm>
            <a:custGeom>
              <a:avLst/>
              <a:gdLst/>
              <a:ahLst/>
              <a:cxnLst/>
              <a:rect l="l" t="t" r="r" b="b"/>
              <a:pathLst>
                <a:path w="7649" h="7613" extrusionOk="0">
                  <a:moveTo>
                    <a:pt x="7352" y="1"/>
                  </a:moveTo>
                  <a:cubicBezTo>
                    <a:pt x="7198" y="1"/>
                    <a:pt x="7031" y="101"/>
                    <a:pt x="7014" y="301"/>
                  </a:cubicBezTo>
                  <a:cubicBezTo>
                    <a:pt x="6759" y="2532"/>
                    <a:pt x="6352" y="4703"/>
                    <a:pt x="5909" y="6900"/>
                  </a:cubicBezTo>
                  <a:lnTo>
                    <a:pt x="5909" y="6900"/>
                  </a:lnTo>
                  <a:cubicBezTo>
                    <a:pt x="4040" y="6238"/>
                    <a:pt x="2158" y="5306"/>
                    <a:pt x="576" y="4104"/>
                  </a:cubicBezTo>
                  <a:cubicBezTo>
                    <a:pt x="524" y="4063"/>
                    <a:pt x="472" y="4046"/>
                    <a:pt x="421" y="4046"/>
                  </a:cubicBezTo>
                  <a:cubicBezTo>
                    <a:pt x="181" y="4046"/>
                    <a:pt x="0" y="4444"/>
                    <a:pt x="276" y="4637"/>
                  </a:cubicBezTo>
                  <a:cubicBezTo>
                    <a:pt x="1977" y="5938"/>
                    <a:pt x="4046" y="6906"/>
                    <a:pt x="6047" y="7606"/>
                  </a:cubicBezTo>
                  <a:cubicBezTo>
                    <a:pt x="6069" y="7610"/>
                    <a:pt x="6091" y="7613"/>
                    <a:pt x="6113" y="7613"/>
                  </a:cubicBezTo>
                  <a:cubicBezTo>
                    <a:pt x="6263" y="7613"/>
                    <a:pt x="6418" y="7518"/>
                    <a:pt x="6447" y="7373"/>
                  </a:cubicBezTo>
                  <a:cubicBezTo>
                    <a:pt x="6948" y="5038"/>
                    <a:pt x="7381" y="2669"/>
                    <a:pt x="7615" y="301"/>
                  </a:cubicBezTo>
                  <a:cubicBezTo>
                    <a:pt x="7648" y="101"/>
                    <a:pt x="7506" y="1"/>
                    <a:pt x="7352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2527695" y="4691503"/>
              <a:ext cx="257155" cy="325788"/>
            </a:xfrm>
            <a:custGeom>
              <a:avLst/>
              <a:gdLst/>
              <a:ahLst/>
              <a:cxnLst/>
              <a:rect l="l" t="t" r="r" b="b"/>
              <a:pathLst>
                <a:path w="8584" h="10875" extrusionOk="0">
                  <a:moveTo>
                    <a:pt x="8279" y="0"/>
                  </a:moveTo>
                  <a:cubicBezTo>
                    <a:pt x="8125" y="0"/>
                    <a:pt x="7966" y="100"/>
                    <a:pt x="7949" y="300"/>
                  </a:cubicBezTo>
                  <a:cubicBezTo>
                    <a:pt x="7822" y="3576"/>
                    <a:pt x="6907" y="6790"/>
                    <a:pt x="6908" y="10089"/>
                  </a:cubicBezTo>
                  <a:lnTo>
                    <a:pt x="6908" y="10089"/>
                  </a:lnTo>
                  <a:cubicBezTo>
                    <a:pt x="4786" y="9126"/>
                    <a:pt x="2597" y="8349"/>
                    <a:pt x="611" y="7139"/>
                  </a:cubicBezTo>
                  <a:cubicBezTo>
                    <a:pt x="560" y="7108"/>
                    <a:pt x="508" y="7094"/>
                    <a:pt x="460" y="7094"/>
                  </a:cubicBezTo>
                  <a:cubicBezTo>
                    <a:pt x="191" y="7094"/>
                    <a:pt x="0" y="7503"/>
                    <a:pt x="311" y="7672"/>
                  </a:cubicBezTo>
                  <a:cubicBezTo>
                    <a:pt x="2445" y="8973"/>
                    <a:pt x="4814" y="9774"/>
                    <a:pt x="7049" y="10841"/>
                  </a:cubicBezTo>
                  <a:cubicBezTo>
                    <a:pt x="7095" y="10864"/>
                    <a:pt x="7146" y="10875"/>
                    <a:pt x="7197" y="10875"/>
                  </a:cubicBezTo>
                  <a:cubicBezTo>
                    <a:pt x="7369" y="10875"/>
                    <a:pt x="7541" y="10754"/>
                    <a:pt x="7516" y="10574"/>
                  </a:cubicBezTo>
                  <a:cubicBezTo>
                    <a:pt x="7449" y="7105"/>
                    <a:pt x="8450" y="3736"/>
                    <a:pt x="8583" y="300"/>
                  </a:cubicBezTo>
                  <a:cubicBezTo>
                    <a:pt x="8583" y="100"/>
                    <a:pt x="8433" y="0"/>
                    <a:pt x="8279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2544440" y="4684493"/>
              <a:ext cx="132472" cy="171836"/>
            </a:xfrm>
            <a:custGeom>
              <a:avLst/>
              <a:gdLst/>
              <a:ahLst/>
              <a:cxnLst/>
              <a:rect l="l" t="t" r="r" b="b"/>
              <a:pathLst>
                <a:path w="4422" h="5736" extrusionOk="0">
                  <a:moveTo>
                    <a:pt x="4105" y="1"/>
                  </a:moveTo>
                  <a:cubicBezTo>
                    <a:pt x="3946" y="1"/>
                    <a:pt x="3788" y="101"/>
                    <a:pt x="3788" y="301"/>
                  </a:cubicBezTo>
                  <a:cubicBezTo>
                    <a:pt x="3788" y="1876"/>
                    <a:pt x="3588" y="3423"/>
                    <a:pt x="3373" y="4967"/>
                  </a:cubicBezTo>
                  <a:lnTo>
                    <a:pt x="3373" y="4967"/>
                  </a:lnTo>
                  <a:cubicBezTo>
                    <a:pt x="2458" y="4500"/>
                    <a:pt x="1580" y="3943"/>
                    <a:pt x="652" y="3537"/>
                  </a:cubicBezTo>
                  <a:cubicBezTo>
                    <a:pt x="604" y="3514"/>
                    <a:pt x="556" y="3505"/>
                    <a:pt x="510" y="3505"/>
                  </a:cubicBezTo>
                  <a:cubicBezTo>
                    <a:pt x="209" y="3505"/>
                    <a:pt x="0" y="3926"/>
                    <a:pt x="319" y="4070"/>
                  </a:cubicBezTo>
                  <a:cubicBezTo>
                    <a:pt x="1386" y="4571"/>
                    <a:pt x="2387" y="5238"/>
                    <a:pt x="3454" y="5705"/>
                  </a:cubicBezTo>
                  <a:cubicBezTo>
                    <a:pt x="3503" y="5724"/>
                    <a:pt x="3560" y="5735"/>
                    <a:pt x="3617" y="5735"/>
                  </a:cubicBezTo>
                  <a:cubicBezTo>
                    <a:pt x="3757" y="5735"/>
                    <a:pt x="3898" y="5670"/>
                    <a:pt x="3921" y="5505"/>
                  </a:cubicBezTo>
                  <a:cubicBezTo>
                    <a:pt x="4188" y="3803"/>
                    <a:pt x="4388" y="2069"/>
                    <a:pt x="4422" y="301"/>
                  </a:cubicBezTo>
                  <a:cubicBezTo>
                    <a:pt x="4422" y="101"/>
                    <a:pt x="4263" y="1"/>
                    <a:pt x="4105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2414165" y="4499638"/>
              <a:ext cx="169829" cy="203411"/>
            </a:xfrm>
            <a:custGeom>
              <a:avLst/>
              <a:gdLst/>
              <a:ahLst/>
              <a:cxnLst/>
              <a:rect l="l" t="t" r="r" b="b"/>
              <a:pathLst>
                <a:path w="5669" h="6790" extrusionOk="0">
                  <a:moveTo>
                    <a:pt x="5160" y="1"/>
                  </a:moveTo>
                  <a:cubicBezTo>
                    <a:pt x="5001" y="1"/>
                    <a:pt x="4851" y="101"/>
                    <a:pt x="4868" y="301"/>
                  </a:cubicBezTo>
                  <a:cubicBezTo>
                    <a:pt x="4993" y="2184"/>
                    <a:pt x="5030" y="4186"/>
                    <a:pt x="4617" y="6055"/>
                  </a:cubicBezTo>
                  <a:lnTo>
                    <a:pt x="4617" y="6055"/>
                  </a:lnTo>
                  <a:cubicBezTo>
                    <a:pt x="3266" y="5514"/>
                    <a:pt x="1838" y="5098"/>
                    <a:pt x="498" y="4537"/>
                  </a:cubicBezTo>
                  <a:cubicBezTo>
                    <a:pt x="462" y="4524"/>
                    <a:pt x="427" y="4518"/>
                    <a:pt x="395" y="4518"/>
                  </a:cubicBezTo>
                  <a:cubicBezTo>
                    <a:pt x="103" y="4518"/>
                    <a:pt x="1" y="5017"/>
                    <a:pt x="331" y="5138"/>
                  </a:cubicBezTo>
                  <a:cubicBezTo>
                    <a:pt x="1766" y="5738"/>
                    <a:pt x="3300" y="6172"/>
                    <a:pt x="4734" y="6772"/>
                  </a:cubicBezTo>
                  <a:cubicBezTo>
                    <a:pt x="4765" y="6784"/>
                    <a:pt x="4797" y="6790"/>
                    <a:pt x="4828" y="6790"/>
                  </a:cubicBezTo>
                  <a:cubicBezTo>
                    <a:pt x="4969" y="6790"/>
                    <a:pt x="5107" y="6681"/>
                    <a:pt x="5135" y="6572"/>
                  </a:cubicBezTo>
                  <a:cubicBezTo>
                    <a:pt x="5668" y="4537"/>
                    <a:pt x="5635" y="2369"/>
                    <a:pt x="5502" y="301"/>
                  </a:cubicBezTo>
                  <a:cubicBezTo>
                    <a:pt x="5485" y="101"/>
                    <a:pt x="5318" y="1"/>
                    <a:pt x="5160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2387774" y="4436702"/>
              <a:ext cx="121268" cy="140920"/>
            </a:xfrm>
            <a:custGeom>
              <a:avLst/>
              <a:gdLst/>
              <a:ahLst/>
              <a:cxnLst/>
              <a:rect l="l" t="t" r="r" b="b"/>
              <a:pathLst>
                <a:path w="4048" h="4704" extrusionOk="0">
                  <a:moveTo>
                    <a:pt x="3731" y="0"/>
                  </a:moveTo>
                  <a:cubicBezTo>
                    <a:pt x="3572" y="0"/>
                    <a:pt x="3414" y="100"/>
                    <a:pt x="3414" y="300"/>
                  </a:cubicBezTo>
                  <a:cubicBezTo>
                    <a:pt x="3414" y="1554"/>
                    <a:pt x="3443" y="2807"/>
                    <a:pt x="3253" y="4061"/>
                  </a:cubicBezTo>
                  <a:lnTo>
                    <a:pt x="3253" y="4061"/>
                  </a:lnTo>
                  <a:cubicBezTo>
                    <a:pt x="2335" y="4000"/>
                    <a:pt x="1404" y="3626"/>
                    <a:pt x="612" y="3169"/>
                  </a:cubicBezTo>
                  <a:cubicBezTo>
                    <a:pt x="561" y="3138"/>
                    <a:pt x="510" y="3125"/>
                    <a:pt x="461" y="3125"/>
                  </a:cubicBezTo>
                  <a:cubicBezTo>
                    <a:pt x="193" y="3125"/>
                    <a:pt x="1" y="3538"/>
                    <a:pt x="312" y="3736"/>
                  </a:cubicBezTo>
                  <a:cubicBezTo>
                    <a:pt x="1246" y="4270"/>
                    <a:pt x="2380" y="4670"/>
                    <a:pt x="3514" y="4703"/>
                  </a:cubicBezTo>
                  <a:cubicBezTo>
                    <a:pt x="3614" y="4703"/>
                    <a:pt x="3781" y="4603"/>
                    <a:pt x="3814" y="4470"/>
                  </a:cubicBezTo>
                  <a:cubicBezTo>
                    <a:pt x="4048" y="3102"/>
                    <a:pt x="4048" y="1701"/>
                    <a:pt x="4048" y="300"/>
                  </a:cubicBezTo>
                  <a:cubicBezTo>
                    <a:pt x="4048" y="100"/>
                    <a:pt x="3889" y="0"/>
                    <a:pt x="3731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2915677" y="4698483"/>
              <a:ext cx="34032" cy="26003"/>
            </a:xfrm>
            <a:custGeom>
              <a:avLst/>
              <a:gdLst/>
              <a:ahLst/>
              <a:cxnLst/>
              <a:rect l="l" t="t" r="r" b="b"/>
              <a:pathLst>
                <a:path w="1136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2880719" y="4656515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1"/>
                  </a:moveTo>
                  <a:cubicBezTo>
                    <a:pt x="0" y="1"/>
                    <a:pt x="0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2866730" y="4715467"/>
              <a:ext cx="34002" cy="26033"/>
            </a:xfrm>
            <a:custGeom>
              <a:avLst/>
              <a:gdLst/>
              <a:ahLst/>
              <a:cxnLst/>
              <a:rect l="l" t="t" r="r" b="b"/>
              <a:pathLst>
                <a:path w="1135" h="869" extrusionOk="0">
                  <a:moveTo>
                    <a:pt x="568" y="1"/>
                  </a:moveTo>
                  <a:cubicBezTo>
                    <a:pt x="0" y="1"/>
                    <a:pt x="0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2392088" y="4963289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0"/>
                  </a:moveTo>
                  <a:cubicBezTo>
                    <a:pt x="1" y="0"/>
                    <a:pt x="1" y="868"/>
                    <a:pt x="568" y="868"/>
                  </a:cubicBezTo>
                  <a:cubicBezTo>
                    <a:pt x="1135" y="868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2402093" y="4907332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8"/>
                    <a:pt x="567" y="868"/>
                  </a:cubicBezTo>
                  <a:cubicBezTo>
                    <a:pt x="1135" y="868"/>
                    <a:pt x="1135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2458049" y="4949299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8"/>
                    <a:pt x="567" y="868"/>
                  </a:cubicBezTo>
                  <a:cubicBezTo>
                    <a:pt x="1135" y="868"/>
                    <a:pt x="1135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2541984" y="4390721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5" y="868"/>
                    <a:pt x="1135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2504001" y="4373736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35" y="1"/>
                  </a:moveTo>
                  <a:cubicBezTo>
                    <a:pt x="1" y="1"/>
                    <a:pt x="1" y="868"/>
                    <a:pt x="535" y="868"/>
                  </a:cubicBezTo>
                  <a:cubicBezTo>
                    <a:pt x="1102" y="868"/>
                    <a:pt x="1102" y="1"/>
                    <a:pt x="535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2357130" y="4586569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2357130" y="4621557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7"/>
                    <a:pt x="567" y="867"/>
                  </a:cubicBezTo>
                  <a:cubicBezTo>
                    <a:pt x="1134" y="867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2880719" y="5026225"/>
              <a:ext cx="34002" cy="26033"/>
            </a:xfrm>
            <a:custGeom>
              <a:avLst/>
              <a:gdLst/>
              <a:ahLst/>
              <a:cxnLst/>
              <a:rect l="l" t="t" r="r" b="b"/>
              <a:pathLst>
                <a:path w="1135" h="869" extrusionOk="0">
                  <a:moveTo>
                    <a:pt x="568" y="1"/>
                  </a:moveTo>
                  <a:cubicBezTo>
                    <a:pt x="0" y="1"/>
                    <a:pt x="0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2677861" y="5183102"/>
              <a:ext cx="34032" cy="27022"/>
            </a:xfrm>
            <a:custGeom>
              <a:avLst/>
              <a:gdLst/>
              <a:ahLst/>
              <a:cxnLst/>
              <a:rect l="l" t="t" r="r" b="b"/>
              <a:pathLst>
                <a:path w="1136" h="902" extrusionOk="0">
                  <a:moveTo>
                    <a:pt x="568" y="1"/>
                  </a:moveTo>
                  <a:cubicBezTo>
                    <a:pt x="1" y="1"/>
                    <a:pt x="1" y="902"/>
                    <a:pt x="568" y="902"/>
                  </a:cubicBezTo>
                  <a:cubicBezTo>
                    <a:pt x="1135" y="902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2562953" y="4876358"/>
              <a:ext cx="34032" cy="26003"/>
            </a:xfrm>
            <a:custGeom>
              <a:avLst/>
              <a:gdLst/>
              <a:ahLst/>
              <a:cxnLst/>
              <a:rect l="l" t="t" r="r" b="b"/>
              <a:pathLst>
                <a:path w="1136" h="868" extrusionOk="0">
                  <a:moveTo>
                    <a:pt x="568" y="0"/>
                  </a:moveTo>
                  <a:cubicBezTo>
                    <a:pt x="1" y="0"/>
                    <a:pt x="1" y="868"/>
                    <a:pt x="568" y="868"/>
                  </a:cubicBezTo>
                  <a:cubicBezTo>
                    <a:pt x="1135" y="868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2824762" y="4851375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8" y="0"/>
                  </a:moveTo>
                  <a:cubicBezTo>
                    <a:pt x="0" y="0"/>
                    <a:pt x="0" y="901"/>
                    <a:pt x="568" y="901"/>
                  </a:cubicBezTo>
                  <a:cubicBezTo>
                    <a:pt x="1135" y="901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" name="Google Shape;559;p3"/>
          <p:cNvGrpSpPr/>
          <p:nvPr/>
        </p:nvGrpSpPr>
        <p:grpSpPr>
          <a:xfrm>
            <a:off x="7861294" y="-67332"/>
            <a:ext cx="344269" cy="448962"/>
            <a:chOff x="3289399" y="3455662"/>
            <a:chExt cx="436502" cy="569243"/>
          </a:xfrm>
        </p:grpSpPr>
        <p:sp>
          <p:nvSpPr>
            <p:cNvPr id="560" name="Google Shape;560;p3"/>
            <p:cNvSpPr/>
            <p:nvPr/>
          </p:nvSpPr>
          <p:spPr>
            <a:xfrm>
              <a:off x="3289399" y="3590341"/>
              <a:ext cx="418746" cy="434563"/>
            </a:xfrm>
            <a:custGeom>
              <a:avLst/>
              <a:gdLst/>
              <a:ahLst/>
              <a:cxnLst/>
              <a:rect l="l" t="t" r="r" b="b"/>
              <a:pathLst>
                <a:path w="13978" h="14506" extrusionOk="0">
                  <a:moveTo>
                    <a:pt x="9083" y="30"/>
                  </a:moveTo>
                  <a:cubicBezTo>
                    <a:pt x="8628" y="30"/>
                    <a:pt x="8176" y="40"/>
                    <a:pt x="7739" y="67"/>
                  </a:cubicBezTo>
                  <a:cubicBezTo>
                    <a:pt x="6639" y="101"/>
                    <a:pt x="4804" y="1"/>
                    <a:pt x="3970" y="968"/>
                  </a:cubicBezTo>
                  <a:cubicBezTo>
                    <a:pt x="2869" y="2269"/>
                    <a:pt x="5271" y="2903"/>
                    <a:pt x="6038" y="3403"/>
                  </a:cubicBezTo>
                  <a:cubicBezTo>
                    <a:pt x="4637" y="4037"/>
                    <a:pt x="3036" y="4103"/>
                    <a:pt x="1702" y="5004"/>
                  </a:cubicBezTo>
                  <a:cubicBezTo>
                    <a:pt x="935" y="5538"/>
                    <a:pt x="1" y="6038"/>
                    <a:pt x="834" y="6939"/>
                  </a:cubicBezTo>
                  <a:cubicBezTo>
                    <a:pt x="1502" y="7706"/>
                    <a:pt x="2569" y="8173"/>
                    <a:pt x="3436" y="8473"/>
                  </a:cubicBezTo>
                  <a:cubicBezTo>
                    <a:pt x="2602" y="9841"/>
                    <a:pt x="501" y="13744"/>
                    <a:pt x="1468" y="14411"/>
                  </a:cubicBezTo>
                  <a:cubicBezTo>
                    <a:pt x="1563" y="14476"/>
                    <a:pt x="1674" y="14506"/>
                    <a:pt x="1801" y="14506"/>
                  </a:cubicBezTo>
                  <a:cubicBezTo>
                    <a:pt x="2969" y="14506"/>
                    <a:pt x="5377" y="11948"/>
                    <a:pt x="6672" y="11075"/>
                  </a:cubicBezTo>
                  <a:cubicBezTo>
                    <a:pt x="6822" y="10980"/>
                    <a:pt x="6951" y="10940"/>
                    <a:pt x="7068" y="10940"/>
                  </a:cubicBezTo>
                  <a:cubicBezTo>
                    <a:pt x="7523" y="10940"/>
                    <a:pt x="7796" y="11543"/>
                    <a:pt x="8407" y="11809"/>
                  </a:cubicBezTo>
                  <a:cubicBezTo>
                    <a:pt x="8739" y="11932"/>
                    <a:pt x="9072" y="12073"/>
                    <a:pt x="9371" y="12073"/>
                  </a:cubicBezTo>
                  <a:cubicBezTo>
                    <a:pt x="9642" y="12073"/>
                    <a:pt x="9884" y="11957"/>
                    <a:pt x="10074" y="11609"/>
                  </a:cubicBezTo>
                  <a:cubicBezTo>
                    <a:pt x="10675" y="10441"/>
                    <a:pt x="9974" y="8607"/>
                    <a:pt x="10074" y="7372"/>
                  </a:cubicBezTo>
                  <a:lnTo>
                    <a:pt x="10074" y="7372"/>
                  </a:lnTo>
                  <a:cubicBezTo>
                    <a:pt x="10731" y="7658"/>
                    <a:pt x="11633" y="8188"/>
                    <a:pt x="12423" y="8188"/>
                  </a:cubicBezTo>
                  <a:cubicBezTo>
                    <a:pt x="12555" y="8188"/>
                    <a:pt x="12685" y="8173"/>
                    <a:pt x="12810" y="8140"/>
                  </a:cubicBezTo>
                  <a:cubicBezTo>
                    <a:pt x="13977" y="7806"/>
                    <a:pt x="13744" y="6138"/>
                    <a:pt x="13610" y="5238"/>
                  </a:cubicBezTo>
                  <a:cubicBezTo>
                    <a:pt x="13410" y="3536"/>
                    <a:pt x="12776" y="1802"/>
                    <a:pt x="12643" y="101"/>
                  </a:cubicBezTo>
                  <a:lnTo>
                    <a:pt x="12576" y="101"/>
                  </a:lnTo>
                  <a:cubicBezTo>
                    <a:pt x="11533" y="101"/>
                    <a:pt x="10296" y="30"/>
                    <a:pt x="9083" y="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3404877" y="3455662"/>
              <a:ext cx="321025" cy="474737"/>
            </a:xfrm>
            <a:custGeom>
              <a:avLst/>
              <a:gdLst/>
              <a:ahLst/>
              <a:cxnLst/>
              <a:rect l="l" t="t" r="r" b="b"/>
              <a:pathLst>
                <a:path w="10716" h="15847" extrusionOk="0">
                  <a:moveTo>
                    <a:pt x="10407" y="0"/>
                  </a:moveTo>
                  <a:cubicBezTo>
                    <a:pt x="10302" y="0"/>
                    <a:pt x="10196" y="59"/>
                    <a:pt x="10156" y="193"/>
                  </a:cubicBezTo>
                  <a:cubicBezTo>
                    <a:pt x="9255" y="3162"/>
                    <a:pt x="7720" y="5998"/>
                    <a:pt x="6019" y="8599"/>
                  </a:cubicBezTo>
                  <a:cubicBezTo>
                    <a:pt x="4385" y="11101"/>
                    <a:pt x="2283" y="13269"/>
                    <a:pt x="182" y="15404"/>
                  </a:cubicBezTo>
                  <a:cubicBezTo>
                    <a:pt x="1" y="15585"/>
                    <a:pt x="180" y="15846"/>
                    <a:pt x="379" y="15846"/>
                  </a:cubicBezTo>
                  <a:cubicBezTo>
                    <a:pt x="437" y="15846"/>
                    <a:pt x="496" y="15824"/>
                    <a:pt x="549" y="15771"/>
                  </a:cubicBezTo>
                  <a:cubicBezTo>
                    <a:pt x="2684" y="13603"/>
                    <a:pt x="4785" y="11401"/>
                    <a:pt x="6486" y="8866"/>
                  </a:cubicBezTo>
                  <a:cubicBezTo>
                    <a:pt x="8187" y="6231"/>
                    <a:pt x="9755" y="3329"/>
                    <a:pt x="10656" y="327"/>
                  </a:cubicBezTo>
                  <a:cubicBezTo>
                    <a:pt x="10716" y="128"/>
                    <a:pt x="10562" y="0"/>
                    <a:pt x="10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3505857" y="3642074"/>
              <a:ext cx="155300" cy="125672"/>
            </a:xfrm>
            <a:custGeom>
              <a:avLst/>
              <a:gdLst/>
              <a:ahLst/>
              <a:cxnLst/>
              <a:rect l="l" t="t" r="r" b="b"/>
              <a:pathLst>
                <a:path w="5184" h="4195" extrusionOk="0">
                  <a:moveTo>
                    <a:pt x="1934" y="1"/>
                  </a:moveTo>
                  <a:cubicBezTo>
                    <a:pt x="1389" y="1"/>
                    <a:pt x="845" y="35"/>
                    <a:pt x="313" y="175"/>
                  </a:cubicBezTo>
                  <a:cubicBezTo>
                    <a:pt x="0" y="237"/>
                    <a:pt x="98" y="681"/>
                    <a:pt x="387" y="681"/>
                  </a:cubicBezTo>
                  <a:cubicBezTo>
                    <a:pt x="406" y="681"/>
                    <a:pt x="426" y="679"/>
                    <a:pt x="447" y="675"/>
                  </a:cubicBezTo>
                  <a:cubicBezTo>
                    <a:pt x="934" y="540"/>
                    <a:pt x="1438" y="503"/>
                    <a:pt x="1947" y="503"/>
                  </a:cubicBezTo>
                  <a:cubicBezTo>
                    <a:pt x="2542" y="503"/>
                    <a:pt x="3144" y="553"/>
                    <a:pt x="3735" y="553"/>
                  </a:cubicBezTo>
                  <a:cubicBezTo>
                    <a:pt x="3821" y="553"/>
                    <a:pt x="3906" y="552"/>
                    <a:pt x="3992" y="550"/>
                  </a:cubicBezTo>
                  <a:lnTo>
                    <a:pt x="3992" y="550"/>
                  </a:lnTo>
                  <a:cubicBezTo>
                    <a:pt x="4231" y="1678"/>
                    <a:pt x="4618" y="2781"/>
                    <a:pt x="4650" y="3944"/>
                  </a:cubicBezTo>
                  <a:cubicBezTo>
                    <a:pt x="4666" y="4111"/>
                    <a:pt x="4800" y="4194"/>
                    <a:pt x="4929" y="4194"/>
                  </a:cubicBezTo>
                  <a:cubicBezTo>
                    <a:pt x="5058" y="4194"/>
                    <a:pt x="5183" y="4111"/>
                    <a:pt x="5183" y="3944"/>
                  </a:cubicBezTo>
                  <a:cubicBezTo>
                    <a:pt x="5117" y="2677"/>
                    <a:pt x="4716" y="1442"/>
                    <a:pt x="4450" y="208"/>
                  </a:cubicBezTo>
                  <a:cubicBezTo>
                    <a:pt x="4416" y="108"/>
                    <a:pt x="4316" y="8"/>
                    <a:pt x="4183" y="8"/>
                  </a:cubicBezTo>
                  <a:cubicBezTo>
                    <a:pt x="3957" y="26"/>
                    <a:pt x="3729" y="32"/>
                    <a:pt x="3499" y="32"/>
                  </a:cubicBezTo>
                  <a:cubicBezTo>
                    <a:pt x="2982" y="32"/>
                    <a:pt x="2457" y="1"/>
                    <a:pt x="1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3517210" y="3702794"/>
              <a:ext cx="89992" cy="89932"/>
            </a:xfrm>
            <a:custGeom>
              <a:avLst/>
              <a:gdLst/>
              <a:ahLst/>
              <a:cxnLst/>
              <a:rect l="l" t="t" r="r" b="b"/>
              <a:pathLst>
                <a:path w="3004" h="3002" extrusionOk="0">
                  <a:moveTo>
                    <a:pt x="2679" y="1"/>
                  </a:moveTo>
                  <a:cubicBezTo>
                    <a:pt x="2654" y="1"/>
                    <a:pt x="2629" y="5"/>
                    <a:pt x="2603" y="16"/>
                  </a:cubicBezTo>
                  <a:cubicBezTo>
                    <a:pt x="1836" y="283"/>
                    <a:pt x="1002" y="316"/>
                    <a:pt x="201" y="450"/>
                  </a:cubicBezTo>
                  <a:cubicBezTo>
                    <a:pt x="68" y="483"/>
                    <a:pt x="1" y="650"/>
                    <a:pt x="34" y="783"/>
                  </a:cubicBezTo>
                  <a:cubicBezTo>
                    <a:pt x="62" y="894"/>
                    <a:pt x="158" y="958"/>
                    <a:pt x="285" y="958"/>
                  </a:cubicBezTo>
                  <a:cubicBezTo>
                    <a:pt x="312" y="958"/>
                    <a:pt x="339" y="956"/>
                    <a:pt x="368" y="950"/>
                  </a:cubicBezTo>
                  <a:cubicBezTo>
                    <a:pt x="1030" y="835"/>
                    <a:pt x="1742" y="794"/>
                    <a:pt x="2418" y="613"/>
                  </a:cubicBezTo>
                  <a:lnTo>
                    <a:pt x="2418" y="613"/>
                  </a:lnTo>
                  <a:cubicBezTo>
                    <a:pt x="2453" y="1312"/>
                    <a:pt x="2503" y="2031"/>
                    <a:pt x="2503" y="2751"/>
                  </a:cubicBezTo>
                  <a:cubicBezTo>
                    <a:pt x="2503" y="2918"/>
                    <a:pt x="2628" y="3001"/>
                    <a:pt x="2753" y="3001"/>
                  </a:cubicBezTo>
                  <a:cubicBezTo>
                    <a:pt x="2878" y="3001"/>
                    <a:pt x="3003" y="2918"/>
                    <a:pt x="3003" y="2751"/>
                  </a:cubicBezTo>
                  <a:cubicBezTo>
                    <a:pt x="3003" y="1917"/>
                    <a:pt x="2970" y="1083"/>
                    <a:pt x="2903" y="249"/>
                  </a:cubicBezTo>
                  <a:cubicBezTo>
                    <a:pt x="2903" y="137"/>
                    <a:pt x="2808" y="1"/>
                    <a:pt x="2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3432196" y="3767648"/>
              <a:ext cx="125222" cy="117284"/>
            </a:xfrm>
            <a:custGeom>
              <a:avLst/>
              <a:gdLst/>
              <a:ahLst/>
              <a:cxnLst/>
              <a:rect l="l" t="t" r="r" b="b"/>
              <a:pathLst>
                <a:path w="4180" h="3915" extrusionOk="0">
                  <a:moveTo>
                    <a:pt x="1463" y="1"/>
                  </a:moveTo>
                  <a:cubicBezTo>
                    <a:pt x="1075" y="1"/>
                    <a:pt x="682" y="30"/>
                    <a:pt x="304" y="119"/>
                  </a:cubicBezTo>
                  <a:cubicBezTo>
                    <a:pt x="0" y="210"/>
                    <a:pt x="83" y="633"/>
                    <a:pt x="352" y="633"/>
                  </a:cubicBezTo>
                  <a:cubicBezTo>
                    <a:pt x="379" y="633"/>
                    <a:pt x="407" y="629"/>
                    <a:pt x="437" y="620"/>
                  </a:cubicBezTo>
                  <a:cubicBezTo>
                    <a:pt x="714" y="546"/>
                    <a:pt x="1011" y="523"/>
                    <a:pt x="1311" y="523"/>
                  </a:cubicBezTo>
                  <a:cubicBezTo>
                    <a:pt x="1554" y="523"/>
                    <a:pt x="1800" y="538"/>
                    <a:pt x="2038" y="553"/>
                  </a:cubicBezTo>
                  <a:cubicBezTo>
                    <a:pt x="2507" y="582"/>
                    <a:pt x="2976" y="637"/>
                    <a:pt x="3445" y="695"/>
                  </a:cubicBezTo>
                  <a:lnTo>
                    <a:pt x="3445" y="695"/>
                  </a:lnTo>
                  <a:cubicBezTo>
                    <a:pt x="3469" y="1697"/>
                    <a:pt x="3452" y="2724"/>
                    <a:pt x="3640" y="3722"/>
                  </a:cubicBezTo>
                  <a:cubicBezTo>
                    <a:pt x="3666" y="3856"/>
                    <a:pt x="3764" y="3915"/>
                    <a:pt x="3867" y="3915"/>
                  </a:cubicBezTo>
                  <a:cubicBezTo>
                    <a:pt x="4018" y="3915"/>
                    <a:pt x="4180" y="3787"/>
                    <a:pt x="4140" y="3588"/>
                  </a:cubicBezTo>
                  <a:cubicBezTo>
                    <a:pt x="3940" y="2554"/>
                    <a:pt x="4006" y="1520"/>
                    <a:pt x="3973" y="486"/>
                  </a:cubicBezTo>
                  <a:cubicBezTo>
                    <a:pt x="3973" y="386"/>
                    <a:pt x="3873" y="253"/>
                    <a:pt x="3773" y="219"/>
                  </a:cubicBezTo>
                  <a:cubicBezTo>
                    <a:pt x="3206" y="119"/>
                    <a:pt x="2605" y="52"/>
                    <a:pt x="2038" y="19"/>
                  </a:cubicBezTo>
                  <a:cubicBezTo>
                    <a:pt x="1849" y="8"/>
                    <a:pt x="1657" y="1"/>
                    <a:pt x="1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3444268" y="3829146"/>
              <a:ext cx="62012" cy="58986"/>
            </a:xfrm>
            <a:custGeom>
              <a:avLst/>
              <a:gdLst/>
              <a:ahLst/>
              <a:cxnLst/>
              <a:rect l="l" t="t" r="r" b="b"/>
              <a:pathLst>
                <a:path w="2070" h="1969" extrusionOk="0">
                  <a:moveTo>
                    <a:pt x="268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35"/>
                    <a:pt x="268" y="535"/>
                  </a:cubicBezTo>
                  <a:cubicBezTo>
                    <a:pt x="668" y="535"/>
                    <a:pt x="1068" y="608"/>
                    <a:pt x="1469" y="629"/>
                  </a:cubicBezTo>
                  <a:lnTo>
                    <a:pt x="1469" y="629"/>
                  </a:lnTo>
                  <a:cubicBezTo>
                    <a:pt x="1469" y="651"/>
                    <a:pt x="1469" y="668"/>
                    <a:pt x="1469" y="668"/>
                  </a:cubicBezTo>
                  <a:cubicBezTo>
                    <a:pt x="1469" y="701"/>
                    <a:pt x="1469" y="701"/>
                    <a:pt x="1469" y="735"/>
                  </a:cubicBezTo>
                  <a:cubicBezTo>
                    <a:pt x="1469" y="735"/>
                    <a:pt x="1502" y="801"/>
                    <a:pt x="1502" y="801"/>
                  </a:cubicBezTo>
                  <a:cubicBezTo>
                    <a:pt x="1502" y="835"/>
                    <a:pt x="1502" y="868"/>
                    <a:pt x="1502" y="902"/>
                  </a:cubicBezTo>
                  <a:cubicBezTo>
                    <a:pt x="1502" y="935"/>
                    <a:pt x="1502" y="1002"/>
                    <a:pt x="1502" y="1035"/>
                  </a:cubicBezTo>
                  <a:cubicBezTo>
                    <a:pt x="1502" y="1268"/>
                    <a:pt x="1502" y="1502"/>
                    <a:pt x="1502" y="1702"/>
                  </a:cubicBezTo>
                  <a:cubicBezTo>
                    <a:pt x="1502" y="1836"/>
                    <a:pt x="1602" y="1969"/>
                    <a:pt x="1769" y="1969"/>
                  </a:cubicBezTo>
                  <a:cubicBezTo>
                    <a:pt x="1902" y="1969"/>
                    <a:pt x="2002" y="1869"/>
                    <a:pt x="2002" y="1702"/>
                  </a:cubicBezTo>
                  <a:cubicBezTo>
                    <a:pt x="2002" y="1235"/>
                    <a:pt x="2069" y="735"/>
                    <a:pt x="1902" y="301"/>
                  </a:cubicBezTo>
                  <a:cubicBezTo>
                    <a:pt x="1869" y="168"/>
                    <a:pt x="1769" y="101"/>
                    <a:pt x="1669" y="101"/>
                  </a:cubicBezTo>
                  <a:cubicBezTo>
                    <a:pt x="1202" y="101"/>
                    <a:pt x="735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3402301" y="3870754"/>
              <a:ext cx="60005" cy="61353"/>
            </a:xfrm>
            <a:custGeom>
              <a:avLst/>
              <a:gdLst/>
              <a:ahLst/>
              <a:cxnLst/>
              <a:rect l="l" t="t" r="r" b="b"/>
              <a:pathLst>
                <a:path w="2003" h="2048" extrusionOk="0">
                  <a:moveTo>
                    <a:pt x="649" y="0"/>
                  </a:moveTo>
                  <a:cubicBezTo>
                    <a:pt x="520" y="0"/>
                    <a:pt x="393" y="5"/>
                    <a:pt x="268" y="13"/>
                  </a:cubicBezTo>
                  <a:cubicBezTo>
                    <a:pt x="134" y="13"/>
                    <a:pt x="1" y="113"/>
                    <a:pt x="1" y="280"/>
                  </a:cubicBezTo>
                  <a:cubicBezTo>
                    <a:pt x="1" y="413"/>
                    <a:pt x="101" y="547"/>
                    <a:pt x="268" y="547"/>
                  </a:cubicBezTo>
                  <a:cubicBezTo>
                    <a:pt x="385" y="530"/>
                    <a:pt x="501" y="522"/>
                    <a:pt x="622" y="522"/>
                  </a:cubicBezTo>
                  <a:cubicBezTo>
                    <a:pt x="743" y="522"/>
                    <a:pt x="868" y="530"/>
                    <a:pt x="1002" y="547"/>
                  </a:cubicBezTo>
                  <a:lnTo>
                    <a:pt x="1168" y="547"/>
                  </a:lnTo>
                  <a:cubicBezTo>
                    <a:pt x="1202" y="547"/>
                    <a:pt x="1235" y="547"/>
                    <a:pt x="1268" y="580"/>
                  </a:cubicBezTo>
                  <a:lnTo>
                    <a:pt x="1302" y="580"/>
                  </a:lnTo>
                  <a:cubicBezTo>
                    <a:pt x="1370" y="580"/>
                    <a:pt x="1438" y="589"/>
                    <a:pt x="1502" y="597"/>
                  </a:cubicBezTo>
                  <a:lnTo>
                    <a:pt x="1502" y="597"/>
                  </a:lnTo>
                  <a:lnTo>
                    <a:pt x="1502" y="1781"/>
                  </a:lnTo>
                  <a:cubicBezTo>
                    <a:pt x="1502" y="1914"/>
                    <a:pt x="1602" y="2048"/>
                    <a:pt x="1735" y="2048"/>
                  </a:cubicBezTo>
                  <a:cubicBezTo>
                    <a:pt x="1902" y="2014"/>
                    <a:pt x="2002" y="1914"/>
                    <a:pt x="2002" y="1781"/>
                  </a:cubicBezTo>
                  <a:lnTo>
                    <a:pt x="2002" y="380"/>
                  </a:lnTo>
                  <a:cubicBezTo>
                    <a:pt x="2002" y="280"/>
                    <a:pt x="1936" y="146"/>
                    <a:pt x="1836" y="113"/>
                  </a:cubicBezTo>
                  <a:cubicBezTo>
                    <a:pt x="1435" y="38"/>
                    <a:pt x="1035" y="0"/>
                    <a:pt x="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3395321" y="3762196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0" y="1"/>
                    <a:pt x="0" y="368"/>
                    <a:pt x="234" y="368"/>
                  </a:cubicBezTo>
                  <a:cubicBezTo>
                    <a:pt x="467" y="368"/>
                    <a:pt x="467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3388312" y="3788197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3375341" y="3765221"/>
              <a:ext cx="14020" cy="10994"/>
            </a:xfrm>
            <a:custGeom>
              <a:avLst/>
              <a:gdLst/>
              <a:ahLst/>
              <a:cxnLst/>
              <a:rect l="l" t="t" r="r" b="b"/>
              <a:pathLst>
                <a:path w="468" h="367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3388312" y="3956067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3378337" y="393408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3365336" y="3962058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3565198" y="3891124"/>
              <a:ext cx="14020" cy="10994"/>
            </a:xfrm>
            <a:custGeom>
              <a:avLst/>
              <a:gdLst/>
              <a:ahLst/>
              <a:cxnLst/>
              <a:rect l="l" t="t" r="r" b="b"/>
              <a:pathLst>
                <a:path w="468" h="367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3559177" y="3918084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3545188" y="3899092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3471258" y="3618320"/>
              <a:ext cx="15009" cy="11024"/>
            </a:xfrm>
            <a:custGeom>
              <a:avLst/>
              <a:gdLst/>
              <a:ahLst/>
              <a:cxnLst/>
              <a:rect l="l" t="t" r="r" b="b"/>
              <a:pathLst>
                <a:path w="501" h="368" extrusionOk="0">
                  <a:moveTo>
                    <a:pt x="234" y="1"/>
                  </a:moveTo>
                  <a:cubicBezTo>
                    <a:pt x="1" y="1"/>
                    <a:pt x="1" y="367"/>
                    <a:pt x="234" y="367"/>
                  </a:cubicBezTo>
                  <a:lnTo>
                    <a:pt x="267" y="367"/>
                  </a:lnTo>
                  <a:cubicBezTo>
                    <a:pt x="501" y="367"/>
                    <a:pt x="501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3460265" y="3646298"/>
              <a:ext cx="15009" cy="11024"/>
            </a:xfrm>
            <a:custGeom>
              <a:avLst/>
              <a:gdLst/>
              <a:ahLst/>
              <a:cxnLst/>
              <a:rect l="l" t="t" r="r" b="b"/>
              <a:pathLst>
                <a:path w="501" h="368" extrusionOk="0">
                  <a:moveTo>
                    <a:pt x="267" y="1"/>
                  </a:moveTo>
                  <a:cubicBezTo>
                    <a:pt x="1" y="1"/>
                    <a:pt x="1" y="367"/>
                    <a:pt x="267" y="367"/>
                  </a:cubicBezTo>
                  <a:cubicBezTo>
                    <a:pt x="501" y="367"/>
                    <a:pt x="501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3445287" y="3621315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0" y="1"/>
                    <a:pt x="0" y="368"/>
                    <a:pt x="234" y="368"/>
                  </a:cubicBezTo>
                  <a:cubicBezTo>
                    <a:pt x="467" y="368"/>
                    <a:pt x="467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3662104" y="378619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7"/>
                    <a:pt x="234" y="367"/>
                  </a:cubicBezTo>
                  <a:cubicBezTo>
                    <a:pt x="468" y="367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3649133" y="3808177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3640116" y="378619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7"/>
                    <a:pt x="234" y="367"/>
                  </a:cubicBezTo>
                  <a:cubicBezTo>
                    <a:pt x="468" y="367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3"/>
          <p:cNvGrpSpPr/>
          <p:nvPr/>
        </p:nvGrpSpPr>
        <p:grpSpPr>
          <a:xfrm>
            <a:off x="8702358" y="4163752"/>
            <a:ext cx="508380" cy="228117"/>
            <a:chOff x="8502760" y="3542528"/>
            <a:chExt cx="711519" cy="319269"/>
          </a:xfrm>
        </p:grpSpPr>
        <p:sp>
          <p:nvSpPr>
            <p:cNvPr id="583" name="Google Shape;583;p3"/>
            <p:cNvSpPr/>
            <p:nvPr/>
          </p:nvSpPr>
          <p:spPr>
            <a:xfrm>
              <a:off x="8526724" y="3663878"/>
              <a:ext cx="687555" cy="166504"/>
            </a:xfrm>
            <a:custGeom>
              <a:avLst/>
              <a:gdLst/>
              <a:ahLst/>
              <a:cxnLst/>
              <a:rect l="l" t="t" r="r" b="b"/>
              <a:pathLst>
                <a:path w="22951" h="5558" extrusionOk="0">
                  <a:moveTo>
                    <a:pt x="371" y="1"/>
                  </a:moveTo>
                  <a:cubicBezTo>
                    <a:pt x="1" y="1"/>
                    <a:pt x="11" y="603"/>
                    <a:pt x="401" y="636"/>
                  </a:cubicBezTo>
                  <a:cubicBezTo>
                    <a:pt x="2336" y="803"/>
                    <a:pt x="4170" y="1403"/>
                    <a:pt x="5972" y="2070"/>
                  </a:cubicBezTo>
                  <a:cubicBezTo>
                    <a:pt x="7739" y="2704"/>
                    <a:pt x="9541" y="3271"/>
                    <a:pt x="11275" y="3972"/>
                  </a:cubicBezTo>
                  <a:cubicBezTo>
                    <a:pt x="13043" y="4672"/>
                    <a:pt x="14778" y="5272"/>
                    <a:pt x="16679" y="5439"/>
                  </a:cubicBezTo>
                  <a:cubicBezTo>
                    <a:pt x="17549" y="5528"/>
                    <a:pt x="18411" y="5557"/>
                    <a:pt x="19274" y="5557"/>
                  </a:cubicBezTo>
                  <a:cubicBezTo>
                    <a:pt x="20363" y="5557"/>
                    <a:pt x="21451" y="5510"/>
                    <a:pt x="22550" y="5473"/>
                  </a:cubicBezTo>
                  <a:cubicBezTo>
                    <a:pt x="22950" y="5439"/>
                    <a:pt x="22950" y="4839"/>
                    <a:pt x="22550" y="4839"/>
                  </a:cubicBezTo>
                  <a:cubicBezTo>
                    <a:pt x="21467" y="4895"/>
                    <a:pt x="20373" y="4940"/>
                    <a:pt x="19275" y="4940"/>
                  </a:cubicBezTo>
                  <a:cubicBezTo>
                    <a:pt x="18412" y="4940"/>
                    <a:pt x="17546" y="4912"/>
                    <a:pt x="16679" y="4839"/>
                  </a:cubicBezTo>
                  <a:cubicBezTo>
                    <a:pt x="14711" y="4639"/>
                    <a:pt x="12943" y="3972"/>
                    <a:pt x="11075" y="3238"/>
                  </a:cubicBezTo>
                  <a:cubicBezTo>
                    <a:pt x="9341" y="2537"/>
                    <a:pt x="7573" y="1970"/>
                    <a:pt x="5805" y="1336"/>
                  </a:cubicBezTo>
                  <a:cubicBezTo>
                    <a:pt x="4037" y="703"/>
                    <a:pt x="2269" y="169"/>
                    <a:pt x="401" y="2"/>
                  </a:cubicBezTo>
                  <a:cubicBezTo>
                    <a:pt x="391" y="1"/>
                    <a:pt x="381" y="1"/>
                    <a:pt x="371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8656460" y="3580482"/>
              <a:ext cx="187055" cy="259702"/>
            </a:xfrm>
            <a:custGeom>
              <a:avLst/>
              <a:gdLst/>
              <a:ahLst/>
              <a:cxnLst/>
              <a:rect l="l" t="t" r="r" b="b"/>
              <a:pathLst>
                <a:path w="6244" h="8669" extrusionOk="0">
                  <a:moveTo>
                    <a:pt x="1198" y="0"/>
                  </a:moveTo>
                  <a:cubicBezTo>
                    <a:pt x="951" y="0"/>
                    <a:pt x="739" y="310"/>
                    <a:pt x="973" y="518"/>
                  </a:cubicBezTo>
                  <a:cubicBezTo>
                    <a:pt x="2793" y="2018"/>
                    <a:pt x="3941" y="4099"/>
                    <a:pt x="5498" y="5825"/>
                  </a:cubicBezTo>
                  <a:lnTo>
                    <a:pt x="5498" y="5825"/>
                  </a:lnTo>
                  <a:cubicBezTo>
                    <a:pt x="4123" y="7069"/>
                    <a:pt x="2051" y="7518"/>
                    <a:pt x="340" y="8056"/>
                  </a:cubicBezTo>
                  <a:cubicBezTo>
                    <a:pt x="1" y="8149"/>
                    <a:pt x="117" y="8668"/>
                    <a:pt x="426" y="8668"/>
                  </a:cubicBezTo>
                  <a:cubicBezTo>
                    <a:pt x="452" y="8668"/>
                    <a:pt x="478" y="8665"/>
                    <a:pt x="506" y="8657"/>
                  </a:cubicBezTo>
                  <a:cubicBezTo>
                    <a:pt x="2441" y="8056"/>
                    <a:pt x="4676" y="7556"/>
                    <a:pt x="6144" y="6055"/>
                  </a:cubicBezTo>
                  <a:cubicBezTo>
                    <a:pt x="6244" y="5955"/>
                    <a:pt x="6244" y="5755"/>
                    <a:pt x="6144" y="5621"/>
                  </a:cubicBezTo>
                  <a:cubicBezTo>
                    <a:pt x="4476" y="3853"/>
                    <a:pt x="3308" y="1652"/>
                    <a:pt x="1407" y="84"/>
                  </a:cubicBezTo>
                  <a:cubicBezTo>
                    <a:pt x="1341" y="25"/>
                    <a:pt x="1268" y="0"/>
                    <a:pt x="119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8576689" y="3749640"/>
              <a:ext cx="258833" cy="29239"/>
            </a:xfrm>
            <a:custGeom>
              <a:avLst/>
              <a:gdLst/>
              <a:ahLst/>
              <a:cxnLst/>
              <a:rect l="l" t="t" r="r" b="b"/>
              <a:pathLst>
                <a:path w="8640" h="976" extrusionOk="0">
                  <a:moveTo>
                    <a:pt x="7633" y="0"/>
                  </a:moveTo>
                  <a:cubicBezTo>
                    <a:pt x="5209" y="0"/>
                    <a:pt x="2836" y="341"/>
                    <a:pt x="434" y="341"/>
                  </a:cubicBezTo>
                  <a:cubicBezTo>
                    <a:pt x="0" y="341"/>
                    <a:pt x="0" y="975"/>
                    <a:pt x="434" y="975"/>
                  </a:cubicBezTo>
                  <a:cubicBezTo>
                    <a:pt x="2836" y="975"/>
                    <a:pt x="5209" y="634"/>
                    <a:pt x="7633" y="634"/>
                  </a:cubicBezTo>
                  <a:cubicBezTo>
                    <a:pt x="7835" y="634"/>
                    <a:pt x="8037" y="636"/>
                    <a:pt x="8240" y="642"/>
                  </a:cubicBezTo>
                  <a:cubicBezTo>
                    <a:pt x="8640" y="642"/>
                    <a:pt x="8640" y="8"/>
                    <a:pt x="8240" y="8"/>
                  </a:cubicBezTo>
                  <a:cubicBezTo>
                    <a:pt x="8037" y="3"/>
                    <a:pt x="7835" y="0"/>
                    <a:pt x="7633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8619286" y="3621790"/>
              <a:ext cx="206347" cy="133131"/>
            </a:xfrm>
            <a:custGeom>
              <a:avLst/>
              <a:gdLst/>
              <a:ahLst/>
              <a:cxnLst/>
              <a:rect l="l" t="t" r="r" b="b"/>
              <a:pathLst>
                <a:path w="6888" h="4444" extrusionOk="0">
                  <a:moveTo>
                    <a:pt x="486" y="1"/>
                  </a:moveTo>
                  <a:cubicBezTo>
                    <a:pt x="130" y="1"/>
                    <a:pt x="0" y="545"/>
                    <a:pt x="380" y="640"/>
                  </a:cubicBezTo>
                  <a:cubicBezTo>
                    <a:pt x="980" y="740"/>
                    <a:pt x="1514" y="1107"/>
                    <a:pt x="2014" y="1474"/>
                  </a:cubicBezTo>
                  <a:cubicBezTo>
                    <a:pt x="2481" y="1807"/>
                    <a:pt x="2948" y="2108"/>
                    <a:pt x="3449" y="2408"/>
                  </a:cubicBezTo>
                  <a:cubicBezTo>
                    <a:pt x="4416" y="2975"/>
                    <a:pt x="5517" y="3475"/>
                    <a:pt x="6251" y="4342"/>
                  </a:cubicBezTo>
                  <a:cubicBezTo>
                    <a:pt x="6306" y="4414"/>
                    <a:pt x="6375" y="4444"/>
                    <a:pt x="6444" y="4444"/>
                  </a:cubicBezTo>
                  <a:cubicBezTo>
                    <a:pt x="6665" y="4444"/>
                    <a:pt x="6888" y="4138"/>
                    <a:pt x="6684" y="3909"/>
                  </a:cubicBezTo>
                  <a:cubicBezTo>
                    <a:pt x="5917" y="2975"/>
                    <a:pt x="4750" y="2474"/>
                    <a:pt x="3749" y="1874"/>
                  </a:cubicBezTo>
                  <a:cubicBezTo>
                    <a:pt x="3248" y="1574"/>
                    <a:pt x="2781" y="1240"/>
                    <a:pt x="2281" y="907"/>
                  </a:cubicBezTo>
                  <a:cubicBezTo>
                    <a:pt x="1747" y="540"/>
                    <a:pt x="1180" y="173"/>
                    <a:pt x="547" y="6"/>
                  </a:cubicBezTo>
                  <a:cubicBezTo>
                    <a:pt x="526" y="3"/>
                    <a:pt x="505" y="1"/>
                    <a:pt x="486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8663620" y="3542528"/>
              <a:ext cx="60993" cy="55991"/>
            </a:xfrm>
            <a:custGeom>
              <a:avLst/>
              <a:gdLst/>
              <a:ahLst/>
              <a:cxnLst/>
              <a:rect l="l" t="t" r="r" b="b"/>
              <a:pathLst>
                <a:path w="2036" h="1869" extrusionOk="0">
                  <a:moveTo>
                    <a:pt x="951" y="0"/>
                  </a:moveTo>
                  <a:cubicBezTo>
                    <a:pt x="726" y="0"/>
                    <a:pt x="501" y="83"/>
                    <a:pt x="334" y="250"/>
                  </a:cubicBezTo>
                  <a:cubicBezTo>
                    <a:pt x="1" y="584"/>
                    <a:pt x="1" y="1151"/>
                    <a:pt x="334" y="1484"/>
                  </a:cubicBezTo>
                  <a:lnTo>
                    <a:pt x="468" y="1618"/>
                  </a:lnTo>
                  <a:cubicBezTo>
                    <a:pt x="634" y="1785"/>
                    <a:pt x="860" y="1868"/>
                    <a:pt x="1085" y="1868"/>
                  </a:cubicBezTo>
                  <a:cubicBezTo>
                    <a:pt x="1310" y="1868"/>
                    <a:pt x="1535" y="1785"/>
                    <a:pt x="1702" y="1618"/>
                  </a:cubicBezTo>
                  <a:cubicBezTo>
                    <a:pt x="2035" y="1284"/>
                    <a:pt x="2035" y="717"/>
                    <a:pt x="1702" y="350"/>
                  </a:cubicBezTo>
                  <a:lnTo>
                    <a:pt x="1568" y="250"/>
                  </a:lnTo>
                  <a:cubicBezTo>
                    <a:pt x="1402" y="83"/>
                    <a:pt x="1176" y="0"/>
                    <a:pt x="951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8595681" y="3598335"/>
              <a:ext cx="60993" cy="54253"/>
            </a:xfrm>
            <a:custGeom>
              <a:avLst/>
              <a:gdLst/>
              <a:ahLst/>
              <a:cxnLst/>
              <a:rect l="l" t="t" r="r" b="b"/>
              <a:pathLst>
                <a:path w="2036" h="1811" extrusionOk="0">
                  <a:moveTo>
                    <a:pt x="1031" y="1"/>
                  </a:moveTo>
                  <a:cubicBezTo>
                    <a:pt x="966" y="1"/>
                    <a:pt x="900" y="8"/>
                    <a:pt x="834" y="22"/>
                  </a:cubicBezTo>
                  <a:cubicBezTo>
                    <a:pt x="734" y="55"/>
                    <a:pt x="667" y="88"/>
                    <a:pt x="601" y="155"/>
                  </a:cubicBezTo>
                  <a:cubicBezTo>
                    <a:pt x="200" y="322"/>
                    <a:pt x="0" y="756"/>
                    <a:pt x="100" y="1156"/>
                  </a:cubicBezTo>
                  <a:cubicBezTo>
                    <a:pt x="215" y="1557"/>
                    <a:pt x="600" y="1811"/>
                    <a:pt x="1003" y="1811"/>
                  </a:cubicBezTo>
                  <a:cubicBezTo>
                    <a:pt x="1069" y="1811"/>
                    <a:pt x="1135" y="1804"/>
                    <a:pt x="1201" y="1790"/>
                  </a:cubicBezTo>
                  <a:cubicBezTo>
                    <a:pt x="1268" y="1756"/>
                    <a:pt x="1368" y="1723"/>
                    <a:pt x="1435" y="1656"/>
                  </a:cubicBezTo>
                  <a:cubicBezTo>
                    <a:pt x="1802" y="1490"/>
                    <a:pt x="2035" y="1056"/>
                    <a:pt x="1902" y="656"/>
                  </a:cubicBezTo>
                  <a:cubicBezTo>
                    <a:pt x="1787" y="254"/>
                    <a:pt x="1426" y="1"/>
                    <a:pt x="1031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8502760" y="3644946"/>
              <a:ext cx="67974" cy="52995"/>
            </a:xfrm>
            <a:custGeom>
              <a:avLst/>
              <a:gdLst/>
              <a:ahLst/>
              <a:cxnLst/>
              <a:rect l="l" t="t" r="r" b="b"/>
              <a:pathLst>
                <a:path w="2269" h="1769" extrusionOk="0">
                  <a:moveTo>
                    <a:pt x="1134" y="0"/>
                  </a:moveTo>
                  <a:cubicBezTo>
                    <a:pt x="0" y="0"/>
                    <a:pt x="0" y="1768"/>
                    <a:pt x="1134" y="1768"/>
                  </a:cubicBezTo>
                  <a:cubicBezTo>
                    <a:pt x="2268" y="1768"/>
                    <a:pt x="2268" y="0"/>
                    <a:pt x="1134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8548711" y="3744847"/>
              <a:ext cx="66985" cy="52995"/>
            </a:xfrm>
            <a:custGeom>
              <a:avLst/>
              <a:gdLst/>
              <a:ahLst/>
              <a:cxnLst/>
              <a:rect l="l" t="t" r="r" b="b"/>
              <a:pathLst>
                <a:path w="2236" h="1769" extrusionOk="0">
                  <a:moveTo>
                    <a:pt x="1135" y="1"/>
                  </a:moveTo>
                  <a:cubicBezTo>
                    <a:pt x="0" y="1"/>
                    <a:pt x="0" y="1769"/>
                    <a:pt x="1135" y="1769"/>
                  </a:cubicBezTo>
                  <a:cubicBezTo>
                    <a:pt x="2235" y="1769"/>
                    <a:pt x="2235" y="1"/>
                    <a:pt x="1135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8630639" y="3809820"/>
              <a:ext cx="66985" cy="51976"/>
            </a:xfrm>
            <a:custGeom>
              <a:avLst/>
              <a:gdLst/>
              <a:ahLst/>
              <a:cxnLst/>
              <a:rect l="l" t="t" r="r" b="b"/>
              <a:pathLst>
                <a:path w="2236" h="1735" extrusionOk="0">
                  <a:moveTo>
                    <a:pt x="1135" y="0"/>
                  </a:moveTo>
                  <a:cubicBezTo>
                    <a:pt x="1" y="0"/>
                    <a:pt x="1" y="1735"/>
                    <a:pt x="1135" y="1735"/>
                  </a:cubicBezTo>
                  <a:cubicBezTo>
                    <a:pt x="2236" y="1735"/>
                    <a:pt x="2236" y="0"/>
                    <a:pt x="1135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"/>
          <p:cNvGrpSpPr/>
          <p:nvPr/>
        </p:nvGrpSpPr>
        <p:grpSpPr>
          <a:xfrm>
            <a:off x="8241496" y="67305"/>
            <a:ext cx="1125920" cy="841327"/>
            <a:chOff x="7809743" y="1407245"/>
            <a:chExt cx="1427565" cy="1066727"/>
          </a:xfrm>
        </p:grpSpPr>
        <p:sp>
          <p:nvSpPr>
            <p:cNvPr id="593" name="Google Shape;593;p3"/>
            <p:cNvSpPr/>
            <p:nvPr/>
          </p:nvSpPr>
          <p:spPr>
            <a:xfrm>
              <a:off x="7809743" y="1407245"/>
              <a:ext cx="1427565" cy="1066727"/>
            </a:xfrm>
            <a:custGeom>
              <a:avLst/>
              <a:gdLst/>
              <a:ahLst/>
              <a:cxnLst/>
              <a:rect l="l" t="t" r="r" b="b"/>
              <a:pathLst>
                <a:path w="47653" h="35608" extrusionOk="0">
                  <a:moveTo>
                    <a:pt x="10687" y="0"/>
                  </a:moveTo>
                  <a:cubicBezTo>
                    <a:pt x="9318" y="0"/>
                    <a:pt x="8106" y="427"/>
                    <a:pt x="7557" y="1782"/>
                  </a:cubicBezTo>
                  <a:cubicBezTo>
                    <a:pt x="6156" y="5285"/>
                    <a:pt x="11960" y="7853"/>
                    <a:pt x="14062" y="9021"/>
                  </a:cubicBezTo>
                  <a:cubicBezTo>
                    <a:pt x="19199" y="12490"/>
                    <a:pt x="25270" y="14358"/>
                    <a:pt x="30407" y="17861"/>
                  </a:cubicBezTo>
                  <a:cubicBezTo>
                    <a:pt x="28067" y="17276"/>
                    <a:pt x="16214" y="14414"/>
                    <a:pt x="8199" y="14414"/>
                  </a:cubicBezTo>
                  <a:cubicBezTo>
                    <a:pt x="3417" y="14414"/>
                    <a:pt x="0" y="15432"/>
                    <a:pt x="786" y="18561"/>
                  </a:cubicBezTo>
                  <a:cubicBezTo>
                    <a:pt x="2187" y="24399"/>
                    <a:pt x="24569" y="22998"/>
                    <a:pt x="29706" y="24632"/>
                  </a:cubicBezTo>
                  <a:cubicBezTo>
                    <a:pt x="29466" y="24623"/>
                    <a:pt x="29220" y="24619"/>
                    <a:pt x="28971" y="24619"/>
                  </a:cubicBezTo>
                  <a:cubicBezTo>
                    <a:pt x="22677" y="24619"/>
                    <a:pt x="13625" y="27407"/>
                    <a:pt x="8491" y="30937"/>
                  </a:cubicBezTo>
                  <a:cubicBezTo>
                    <a:pt x="3921" y="34058"/>
                    <a:pt x="5815" y="35607"/>
                    <a:pt x="9677" y="35607"/>
                  </a:cubicBezTo>
                  <a:cubicBezTo>
                    <a:pt x="12129" y="35607"/>
                    <a:pt x="15376" y="34982"/>
                    <a:pt x="18265" y="33739"/>
                  </a:cubicBezTo>
                  <a:cubicBezTo>
                    <a:pt x="27138" y="29869"/>
                    <a:pt x="37379" y="29069"/>
                    <a:pt x="46952" y="29069"/>
                  </a:cubicBezTo>
                  <a:lnTo>
                    <a:pt x="47653" y="29069"/>
                  </a:lnTo>
                  <a:lnTo>
                    <a:pt x="47653" y="18328"/>
                  </a:lnTo>
                  <a:cubicBezTo>
                    <a:pt x="37612" y="12490"/>
                    <a:pt x="26204" y="3650"/>
                    <a:pt x="14996" y="848"/>
                  </a:cubicBezTo>
                  <a:cubicBezTo>
                    <a:pt x="13790" y="487"/>
                    <a:pt x="12149" y="0"/>
                    <a:pt x="10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8923422" y="2140105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5" y="0"/>
                  </a:moveTo>
                  <a:cubicBezTo>
                    <a:pt x="0" y="0"/>
                    <a:pt x="0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8804500" y="2063149"/>
              <a:ext cx="68004" cy="52006"/>
            </a:xfrm>
            <a:custGeom>
              <a:avLst/>
              <a:gdLst/>
              <a:ahLst/>
              <a:cxnLst/>
              <a:rect l="l" t="t" r="r" b="b"/>
              <a:pathLst>
                <a:path w="2270" h="1736" extrusionOk="0">
                  <a:moveTo>
                    <a:pt x="1135" y="1"/>
                  </a:moveTo>
                  <a:cubicBezTo>
                    <a:pt x="1" y="1"/>
                    <a:pt x="1" y="1735"/>
                    <a:pt x="1135" y="1735"/>
                  </a:cubicBezTo>
                  <a:cubicBezTo>
                    <a:pt x="2269" y="1735"/>
                    <a:pt x="2269" y="1"/>
                    <a:pt x="1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8700585" y="2224040"/>
              <a:ext cx="66985" cy="51976"/>
            </a:xfrm>
            <a:custGeom>
              <a:avLst/>
              <a:gdLst/>
              <a:ahLst/>
              <a:cxnLst/>
              <a:rect l="l" t="t" r="r" b="b"/>
              <a:pathLst>
                <a:path w="2236" h="1735" extrusionOk="0">
                  <a:moveTo>
                    <a:pt x="1102" y="0"/>
                  </a:moveTo>
                  <a:cubicBezTo>
                    <a:pt x="1" y="0"/>
                    <a:pt x="1" y="1735"/>
                    <a:pt x="1102" y="1735"/>
                  </a:cubicBezTo>
                  <a:cubicBezTo>
                    <a:pt x="2236" y="1735"/>
                    <a:pt x="2236" y="0"/>
                    <a:pt x="1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8518726" y="2182072"/>
              <a:ext cx="66985" cy="51976"/>
            </a:xfrm>
            <a:custGeom>
              <a:avLst/>
              <a:gdLst/>
              <a:ahLst/>
              <a:cxnLst/>
              <a:rect l="l" t="t" r="r" b="b"/>
              <a:pathLst>
                <a:path w="2236" h="1735" extrusionOk="0">
                  <a:moveTo>
                    <a:pt x="1135" y="0"/>
                  </a:moveTo>
                  <a:cubicBezTo>
                    <a:pt x="1" y="0"/>
                    <a:pt x="1" y="1735"/>
                    <a:pt x="1135" y="1735"/>
                  </a:cubicBezTo>
                  <a:cubicBezTo>
                    <a:pt x="2236" y="1735"/>
                    <a:pt x="2236" y="0"/>
                    <a:pt x="1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8406813" y="2292967"/>
              <a:ext cx="68004" cy="52995"/>
            </a:xfrm>
            <a:custGeom>
              <a:avLst/>
              <a:gdLst/>
              <a:ahLst/>
              <a:cxnLst/>
              <a:rect l="l" t="t" r="r" b="b"/>
              <a:pathLst>
                <a:path w="2270" h="1769" extrusionOk="0">
                  <a:moveTo>
                    <a:pt x="1135" y="1"/>
                  </a:moveTo>
                  <a:cubicBezTo>
                    <a:pt x="1" y="1"/>
                    <a:pt x="1" y="1769"/>
                    <a:pt x="1135" y="1769"/>
                  </a:cubicBezTo>
                  <a:cubicBezTo>
                    <a:pt x="2269" y="1769"/>
                    <a:pt x="2269" y="1"/>
                    <a:pt x="1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8259942" y="2264989"/>
              <a:ext cx="67974" cy="52995"/>
            </a:xfrm>
            <a:custGeom>
              <a:avLst/>
              <a:gdLst/>
              <a:ahLst/>
              <a:cxnLst/>
              <a:rect l="l" t="t" r="r" b="b"/>
              <a:pathLst>
                <a:path w="2269" h="1769" extrusionOk="0">
                  <a:moveTo>
                    <a:pt x="1134" y="1"/>
                  </a:moveTo>
                  <a:cubicBezTo>
                    <a:pt x="0" y="1"/>
                    <a:pt x="0" y="1769"/>
                    <a:pt x="1134" y="1769"/>
                  </a:cubicBezTo>
                  <a:cubicBezTo>
                    <a:pt x="2269" y="1769"/>
                    <a:pt x="2269" y="1"/>
                    <a:pt x="11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8378834" y="2021182"/>
              <a:ext cx="68004" cy="52006"/>
            </a:xfrm>
            <a:custGeom>
              <a:avLst/>
              <a:gdLst/>
              <a:ahLst/>
              <a:cxnLst/>
              <a:rect l="l" t="t" r="r" b="b"/>
              <a:pathLst>
                <a:path w="2270" h="1736" extrusionOk="0">
                  <a:moveTo>
                    <a:pt x="1135" y="1"/>
                  </a:moveTo>
                  <a:cubicBezTo>
                    <a:pt x="1" y="1"/>
                    <a:pt x="1" y="1735"/>
                    <a:pt x="1135" y="1735"/>
                  </a:cubicBezTo>
                  <a:cubicBezTo>
                    <a:pt x="2269" y="1735"/>
                    <a:pt x="2269" y="1"/>
                    <a:pt x="1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8294900" y="1909268"/>
              <a:ext cx="68004" cy="52006"/>
            </a:xfrm>
            <a:custGeom>
              <a:avLst/>
              <a:gdLst/>
              <a:ahLst/>
              <a:cxnLst/>
              <a:rect l="l" t="t" r="r" b="b"/>
              <a:pathLst>
                <a:path w="2270" h="1736" extrusionOk="0">
                  <a:moveTo>
                    <a:pt x="1135" y="1"/>
                  </a:moveTo>
                  <a:cubicBezTo>
                    <a:pt x="1" y="1"/>
                    <a:pt x="1" y="1735"/>
                    <a:pt x="1135" y="1735"/>
                  </a:cubicBezTo>
                  <a:cubicBezTo>
                    <a:pt x="2269" y="1735"/>
                    <a:pt x="2269" y="1"/>
                    <a:pt x="1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8128048" y="2021182"/>
              <a:ext cx="66985" cy="52006"/>
            </a:xfrm>
            <a:custGeom>
              <a:avLst/>
              <a:gdLst/>
              <a:ahLst/>
              <a:cxnLst/>
              <a:rect l="l" t="t" r="r" b="b"/>
              <a:pathLst>
                <a:path w="2236" h="1736" extrusionOk="0">
                  <a:moveTo>
                    <a:pt x="1101" y="1"/>
                  </a:moveTo>
                  <a:cubicBezTo>
                    <a:pt x="0" y="1"/>
                    <a:pt x="0" y="1735"/>
                    <a:pt x="1101" y="1735"/>
                  </a:cubicBezTo>
                  <a:cubicBezTo>
                    <a:pt x="2235" y="1735"/>
                    <a:pt x="2235" y="1"/>
                    <a:pt x="1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8051093" y="1881290"/>
              <a:ext cx="66985" cy="52006"/>
            </a:xfrm>
            <a:custGeom>
              <a:avLst/>
              <a:gdLst/>
              <a:ahLst/>
              <a:cxnLst/>
              <a:rect l="l" t="t" r="r" b="b"/>
              <a:pathLst>
                <a:path w="2236" h="1736" extrusionOk="0">
                  <a:moveTo>
                    <a:pt x="1101" y="1"/>
                  </a:moveTo>
                  <a:cubicBezTo>
                    <a:pt x="1" y="1"/>
                    <a:pt x="1" y="1735"/>
                    <a:pt x="1101" y="1735"/>
                  </a:cubicBezTo>
                  <a:cubicBezTo>
                    <a:pt x="2236" y="1735"/>
                    <a:pt x="2236" y="1"/>
                    <a:pt x="1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7904222" y="1930267"/>
              <a:ext cx="66985" cy="51976"/>
            </a:xfrm>
            <a:custGeom>
              <a:avLst/>
              <a:gdLst/>
              <a:ahLst/>
              <a:cxnLst/>
              <a:rect l="l" t="t" r="r" b="b"/>
              <a:pathLst>
                <a:path w="2236" h="1735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35" y="1735"/>
                    <a:pt x="2235" y="0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8881455" y="1944256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5" y="0"/>
                  </a:moveTo>
                  <a:cubicBezTo>
                    <a:pt x="0" y="0"/>
                    <a:pt x="0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8364845" y="1553548"/>
              <a:ext cx="68004" cy="52006"/>
            </a:xfrm>
            <a:custGeom>
              <a:avLst/>
              <a:gdLst/>
              <a:ahLst/>
              <a:cxnLst/>
              <a:rect l="l" t="t" r="r" b="b"/>
              <a:pathLst>
                <a:path w="2270" h="1736" extrusionOk="0">
                  <a:moveTo>
                    <a:pt x="1135" y="1"/>
                  </a:moveTo>
                  <a:cubicBezTo>
                    <a:pt x="1" y="1"/>
                    <a:pt x="1" y="1735"/>
                    <a:pt x="1135" y="1735"/>
                  </a:cubicBezTo>
                  <a:cubicBezTo>
                    <a:pt x="2269" y="1735"/>
                    <a:pt x="2269" y="1"/>
                    <a:pt x="1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8196976" y="1581526"/>
              <a:ext cx="68004" cy="52006"/>
            </a:xfrm>
            <a:custGeom>
              <a:avLst/>
              <a:gdLst/>
              <a:ahLst/>
              <a:cxnLst/>
              <a:rect l="l" t="t" r="r" b="b"/>
              <a:pathLst>
                <a:path w="2270" h="1736" extrusionOk="0">
                  <a:moveTo>
                    <a:pt x="1103" y="0"/>
                  </a:moveTo>
                  <a:cubicBezTo>
                    <a:pt x="1" y="0"/>
                    <a:pt x="11" y="1735"/>
                    <a:pt x="1135" y="1735"/>
                  </a:cubicBezTo>
                  <a:cubicBezTo>
                    <a:pt x="2269" y="1735"/>
                    <a:pt x="2269" y="1"/>
                    <a:pt x="1135" y="1"/>
                  </a:cubicBezTo>
                  <a:cubicBezTo>
                    <a:pt x="1124" y="0"/>
                    <a:pt x="1114" y="0"/>
                    <a:pt x="1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8114059" y="1455623"/>
              <a:ext cx="66985" cy="52006"/>
            </a:xfrm>
            <a:custGeom>
              <a:avLst/>
              <a:gdLst/>
              <a:ahLst/>
              <a:cxnLst/>
              <a:rect l="l" t="t" r="r" b="b"/>
              <a:pathLst>
                <a:path w="2236" h="1736" extrusionOk="0">
                  <a:moveTo>
                    <a:pt x="1101" y="1"/>
                  </a:moveTo>
                  <a:cubicBezTo>
                    <a:pt x="0" y="1"/>
                    <a:pt x="0" y="1735"/>
                    <a:pt x="1101" y="1735"/>
                  </a:cubicBezTo>
                  <a:cubicBezTo>
                    <a:pt x="2235" y="1735"/>
                    <a:pt x="2235" y="1"/>
                    <a:pt x="1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9127268" y="1974721"/>
              <a:ext cx="51976" cy="55991"/>
            </a:xfrm>
            <a:custGeom>
              <a:avLst/>
              <a:gdLst/>
              <a:ahLst/>
              <a:cxnLst/>
              <a:rect l="l" t="t" r="r" b="b"/>
              <a:pathLst>
                <a:path w="1735" h="1869" extrusionOk="0">
                  <a:moveTo>
                    <a:pt x="868" y="1"/>
                  </a:moveTo>
                  <a:cubicBezTo>
                    <a:pt x="434" y="1"/>
                    <a:pt x="0" y="284"/>
                    <a:pt x="0" y="851"/>
                  </a:cubicBezTo>
                  <a:lnTo>
                    <a:pt x="0" y="1018"/>
                  </a:lnTo>
                  <a:cubicBezTo>
                    <a:pt x="0" y="1585"/>
                    <a:pt x="434" y="1869"/>
                    <a:pt x="868" y="1869"/>
                  </a:cubicBezTo>
                  <a:cubicBezTo>
                    <a:pt x="1301" y="1869"/>
                    <a:pt x="1735" y="1585"/>
                    <a:pt x="1735" y="1018"/>
                  </a:cubicBezTo>
                  <a:lnTo>
                    <a:pt x="1735" y="851"/>
                  </a:lnTo>
                  <a:cubicBezTo>
                    <a:pt x="1735" y="284"/>
                    <a:pt x="1301" y="1"/>
                    <a:pt x="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9119270" y="2161074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5" y="1"/>
                  </a:moveTo>
                  <a:cubicBezTo>
                    <a:pt x="0" y="1"/>
                    <a:pt x="0" y="1735"/>
                    <a:pt x="1135" y="1735"/>
                  </a:cubicBezTo>
                  <a:cubicBezTo>
                    <a:pt x="2269" y="1735"/>
                    <a:pt x="2269" y="1"/>
                    <a:pt x="1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3"/>
          <p:cNvGrpSpPr/>
          <p:nvPr/>
        </p:nvGrpSpPr>
        <p:grpSpPr>
          <a:xfrm>
            <a:off x="-28467" y="4581438"/>
            <a:ext cx="780895" cy="760279"/>
            <a:chOff x="-181020" y="4253777"/>
            <a:chExt cx="1117161" cy="1087511"/>
          </a:xfrm>
        </p:grpSpPr>
        <p:sp>
          <p:nvSpPr>
            <p:cNvPr id="612" name="Google Shape;612;p3"/>
            <p:cNvSpPr/>
            <p:nvPr/>
          </p:nvSpPr>
          <p:spPr>
            <a:xfrm>
              <a:off x="-181020" y="4348975"/>
              <a:ext cx="1040274" cy="992312"/>
            </a:xfrm>
            <a:custGeom>
              <a:avLst/>
              <a:gdLst/>
              <a:ahLst/>
              <a:cxnLst/>
              <a:rect l="l" t="t" r="r" b="b"/>
              <a:pathLst>
                <a:path w="34725" h="33124" extrusionOk="0">
                  <a:moveTo>
                    <a:pt x="34408" y="0"/>
                  </a:moveTo>
                  <a:cubicBezTo>
                    <a:pt x="34250" y="0"/>
                    <a:pt x="34091" y="100"/>
                    <a:pt x="34091" y="300"/>
                  </a:cubicBezTo>
                  <a:cubicBezTo>
                    <a:pt x="34091" y="4103"/>
                    <a:pt x="33557" y="8006"/>
                    <a:pt x="31356" y="11208"/>
                  </a:cubicBezTo>
                  <a:cubicBezTo>
                    <a:pt x="29555" y="13844"/>
                    <a:pt x="26819" y="15645"/>
                    <a:pt x="23884" y="16912"/>
                  </a:cubicBezTo>
                  <a:cubicBezTo>
                    <a:pt x="17713" y="19548"/>
                    <a:pt x="10608" y="19648"/>
                    <a:pt x="5004" y="23717"/>
                  </a:cubicBezTo>
                  <a:cubicBezTo>
                    <a:pt x="3603" y="24718"/>
                    <a:pt x="2369" y="25952"/>
                    <a:pt x="1468" y="27453"/>
                  </a:cubicBezTo>
                  <a:cubicBezTo>
                    <a:pt x="501" y="29088"/>
                    <a:pt x="34" y="30922"/>
                    <a:pt x="0" y="32824"/>
                  </a:cubicBezTo>
                  <a:cubicBezTo>
                    <a:pt x="0" y="33024"/>
                    <a:pt x="150" y="33124"/>
                    <a:pt x="305" y="33124"/>
                  </a:cubicBezTo>
                  <a:cubicBezTo>
                    <a:pt x="459" y="33124"/>
                    <a:pt x="617" y="33024"/>
                    <a:pt x="634" y="32824"/>
                  </a:cubicBezTo>
                  <a:cubicBezTo>
                    <a:pt x="701" y="29355"/>
                    <a:pt x="2435" y="26419"/>
                    <a:pt x="5171" y="24351"/>
                  </a:cubicBezTo>
                  <a:cubicBezTo>
                    <a:pt x="7872" y="22350"/>
                    <a:pt x="11108" y="21215"/>
                    <a:pt x="14310" y="20348"/>
                  </a:cubicBezTo>
                  <a:cubicBezTo>
                    <a:pt x="17613" y="19481"/>
                    <a:pt x="20948" y="18847"/>
                    <a:pt x="24084" y="17479"/>
                  </a:cubicBezTo>
                  <a:cubicBezTo>
                    <a:pt x="26953" y="16279"/>
                    <a:pt x="29621" y="14544"/>
                    <a:pt x="31523" y="12042"/>
                  </a:cubicBezTo>
                  <a:cubicBezTo>
                    <a:pt x="34091" y="8673"/>
                    <a:pt x="34725" y="4403"/>
                    <a:pt x="34725" y="300"/>
                  </a:cubicBezTo>
                  <a:cubicBezTo>
                    <a:pt x="34725" y="100"/>
                    <a:pt x="34567" y="0"/>
                    <a:pt x="34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75757" y="4879546"/>
              <a:ext cx="68004" cy="129596"/>
            </a:xfrm>
            <a:custGeom>
              <a:avLst/>
              <a:gdLst/>
              <a:ahLst/>
              <a:cxnLst/>
              <a:rect l="l" t="t" r="r" b="b"/>
              <a:pathLst>
                <a:path w="2270" h="4326" extrusionOk="0">
                  <a:moveTo>
                    <a:pt x="1369" y="1"/>
                  </a:moveTo>
                  <a:cubicBezTo>
                    <a:pt x="701" y="1"/>
                    <a:pt x="468" y="1068"/>
                    <a:pt x="368" y="1502"/>
                  </a:cubicBezTo>
                  <a:cubicBezTo>
                    <a:pt x="168" y="2303"/>
                    <a:pt x="1" y="3270"/>
                    <a:pt x="101" y="4071"/>
                  </a:cubicBezTo>
                  <a:cubicBezTo>
                    <a:pt x="118" y="4242"/>
                    <a:pt x="258" y="4325"/>
                    <a:pt x="391" y="4325"/>
                  </a:cubicBezTo>
                  <a:cubicBezTo>
                    <a:pt x="516" y="4325"/>
                    <a:pt x="635" y="4250"/>
                    <a:pt x="635" y="4104"/>
                  </a:cubicBezTo>
                  <a:cubicBezTo>
                    <a:pt x="701" y="4104"/>
                    <a:pt x="735" y="4071"/>
                    <a:pt x="768" y="3970"/>
                  </a:cubicBezTo>
                  <a:cubicBezTo>
                    <a:pt x="1135" y="3137"/>
                    <a:pt x="1769" y="2436"/>
                    <a:pt x="2069" y="1569"/>
                  </a:cubicBezTo>
                  <a:cubicBezTo>
                    <a:pt x="2269" y="968"/>
                    <a:pt x="2169" y="1"/>
                    <a:pt x="1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165473" y="4973486"/>
              <a:ext cx="105181" cy="98380"/>
            </a:xfrm>
            <a:custGeom>
              <a:avLst/>
              <a:gdLst/>
              <a:ahLst/>
              <a:cxnLst/>
              <a:rect l="l" t="t" r="r" b="b"/>
              <a:pathLst>
                <a:path w="3511" h="3284" extrusionOk="0">
                  <a:moveTo>
                    <a:pt x="328" y="0"/>
                  </a:moveTo>
                  <a:cubicBezTo>
                    <a:pt x="173" y="0"/>
                    <a:pt x="1" y="129"/>
                    <a:pt x="41" y="334"/>
                  </a:cubicBezTo>
                  <a:cubicBezTo>
                    <a:pt x="187" y="1149"/>
                    <a:pt x="1196" y="3284"/>
                    <a:pt x="2314" y="3284"/>
                  </a:cubicBezTo>
                  <a:cubicBezTo>
                    <a:pt x="2478" y="3284"/>
                    <a:pt x="2644" y="3238"/>
                    <a:pt x="2810" y="3136"/>
                  </a:cubicBezTo>
                  <a:cubicBezTo>
                    <a:pt x="3511" y="2669"/>
                    <a:pt x="3444" y="1768"/>
                    <a:pt x="2877" y="1235"/>
                  </a:cubicBezTo>
                  <a:cubicBezTo>
                    <a:pt x="2310" y="668"/>
                    <a:pt x="1442" y="468"/>
                    <a:pt x="709" y="167"/>
                  </a:cubicBezTo>
                  <a:cubicBezTo>
                    <a:pt x="686" y="156"/>
                    <a:pt x="664" y="152"/>
                    <a:pt x="643" y="152"/>
                  </a:cubicBezTo>
                  <a:cubicBezTo>
                    <a:pt x="601" y="152"/>
                    <a:pt x="564" y="167"/>
                    <a:pt x="542" y="167"/>
                  </a:cubicBezTo>
                  <a:cubicBezTo>
                    <a:pt x="516" y="51"/>
                    <a:pt x="426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262618" y="4842671"/>
              <a:ext cx="69981" cy="100807"/>
            </a:xfrm>
            <a:custGeom>
              <a:avLst/>
              <a:gdLst/>
              <a:ahLst/>
              <a:cxnLst/>
              <a:rect l="l" t="t" r="r" b="b"/>
              <a:pathLst>
                <a:path w="2336" h="3365" extrusionOk="0">
                  <a:moveTo>
                    <a:pt x="1353" y="1"/>
                  </a:moveTo>
                  <a:cubicBezTo>
                    <a:pt x="899" y="1"/>
                    <a:pt x="477" y="371"/>
                    <a:pt x="301" y="798"/>
                  </a:cubicBezTo>
                  <a:cubicBezTo>
                    <a:pt x="1" y="1532"/>
                    <a:pt x="1" y="2399"/>
                    <a:pt x="101" y="3167"/>
                  </a:cubicBezTo>
                  <a:cubicBezTo>
                    <a:pt x="124" y="3306"/>
                    <a:pt x="228" y="3365"/>
                    <a:pt x="335" y="3365"/>
                  </a:cubicBezTo>
                  <a:cubicBezTo>
                    <a:pt x="381" y="3365"/>
                    <a:pt x="427" y="3354"/>
                    <a:pt x="468" y="3333"/>
                  </a:cubicBezTo>
                  <a:cubicBezTo>
                    <a:pt x="534" y="3333"/>
                    <a:pt x="635" y="3333"/>
                    <a:pt x="735" y="3267"/>
                  </a:cubicBezTo>
                  <a:cubicBezTo>
                    <a:pt x="1168" y="2900"/>
                    <a:pt x="1502" y="2199"/>
                    <a:pt x="1769" y="1699"/>
                  </a:cubicBezTo>
                  <a:cubicBezTo>
                    <a:pt x="1969" y="1299"/>
                    <a:pt x="2336" y="431"/>
                    <a:pt x="1802" y="131"/>
                  </a:cubicBezTo>
                  <a:cubicBezTo>
                    <a:pt x="1654" y="41"/>
                    <a:pt x="1502" y="1"/>
                    <a:pt x="1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393523" y="4912197"/>
              <a:ext cx="106948" cy="91910"/>
            </a:xfrm>
            <a:custGeom>
              <a:avLst/>
              <a:gdLst/>
              <a:ahLst/>
              <a:cxnLst/>
              <a:rect l="l" t="t" r="r" b="b"/>
              <a:pathLst>
                <a:path w="3570" h="3068" extrusionOk="0">
                  <a:moveTo>
                    <a:pt x="255" y="0"/>
                  </a:moveTo>
                  <a:cubicBezTo>
                    <a:pt x="131" y="0"/>
                    <a:pt x="1" y="82"/>
                    <a:pt x="1" y="245"/>
                  </a:cubicBezTo>
                  <a:cubicBezTo>
                    <a:pt x="1" y="1012"/>
                    <a:pt x="534" y="1713"/>
                    <a:pt x="1068" y="2213"/>
                  </a:cubicBezTo>
                  <a:cubicBezTo>
                    <a:pt x="1368" y="2540"/>
                    <a:pt x="1979" y="3068"/>
                    <a:pt x="2521" y="3068"/>
                  </a:cubicBezTo>
                  <a:cubicBezTo>
                    <a:pt x="2642" y="3068"/>
                    <a:pt x="2759" y="3042"/>
                    <a:pt x="2869" y="2981"/>
                  </a:cubicBezTo>
                  <a:cubicBezTo>
                    <a:pt x="3570" y="2580"/>
                    <a:pt x="3303" y="1580"/>
                    <a:pt x="2903" y="1079"/>
                  </a:cubicBezTo>
                  <a:cubicBezTo>
                    <a:pt x="2415" y="500"/>
                    <a:pt x="1454" y="32"/>
                    <a:pt x="655" y="32"/>
                  </a:cubicBezTo>
                  <a:cubicBezTo>
                    <a:pt x="580" y="32"/>
                    <a:pt x="506" y="36"/>
                    <a:pt x="434" y="45"/>
                  </a:cubicBezTo>
                  <a:lnTo>
                    <a:pt x="401" y="45"/>
                  </a:lnTo>
                  <a:cubicBezTo>
                    <a:pt x="361" y="15"/>
                    <a:pt x="309" y="0"/>
                    <a:pt x="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452415" y="4773294"/>
              <a:ext cx="62042" cy="109315"/>
            </a:xfrm>
            <a:custGeom>
              <a:avLst/>
              <a:gdLst/>
              <a:ahLst/>
              <a:cxnLst/>
              <a:rect l="l" t="t" r="r" b="b"/>
              <a:pathLst>
                <a:path w="2071" h="3649" extrusionOk="0">
                  <a:moveTo>
                    <a:pt x="1060" y="1"/>
                  </a:moveTo>
                  <a:cubicBezTo>
                    <a:pt x="0" y="1"/>
                    <a:pt x="456" y="2949"/>
                    <a:pt x="736" y="3448"/>
                  </a:cubicBezTo>
                  <a:cubicBezTo>
                    <a:pt x="770" y="3548"/>
                    <a:pt x="870" y="3581"/>
                    <a:pt x="970" y="3581"/>
                  </a:cubicBezTo>
                  <a:cubicBezTo>
                    <a:pt x="1003" y="3615"/>
                    <a:pt x="1037" y="3648"/>
                    <a:pt x="1137" y="3648"/>
                  </a:cubicBezTo>
                  <a:cubicBezTo>
                    <a:pt x="1737" y="3615"/>
                    <a:pt x="1837" y="2414"/>
                    <a:pt x="1904" y="2014"/>
                  </a:cubicBezTo>
                  <a:cubicBezTo>
                    <a:pt x="2004" y="1346"/>
                    <a:pt x="2071" y="312"/>
                    <a:pt x="1304" y="45"/>
                  </a:cubicBezTo>
                  <a:cubicBezTo>
                    <a:pt x="1215" y="15"/>
                    <a:pt x="1133" y="1"/>
                    <a:pt x="10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559386" y="4847733"/>
              <a:ext cx="101975" cy="74145"/>
            </a:xfrm>
            <a:custGeom>
              <a:avLst/>
              <a:gdLst/>
              <a:ahLst/>
              <a:cxnLst/>
              <a:rect l="l" t="t" r="r" b="b"/>
              <a:pathLst>
                <a:path w="3404" h="2475" extrusionOk="0">
                  <a:moveTo>
                    <a:pt x="312" y="0"/>
                  </a:moveTo>
                  <a:cubicBezTo>
                    <a:pt x="160" y="0"/>
                    <a:pt x="0" y="127"/>
                    <a:pt x="68" y="329"/>
                  </a:cubicBezTo>
                  <a:cubicBezTo>
                    <a:pt x="234" y="966"/>
                    <a:pt x="1433" y="2475"/>
                    <a:pt x="2351" y="2475"/>
                  </a:cubicBezTo>
                  <a:cubicBezTo>
                    <a:pt x="2540" y="2475"/>
                    <a:pt x="2716" y="2411"/>
                    <a:pt x="2870" y="2264"/>
                  </a:cubicBezTo>
                  <a:cubicBezTo>
                    <a:pt x="3403" y="1797"/>
                    <a:pt x="3203" y="996"/>
                    <a:pt x="2703" y="629"/>
                  </a:cubicBezTo>
                  <a:cubicBezTo>
                    <a:pt x="2136" y="229"/>
                    <a:pt x="1368" y="62"/>
                    <a:pt x="668" y="62"/>
                  </a:cubicBezTo>
                  <a:cubicBezTo>
                    <a:pt x="601" y="62"/>
                    <a:pt x="568" y="62"/>
                    <a:pt x="501" y="96"/>
                  </a:cubicBezTo>
                  <a:cubicBezTo>
                    <a:pt x="458" y="30"/>
                    <a:pt x="386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616361" y="4692145"/>
              <a:ext cx="58986" cy="117134"/>
            </a:xfrm>
            <a:custGeom>
              <a:avLst/>
              <a:gdLst/>
              <a:ahLst/>
              <a:cxnLst/>
              <a:rect l="l" t="t" r="r" b="b"/>
              <a:pathLst>
                <a:path w="1969" h="3910" extrusionOk="0">
                  <a:moveTo>
                    <a:pt x="1121" y="0"/>
                  </a:moveTo>
                  <a:cubicBezTo>
                    <a:pt x="597" y="0"/>
                    <a:pt x="190" y="706"/>
                    <a:pt x="134" y="1153"/>
                  </a:cubicBezTo>
                  <a:cubicBezTo>
                    <a:pt x="0" y="2021"/>
                    <a:pt x="300" y="2988"/>
                    <a:pt x="701" y="3789"/>
                  </a:cubicBezTo>
                  <a:cubicBezTo>
                    <a:pt x="736" y="3878"/>
                    <a:pt x="801" y="3910"/>
                    <a:pt x="874" y="3910"/>
                  </a:cubicBezTo>
                  <a:cubicBezTo>
                    <a:pt x="937" y="3910"/>
                    <a:pt x="1006" y="3886"/>
                    <a:pt x="1068" y="3855"/>
                  </a:cubicBezTo>
                  <a:cubicBezTo>
                    <a:pt x="1168" y="3855"/>
                    <a:pt x="1268" y="3822"/>
                    <a:pt x="1301" y="3722"/>
                  </a:cubicBezTo>
                  <a:cubicBezTo>
                    <a:pt x="1668" y="3188"/>
                    <a:pt x="1768" y="2454"/>
                    <a:pt x="1835" y="1820"/>
                  </a:cubicBezTo>
                  <a:cubicBezTo>
                    <a:pt x="1902" y="1287"/>
                    <a:pt x="1968" y="419"/>
                    <a:pt x="1435" y="86"/>
                  </a:cubicBezTo>
                  <a:cubicBezTo>
                    <a:pt x="1327" y="27"/>
                    <a:pt x="1222" y="0"/>
                    <a:pt x="1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711289" y="4724497"/>
              <a:ext cx="130195" cy="74085"/>
            </a:xfrm>
            <a:custGeom>
              <a:avLst/>
              <a:gdLst/>
              <a:ahLst/>
              <a:cxnLst/>
              <a:rect l="l" t="t" r="r" b="b"/>
              <a:pathLst>
                <a:path w="4346" h="2473" extrusionOk="0">
                  <a:moveTo>
                    <a:pt x="1526" y="1"/>
                  </a:moveTo>
                  <a:cubicBezTo>
                    <a:pt x="928" y="1"/>
                    <a:pt x="389" y="143"/>
                    <a:pt x="134" y="440"/>
                  </a:cubicBezTo>
                  <a:cubicBezTo>
                    <a:pt x="0" y="607"/>
                    <a:pt x="67" y="807"/>
                    <a:pt x="200" y="874"/>
                  </a:cubicBezTo>
                  <a:cubicBezTo>
                    <a:pt x="636" y="1563"/>
                    <a:pt x="1974" y="2473"/>
                    <a:pt x="2950" y="2473"/>
                  </a:cubicBezTo>
                  <a:cubicBezTo>
                    <a:pt x="3392" y="2473"/>
                    <a:pt x="3759" y="2286"/>
                    <a:pt x="3936" y="1808"/>
                  </a:cubicBezTo>
                  <a:cubicBezTo>
                    <a:pt x="4345" y="649"/>
                    <a:pt x="2803" y="1"/>
                    <a:pt x="1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719257" y="4548688"/>
              <a:ext cx="76991" cy="108266"/>
            </a:xfrm>
            <a:custGeom>
              <a:avLst/>
              <a:gdLst/>
              <a:ahLst/>
              <a:cxnLst/>
              <a:rect l="l" t="t" r="r" b="b"/>
              <a:pathLst>
                <a:path w="2570" h="3614" extrusionOk="0">
                  <a:moveTo>
                    <a:pt x="973" y="1"/>
                  </a:moveTo>
                  <a:cubicBezTo>
                    <a:pt x="949" y="1"/>
                    <a:pt x="926" y="2"/>
                    <a:pt x="902" y="5"/>
                  </a:cubicBezTo>
                  <a:cubicBezTo>
                    <a:pt x="101" y="71"/>
                    <a:pt x="1" y="972"/>
                    <a:pt x="234" y="1539"/>
                  </a:cubicBezTo>
                  <a:cubicBezTo>
                    <a:pt x="601" y="2340"/>
                    <a:pt x="1302" y="3207"/>
                    <a:pt x="2069" y="3574"/>
                  </a:cubicBezTo>
                  <a:cubicBezTo>
                    <a:pt x="2117" y="3601"/>
                    <a:pt x="2163" y="3613"/>
                    <a:pt x="2207" y="3613"/>
                  </a:cubicBezTo>
                  <a:cubicBezTo>
                    <a:pt x="2375" y="3613"/>
                    <a:pt x="2496" y="3433"/>
                    <a:pt x="2469" y="3274"/>
                  </a:cubicBezTo>
                  <a:cubicBezTo>
                    <a:pt x="2503" y="3240"/>
                    <a:pt x="2503" y="3174"/>
                    <a:pt x="2536" y="3140"/>
                  </a:cubicBezTo>
                  <a:cubicBezTo>
                    <a:pt x="2569" y="2540"/>
                    <a:pt x="2303" y="1806"/>
                    <a:pt x="2102" y="1239"/>
                  </a:cubicBezTo>
                  <a:cubicBezTo>
                    <a:pt x="1910" y="790"/>
                    <a:pt x="1563" y="1"/>
                    <a:pt x="9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810681" y="4525563"/>
              <a:ext cx="103473" cy="71808"/>
            </a:xfrm>
            <a:custGeom>
              <a:avLst/>
              <a:gdLst/>
              <a:ahLst/>
              <a:cxnLst/>
              <a:rect l="l" t="t" r="r" b="b"/>
              <a:pathLst>
                <a:path w="3454" h="2397" extrusionOk="0">
                  <a:moveTo>
                    <a:pt x="2697" y="1"/>
                  </a:moveTo>
                  <a:cubicBezTo>
                    <a:pt x="1870" y="1"/>
                    <a:pt x="587" y="907"/>
                    <a:pt x="251" y="1377"/>
                  </a:cubicBezTo>
                  <a:cubicBezTo>
                    <a:pt x="151" y="1544"/>
                    <a:pt x="251" y="1677"/>
                    <a:pt x="385" y="1744"/>
                  </a:cubicBezTo>
                  <a:cubicBezTo>
                    <a:pt x="351" y="1744"/>
                    <a:pt x="285" y="1777"/>
                    <a:pt x="251" y="1844"/>
                  </a:cubicBezTo>
                  <a:cubicBezTo>
                    <a:pt x="0" y="2288"/>
                    <a:pt x="386" y="2397"/>
                    <a:pt x="814" y="2397"/>
                  </a:cubicBezTo>
                  <a:cubicBezTo>
                    <a:pt x="1125" y="2397"/>
                    <a:pt x="1459" y="2339"/>
                    <a:pt x="1586" y="2311"/>
                  </a:cubicBezTo>
                  <a:cubicBezTo>
                    <a:pt x="2386" y="2178"/>
                    <a:pt x="3454" y="1811"/>
                    <a:pt x="3420" y="810"/>
                  </a:cubicBezTo>
                  <a:cubicBezTo>
                    <a:pt x="3398" y="218"/>
                    <a:pt x="3102" y="1"/>
                    <a:pt x="2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723691" y="4397893"/>
              <a:ext cx="124533" cy="86038"/>
            </a:xfrm>
            <a:custGeom>
              <a:avLst/>
              <a:gdLst/>
              <a:ahLst/>
              <a:cxnLst/>
              <a:rect l="l" t="t" r="r" b="b"/>
              <a:pathLst>
                <a:path w="4157" h="2872" extrusionOk="0">
                  <a:moveTo>
                    <a:pt x="1799" y="1"/>
                  </a:moveTo>
                  <a:cubicBezTo>
                    <a:pt x="1617" y="1"/>
                    <a:pt x="1444" y="61"/>
                    <a:pt x="1287" y="202"/>
                  </a:cubicBezTo>
                  <a:cubicBezTo>
                    <a:pt x="1" y="1390"/>
                    <a:pt x="2695" y="2871"/>
                    <a:pt x="3722" y="2871"/>
                  </a:cubicBezTo>
                  <a:cubicBezTo>
                    <a:pt x="3734" y="2871"/>
                    <a:pt x="3745" y="2871"/>
                    <a:pt x="3756" y="2870"/>
                  </a:cubicBezTo>
                  <a:cubicBezTo>
                    <a:pt x="3923" y="2870"/>
                    <a:pt x="4023" y="2704"/>
                    <a:pt x="3989" y="2537"/>
                  </a:cubicBezTo>
                  <a:cubicBezTo>
                    <a:pt x="4089" y="2504"/>
                    <a:pt x="4156" y="2403"/>
                    <a:pt x="4123" y="2270"/>
                  </a:cubicBezTo>
                  <a:cubicBezTo>
                    <a:pt x="3899" y="1627"/>
                    <a:pt x="2739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842164" y="4366529"/>
              <a:ext cx="93977" cy="72947"/>
            </a:xfrm>
            <a:custGeom>
              <a:avLst/>
              <a:gdLst/>
              <a:ahLst/>
              <a:cxnLst/>
              <a:rect l="l" t="t" r="r" b="b"/>
              <a:pathLst>
                <a:path w="3137" h="2435" extrusionOk="0">
                  <a:moveTo>
                    <a:pt x="2242" y="1"/>
                  </a:moveTo>
                  <a:cubicBezTo>
                    <a:pt x="2025" y="1"/>
                    <a:pt x="1803" y="50"/>
                    <a:pt x="1635" y="115"/>
                  </a:cubicBezTo>
                  <a:cubicBezTo>
                    <a:pt x="935" y="382"/>
                    <a:pt x="435" y="1015"/>
                    <a:pt x="201" y="1716"/>
                  </a:cubicBezTo>
                  <a:cubicBezTo>
                    <a:pt x="168" y="1749"/>
                    <a:pt x="101" y="1816"/>
                    <a:pt x="68" y="1849"/>
                  </a:cubicBezTo>
                  <a:cubicBezTo>
                    <a:pt x="1" y="1983"/>
                    <a:pt x="68" y="2150"/>
                    <a:pt x="201" y="2216"/>
                  </a:cubicBezTo>
                  <a:cubicBezTo>
                    <a:pt x="201" y="2325"/>
                    <a:pt x="268" y="2434"/>
                    <a:pt x="401" y="2434"/>
                  </a:cubicBezTo>
                  <a:cubicBezTo>
                    <a:pt x="431" y="2434"/>
                    <a:pt x="465" y="2429"/>
                    <a:pt x="501" y="2416"/>
                  </a:cubicBezTo>
                  <a:cubicBezTo>
                    <a:pt x="1035" y="2216"/>
                    <a:pt x="1602" y="2216"/>
                    <a:pt x="2102" y="1983"/>
                  </a:cubicBezTo>
                  <a:cubicBezTo>
                    <a:pt x="2669" y="1749"/>
                    <a:pt x="3136" y="1115"/>
                    <a:pt x="3003" y="515"/>
                  </a:cubicBezTo>
                  <a:cubicBezTo>
                    <a:pt x="2921" y="126"/>
                    <a:pt x="2588" y="1"/>
                    <a:pt x="2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781235" y="4253777"/>
              <a:ext cx="91400" cy="115396"/>
            </a:xfrm>
            <a:custGeom>
              <a:avLst/>
              <a:gdLst/>
              <a:ahLst/>
              <a:cxnLst/>
              <a:rect l="l" t="t" r="r" b="b"/>
              <a:pathLst>
                <a:path w="3051" h="3852" extrusionOk="0">
                  <a:moveTo>
                    <a:pt x="1657" y="0"/>
                  </a:moveTo>
                  <a:cubicBezTo>
                    <a:pt x="1557" y="0"/>
                    <a:pt x="1450" y="14"/>
                    <a:pt x="1334" y="43"/>
                  </a:cubicBezTo>
                  <a:cubicBezTo>
                    <a:pt x="0" y="376"/>
                    <a:pt x="1434" y="3245"/>
                    <a:pt x="1968" y="3779"/>
                  </a:cubicBezTo>
                  <a:cubicBezTo>
                    <a:pt x="2032" y="3830"/>
                    <a:pt x="2096" y="3851"/>
                    <a:pt x="2156" y="3851"/>
                  </a:cubicBezTo>
                  <a:cubicBezTo>
                    <a:pt x="2253" y="3851"/>
                    <a:pt x="2340" y="3794"/>
                    <a:pt x="2402" y="3712"/>
                  </a:cubicBezTo>
                  <a:cubicBezTo>
                    <a:pt x="2469" y="3679"/>
                    <a:pt x="2569" y="3645"/>
                    <a:pt x="2602" y="3545"/>
                  </a:cubicBezTo>
                  <a:cubicBezTo>
                    <a:pt x="2913" y="2673"/>
                    <a:pt x="3050" y="0"/>
                    <a:pt x="1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3"/>
          <p:cNvGrpSpPr/>
          <p:nvPr/>
        </p:nvGrpSpPr>
        <p:grpSpPr>
          <a:xfrm>
            <a:off x="-19406" y="4385961"/>
            <a:ext cx="617995" cy="829037"/>
            <a:chOff x="-168050" y="4195214"/>
            <a:chExt cx="719519" cy="965231"/>
          </a:xfrm>
        </p:grpSpPr>
        <p:sp>
          <p:nvSpPr>
            <p:cNvPr id="627" name="Google Shape;627;p3"/>
            <p:cNvSpPr/>
            <p:nvPr/>
          </p:nvSpPr>
          <p:spPr>
            <a:xfrm>
              <a:off x="-168050" y="4195214"/>
              <a:ext cx="719519" cy="965231"/>
            </a:xfrm>
            <a:custGeom>
              <a:avLst/>
              <a:gdLst/>
              <a:ahLst/>
              <a:cxnLst/>
              <a:rect l="l" t="t" r="r" b="b"/>
              <a:pathLst>
                <a:path w="24018" h="32220" extrusionOk="0">
                  <a:moveTo>
                    <a:pt x="11911" y="0"/>
                  </a:moveTo>
                  <a:cubicBezTo>
                    <a:pt x="10245" y="0"/>
                    <a:pt x="8091" y="4375"/>
                    <a:pt x="6872" y="6468"/>
                  </a:cubicBezTo>
                  <a:cubicBezTo>
                    <a:pt x="5371" y="9236"/>
                    <a:pt x="3870" y="12138"/>
                    <a:pt x="2936" y="15174"/>
                  </a:cubicBezTo>
                  <a:cubicBezTo>
                    <a:pt x="1669" y="19377"/>
                    <a:pt x="1" y="26282"/>
                    <a:pt x="701" y="30718"/>
                  </a:cubicBezTo>
                  <a:lnTo>
                    <a:pt x="1502" y="32219"/>
                  </a:lnTo>
                  <a:cubicBezTo>
                    <a:pt x="1635" y="29084"/>
                    <a:pt x="4204" y="26182"/>
                    <a:pt x="6305" y="24314"/>
                  </a:cubicBezTo>
                  <a:cubicBezTo>
                    <a:pt x="11175" y="20111"/>
                    <a:pt x="17146" y="17542"/>
                    <a:pt x="21550" y="12639"/>
                  </a:cubicBezTo>
                  <a:cubicBezTo>
                    <a:pt x="22383" y="11705"/>
                    <a:pt x="24018" y="9503"/>
                    <a:pt x="21683" y="9136"/>
                  </a:cubicBezTo>
                  <a:cubicBezTo>
                    <a:pt x="21615" y="9124"/>
                    <a:pt x="21544" y="9118"/>
                    <a:pt x="21471" y="9118"/>
                  </a:cubicBezTo>
                  <a:cubicBezTo>
                    <a:pt x="20146" y="9118"/>
                    <a:pt x="18032" y="11041"/>
                    <a:pt x="17146" y="11705"/>
                  </a:cubicBezTo>
                  <a:cubicBezTo>
                    <a:pt x="13644" y="14507"/>
                    <a:pt x="10842" y="18710"/>
                    <a:pt x="6872" y="20811"/>
                  </a:cubicBezTo>
                  <a:cubicBezTo>
                    <a:pt x="7239" y="20211"/>
                    <a:pt x="7706" y="19644"/>
                    <a:pt x="8040" y="19043"/>
                  </a:cubicBezTo>
                  <a:cubicBezTo>
                    <a:pt x="10141" y="16275"/>
                    <a:pt x="12109" y="13339"/>
                    <a:pt x="14211" y="10437"/>
                  </a:cubicBezTo>
                  <a:cubicBezTo>
                    <a:pt x="15378" y="8903"/>
                    <a:pt x="16446" y="7168"/>
                    <a:pt x="17613" y="5534"/>
                  </a:cubicBezTo>
                  <a:cubicBezTo>
                    <a:pt x="18303" y="4441"/>
                    <a:pt x="19265" y="2978"/>
                    <a:pt x="18025" y="2978"/>
                  </a:cubicBezTo>
                  <a:cubicBezTo>
                    <a:pt x="17826" y="2978"/>
                    <a:pt x="17569" y="3015"/>
                    <a:pt x="17246" y="3098"/>
                  </a:cubicBezTo>
                  <a:cubicBezTo>
                    <a:pt x="14911" y="3565"/>
                    <a:pt x="12576" y="7635"/>
                    <a:pt x="11309" y="9503"/>
                  </a:cubicBezTo>
                  <a:cubicBezTo>
                    <a:pt x="9541" y="12305"/>
                    <a:pt x="6372" y="16575"/>
                    <a:pt x="4537" y="19077"/>
                  </a:cubicBezTo>
                  <a:cubicBezTo>
                    <a:pt x="5371" y="16041"/>
                    <a:pt x="6872" y="13106"/>
                    <a:pt x="8173" y="10304"/>
                  </a:cubicBezTo>
                  <a:cubicBezTo>
                    <a:pt x="9074" y="8469"/>
                    <a:pt x="14111" y="1697"/>
                    <a:pt x="12243" y="63"/>
                  </a:cubicBezTo>
                  <a:cubicBezTo>
                    <a:pt x="12135" y="21"/>
                    <a:pt x="12024" y="0"/>
                    <a:pt x="11911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-69107" y="486058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-32142" y="4784647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6805" y="4768651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0"/>
                  </a:moveTo>
                  <a:cubicBezTo>
                    <a:pt x="1" y="0"/>
                    <a:pt x="1" y="534"/>
                    <a:pt x="368" y="534"/>
                  </a:cubicBezTo>
                  <a:cubicBezTo>
                    <a:pt x="701" y="534"/>
                    <a:pt x="701" y="0"/>
                    <a:pt x="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58772" y="4690707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701" y="501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00740" y="4671715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1733" y="459877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58703" y="458277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66701" y="4509836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210676" y="4501838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701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208669" y="444390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260641" y="443389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260641" y="437593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305604" y="437096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318700" y="430079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357672" y="428479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-1168" y="487055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58772" y="4818617"/>
              <a:ext cx="21030" cy="15997"/>
            </a:xfrm>
            <a:custGeom>
              <a:avLst/>
              <a:gdLst/>
              <a:ahLst/>
              <a:cxnLst/>
              <a:rect l="l" t="t" r="r" b="b"/>
              <a:pathLst>
                <a:path w="702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16736" y="481361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37734" y="476364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205673" y="475565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213671" y="470568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268609" y="4700712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271605" y="4640741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1"/>
                  </a:moveTo>
                  <a:cubicBezTo>
                    <a:pt x="1" y="1"/>
                    <a:pt x="1" y="534"/>
                    <a:pt x="335" y="534"/>
                  </a:cubicBezTo>
                  <a:cubicBezTo>
                    <a:pt x="668" y="534"/>
                    <a:pt x="668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328580" y="4650746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334571" y="459377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394511" y="4595778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386543" y="4538833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441481" y="4553811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465476" y="4493870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-59132" y="4711676"/>
              <a:ext cx="21030" cy="15039"/>
            </a:xfrm>
            <a:custGeom>
              <a:avLst/>
              <a:gdLst/>
              <a:ahLst/>
              <a:cxnLst/>
              <a:rect l="l" t="t" r="r" b="b"/>
              <a:pathLst>
                <a:path w="702" h="502" extrusionOk="0">
                  <a:moveTo>
                    <a:pt x="368" y="1"/>
                  </a:moveTo>
                  <a:cubicBezTo>
                    <a:pt x="1" y="1"/>
                    <a:pt x="1" y="501"/>
                    <a:pt x="368" y="501"/>
                  </a:cubicBezTo>
                  <a:cubicBezTo>
                    <a:pt x="701" y="501"/>
                    <a:pt x="701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-64135" y="4637746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1"/>
                  </a:moveTo>
                  <a:cubicBezTo>
                    <a:pt x="1" y="1"/>
                    <a:pt x="1" y="534"/>
                    <a:pt x="335" y="534"/>
                  </a:cubicBezTo>
                  <a:cubicBezTo>
                    <a:pt x="668" y="534"/>
                    <a:pt x="668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-14169" y="4616777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-25163" y="4543805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1"/>
                  </a:moveTo>
                  <a:cubicBezTo>
                    <a:pt x="1" y="1"/>
                    <a:pt x="1" y="535"/>
                    <a:pt x="368" y="535"/>
                  </a:cubicBezTo>
                  <a:cubicBezTo>
                    <a:pt x="701" y="535"/>
                    <a:pt x="701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24803" y="4522837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1832" y="4462866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66770" y="444390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56795" y="438093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06761" y="437893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03860" y="4287794"/>
              <a:ext cx="20042" cy="15039"/>
            </a:xfrm>
            <a:custGeom>
              <a:avLst/>
              <a:gdLst/>
              <a:ahLst/>
              <a:cxnLst/>
              <a:rect l="l" t="t" r="r" b="b"/>
              <a:pathLst>
                <a:path w="669" h="502" extrusionOk="0">
                  <a:moveTo>
                    <a:pt x="335" y="1"/>
                  </a:moveTo>
                  <a:cubicBezTo>
                    <a:pt x="1" y="1"/>
                    <a:pt x="1" y="501"/>
                    <a:pt x="335" y="501"/>
                  </a:cubicBezTo>
                  <a:cubicBezTo>
                    <a:pt x="668" y="501"/>
                    <a:pt x="668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55833" y="4281803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68833" y="4208861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0" y="1"/>
                    <a:pt x="0" y="534"/>
                    <a:pt x="367" y="534"/>
                  </a:cubicBezTo>
                  <a:cubicBezTo>
                    <a:pt x="701" y="534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-80101" y="4766644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-59132" y="4928523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0"/>
                  </a:moveTo>
                  <a:cubicBezTo>
                    <a:pt x="1" y="0"/>
                    <a:pt x="1" y="534"/>
                    <a:pt x="368" y="534"/>
                  </a:cubicBezTo>
                  <a:cubicBezTo>
                    <a:pt x="701" y="534"/>
                    <a:pt x="701" y="0"/>
                    <a:pt x="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-129078" y="4897549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-108079" y="497549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-135069" y="500446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3"/>
          <p:cNvGrpSpPr/>
          <p:nvPr/>
        </p:nvGrpSpPr>
        <p:grpSpPr>
          <a:xfrm>
            <a:off x="8267905" y="-201102"/>
            <a:ext cx="880781" cy="903269"/>
            <a:chOff x="7973149" y="-201092"/>
            <a:chExt cx="1116750" cy="1145263"/>
          </a:xfrm>
        </p:grpSpPr>
        <p:sp>
          <p:nvSpPr>
            <p:cNvPr id="675" name="Google Shape;675;p3"/>
            <p:cNvSpPr/>
            <p:nvPr/>
          </p:nvSpPr>
          <p:spPr>
            <a:xfrm>
              <a:off x="8049086" y="-201092"/>
              <a:ext cx="1040813" cy="992342"/>
            </a:xfrm>
            <a:custGeom>
              <a:avLst/>
              <a:gdLst/>
              <a:ahLst/>
              <a:cxnLst/>
              <a:rect l="l" t="t" r="r" b="b"/>
              <a:pathLst>
                <a:path w="34743" h="33125" extrusionOk="0">
                  <a:moveTo>
                    <a:pt x="34434" y="0"/>
                  </a:moveTo>
                  <a:cubicBezTo>
                    <a:pt x="34275" y="0"/>
                    <a:pt x="34109" y="100"/>
                    <a:pt x="34092" y="301"/>
                  </a:cubicBezTo>
                  <a:cubicBezTo>
                    <a:pt x="34025" y="3770"/>
                    <a:pt x="32291" y="6705"/>
                    <a:pt x="29555" y="8740"/>
                  </a:cubicBezTo>
                  <a:cubicBezTo>
                    <a:pt x="26853" y="10741"/>
                    <a:pt x="23618" y="11909"/>
                    <a:pt x="20415" y="12743"/>
                  </a:cubicBezTo>
                  <a:cubicBezTo>
                    <a:pt x="17113" y="13610"/>
                    <a:pt x="13777" y="14277"/>
                    <a:pt x="10642" y="15611"/>
                  </a:cubicBezTo>
                  <a:cubicBezTo>
                    <a:pt x="7773" y="16846"/>
                    <a:pt x="5105" y="18580"/>
                    <a:pt x="3203" y="21049"/>
                  </a:cubicBezTo>
                  <a:cubicBezTo>
                    <a:pt x="635" y="24418"/>
                    <a:pt x="1" y="28688"/>
                    <a:pt x="1" y="32824"/>
                  </a:cubicBezTo>
                  <a:cubicBezTo>
                    <a:pt x="1" y="33024"/>
                    <a:pt x="159" y="33124"/>
                    <a:pt x="318" y="33124"/>
                  </a:cubicBezTo>
                  <a:cubicBezTo>
                    <a:pt x="476" y="33124"/>
                    <a:pt x="635" y="33024"/>
                    <a:pt x="635" y="32824"/>
                  </a:cubicBezTo>
                  <a:cubicBezTo>
                    <a:pt x="635" y="29021"/>
                    <a:pt x="1168" y="25118"/>
                    <a:pt x="3370" y="21916"/>
                  </a:cubicBezTo>
                  <a:cubicBezTo>
                    <a:pt x="5171" y="19247"/>
                    <a:pt x="7907" y="17446"/>
                    <a:pt x="10842" y="16212"/>
                  </a:cubicBezTo>
                  <a:cubicBezTo>
                    <a:pt x="17013" y="13543"/>
                    <a:pt x="24118" y="13443"/>
                    <a:pt x="29722" y="9407"/>
                  </a:cubicBezTo>
                  <a:cubicBezTo>
                    <a:pt x="31123" y="8373"/>
                    <a:pt x="32357" y="7139"/>
                    <a:pt x="33258" y="5671"/>
                  </a:cubicBezTo>
                  <a:cubicBezTo>
                    <a:pt x="34225" y="4037"/>
                    <a:pt x="34692" y="2169"/>
                    <a:pt x="34726" y="301"/>
                  </a:cubicBezTo>
                  <a:cubicBezTo>
                    <a:pt x="34742" y="100"/>
                    <a:pt x="34592" y="0"/>
                    <a:pt x="34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8764539" y="130006"/>
              <a:ext cx="67974" cy="130585"/>
            </a:xfrm>
            <a:custGeom>
              <a:avLst/>
              <a:gdLst/>
              <a:ahLst/>
              <a:cxnLst/>
              <a:rect l="l" t="t" r="r" b="b"/>
              <a:pathLst>
                <a:path w="2269" h="4359" extrusionOk="0">
                  <a:moveTo>
                    <a:pt x="1879" y="1"/>
                  </a:moveTo>
                  <a:cubicBezTo>
                    <a:pt x="1754" y="1"/>
                    <a:pt x="1635" y="76"/>
                    <a:pt x="1635" y="222"/>
                  </a:cubicBezTo>
                  <a:cubicBezTo>
                    <a:pt x="1602" y="255"/>
                    <a:pt x="1535" y="289"/>
                    <a:pt x="1502" y="355"/>
                  </a:cubicBezTo>
                  <a:cubicBezTo>
                    <a:pt x="1135" y="1189"/>
                    <a:pt x="534" y="1890"/>
                    <a:pt x="201" y="2791"/>
                  </a:cubicBezTo>
                  <a:cubicBezTo>
                    <a:pt x="1" y="3358"/>
                    <a:pt x="101" y="4325"/>
                    <a:pt x="901" y="4358"/>
                  </a:cubicBezTo>
                  <a:cubicBezTo>
                    <a:pt x="1568" y="4358"/>
                    <a:pt x="1802" y="3291"/>
                    <a:pt x="1935" y="2824"/>
                  </a:cubicBezTo>
                  <a:cubicBezTo>
                    <a:pt x="2135" y="2023"/>
                    <a:pt x="2269" y="1089"/>
                    <a:pt x="2169" y="255"/>
                  </a:cubicBezTo>
                  <a:cubicBezTo>
                    <a:pt x="2152" y="84"/>
                    <a:pt x="2012" y="1"/>
                    <a:pt x="18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8637648" y="67938"/>
              <a:ext cx="105151" cy="98500"/>
            </a:xfrm>
            <a:custGeom>
              <a:avLst/>
              <a:gdLst/>
              <a:ahLst/>
              <a:cxnLst/>
              <a:rect l="l" t="t" r="r" b="b"/>
              <a:pathLst>
                <a:path w="3510" h="3288" extrusionOk="0">
                  <a:moveTo>
                    <a:pt x="1215" y="0"/>
                  </a:moveTo>
                  <a:cubicBezTo>
                    <a:pt x="1045" y="0"/>
                    <a:pt x="872" y="49"/>
                    <a:pt x="701" y="159"/>
                  </a:cubicBezTo>
                  <a:cubicBezTo>
                    <a:pt x="0" y="593"/>
                    <a:pt x="67" y="1527"/>
                    <a:pt x="634" y="2027"/>
                  </a:cubicBezTo>
                  <a:cubicBezTo>
                    <a:pt x="1201" y="2594"/>
                    <a:pt x="2068" y="2794"/>
                    <a:pt x="2802" y="3095"/>
                  </a:cubicBezTo>
                  <a:cubicBezTo>
                    <a:pt x="2836" y="3111"/>
                    <a:pt x="2869" y="3120"/>
                    <a:pt x="2898" y="3120"/>
                  </a:cubicBezTo>
                  <a:cubicBezTo>
                    <a:pt x="2927" y="3120"/>
                    <a:pt x="2952" y="3111"/>
                    <a:pt x="2969" y="3095"/>
                  </a:cubicBezTo>
                  <a:cubicBezTo>
                    <a:pt x="2996" y="3229"/>
                    <a:pt x="3094" y="3288"/>
                    <a:pt x="3196" y="3288"/>
                  </a:cubicBezTo>
                  <a:cubicBezTo>
                    <a:pt x="3347" y="3288"/>
                    <a:pt x="3509" y="3160"/>
                    <a:pt x="3469" y="2961"/>
                  </a:cubicBezTo>
                  <a:cubicBezTo>
                    <a:pt x="3354" y="2122"/>
                    <a:pt x="2333" y="0"/>
                    <a:pt x="1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8575701" y="196387"/>
              <a:ext cx="70969" cy="100657"/>
            </a:xfrm>
            <a:custGeom>
              <a:avLst/>
              <a:gdLst/>
              <a:ahLst/>
              <a:cxnLst/>
              <a:rect l="l" t="t" r="r" b="b"/>
              <a:pathLst>
                <a:path w="2369" h="3360" extrusionOk="0">
                  <a:moveTo>
                    <a:pt x="2030" y="1"/>
                  </a:moveTo>
                  <a:cubicBezTo>
                    <a:pt x="1975" y="1"/>
                    <a:pt x="1917" y="16"/>
                    <a:pt x="1868" y="41"/>
                  </a:cubicBezTo>
                  <a:cubicBezTo>
                    <a:pt x="1841" y="27"/>
                    <a:pt x="1807" y="19"/>
                    <a:pt x="1770" y="19"/>
                  </a:cubicBezTo>
                  <a:cubicBezTo>
                    <a:pt x="1719" y="19"/>
                    <a:pt x="1660" y="35"/>
                    <a:pt x="1601" y="74"/>
                  </a:cubicBezTo>
                  <a:cubicBezTo>
                    <a:pt x="1168" y="441"/>
                    <a:pt x="834" y="1175"/>
                    <a:pt x="567" y="1675"/>
                  </a:cubicBezTo>
                  <a:cubicBezTo>
                    <a:pt x="367" y="2076"/>
                    <a:pt x="0" y="2943"/>
                    <a:pt x="534" y="3243"/>
                  </a:cubicBezTo>
                  <a:cubicBezTo>
                    <a:pt x="679" y="3324"/>
                    <a:pt x="828" y="3359"/>
                    <a:pt x="973" y="3359"/>
                  </a:cubicBezTo>
                  <a:cubicBezTo>
                    <a:pt x="1431" y="3359"/>
                    <a:pt x="1858" y="3006"/>
                    <a:pt x="2035" y="2576"/>
                  </a:cubicBezTo>
                  <a:cubicBezTo>
                    <a:pt x="2335" y="1842"/>
                    <a:pt x="2368" y="941"/>
                    <a:pt x="2235" y="174"/>
                  </a:cubicBezTo>
                  <a:cubicBezTo>
                    <a:pt x="2214" y="47"/>
                    <a:pt x="2126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8407831" y="135937"/>
              <a:ext cx="107937" cy="91221"/>
            </a:xfrm>
            <a:custGeom>
              <a:avLst/>
              <a:gdLst/>
              <a:ahLst/>
              <a:cxnLst/>
              <a:rect l="l" t="t" r="r" b="b"/>
              <a:pathLst>
                <a:path w="3603" h="3045" extrusionOk="0">
                  <a:moveTo>
                    <a:pt x="1062" y="0"/>
                  </a:moveTo>
                  <a:cubicBezTo>
                    <a:pt x="936" y="0"/>
                    <a:pt x="814" y="28"/>
                    <a:pt x="701" y="91"/>
                  </a:cubicBezTo>
                  <a:cubicBezTo>
                    <a:pt x="0" y="458"/>
                    <a:pt x="267" y="1492"/>
                    <a:pt x="701" y="1992"/>
                  </a:cubicBezTo>
                  <a:cubicBezTo>
                    <a:pt x="1186" y="2568"/>
                    <a:pt x="2139" y="3006"/>
                    <a:pt x="2935" y="3006"/>
                  </a:cubicBezTo>
                  <a:cubicBezTo>
                    <a:pt x="3015" y="3006"/>
                    <a:pt x="3093" y="3002"/>
                    <a:pt x="3169" y="2993"/>
                  </a:cubicBezTo>
                  <a:cubicBezTo>
                    <a:pt x="3214" y="3026"/>
                    <a:pt x="3277" y="3045"/>
                    <a:pt x="3341" y="3045"/>
                  </a:cubicBezTo>
                  <a:cubicBezTo>
                    <a:pt x="3469" y="3045"/>
                    <a:pt x="3603" y="2971"/>
                    <a:pt x="3603" y="2793"/>
                  </a:cubicBezTo>
                  <a:cubicBezTo>
                    <a:pt x="3603" y="2025"/>
                    <a:pt x="3036" y="1358"/>
                    <a:pt x="2535" y="825"/>
                  </a:cubicBezTo>
                  <a:cubicBezTo>
                    <a:pt x="2211" y="500"/>
                    <a:pt x="1601" y="0"/>
                    <a:pt x="1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8393842" y="257556"/>
              <a:ext cx="62042" cy="109285"/>
            </a:xfrm>
            <a:custGeom>
              <a:avLst/>
              <a:gdLst/>
              <a:ahLst/>
              <a:cxnLst/>
              <a:rect l="l" t="t" r="r" b="b"/>
              <a:pathLst>
                <a:path w="2071" h="3648" extrusionOk="0">
                  <a:moveTo>
                    <a:pt x="934" y="0"/>
                  </a:moveTo>
                  <a:cubicBezTo>
                    <a:pt x="367" y="34"/>
                    <a:pt x="234" y="1201"/>
                    <a:pt x="167" y="1635"/>
                  </a:cubicBezTo>
                  <a:cubicBezTo>
                    <a:pt x="100" y="2269"/>
                    <a:pt x="0" y="3336"/>
                    <a:pt x="767" y="3603"/>
                  </a:cubicBezTo>
                  <a:cubicBezTo>
                    <a:pt x="856" y="3633"/>
                    <a:pt x="937" y="3648"/>
                    <a:pt x="1011" y="3648"/>
                  </a:cubicBezTo>
                  <a:cubicBezTo>
                    <a:pt x="2071" y="3648"/>
                    <a:pt x="1615" y="697"/>
                    <a:pt x="1334" y="167"/>
                  </a:cubicBezTo>
                  <a:cubicBezTo>
                    <a:pt x="1309" y="92"/>
                    <a:pt x="1247" y="54"/>
                    <a:pt x="1189" y="54"/>
                  </a:cubicBezTo>
                  <a:cubicBezTo>
                    <a:pt x="1170" y="54"/>
                    <a:pt x="1151" y="59"/>
                    <a:pt x="1134" y="67"/>
                  </a:cubicBezTo>
                  <a:cubicBezTo>
                    <a:pt x="1068" y="0"/>
                    <a:pt x="1034" y="0"/>
                    <a:pt x="9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8247930" y="217326"/>
              <a:ext cx="101316" cy="74115"/>
            </a:xfrm>
            <a:custGeom>
              <a:avLst/>
              <a:gdLst/>
              <a:ahLst/>
              <a:cxnLst/>
              <a:rect l="l" t="t" r="r" b="b"/>
              <a:pathLst>
                <a:path w="3382" h="2474" extrusionOk="0">
                  <a:moveTo>
                    <a:pt x="1013" y="0"/>
                  </a:moveTo>
                  <a:cubicBezTo>
                    <a:pt x="827" y="0"/>
                    <a:pt x="653" y="63"/>
                    <a:pt x="501" y="209"/>
                  </a:cubicBezTo>
                  <a:cubicBezTo>
                    <a:pt x="1" y="709"/>
                    <a:pt x="168" y="1477"/>
                    <a:pt x="668" y="1844"/>
                  </a:cubicBezTo>
                  <a:cubicBezTo>
                    <a:pt x="1235" y="2277"/>
                    <a:pt x="2036" y="2444"/>
                    <a:pt x="2703" y="2444"/>
                  </a:cubicBezTo>
                  <a:cubicBezTo>
                    <a:pt x="2770" y="2444"/>
                    <a:pt x="2836" y="2411"/>
                    <a:pt x="2870" y="2377"/>
                  </a:cubicBezTo>
                  <a:cubicBezTo>
                    <a:pt x="2914" y="2444"/>
                    <a:pt x="2988" y="2474"/>
                    <a:pt x="3065" y="2474"/>
                  </a:cubicBezTo>
                  <a:cubicBezTo>
                    <a:pt x="3218" y="2474"/>
                    <a:pt x="3381" y="2355"/>
                    <a:pt x="3337" y="2177"/>
                  </a:cubicBezTo>
                  <a:cubicBezTo>
                    <a:pt x="3142" y="1539"/>
                    <a:pt x="1933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8232952" y="330437"/>
              <a:ext cx="58986" cy="116984"/>
            </a:xfrm>
            <a:custGeom>
              <a:avLst/>
              <a:gdLst/>
              <a:ahLst/>
              <a:cxnLst/>
              <a:rect l="l" t="t" r="r" b="b"/>
              <a:pathLst>
                <a:path w="1969" h="3905" extrusionOk="0">
                  <a:moveTo>
                    <a:pt x="1087" y="1"/>
                  </a:moveTo>
                  <a:cubicBezTo>
                    <a:pt x="1024" y="1"/>
                    <a:pt x="960" y="25"/>
                    <a:pt x="901" y="69"/>
                  </a:cubicBezTo>
                  <a:cubicBezTo>
                    <a:pt x="835" y="69"/>
                    <a:pt x="734" y="102"/>
                    <a:pt x="668" y="202"/>
                  </a:cubicBezTo>
                  <a:cubicBezTo>
                    <a:pt x="301" y="736"/>
                    <a:pt x="201" y="1470"/>
                    <a:pt x="134" y="2070"/>
                  </a:cubicBezTo>
                  <a:cubicBezTo>
                    <a:pt x="67" y="2604"/>
                    <a:pt x="1" y="3471"/>
                    <a:pt x="534" y="3805"/>
                  </a:cubicBezTo>
                  <a:cubicBezTo>
                    <a:pt x="650" y="3874"/>
                    <a:pt x="762" y="3905"/>
                    <a:pt x="870" y="3905"/>
                  </a:cubicBezTo>
                  <a:cubicBezTo>
                    <a:pt x="1383" y="3905"/>
                    <a:pt x="1780" y="3212"/>
                    <a:pt x="1835" y="2771"/>
                  </a:cubicBezTo>
                  <a:cubicBezTo>
                    <a:pt x="1969" y="1904"/>
                    <a:pt x="1668" y="903"/>
                    <a:pt x="1302" y="136"/>
                  </a:cubicBezTo>
                  <a:cubicBezTo>
                    <a:pt x="1245" y="42"/>
                    <a:pt x="1168" y="1"/>
                    <a:pt x="10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8067179" y="341311"/>
              <a:ext cx="129836" cy="73815"/>
            </a:xfrm>
            <a:custGeom>
              <a:avLst/>
              <a:gdLst/>
              <a:ahLst/>
              <a:cxnLst/>
              <a:rect l="l" t="t" r="r" b="b"/>
              <a:pathLst>
                <a:path w="4334" h="2464" extrusionOk="0">
                  <a:moveTo>
                    <a:pt x="1418" y="1"/>
                  </a:moveTo>
                  <a:cubicBezTo>
                    <a:pt x="970" y="1"/>
                    <a:pt x="599" y="189"/>
                    <a:pt x="431" y="673"/>
                  </a:cubicBezTo>
                  <a:cubicBezTo>
                    <a:pt x="0" y="1807"/>
                    <a:pt x="1527" y="2463"/>
                    <a:pt x="2811" y="2463"/>
                  </a:cubicBezTo>
                  <a:cubicBezTo>
                    <a:pt x="3416" y="2463"/>
                    <a:pt x="3967" y="2317"/>
                    <a:pt x="4234" y="2008"/>
                  </a:cubicBezTo>
                  <a:cubicBezTo>
                    <a:pt x="4334" y="1874"/>
                    <a:pt x="4267" y="1674"/>
                    <a:pt x="4134" y="1574"/>
                  </a:cubicBezTo>
                  <a:cubicBezTo>
                    <a:pt x="3723" y="889"/>
                    <a:pt x="2389" y="1"/>
                    <a:pt x="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8112052" y="482671"/>
              <a:ext cx="76961" cy="108776"/>
            </a:xfrm>
            <a:custGeom>
              <a:avLst/>
              <a:gdLst/>
              <a:ahLst/>
              <a:cxnLst/>
              <a:rect l="l" t="t" r="r" b="b"/>
              <a:pathLst>
                <a:path w="2569" h="3631" extrusionOk="0">
                  <a:moveTo>
                    <a:pt x="389" y="0"/>
                  </a:moveTo>
                  <a:cubicBezTo>
                    <a:pt x="208" y="0"/>
                    <a:pt x="73" y="190"/>
                    <a:pt x="100" y="358"/>
                  </a:cubicBezTo>
                  <a:cubicBezTo>
                    <a:pt x="67" y="391"/>
                    <a:pt x="67" y="424"/>
                    <a:pt x="34" y="491"/>
                  </a:cubicBezTo>
                  <a:cubicBezTo>
                    <a:pt x="0" y="1091"/>
                    <a:pt x="267" y="1825"/>
                    <a:pt x="501" y="2359"/>
                  </a:cubicBezTo>
                  <a:cubicBezTo>
                    <a:pt x="661" y="2840"/>
                    <a:pt x="1007" y="3630"/>
                    <a:pt x="1627" y="3630"/>
                  </a:cubicBezTo>
                  <a:cubicBezTo>
                    <a:pt x="1651" y="3630"/>
                    <a:pt x="1676" y="3629"/>
                    <a:pt x="1702" y="3627"/>
                  </a:cubicBezTo>
                  <a:cubicBezTo>
                    <a:pt x="2469" y="3560"/>
                    <a:pt x="2569" y="2659"/>
                    <a:pt x="2335" y="2059"/>
                  </a:cubicBezTo>
                  <a:cubicBezTo>
                    <a:pt x="1968" y="1292"/>
                    <a:pt x="1268" y="424"/>
                    <a:pt x="501" y="24"/>
                  </a:cubicBezTo>
                  <a:cubicBezTo>
                    <a:pt x="462" y="7"/>
                    <a:pt x="425" y="0"/>
                    <a:pt x="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7994148" y="541833"/>
              <a:ext cx="103593" cy="72228"/>
            </a:xfrm>
            <a:custGeom>
              <a:avLst/>
              <a:gdLst/>
              <a:ahLst/>
              <a:cxnLst/>
              <a:rect l="l" t="t" r="r" b="b"/>
              <a:pathLst>
                <a:path w="3458" h="2411" extrusionOk="0">
                  <a:moveTo>
                    <a:pt x="2635" y="0"/>
                  </a:moveTo>
                  <a:cubicBezTo>
                    <a:pt x="2331" y="0"/>
                    <a:pt x="2006" y="56"/>
                    <a:pt x="1868" y="84"/>
                  </a:cubicBezTo>
                  <a:cubicBezTo>
                    <a:pt x="1068" y="251"/>
                    <a:pt x="0" y="617"/>
                    <a:pt x="34" y="1585"/>
                  </a:cubicBezTo>
                  <a:cubicBezTo>
                    <a:pt x="56" y="2190"/>
                    <a:pt x="357" y="2410"/>
                    <a:pt x="767" y="2410"/>
                  </a:cubicBezTo>
                  <a:cubicBezTo>
                    <a:pt x="1602" y="2410"/>
                    <a:pt x="2890" y="1498"/>
                    <a:pt x="3203" y="1051"/>
                  </a:cubicBezTo>
                  <a:cubicBezTo>
                    <a:pt x="3303" y="884"/>
                    <a:pt x="3203" y="718"/>
                    <a:pt x="3069" y="684"/>
                  </a:cubicBezTo>
                  <a:cubicBezTo>
                    <a:pt x="3136" y="651"/>
                    <a:pt x="3169" y="617"/>
                    <a:pt x="3203" y="584"/>
                  </a:cubicBezTo>
                  <a:cubicBezTo>
                    <a:pt x="3457" y="114"/>
                    <a:pt x="3067" y="0"/>
                    <a:pt x="2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8060080" y="655214"/>
              <a:ext cx="124533" cy="86367"/>
            </a:xfrm>
            <a:custGeom>
              <a:avLst/>
              <a:gdLst/>
              <a:ahLst/>
              <a:cxnLst/>
              <a:rect l="l" t="t" r="r" b="b"/>
              <a:pathLst>
                <a:path w="4157" h="2883" extrusionOk="0">
                  <a:moveTo>
                    <a:pt x="466" y="1"/>
                  </a:moveTo>
                  <a:cubicBezTo>
                    <a:pt x="455" y="1"/>
                    <a:pt x="445" y="1"/>
                    <a:pt x="434" y="1"/>
                  </a:cubicBezTo>
                  <a:cubicBezTo>
                    <a:pt x="234" y="1"/>
                    <a:pt x="134" y="202"/>
                    <a:pt x="168" y="335"/>
                  </a:cubicBezTo>
                  <a:cubicBezTo>
                    <a:pt x="68" y="402"/>
                    <a:pt x="1" y="502"/>
                    <a:pt x="68" y="635"/>
                  </a:cubicBezTo>
                  <a:cubicBezTo>
                    <a:pt x="262" y="1248"/>
                    <a:pt x="1410" y="2883"/>
                    <a:pt x="2347" y="2883"/>
                  </a:cubicBezTo>
                  <a:cubicBezTo>
                    <a:pt x="2532" y="2883"/>
                    <a:pt x="2710" y="2819"/>
                    <a:pt x="2870" y="2670"/>
                  </a:cubicBezTo>
                  <a:cubicBezTo>
                    <a:pt x="4157" y="1515"/>
                    <a:pt x="1461" y="1"/>
                    <a:pt x="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7973149" y="700567"/>
              <a:ext cx="92958" cy="72767"/>
            </a:xfrm>
            <a:custGeom>
              <a:avLst/>
              <a:gdLst/>
              <a:ahLst/>
              <a:cxnLst/>
              <a:rect l="l" t="t" r="r" b="b"/>
              <a:pathLst>
                <a:path w="3103" h="2429" extrusionOk="0">
                  <a:moveTo>
                    <a:pt x="2718" y="1"/>
                  </a:moveTo>
                  <a:cubicBezTo>
                    <a:pt x="2684" y="1"/>
                    <a:pt x="2645" y="8"/>
                    <a:pt x="2603" y="22"/>
                  </a:cubicBezTo>
                  <a:cubicBezTo>
                    <a:pt x="2102" y="222"/>
                    <a:pt x="1502" y="189"/>
                    <a:pt x="1001" y="422"/>
                  </a:cubicBezTo>
                  <a:cubicBezTo>
                    <a:pt x="434" y="689"/>
                    <a:pt x="1" y="1323"/>
                    <a:pt x="101" y="1923"/>
                  </a:cubicBezTo>
                  <a:cubicBezTo>
                    <a:pt x="185" y="2302"/>
                    <a:pt x="535" y="2429"/>
                    <a:pt x="890" y="2429"/>
                  </a:cubicBezTo>
                  <a:cubicBezTo>
                    <a:pt x="1098" y="2429"/>
                    <a:pt x="1308" y="2385"/>
                    <a:pt x="1468" y="2324"/>
                  </a:cubicBezTo>
                  <a:cubicBezTo>
                    <a:pt x="2169" y="2057"/>
                    <a:pt x="2669" y="1423"/>
                    <a:pt x="2936" y="722"/>
                  </a:cubicBezTo>
                  <a:cubicBezTo>
                    <a:pt x="2970" y="656"/>
                    <a:pt x="3003" y="622"/>
                    <a:pt x="3036" y="589"/>
                  </a:cubicBezTo>
                  <a:cubicBezTo>
                    <a:pt x="3103" y="456"/>
                    <a:pt x="3036" y="289"/>
                    <a:pt x="2936" y="222"/>
                  </a:cubicBezTo>
                  <a:cubicBezTo>
                    <a:pt x="2910" y="91"/>
                    <a:pt x="2843" y="1"/>
                    <a:pt x="2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8035666" y="770962"/>
              <a:ext cx="91400" cy="114438"/>
            </a:xfrm>
            <a:custGeom>
              <a:avLst/>
              <a:gdLst/>
              <a:ahLst/>
              <a:cxnLst/>
              <a:rect l="l" t="t" r="r" b="b"/>
              <a:pathLst>
                <a:path w="3051" h="3820" extrusionOk="0">
                  <a:moveTo>
                    <a:pt x="897" y="1"/>
                  </a:moveTo>
                  <a:cubicBezTo>
                    <a:pt x="803" y="1"/>
                    <a:pt x="724" y="58"/>
                    <a:pt x="682" y="140"/>
                  </a:cubicBezTo>
                  <a:cubicBezTo>
                    <a:pt x="582" y="140"/>
                    <a:pt x="516" y="207"/>
                    <a:pt x="449" y="307"/>
                  </a:cubicBezTo>
                  <a:cubicBezTo>
                    <a:pt x="138" y="1178"/>
                    <a:pt x="1" y="3819"/>
                    <a:pt x="1391" y="3819"/>
                  </a:cubicBezTo>
                  <a:cubicBezTo>
                    <a:pt x="1491" y="3819"/>
                    <a:pt x="1600" y="3805"/>
                    <a:pt x="1716" y="3776"/>
                  </a:cubicBezTo>
                  <a:cubicBezTo>
                    <a:pt x="3051" y="3443"/>
                    <a:pt x="1616" y="574"/>
                    <a:pt x="1083" y="74"/>
                  </a:cubicBezTo>
                  <a:cubicBezTo>
                    <a:pt x="1019" y="23"/>
                    <a:pt x="955" y="1"/>
                    <a:pt x="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8357866" y="-21239"/>
              <a:ext cx="718531" cy="965410"/>
            </a:xfrm>
            <a:custGeom>
              <a:avLst/>
              <a:gdLst/>
              <a:ahLst/>
              <a:cxnLst/>
              <a:rect l="l" t="t" r="r" b="b"/>
              <a:pathLst>
                <a:path w="23985" h="32226" extrusionOk="0">
                  <a:moveTo>
                    <a:pt x="22483" y="1"/>
                  </a:moveTo>
                  <a:cubicBezTo>
                    <a:pt x="22350" y="3136"/>
                    <a:pt x="19814" y="6072"/>
                    <a:pt x="17713" y="7940"/>
                  </a:cubicBezTo>
                  <a:cubicBezTo>
                    <a:pt x="12809" y="12143"/>
                    <a:pt x="6872" y="14711"/>
                    <a:pt x="2435" y="19581"/>
                  </a:cubicBezTo>
                  <a:cubicBezTo>
                    <a:pt x="1601" y="20515"/>
                    <a:pt x="0" y="22750"/>
                    <a:pt x="2302" y="23084"/>
                  </a:cubicBezTo>
                  <a:cubicBezTo>
                    <a:pt x="2370" y="23096"/>
                    <a:pt x="2440" y="23102"/>
                    <a:pt x="2514" y="23102"/>
                  </a:cubicBezTo>
                  <a:cubicBezTo>
                    <a:pt x="3843" y="23102"/>
                    <a:pt x="5987" y="21179"/>
                    <a:pt x="6872" y="20515"/>
                  </a:cubicBezTo>
                  <a:cubicBezTo>
                    <a:pt x="10341" y="17713"/>
                    <a:pt x="13143" y="13510"/>
                    <a:pt x="17112" y="11442"/>
                  </a:cubicBezTo>
                  <a:lnTo>
                    <a:pt x="17112" y="11442"/>
                  </a:lnTo>
                  <a:cubicBezTo>
                    <a:pt x="16779" y="12009"/>
                    <a:pt x="16312" y="12576"/>
                    <a:pt x="15945" y="13177"/>
                  </a:cubicBezTo>
                  <a:cubicBezTo>
                    <a:pt x="13843" y="15979"/>
                    <a:pt x="11875" y="18881"/>
                    <a:pt x="9774" y="21816"/>
                  </a:cubicBezTo>
                  <a:cubicBezTo>
                    <a:pt x="8606" y="23317"/>
                    <a:pt x="7572" y="25052"/>
                    <a:pt x="6405" y="26686"/>
                  </a:cubicBezTo>
                  <a:cubicBezTo>
                    <a:pt x="5683" y="27813"/>
                    <a:pt x="4710" y="29265"/>
                    <a:pt x="5980" y="29265"/>
                  </a:cubicBezTo>
                  <a:cubicBezTo>
                    <a:pt x="6176" y="29265"/>
                    <a:pt x="6426" y="29231"/>
                    <a:pt x="6738" y="29155"/>
                  </a:cubicBezTo>
                  <a:cubicBezTo>
                    <a:pt x="9073" y="28688"/>
                    <a:pt x="11408" y="24585"/>
                    <a:pt x="12676" y="22717"/>
                  </a:cubicBezTo>
                  <a:cubicBezTo>
                    <a:pt x="14444" y="19948"/>
                    <a:pt x="17613" y="15645"/>
                    <a:pt x="19448" y="13177"/>
                  </a:cubicBezTo>
                  <a:lnTo>
                    <a:pt x="19448" y="13177"/>
                  </a:lnTo>
                  <a:cubicBezTo>
                    <a:pt x="18647" y="16212"/>
                    <a:pt x="17112" y="19114"/>
                    <a:pt x="15845" y="21916"/>
                  </a:cubicBezTo>
                  <a:cubicBezTo>
                    <a:pt x="14911" y="23784"/>
                    <a:pt x="9874" y="30556"/>
                    <a:pt x="11742" y="32157"/>
                  </a:cubicBezTo>
                  <a:cubicBezTo>
                    <a:pt x="11854" y="32203"/>
                    <a:pt x="11970" y="32225"/>
                    <a:pt x="12088" y="32225"/>
                  </a:cubicBezTo>
                  <a:cubicBezTo>
                    <a:pt x="13756" y="32225"/>
                    <a:pt x="15929" y="27842"/>
                    <a:pt x="17112" y="25786"/>
                  </a:cubicBezTo>
                  <a:cubicBezTo>
                    <a:pt x="18647" y="22984"/>
                    <a:pt x="20115" y="20082"/>
                    <a:pt x="21049" y="17079"/>
                  </a:cubicBezTo>
                  <a:cubicBezTo>
                    <a:pt x="22316" y="12876"/>
                    <a:pt x="23984" y="5938"/>
                    <a:pt x="23284" y="1502"/>
                  </a:cubicBezTo>
                  <a:lnTo>
                    <a:pt x="22483" y="1"/>
                  </a:ln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8957392" y="26354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8920427" y="339484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8871450" y="355480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8829482" y="43342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8787515" y="45139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34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8776521" y="525327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8729581" y="541324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8721583" y="61426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8677609" y="62226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8679616" y="680227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8627643" y="690202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8627643" y="748166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8582680" y="75316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8569680" y="808137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8530738" y="824103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8889453" y="25255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8829482" y="305514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8771549" y="310517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8750550" y="36048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8682611" y="36845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8674613" y="41742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8619645" y="423419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8616650" y="48336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701" y="535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8559705" y="472396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8553714" y="530330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8493743" y="52733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8501741" y="58529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8446803" y="569302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8422809" y="630261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701" y="501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8947416" y="41242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8952389" y="486385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0"/>
                    <a:pt x="334" y="500"/>
                  </a:cubicBezTo>
                  <a:cubicBezTo>
                    <a:pt x="668" y="500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8902424" y="506366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34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8912429" y="580296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1" y="1"/>
                    <a:pt x="1" y="534"/>
                    <a:pt x="367" y="534"/>
                  </a:cubicBezTo>
                  <a:cubicBezTo>
                    <a:pt x="701" y="534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8863452" y="601294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8876452" y="66123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8821484" y="680227"/>
              <a:ext cx="20042" cy="15009"/>
            </a:xfrm>
            <a:custGeom>
              <a:avLst/>
              <a:gdLst/>
              <a:ahLst/>
              <a:cxnLst/>
              <a:rect l="l" t="t" r="r" b="b"/>
              <a:pathLst>
                <a:path w="669" h="501" extrusionOk="0">
                  <a:moveTo>
                    <a:pt x="335" y="0"/>
                  </a:moveTo>
                  <a:cubicBezTo>
                    <a:pt x="1" y="0"/>
                    <a:pt x="1" y="501"/>
                    <a:pt x="335" y="501"/>
                  </a:cubicBezTo>
                  <a:cubicBezTo>
                    <a:pt x="668" y="501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8831489" y="74217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8781524" y="74517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1"/>
                  </a:moveTo>
                  <a:cubicBezTo>
                    <a:pt x="1" y="1"/>
                    <a:pt x="1" y="534"/>
                    <a:pt x="368" y="534"/>
                  </a:cubicBezTo>
                  <a:cubicBezTo>
                    <a:pt x="701" y="534"/>
                    <a:pt x="701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8784519" y="82110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8732577" y="826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8718588" y="900040"/>
              <a:ext cx="21000" cy="15039"/>
            </a:xfrm>
            <a:custGeom>
              <a:avLst/>
              <a:gdLst/>
              <a:ahLst/>
              <a:cxnLst/>
              <a:rect l="l" t="t" r="r" b="b"/>
              <a:pathLst>
                <a:path w="701" h="502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"/>
            <p:cNvSpPr/>
            <p:nvPr/>
          </p:nvSpPr>
          <p:spPr>
            <a:xfrm>
              <a:off x="8967397" y="357457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0" y="1"/>
                    <a:pt x="0" y="535"/>
                    <a:pt x="367" y="535"/>
                  </a:cubicBezTo>
                  <a:cubicBezTo>
                    <a:pt x="701" y="535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8947416" y="195608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0"/>
                    <a:pt x="334" y="500"/>
                  </a:cubicBezTo>
                  <a:cubicBezTo>
                    <a:pt x="667" y="500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9017362" y="226582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8996363" y="147619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701" y="535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9023353" y="11964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3"/>
          <p:cNvGrpSpPr/>
          <p:nvPr/>
        </p:nvGrpSpPr>
        <p:grpSpPr>
          <a:xfrm>
            <a:off x="8598076" y="819274"/>
            <a:ext cx="736229" cy="431627"/>
            <a:chOff x="8365864" y="2993835"/>
            <a:chExt cx="933472" cy="547264"/>
          </a:xfrm>
        </p:grpSpPr>
        <p:sp>
          <p:nvSpPr>
            <p:cNvPr id="737" name="Google Shape;737;p3"/>
            <p:cNvSpPr/>
            <p:nvPr/>
          </p:nvSpPr>
          <p:spPr>
            <a:xfrm>
              <a:off x="8365864" y="2993835"/>
              <a:ext cx="721496" cy="547264"/>
            </a:xfrm>
            <a:custGeom>
              <a:avLst/>
              <a:gdLst/>
              <a:ahLst/>
              <a:cxnLst/>
              <a:rect l="l" t="t" r="r" b="b"/>
              <a:pathLst>
                <a:path w="24084" h="18268" extrusionOk="0">
                  <a:moveTo>
                    <a:pt x="14332" y="1"/>
                  </a:moveTo>
                  <a:cubicBezTo>
                    <a:pt x="13719" y="1"/>
                    <a:pt x="13112" y="37"/>
                    <a:pt x="12542" y="87"/>
                  </a:cubicBezTo>
                  <a:cubicBezTo>
                    <a:pt x="10541" y="254"/>
                    <a:pt x="8740" y="321"/>
                    <a:pt x="7172" y="1655"/>
                  </a:cubicBezTo>
                  <a:cubicBezTo>
                    <a:pt x="6471" y="2289"/>
                    <a:pt x="6238" y="2489"/>
                    <a:pt x="7172" y="2823"/>
                  </a:cubicBezTo>
                  <a:cubicBezTo>
                    <a:pt x="8006" y="3190"/>
                    <a:pt x="8906" y="3190"/>
                    <a:pt x="9740" y="3590"/>
                  </a:cubicBezTo>
                  <a:cubicBezTo>
                    <a:pt x="8973" y="4524"/>
                    <a:pt x="7872" y="5158"/>
                    <a:pt x="7005" y="5925"/>
                  </a:cubicBezTo>
                  <a:cubicBezTo>
                    <a:pt x="5771" y="6892"/>
                    <a:pt x="5004" y="8126"/>
                    <a:pt x="4070" y="9361"/>
                  </a:cubicBezTo>
                  <a:cubicBezTo>
                    <a:pt x="3136" y="10528"/>
                    <a:pt x="2235" y="11796"/>
                    <a:pt x="1535" y="13130"/>
                  </a:cubicBezTo>
                  <a:cubicBezTo>
                    <a:pt x="1068" y="13831"/>
                    <a:pt x="0" y="15665"/>
                    <a:pt x="167" y="16399"/>
                  </a:cubicBezTo>
                  <a:cubicBezTo>
                    <a:pt x="2802" y="16166"/>
                    <a:pt x="5437" y="15932"/>
                    <a:pt x="8006" y="15298"/>
                  </a:cubicBezTo>
                  <a:cubicBezTo>
                    <a:pt x="10508" y="14731"/>
                    <a:pt x="12476" y="13564"/>
                    <a:pt x="14811" y="12496"/>
                  </a:cubicBezTo>
                  <a:cubicBezTo>
                    <a:pt x="15344" y="14298"/>
                    <a:pt x="15178" y="16599"/>
                    <a:pt x="16112" y="18267"/>
                  </a:cubicBezTo>
                  <a:cubicBezTo>
                    <a:pt x="18313" y="16599"/>
                    <a:pt x="20014" y="13197"/>
                    <a:pt x="21182" y="10762"/>
                  </a:cubicBezTo>
                  <a:cubicBezTo>
                    <a:pt x="21749" y="9427"/>
                    <a:pt x="22450" y="8060"/>
                    <a:pt x="22917" y="6692"/>
                  </a:cubicBezTo>
                  <a:cubicBezTo>
                    <a:pt x="23317" y="5458"/>
                    <a:pt x="24084" y="3890"/>
                    <a:pt x="24084" y="2522"/>
                  </a:cubicBezTo>
                  <a:cubicBezTo>
                    <a:pt x="23550" y="2189"/>
                    <a:pt x="22450" y="1789"/>
                    <a:pt x="21849" y="1555"/>
                  </a:cubicBezTo>
                  <a:cubicBezTo>
                    <a:pt x="20348" y="888"/>
                    <a:pt x="18880" y="855"/>
                    <a:pt x="17246" y="388"/>
                  </a:cubicBezTo>
                  <a:cubicBezTo>
                    <a:pt x="16355" y="98"/>
                    <a:pt x="15336" y="1"/>
                    <a:pt x="143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8415260" y="3054554"/>
              <a:ext cx="884076" cy="395139"/>
            </a:xfrm>
            <a:custGeom>
              <a:avLst/>
              <a:gdLst/>
              <a:ahLst/>
              <a:cxnLst/>
              <a:rect l="l" t="t" r="r" b="b"/>
              <a:pathLst>
                <a:path w="29511" h="13190" extrusionOk="0">
                  <a:moveTo>
                    <a:pt x="26842" y="0"/>
                  </a:moveTo>
                  <a:cubicBezTo>
                    <a:pt x="23844" y="0"/>
                    <a:pt x="20859" y="1428"/>
                    <a:pt x="18165" y="2564"/>
                  </a:cubicBezTo>
                  <a:cubicBezTo>
                    <a:pt x="14096" y="4265"/>
                    <a:pt x="10059" y="6099"/>
                    <a:pt x="6357" y="8468"/>
                  </a:cubicBezTo>
                  <a:cubicBezTo>
                    <a:pt x="4255" y="9802"/>
                    <a:pt x="2221" y="11270"/>
                    <a:pt x="219" y="12704"/>
                  </a:cubicBezTo>
                  <a:cubicBezTo>
                    <a:pt x="0" y="12868"/>
                    <a:pt x="118" y="13189"/>
                    <a:pt x="333" y="13189"/>
                  </a:cubicBezTo>
                  <a:cubicBezTo>
                    <a:pt x="380" y="13189"/>
                    <a:pt x="432" y="13174"/>
                    <a:pt x="486" y="13138"/>
                  </a:cubicBezTo>
                  <a:cubicBezTo>
                    <a:pt x="3955" y="10669"/>
                    <a:pt x="7424" y="8201"/>
                    <a:pt x="11227" y="6300"/>
                  </a:cubicBezTo>
                  <a:cubicBezTo>
                    <a:pt x="13162" y="5332"/>
                    <a:pt x="15130" y="4432"/>
                    <a:pt x="17098" y="3598"/>
                  </a:cubicBezTo>
                  <a:cubicBezTo>
                    <a:pt x="18933" y="2797"/>
                    <a:pt x="20767" y="1930"/>
                    <a:pt x="22669" y="1329"/>
                  </a:cubicBezTo>
                  <a:cubicBezTo>
                    <a:pt x="24025" y="885"/>
                    <a:pt x="25485" y="529"/>
                    <a:pt x="26931" y="529"/>
                  </a:cubicBezTo>
                  <a:cubicBezTo>
                    <a:pt x="27654" y="529"/>
                    <a:pt x="28373" y="618"/>
                    <a:pt x="29073" y="829"/>
                  </a:cubicBezTo>
                  <a:cubicBezTo>
                    <a:pt x="29100" y="838"/>
                    <a:pt x="29126" y="842"/>
                    <a:pt x="29151" y="842"/>
                  </a:cubicBezTo>
                  <a:cubicBezTo>
                    <a:pt x="29399" y="842"/>
                    <a:pt x="29510" y="420"/>
                    <a:pt x="29207" y="329"/>
                  </a:cubicBezTo>
                  <a:cubicBezTo>
                    <a:pt x="28421" y="99"/>
                    <a:pt x="27631" y="0"/>
                    <a:pt x="26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8854106" y="3057220"/>
              <a:ext cx="149278" cy="223004"/>
            </a:xfrm>
            <a:custGeom>
              <a:avLst/>
              <a:gdLst/>
              <a:ahLst/>
              <a:cxnLst/>
              <a:rect l="l" t="t" r="r" b="b"/>
              <a:pathLst>
                <a:path w="4983" h="7444" extrusionOk="0">
                  <a:moveTo>
                    <a:pt x="387" y="0"/>
                  </a:moveTo>
                  <a:cubicBezTo>
                    <a:pt x="98" y="0"/>
                    <a:pt x="0" y="444"/>
                    <a:pt x="313" y="507"/>
                  </a:cubicBezTo>
                  <a:cubicBezTo>
                    <a:pt x="1777" y="793"/>
                    <a:pt x="3150" y="1595"/>
                    <a:pt x="4373" y="2393"/>
                  </a:cubicBezTo>
                  <a:lnTo>
                    <a:pt x="4373" y="2393"/>
                  </a:lnTo>
                  <a:cubicBezTo>
                    <a:pt x="3748" y="3939"/>
                    <a:pt x="3318" y="5569"/>
                    <a:pt x="2548" y="7045"/>
                  </a:cubicBezTo>
                  <a:cubicBezTo>
                    <a:pt x="2433" y="7252"/>
                    <a:pt x="2620" y="7443"/>
                    <a:pt x="2790" y="7443"/>
                  </a:cubicBezTo>
                  <a:cubicBezTo>
                    <a:pt x="2867" y="7443"/>
                    <a:pt x="2940" y="7404"/>
                    <a:pt x="2982" y="7311"/>
                  </a:cubicBezTo>
                  <a:cubicBezTo>
                    <a:pt x="3849" y="5744"/>
                    <a:pt x="4283" y="4009"/>
                    <a:pt x="4950" y="2341"/>
                  </a:cubicBezTo>
                  <a:cubicBezTo>
                    <a:pt x="4983" y="2241"/>
                    <a:pt x="4916" y="2108"/>
                    <a:pt x="4816" y="2074"/>
                  </a:cubicBezTo>
                  <a:cubicBezTo>
                    <a:pt x="3515" y="1207"/>
                    <a:pt x="2014" y="306"/>
                    <a:pt x="446" y="6"/>
                  </a:cubicBezTo>
                  <a:cubicBezTo>
                    <a:pt x="426" y="2"/>
                    <a:pt x="406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8712926" y="3114285"/>
              <a:ext cx="159584" cy="218001"/>
            </a:xfrm>
            <a:custGeom>
              <a:avLst/>
              <a:gdLst/>
              <a:ahLst/>
              <a:cxnLst/>
              <a:rect l="l" t="t" r="r" b="b"/>
              <a:pathLst>
                <a:path w="5327" h="7277" extrusionOk="0">
                  <a:moveTo>
                    <a:pt x="394" y="0"/>
                  </a:moveTo>
                  <a:cubicBezTo>
                    <a:pt x="156" y="0"/>
                    <a:pt x="0" y="361"/>
                    <a:pt x="256" y="503"/>
                  </a:cubicBezTo>
                  <a:cubicBezTo>
                    <a:pt x="1660" y="1332"/>
                    <a:pt x="3186" y="1979"/>
                    <a:pt x="4746" y="2501"/>
                  </a:cubicBezTo>
                  <a:lnTo>
                    <a:pt x="4746" y="2501"/>
                  </a:lnTo>
                  <a:cubicBezTo>
                    <a:pt x="4467" y="4011"/>
                    <a:pt x="3968" y="5492"/>
                    <a:pt x="3558" y="6974"/>
                  </a:cubicBezTo>
                  <a:cubicBezTo>
                    <a:pt x="3498" y="7156"/>
                    <a:pt x="3670" y="7277"/>
                    <a:pt x="3830" y="7277"/>
                  </a:cubicBezTo>
                  <a:cubicBezTo>
                    <a:pt x="3934" y="7277"/>
                    <a:pt x="4032" y="7226"/>
                    <a:pt x="4059" y="7108"/>
                  </a:cubicBezTo>
                  <a:cubicBezTo>
                    <a:pt x="4492" y="5540"/>
                    <a:pt x="5026" y="3972"/>
                    <a:pt x="5293" y="2371"/>
                  </a:cubicBezTo>
                  <a:cubicBezTo>
                    <a:pt x="5326" y="2237"/>
                    <a:pt x="5259" y="2104"/>
                    <a:pt x="5093" y="2071"/>
                  </a:cubicBezTo>
                  <a:cubicBezTo>
                    <a:pt x="3525" y="1537"/>
                    <a:pt x="1957" y="903"/>
                    <a:pt x="523" y="36"/>
                  </a:cubicBezTo>
                  <a:cubicBezTo>
                    <a:pt x="478" y="11"/>
                    <a:pt x="435" y="0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8610569" y="3209873"/>
              <a:ext cx="124024" cy="171327"/>
            </a:xfrm>
            <a:custGeom>
              <a:avLst/>
              <a:gdLst/>
              <a:ahLst/>
              <a:cxnLst/>
              <a:rect l="l" t="t" r="r" b="b"/>
              <a:pathLst>
                <a:path w="4140" h="5719" extrusionOk="0">
                  <a:moveTo>
                    <a:pt x="352" y="1"/>
                  </a:moveTo>
                  <a:cubicBezTo>
                    <a:pt x="84" y="1"/>
                    <a:pt x="0" y="426"/>
                    <a:pt x="304" y="548"/>
                  </a:cubicBezTo>
                  <a:cubicBezTo>
                    <a:pt x="1350" y="978"/>
                    <a:pt x="2425" y="1381"/>
                    <a:pt x="3555" y="1545"/>
                  </a:cubicBezTo>
                  <a:lnTo>
                    <a:pt x="3555" y="1545"/>
                  </a:lnTo>
                  <a:cubicBezTo>
                    <a:pt x="3325" y="2843"/>
                    <a:pt x="3013" y="4114"/>
                    <a:pt x="2672" y="5384"/>
                  </a:cubicBezTo>
                  <a:cubicBezTo>
                    <a:pt x="2611" y="5589"/>
                    <a:pt x="2776" y="5718"/>
                    <a:pt x="2935" y="5718"/>
                  </a:cubicBezTo>
                  <a:cubicBezTo>
                    <a:pt x="3036" y="5718"/>
                    <a:pt x="3134" y="5667"/>
                    <a:pt x="3173" y="5551"/>
                  </a:cubicBezTo>
                  <a:cubicBezTo>
                    <a:pt x="3539" y="4183"/>
                    <a:pt x="3873" y="2782"/>
                    <a:pt x="4107" y="1415"/>
                  </a:cubicBezTo>
                  <a:cubicBezTo>
                    <a:pt x="4140" y="1215"/>
                    <a:pt x="4040" y="1081"/>
                    <a:pt x="3840" y="1081"/>
                  </a:cubicBezTo>
                  <a:cubicBezTo>
                    <a:pt x="2672" y="948"/>
                    <a:pt x="1538" y="481"/>
                    <a:pt x="437" y="14"/>
                  </a:cubicBezTo>
                  <a:cubicBezTo>
                    <a:pt x="407" y="5"/>
                    <a:pt x="379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8502760" y="3299170"/>
              <a:ext cx="98950" cy="129476"/>
            </a:xfrm>
            <a:custGeom>
              <a:avLst/>
              <a:gdLst/>
              <a:ahLst/>
              <a:cxnLst/>
              <a:rect l="l" t="t" r="r" b="b"/>
              <a:pathLst>
                <a:path w="3303" h="4322" extrusionOk="0">
                  <a:moveTo>
                    <a:pt x="426" y="0"/>
                  </a:moveTo>
                  <a:cubicBezTo>
                    <a:pt x="395" y="0"/>
                    <a:pt x="365" y="1"/>
                    <a:pt x="334" y="2"/>
                  </a:cubicBezTo>
                  <a:cubicBezTo>
                    <a:pt x="0" y="35"/>
                    <a:pt x="0" y="535"/>
                    <a:pt x="334" y="535"/>
                  </a:cubicBezTo>
                  <a:cubicBezTo>
                    <a:pt x="386" y="531"/>
                    <a:pt x="438" y="530"/>
                    <a:pt x="490" y="530"/>
                  </a:cubicBezTo>
                  <a:cubicBezTo>
                    <a:pt x="1249" y="530"/>
                    <a:pt x="1983" y="921"/>
                    <a:pt x="2694" y="1161"/>
                  </a:cubicBezTo>
                  <a:lnTo>
                    <a:pt x="2694" y="1161"/>
                  </a:lnTo>
                  <a:cubicBezTo>
                    <a:pt x="2419" y="2104"/>
                    <a:pt x="2149" y="3026"/>
                    <a:pt x="1935" y="4004"/>
                  </a:cubicBezTo>
                  <a:cubicBezTo>
                    <a:pt x="1894" y="4188"/>
                    <a:pt x="2065" y="4322"/>
                    <a:pt x="2227" y="4322"/>
                  </a:cubicBezTo>
                  <a:cubicBezTo>
                    <a:pt x="2330" y="4322"/>
                    <a:pt x="2430" y="4268"/>
                    <a:pt x="2468" y="4138"/>
                  </a:cubicBezTo>
                  <a:cubicBezTo>
                    <a:pt x="2702" y="3104"/>
                    <a:pt x="2969" y="2070"/>
                    <a:pt x="3269" y="1036"/>
                  </a:cubicBezTo>
                  <a:cubicBezTo>
                    <a:pt x="3302" y="902"/>
                    <a:pt x="3236" y="735"/>
                    <a:pt x="3102" y="702"/>
                  </a:cubicBezTo>
                  <a:cubicBezTo>
                    <a:pt x="2198" y="476"/>
                    <a:pt x="1357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8446593" y="3356775"/>
              <a:ext cx="72168" cy="99609"/>
            </a:xfrm>
            <a:custGeom>
              <a:avLst/>
              <a:gdLst/>
              <a:ahLst/>
              <a:cxnLst/>
              <a:rect l="l" t="t" r="r" b="b"/>
              <a:pathLst>
                <a:path w="2409" h="3325" extrusionOk="0">
                  <a:moveTo>
                    <a:pt x="1942" y="781"/>
                  </a:moveTo>
                  <a:cubicBezTo>
                    <a:pt x="1932" y="801"/>
                    <a:pt x="1922" y="822"/>
                    <a:pt x="1913" y="843"/>
                  </a:cubicBezTo>
                  <a:lnTo>
                    <a:pt x="1913" y="843"/>
                  </a:lnTo>
                  <a:cubicBezTo>
                    <a:pt x="1918" y="819"/>
                    <a:pt x="1926" y="796"/>
                    <a:pt x="1942" y="781"/>
                  </a:cubicBezTo>
                  <a:close/>
                  <a:moveTo>
                    <a:pt x="330" y="0"/>
                  </a:moveTo>
                  <a:cubicBezTo>
                    <a:pt x="87" y="0"/>
                    <a:pt x="1" y="423"/>
                    <a:pt x="274" y="514"/>
                  </a:cubicBezTo>
                  <a:cubicBezTo>
                    <a:pt x="794" y="687"/>
                    <a:pt x="1339" y="835"/>
                    <a:pt x="1844" y="1024"/>
                  </a:cubicBezTo>
                  <a:lnTo>
                    <a:pt x="1844" y="1024"/>
                  </a:lnTo>
                  <a:cubicBezTo>
                    <a:pt x="1635" y="1657"/>
                    <a:pt x="1726" y="2336"/>
                    <a:pt x="1608" y="3015"/>
                  </a:cubicBezTo>
                  <a:cubicBezTo>
                    <a:pt x="1608" y="3149"/>
                    <a:pt x="1642" y="3282"/>
                    <a:pt x="1808" y="3316"/>
                  </a:cubicBezTo>
                  <a:cubicBezTo>
                    <a:pt x="1826" y="3321"/>
                    <a:pt x="1846" y="3324"/>
                    <a:pt x="1867" y="3324"/>
                  </a:cubicBezTo>
                  <a:cubicBezTo>
                    <a:pt x="1971" y="3324"/>
                    <a:pt x="2109" y="3259"/>
                    <a:pt x="2109" y="3149"/>
                  </a:cubicBezTo>
                  <a:cubicBezTo>
                    <a:pt x="2175" y="2715"/>
                    <a:pt x="2175" y="2315"/>
                    <a:pt x="2209" y="1881"/>
                  </a:cubicBezTo>
                  <a:cubicBezTo>
                    <a:pt x="2209" y="1715"/>
                    <a:pt x="2242" y="1514"/>
                    <a:pt x="2275" y="1314"/>
                  </a:cubicBezTo>
                  <a:cubicBezTo>
                    <a:pt x="2342" y="1181"/>
                    <a:pt x="2409" y="1014"/>
                    <a:pt x="2409" y="847"/>
                  </a:cubicBezTo>
                  <a:cubicBezTo>
                    <a:pt x="2409" y="714"/>
                    <a:pt x="2342" y="647"/>
                    <a:pt x="2209" y="614"/>
                  </a:cubicBezTo>
                  <a:cubicBezTo>
                    <a:pt x="1642" y="380"/>
                    <a:pt x="1008" y="213"/>
                    <a:pt x="407" y="13"/>
                  </a:cubicBezTo>
                  <a:cubicBezTo>
                    <a:pt x="380" y="4"/>
                    <a:pt x="35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3"/>
          <p:cNvGrpSpPr/>
          <p:nvPr/>
        </p:nvGrpSpPr>
        <p:grpSpPr>
          <a:xfrm rot="-5400000">
            <a:off x="7560641" y="73929"/>
            <a:ext cx="161913" cy="145916"/>
            <a:chOff x="7737341" y="1046941"/>
            <a:chExt cx="161913" cy="145916"/>
          </a:xfrm>
        </p:grpSpPr>
        <p:sp>
          <p:nvSpPr>
            <p:cNvPr id="745" name="Google Shape;745;p3"/>
            <p:cNvSpPr/>
            <p:nvPr/>
          </p:nvSpPr>
          <p:spPr>
            <a:xfrm>
              <a:off x="773734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5" y="0"/>
                  </a:moveTo>
                  <a:cubicBezTo>
                    <a:pt x="0" y="0"/>
                    <a:pt x="0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7789314" y="1046941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783128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9" name="Google Shape;749;p4"/>
          <p:cNvGrpSpPr/>
          <p:nvPr/>
        </p:nvGrpSpPr>
        <p:grpSpPr>
          <a:xfrm rot="-5400000" flipH="1">
            <a:off x="469170" y="-164267"/>
            <a:ext cx="255434" cy="662200"/>
            <a:chOff x="1823086" y="-208516"/>
            <a:chExt cx="433159" cy="1122944"/>
          </a:xfrm>
        </p:grpSpPr>
        <p:sp>
          <p:nvSpPr>
            <p:cNvPr id="750" name="Google Shape;750;p4"/>
            <p:cNvSpPr/>
            <p:nvPr/>
          </p:nvSpPr>
          <p:spPr>
            <a:xfrm>
              <a:off x="1823086" y="-208516"/>
              <a:ext cx="386212" cy="1066577"/>
            </a:xfrm>
            <a:custGeom>
              <a:avLst/>
              <a:gdLst/>
              <a:ahLst/>
              <a:cxnLst/>
              <a:rect l="l" t="t" r="r" b="b"/>
              <a:pathLst>
                <a:path w="12892" h="35603" extrusionOk="0">
                  <a:moveTo>
                    <a:pt x="423" y="1"/>
                  </a:moveTo>
                  <a:cubicBezTo>
                    <a:pt x="221" y="1"/>
                    <a:pt x="0" y="239"/>
                    <a:pt x="116" y="494"/>
                  </a:cubicBezTo>
                  <a:cubicBezTo>
                    <a:pt x="2484" y="5898"/>
                    <a:pt x="2584" y="11702"/>
                    <a:pt x="3051" y="17506"/>
                  </a:cubicBezTo>
                  <a:cubicBezTo>
                    <a:pt x="3251" y="19908"/>
                    <a:pt x="3518" y="22309"/>
                    <a:pt x="4285" y="24644"/>
                  </a:cubicBezTo>
                  <a:cubicBezTo>
                    <a:pt x="4919" y="26579"/>
                    <a:pt x="5853" y="28414"/>
                    <a:pt x="7054" y="30048"/>
                  </a:cubicBezTo>
                  <a:cubicBezTo>
                    <a:pt x="8522" y="32083"/>
                    <a:pt x="10323" y="33851"/>
                    <a:pt x="12224" y="35519"/>
                  </a:cubicBezTo>
                  <a:cubicBezTo>
                    <a:pt x="12291" y="35578"/>
                    <a:pt x="12363" y="35602"/>
                    <a:pt x="12433" y="35602"/>
                  </a:cubicBezTo>
                  <a:cubicBezTo>
                    <a:pt x="12680" y="35602"/>
                    <a:pt x="12892" y="35293"/>
                    <a:pt x="12658" y="35085"/>
                  </a:cubicBezTo>
                  <a:cubicBezTo>
                    <a:pt x="9389" y="32183"/>
                    <a:pt x="6387" y="28947"/>
                    <a:pt x="4986" y="24744"/>
                  </a:cubicBezTo>
                  <a:cubicBezTo>
                    <a:pt x="4185" y="22376"/>
                    <a:pt x="3885" y="19941"/>
                    <a:pt x="3685" y="17506"/>
                  </a:cubicBezTo>
                  <a:cubicBezTo>
                    <a:pt x="3451" y="14771"/>
                    <a:pt x="3351" y="12002"/>
                    <a:pt x="3018" y="9267"/>
                  </a:cubicBezTo>
                  <a:cubicBezTo>
                    <a:pt x="2651" y="6131"/>
                    <a:pt x="1917" y="3062"/>
                    <a:pt x="649" y="160"/>
                  </a:cubicBezTo>
                  <a:cubicBezTo>
                    <a:pt x="598" y="48"/>
                    <a:pt x="513" y="1"/>
                    <a:pt x="4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"/>
            <p:cNvSpPr/>
            <p:nvPr/>
          </p:nvSpPr>
          <p:spPr>
            <a:xfrm>
              <a:off x="1901479" y="522606"/>
              <a:ext cx="65247" cy="106080"/>
            </a:xfrm>
            <a:custGeom>
              <a:avLst/>
              <a:gdLst/>
              <a:ahLst/>
              <a:cxnLst/>
              <a:rect l="l" t="t" r="r" b="b"/>
              <a:pathLst>
                <a:path w="2178" h="3541" extrusionOk="0">
                  <a:moveTo>
                    <a:pt x="1846" y="0"/>
                  </a:moveTo>
                  <a:cubicBezTo>
                    <a:pt x="1788" y="0"/>
                    <a:pt x="1726" y="21"/>
                    <a:pt x="1668" y="71"/>
                  </a:cubicBezTo>
                  <a:cubicBezTo>
                    <a:pt x="934" y="671"/>
                    <a:pt x="301" y="1171"/>
                    <a:pt x="101" y="2139"/>
                  </a:cubicBezTo>
                  <a:cubicBezTo>
                    <a:pt x="0" y="2706"/>
                    <a:pt x="101" y="3506"/>
                    <a:pt x="834" y="3540"/>
                  </a:cubicBezTo>
                  <a:cubicBezTo>
                    <a:pt x="844" y="3540"/>
                    <a:pt x="854" y="3540"/>
                    <a:pt x="864" y="3540"/>
                  </a:cubicBezTo>
                  <a:cubicBezTo>
                    <a:pt x="2166" y="3540"/>
                    <a:pt x="2003" y="1332"/>
                    <a:pt x="2102" y="471"/>
                  </a:cubicBezTo>
                  <a:cubicBezTo>
                    <a:pt x="2102" y="438"/>
                    <a:pt x="2102" y="404"/>
                    <a:pt x="2102" y="371"/>
                  </a:cubicBezTo>
                  <a:cubicBezTo>
                    <a:pt x="2177" y="195"/>
                    <a:pt x="2026" y="0"/>
                    <a:pt x="1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"/>
            <p:cNvSpPr/>
            <p:nvPr/>
          </p:nvSpPr>
          <p:spPr>
            <a:xfrm>
              <a:off x="1989398" y="567180"/>
              <a:ext cx="101975" cy="56080"/>
            </a:xfrm>
            <a:custGeom>
              <a:avLst/>
              <a:gdLst/>
              <a:ahLst/>
              <a:cxnLst/>
              <a:rect l="l" t="t" r="r" b="b"/>
              <a:pathLst>
                <a:path w="3404" h="1872" extrusionOk="0">
                  <a:moveTo>
                    <a:pt x="1758" y="1"/>
                  </a:moveTo>
                  <a:cubicBezTo>
                    <a:pt x="1190" y="1"/>
                    <a:pt x="644" y="250"/>
                    <a:pt x="134" y="517"/>
                  </a:cubicBezTo>
                  <a:cubicBezTo>
                    <a:pt x="1" y="584"/>
                    <a:pt x="1" y="751"/>
                    <a:pt x="68" y="851"/>
                  </a:cubicBezTo>
                  <a:cubicBezTo>
                    <a:pt x="1" y="951"/>
                    <a:pt x="1" y="1118"/>
                    <a:pt x="134" y="1218"/>
                  </a:cubicBezTo>
                  <a:cubicBezTo>
                    <a:pt x="545" y="1550"/>
                    <a:pt x="1323" y="1872"/>
                    <a:pt x="2004" y="1872"/>
                  </a:cubicBezTo>
                  <a:cubicBezTo>
                    <a:pt x="2484" y="1872"/>
                    <a:pt x="2916" y="1712"/>
                    <a:pt x="3136" y="1285"/>
                  </a:cubicBezTo>
                  <a:cubicBezTo>
                    <a:pt x="3403" y="751"/>
                    <a:pt x="2836" y="284"/>
                    <a:pt x="2403" y="117"/>
                  </a:cubicBezTo>
                  <a:cubicBezTo>
                    <a:pt x="2185" y="35"/>
                    <a:pt x="1970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"/>
            <p:cNvSpPr/>
            <p:nvPr/>
          </p:nvSpPr>
          <p:spPr>
            <a:xfrm>
              <a:off x="1983407" y="656626"/>
              <a:ext cx="63001" cy="103084"/>
            </a:xfrm>
            <a:custGeom>
              <a:avLst/>
              <a:gdLst/>
              <a:ahLst/>
              <a:cxnLst/>
              <a:rect l="l" t="t" r="r" b="b"/>
              <a:pathLst>
                <a:path w="2103" h="3441" extrusionOk="0">
                  <a:moveTo>
                    <a:pt x="1197" y="1"/>
                  </a:moveTo>
                  <a:cubicBezTo>
                    <a:pt x="1137" y="1"/>
                    <a:pt x="1077" y="30"/>
                    <a:pt x="1035" y="100"/>
                  </a:cubicBezTo>
                  <a:cubicBezTo>
                    <a:pt x="534" y="667"/>
                    <a:pt x="1" y="1401"/>
                    <a:pt x="67" y="2168"/>
                  </a:cubicBezTo>
                  <a:cubicBezTo>
                    <a:pt x="134" y="2668"/>
                    <a:pt x="368" y="3335"/>
                    <a:pt x="935" y="3436"/>
                  </a:cubicBezTo>
                  <a:cubicBezTo>
                    <a:pt x="964" y="3439"/>
                    <a:pt x="993" y="3440"/>
                    <a:pt x="1021" y="3440"/>
                  </a:cubicBezTo>
                  <a:cubicBezTo>
                    <a:pt x="1593" y="3440"/>
                    <a:pt x="1840" y="2812"/>
                    <a:pt x="1935" y="2335"/>
                  </a:cubicBezTo>
                  <a:cubicBezTo>
                    <a:pt x="2102" y="1568"/>
                    <a:pt x="1935" y="967"/>
                    <a:pt x="1602" y="267"/>
                  </a:cubicBezTo>
                  <a:cubicBezTo>
                    <a:pt x="1569" y="167"/>
                    <a:pt x="1502" y="133"/>
                    <a:pt x="1402" y="133"/>
                  </a:cubicBezTo>
                  <a:cubicBezTo>
                    <a:pt x="1363" y="56"/>
                    <a:pt x="1280" y="1"/>
                    <a:pt x="1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"/>
            <p:cNvSpPr/>
            <p:nvPr/>
          </p:nvSpPr>
          <p:spPr>
            <a:xfrm>
              <a:off x="2070337" y="678254"/>
              <a:ext cx="94965" cy="57249"/>
            </a:xfrm>
            <a:custGeom>
              <a:avLst/>
              <a:gdLst/>
              <a:ahLst/>
              <a:cxnLst/>
              <a:rect l="l" t="t" r="r" b="b"/>
              <a:pathLst>
                <a:path w="3170" h="1911" extrusionOk="0">
                  <a:moveTo>
                    <a:pt x="1804" y="0"/>
                  </a:moveTo>
                  <a:cubicBezTo>
                    <a:pt x="1160" y="0"/>
                    <a:pt x="531" y="518"/>
                    <a:pt x="101" y="979"/>
                  </a:cubicBezTo>
                  <a:cubicBezTo>
                    <a:pt x="1" y="1079"/>
                    <a:pt x="34" y="1246"/>
                    <a:pt x="101" y="1313"/>
                  </a:cubicBezTo>
                  <a:cubicBezTo>
                    <a:pt x="34" y="1446"/>
                    <a:pt x="34" y="1613"/>
                    <a:pt x="168" y="1679"/>
                  </a:cubicBezTo>
                  <a:cubicBezTo>
                    <a:pt x="455" y="1864"/>
                    <a:pt x="794" y="1910"/>
                    <a:pt x="1128" y="1910"/>
                  </a:cubicBezTo>
                  <a:cubicBezTo>
                    <a:pt x="1337" y="1910"/>
                    <a:pt x="1543" y="1892"/>
                    <a:pt x="1735" y="1880"/>
                  </a:cubicBezTo>
                  <a:cubicBezTo>
                    <a:pt x="2269" y="1780"/>
                    <a:pt x="2836" y="1613"/>
                    <a:pt x="3003" y="1046"/>
                  </a:cubicBezTo>
                  <a:cubicBezTo>
                    <a:pt x="3170" y="445"/>
                    <a:pt x="2436" y="45"/>
                    <a:pt x="1969" y="12"/>
                  </a:cubicBezTo>
                  <a:cubicBezTo>
                    <a:pt x="1914" y="4"/>
                    <a:pt x="1859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"/>
            <p:cNvSpPr/>
            <p:nvPr/>
          </p:nvSpPr>
          <p:spPr>
            <a:xfrm>
              <a:off x="2099334" y="780941"/>
              <a:ext cx="43888" cy="88704"/>
            </a:xfrm>
            <a:custGeom>
              <a:avLst/>
              <a:gdLst/>
              <a:ahLst/>
              <a:cxnLst/>
              <a:rect l="l" t="t" r="r" b="b"/>
              <a:pathLst>
                <a:path w="1465" h="2961" extrusionOk="0">
                  <a:moveTo>
                    <a:pt x="695" y="1"/>
                  </a:moveTo>
                  <a:cubicBezTo>
                    <a:pt x="640" y="1"/>
                    <a:pt x="585" y="16"/>
                    <a:pt x="534" y="53"/>
                  </a:cubicBezTo>
                  <a:cubicBezTo>
                    <a:pt x="100" y="453"/>
                    <a:pt x="34" y="1087"/>
                    <a:pt x="34" y="1621"/>
                  </a:cubicBezTo>
                  <a:cubicBezTo>
                    <a:pt x="0" y="2054"/>
                    <a:pt x="167" y="2755"/>
                    <a:pt x="634" y="2921"/>
                  </a:cubicBezTo>
                  <a:cubicBezTo>
                    <a:pt x="703" y="2948"/>
                    <a:pt x="768" y="2961"/>
                    <a:pt x="827" y="2961"/>
                  </a:cubicBezTo>
                  <a:cubicBezTo>
                    <a:pt x="1285" y="2961"/>
                    <a:pt x="1464" y="2238"/>
                    <a:pt x="1435" y="1854"/>
                  </a:cubicBezTo>
                  <a:cubicBezTo>
                    <a:pt x="1401" y="1354"/>
                    <a:pt x="1134" y="953"/>
                    <a:pt x="1001" y="520"/>
                  </a:cubicBezTo>
                  <a:cubicBezTo>
                    <a:pt x="1001" y="486"/>
                    <a:pt x="1001" y="420"/>
                    <a:pt x="968" y="386"/>
                  </a:cubicBezTo>
                  <a:cubicBezTo>
                    <a:pt x="1072" y="204"/>
                    <a:pt x="891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"/>
            <p:cNvSpPr/>
            <p:nvPr/>
          </p:nvSpPr>
          <p:spPr>
            <a:xfrm>
              <a:off x="2147293" y="762369"/>
              <a:ext cx="82952" cy="56680"/>
            </a:xfrm>
            <a:custGeom>
              <a:avLst/>
              <a:gdLst/>
              <a:ahLst/>
              <a:cxnLst/>
              <a:rect l="l" t="t" r="r" b="b"/>
              <a:pathLst>
                <a:path w="2769" h="1892" extrusionOk="0">
                  <a:moveTo>
                    <a:pt x="1861" y="1"/>
                  </a:moveTo>
                  <a:cubicBezTo>
                    <a:pt x="1818" y="1"/>
                    <a:pt x="1776" y="2"/>
                    <a:pt x="1735" y="6"/>
                  </a:cubicBezTo>
                  <a:cubicBezTo>
                    <a:pt x="1034" y="106"/>
                    <a:pt x="501" y="706"/>
                    <a:pt x="200" y="1307"/>
                  </a:cubicBezTo>
                  <a:cubicBezTo>
                    <a:pt x="67" y="1407"/>
                    <a:pt x="0" y="1640"/>
                    <a:pt x="200" y="1740"/>
                  </a:cubicBezTo>
                  <a:cubicBezTo>
                    <a:pt x="412" y="1842"/>
                    <a:pt x="680" y="1892"/>
                    <a:pt x="962" y="1892"/>
                  </a:cubicBezTo>
                  <a:cubicBezTo>
                    <a:pt x="1791" y="1892"/>
                    <a:pt x="2744" y="1461"/>
                    <a:pt x="2769" y="639"/>
                  </a:cubicBezTo>
                  <a:cubicBezTo>
                    <a:pt x="2769" y="156"/>
                    <a:pt x="2276" y="1"/>
                    <a:pt x="1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"/>
            <p:cNvSpPr/>
            <p:nvPr/>
          </p:nvSpPr>
          <p:spPr>
            <a:xfrm>
              <a:off x="2182251" y="841122"/>
              <a:ext cx="73995" cy="73306"/>
            </a:xfrm>
            <a:custGeom>
              <a:avLst/>
              <a:gdLst/>
              <a:ahLst/>
              <a:cxnLst/>
              <a:rect l="l" t="t" r="r" b="b"/>
              <a:pathLst>
                <a:path w="2470" h="2447" extrusionOk="0">
                  <a:moveTo>
                    <a:pt x="267" y="0"/>
                  </a:moveTo>
                  <a:cubicBezTo>
                    <a:pt x="132" y="0"/>
                    <a:pt x="1" y="82"/>
                    <a:pt x="1" y="245"/>
                  </a:cubicBezTo>
                  <a:cubicBezTo>
                    <a:pt x="1" y="779"/>
                    <a:pt x="368" y="1346"/>
                    <a:pt x="668" y="1713"/>
                  </a:cubicBezTo>
                  <a:cubicBezTo>
                    <a:pt x="889" y="1989"/>
                    <a:pt x="1269" y="2447"/>
                    <a:pt x="1657" y="2447"/>
                  </a:cubicBezTo>
                  <a:cubicBezTo>
                    <a:pt x="1739" y="2447"/>
                    <a:pt x="1821" y="2426"/>
                    <a:pt x="1902" y="2380"/>
                  </a:cubicBezTo>
                  <a:cubicBezTo>
                    <a:pt x="2469" y="2080"/>
                    <a:pt x="2236" y="1346"/>
                    <a:pt x="1936" y="946"/>
                  </a:cubicBezTo>
                  <a:cubicBezTo>
                    <a:pt x="1569" y="546"/>
                    <a:pt x="1002" y="79"/>
                    <a:pt x="434" y="45"/>
                  </a:cubicBezTo>
                  <a:cubicBezTo>
                    <a:pt x="384" y="15"/>
                    <a:pt x="325" y="0"/>
                    <a:pt x="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4"/>
          <p:cNvGrpSpPr/>
          <p:nvPr/>
        </p:nvGrpSpPr>
        <p:grpSpPr>
          <a:xfrm>
            <a:off x="202008" y="-176001"/>
            <a:ext cx="471978" cy="659725"/>
            <a:chOff x="1897495" y="-461400"/>
            <a:chExt cx="815443" cy="1139815"/>
          </a:xfrm>
        </p:grpSpPr>
        <p:sp>
          <p:nvSpPr>
            <p:cNvPr id="759" name="Google Shape;759;p4"/>
            <p:cNvSpPr/>
            <p:nvPr/>
          </p:nvSpPr>
          <p:spPr>
            <a:xfrm>
              <a:off x="1897495" y="-345293"/>
              <a:ext cx="815443" cy="1023708"/>
            </a:xfrm>
            <a:custGeom>
              <a:avLst/>
              <a:gdLst/>
              <a:ahLst/>
              <a:cxnLst/>
              <a:rect l="l" t="t" r="r" b="b"/>
              <a:pathLst>
                <a:path w="27220" h="34172" extrusionOk="0">
                  <a:moveTo>
                    <a:pt x="7239" y="1"/>
                  </a:moveTo>
                  <a:cubicBezTo>
                    <a:pt x="7053" y="1"/>
                    <a:pt x="6874" y="8"/>
                    <a:pt x="6705" y="23"/>
                  </a:cubicBezTo>
                  <a:cubicBezTo>
                    <a:pt x="4470" y="3992"/>
                    <a:pt x="3536" y="8496"/>
                    <a:pt x="2035" y="12665"/>
                  </a:cubicBezTo>
                  <a:cubicBezTo>
                    <a:pt x="1607" y="13858"/>
                    <a:pt x="1" y="17770"/>
                    <a:pt x="1459" y="17770"/>
                  </a:cubicBezTo>
                  <a:cubicBezTo>
                    <a:pt x="1591" y="17770"/>
                    <a:pt x="1749" y="17738"/>
                    <a:pt x="1935" y="17669"/>
                  </a:cubicBezTo>
                  <a:cubicBezTo>
                    <a:pt x="3669" y="16968"/>
                    <a:pt x="4236" y="14433"/>
                    <a:pt x="6338" y="13833"/>
                  </a:cubicBezTo>
                  <a:lnTo>
                    <a:pt x="6338" y="13833"/>
                  </a:lnTo>
                  <a:cubicBezTo>
                    <a:pt x="7405" y="16401"/>
                    <a:pt x="2969" y="18503"/>
                    <a:pt x="3436" y="21071"/>
                  </a:cubicBezTo>
                  <a:cubicBezTo>
                    <a:pt x="3669" y="22806"/>
                    <a:pt x="7405" y="28276"/>
                    <a:pt x="9273" y="28510"/>
                  </a:cubicBezTo>
                  <a:cubicBezTo>
                    <a:pt x="9290" y="28511"/>
                    <a:pt x="9307" y="28512"/>
                    <a:pt x="9324" y="28512"/>
                  </a:cubicBezTo>
                  <a:cubicBezTo>
                    <a:pt x="10766" y="28512"/>
                    <a:pt x="12521" y="23463"/>
                    <a:pt x="13943" y="23463"/>
                  </a:cubicBezTo>
                  <a:cubicBezTo>
                    <a:pt x="14092" y="23463"/>
                    <a:pt x="14236" y="23518"/>
                    <a:pt x="14377" y="23640"/>
                  </a:cubicBezTo>
                  <a:cubicBezTo>
                    <a:pt x="16011" y="24907"/>
                    <a:pt x="12542" y="29110"/>
                    <a:pt x="13109" y="30611"/>
                  </a:cubicBezTo>
                  <a:cubicBezTo>
                    <a:pt x="13910" y="32846"/>
                    <a:pt x="20782" y="33780"/>
                    <a:pt x="22883" y="34114"/>
                  </a:cubicBezTo>
                  <a:cubicBezTo>
                    <a:pt x="23175" y="34153"/>
                    <a:pt x="23443" y="34172"/>
                    <a:pt x="23691" y="34172"/>
                  </a:cubicBezTo>
                  <a:cubicBezTo>
                    <a:pt x="26409" y="34172"/>
                    <a:pt x="26547" y="31901"/>
                    <a:pt x="26853" y="29210"/>
                  </a:cubicBezTo>
                  <a:cubicBezTo>
                    <a:pt x="27086" y="27009"/>
                    <a:pt x="27219" y="24674"/>
                    <a:pt x="27086" y="22339"/>
                  </a:cubicBezTo>
                  <a:cubicBezTo>
                    <a:pt x="26986" y="19070"/>
                    <a:pt x="24651" y="20004"/>
                    <a:pt x="22082" y="19303"/>
                  </a:cubicBezTo>
                  <a:cubicBezTo>
                    <a:pt x="17546" y="18036"/>
                    <a:pt x="23584" y="17802"/>
                    <a:pt x="25218" y="17569"/>
                  </a:cubicBezTo>
                  <a:cubicBezTo>
                    <a:pt x="27086" y="17335"/>
                    <a:pt x="26986" y="17102"/>
                    <a:pt x="26853" y="15234"/>
                  </a:cubicBezTo>
                  <a:cubicBezTo>
                    <a:pt x="26752" y="13733"/>
                    <a:pt x="26752" y="12432"/>
                    <a:pt x="26386" y="11031"/>
                  </a:cubicBezTo>
                  <a:cubicBezTo>
                    <a:pt x="25918" y="8781"/>
                    <a:pt x="24929" y="8033"/>
                    <a:pt x="23430" y="8033"/>
                  </a:cubicBezTo>
                  <a:cubicBezTo>
                    <a:pt x="22685" y="8033"/>
                    <a:pt x="21812" y="8218"/>
                    <a:pt x="20815" y="8496"/>
                  </a:cubicBezTo>
                  <a:cubicBezTo>
                    <a:pt x="20323" y="8660"/>
                    <a:pt x="19140" y="9169"/>
                    <a:pt x="18237" y="9169"/>
                  </a:cubicBezTo>
                  <a:cubicBezTo>
                    <a:pt x="17854" y="9169"/>
                    <a:pt x="17521" y="9077"/>
                    <a:pt x="17312" y="8829"/>
                  </a:cubicBezTo>
                  <a:cubicBezTo>
                    <a:pt x="15911" y="7428"/>
                    <a:pt x="19047" y="6728"/>
                    <a:pt x="19881" y="6394"/>
                  </a:cubicBezTo>
                  <a:cubicBezTo>
                    <a:pt x="21482" y="5794"/>
                    <a:pt x="23950" y="5227"/>
                    <a:pt x="21716" y="3459"/>
                  </a:cubicBezTo>
                  <a:cubicBezTo>
                    <a:pt x="20448" y="2658"/>
                    <a:pt x="18447" y="2525"/>
                    <a:pt x="17079" y="2191"/>
                  </a:cubicBezTo>
                  <a:cubicBezTo>
                    <a:pt x="14548" y="1535"/>
                    <a:pt x="9999" y="1"/>
                    <a:pt x="7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"/>
            <p:cNvSpPr/>
            <p:nvPr/>
          </p:nvSpPr>
          <p:spPr>
            <a:xfrm>
              <a:off x="2063148" y="-461400"/>
              <a:ext cx="574974" cy="1048962"/>
            </a:xfrm>
            <a:custGeom>
              <a:avLst/>
              <a:gdLst/>
              <a:ahLst/>
              <a:cxnLst/>
              <a:rect l="l" t="t" r="r" b="b"/>
              <a:pathLst>
                <a:path w="19193" h="35015" extrusionOk="0">
                  <a:moveTo>
                    <a:pt x="382" y="0"/>
                  </a:moveTo>
                  <a:cubicBezTo>
                    <a:pt x="201" y="0"/>
                    <a:pt x="1" y="156"/>
                    <a:pt x="41" y="396"/>
                  </a:cubicBezTo>
                  <a:cubicBezTo>
                    <a:pt x="574" y="2731"/>
                    <a:pt x="1742" y="4966"/>
                    <a:pt x="2876" y="7034"/>
                  </a:cubicBezTo>
                  <a:cubicBezTo>
                    <a:pt x="4110" y="9303"/>
                    <a:pt x="5344" y="11538"/>
                    <a:pt x="6579" y="13806"/>
                  </a:cubicBezTo>
                  <a:cubicBezTo>
                    <a:pt x="9014" y="18342"/>
                    <a:pt x="11516" y="22879"/>
                    <a:pt x="14051" y="27349"/>
                  </a:cubicBezTo>
                  <a:cubicBezTo>
                    <a:pt x="15518" y="29884"/>
                    <a:pt x="16986" y="32386"/>
                    <a:pt x="18521" y="34854"/>
                  </a:cubicBezTo>
                  <a:cubicBezTo>
                    <a:pt x="18583" y="34968"/>
                    <a:pt x="18677" y="35014"/>
                    <a:pt x="18771" y="35014"/>
                  </a:cubicBezTo>
                  <a:cubicBezTo>
                    <a:pt x="18981" y="35014"/>
                    <a:pt x="19192" y="34784"/>
                    <a:pt x="19054" y="34554"/>
                  </a:cubicBezTo>
                  <a:cubicBezTo>
                    <a:pt x="13717" y="25848"/>
                    <a:pt x="8947" y="16841"/>
                    <a:pt x="4044" y="7902"/>
                  </a:cubicBezTo>
                  <a:cubicBezTo>
                    <a:pt x="2709" y="5467"/>
                    <a:pt x="1275" y="2965"/>
                    <a:pt x="641" y="230"/>
                  </a:cubicBezTo>
                  <a:cubicBezTo>
                    <a:pt x="614" y="69"/>
                    <a:pt x="502" y="0"/>
                    <a:pt x="382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"/>
            <p:cNvSpPr/>
            <p:nvPr/>
          </p:nvSpPr>
          <p:spPr>
            <a:xfrm>
              <a:off x="2112814" y="-304284"/>
              <a:ext cx="166684" cy="157666"/>
            </a:xfrm>
            <a:custGeom>
              <a:avLst/>
              <a:gdLst/>
              <a:ahLst/>
              <a:cxnLst/>
              <a:rect l="l" t="t" r="r" b="b"/>
              <a:pathLst>
                <a:path w="5564" h="5263" extrusionOk="0">
                  <a:moveTo>
                    <a:pt x="1439" y="0"/>
                  </a:moveTo>
                  <a:cubicBezTo>
                    <a:pt x="1101" y="0"/>
                    <a:pt x="860" y="241"/>
                    <a:pt x="718" y="555"/>
                  </a:cubicBezTo>
                  <a:cubicBezTo>
                    <a:pt x="384" y="1156"/>
                    <a:pt x="217" y="1789"/>
                    <a:pt x="151" y="2457"/>
                  </a:cubicBezTo>
                  <a:cubicBezTo>
                    <a:pt x="84" y="3290"/>
                    <a:pt x="117" y="4124"/>
                    <a:pt x="17" y="4958"/>
                  </a:cubicBezTo>
                  <a:cubicBezTo>
                    <a:pt x="0" y="5163"/>
                    <a:pt x="149" y="5263"/>
                    <a:pt x="307" y="5263"/>
                  </a:cubicBezTo>
                  <a:cubicBezTo>
                    <a:pt x="458" y="5263"/>
                    <a:pt x="618" y="5171"/>
                    <a:pt x="651" y="4992"/>
                  </a:cubicBezTo>
                  <a:cubicBezTo>
                    <a:pt x="784" y="3691"/>
                    <a:pt x="584" y="2356"/>
                    <a:pt x="1085" y="1156"/>
                  </a:cubicBezTo>
                  <a:cubicBezTo>
                    <a:pt x="1151" y="989"/>
                    <a:pt x="1251" y="789"/>
                    <a:pt x="1351" y="689"/>
                  </a:cubicBezTo>
                  <a:cubicBezTo>
                    <a:pt x="1371" y="650"/>
                    <a:pt x="1379" y="633"/>
                    <a:pt x="1382" y="633"/>
                  </a:cubicBezTo>
                  <a:cubicBezTo>
                    <a:pt x="1385" y="633"/>
                    <a:pt x="1385" y="641"/>
                    <a:pt x="1385" y="655"/>
                  </a:cubicBezTo>
                  <a:cubicBezTo>
                    <a:pt x="1452" y="622"/>
                    <a:pt x="1385" y="622"/>
                    <a:pt x="1418" y="622"/>
                  </a:cubicBezTo>
                  <a:lnTo>
                    <a:pt x="1485" y="622"/>
                  </a:lnTo>
                  <a:cubicBezTo>
                    <a:pt x="1852" y="722"/>
                    <a:pt x="2252" y="1089"/>
                    <a:pt x="2619" y="1289"/>
                  </a:cubicBezTo>
                  <a:cubicBezTo>
                    <a:pt x="3019" y="1489"/>
                    <a:pt x="3420" y="1656"/>
                    <a:pt x="3787" y="1856"/>
                  </a:cubicBezTo>
                  <a:cubicBezTo>
                    <a:pt x="4187" y="2090"/>
                    <a:pt x="4587" y="2323"/>
                    <a:pt x="4954" y="2557"/>
                  </a:cubicBezTo>
                  <a:cubicBezTo>
                    <a:pt x="5012" y="2597"/>
                    <a:pt x="5069" y="2614"/>
                    <a:pt x="5124" y="2614"/>
                  </a:cubicBezTo>
                  <a:cubicBezTo>
                    <a:pt x="5383" y="2614"/>
                    <a:pt x="5563" y="2216"/>
                    <a:pt x="5288" y="2023"/>
                  </a:cubicBezTo>
                  <a:cubicBezTo>
                    <a:pt x="4554" y="1523"/>
                    <a:pt x="3787" y="1122"/>
                    <a:pt x="2986" y="755"/>
                  </a:cubicBezTo>
                  <a:cubicBezTo>
                    <a:pt x="2519" y="522"/>
                    <a:pt x="2119" y="155"/>
                    <a:pt x="1618" y="21"/>
                  </a:cubicBezTo>
                  <a:cubicBezTo>
                    <a:pt x="1556" y="7"/>
                    <a:pt x="1496" y="0"/>
                    <a:pt x="1439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"/>
            <p:cNvSpPr/>
            <p:nvPr/>
          </p:nvSpPr>
          <p:spPr>
            <a:xfrm>
              <a:off x="2178776" y="-133328"/>
              <a:ext cx="228696" cy="228396"/>
            </a:xfrm>
            <a:custGeom>
              <a:avLst/>
              <a:gdLst/>
              <a:ahLst/>
              <a:cxnLst/>
              <a:rect l="l" t="t" r="r" b="b"/>
              <a:pathLst>
                <a:path w="7634" h="7624" extrusionOk="0">
                  <a:moveTo>
                    <a:pt x="1506" y="1"/>
                  </a:moveTo>
                  <a:cubicBezTo>
                    <a:pt x="1383" y="1"/>
                    <a:pt x="1245" y="110"/>
                    <a:pt x="1218" y="219"/>
                  </a:cubicBezTo>
                  <a:cubicBezTo>
                    <a:pt x="717" y="2587"/>
                    <a:pt x="284" y="4922"/>
                    <a:pt x="17" y="7324"/>
                  </a:cubicBezTo>
                  <a:cubicBezTo>
                    <a:pt x="0" y="7524"/>
                    <a:pt x="150" y="7624"/>
                    <a:pt x="309" y="7624"/>
                  </a:cubicBezTo>
                  <a:cubicBezTo>
                    <a:pt x="467" y="7624"/>
                    <a:pt x="634" y="7524"/>
                    <a:pt x="651" y="7324"/>
                  </a:cubicBezTo>
                  <a:cubicBezTo>
                    <a:pt x="873" y="5096"/>
                    <a:pt x="1278" y="2899"/>
                    <a:pt x="1749" y="732"/>
                  </a:cubicBezTo>
                  <a:lnTo>
                    <a:pt x="1749" y="732"/>
                  </a:lnTo>
                  <a:cubicBezTo>
                    <a:pt x="3636" y="1390"/>
                    <a:pt x="5479" y="2290"/>
                    <a:pt x="7055" y="3488"/>
                  </a:cubicBezTo>
                  <a:cubicBezTo>
                    <a:pt x="7116" y="3537"/>
                    <a:pt x="7176" y="3558"/>
                    <a:pt x="7232" y="3558"/>
                  </a:cubicBezTo>
                  <a:cubicBezTo>
                    <a:pt x="7479" y="3558"/>
                    <a:pt x="7634" y="3145"/>
                    <a:pt x="7389" y="2954"/>
                  </a:cubicBezTo>
                  <a:cubicBezTo>
                    <a:pt x="5654" y="1653"/>
                    <a:pt x="3619" y="686"/>
                    <a:pt x="1585" y="19"/>
                  </a:cubicBezTo>
                  <a:cubicBezTo>
                    <a:pt x="1560" y="6"/>
                    <a:pt x="1533" y="1"/>
                    <a:pt x="1506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"/>
            <p:cNvSpPr/>
            <p:nvPr/>
          </p:nvSpPr>
          <p:spPr>
            <a:xfrm>
              <a:off x="2245726" y="-14016"/>
              <a:ext cx="256676" cy="324949"/>
            </a:xfrm>
            <a:custGeom>
              <a:avLst/>
              <a:gdLst/>
              <a:ahLst/>
              <a:cxnLst/>
              <a:rect l="l" t="t" r="r" b="b"/>
              <a:pathLst>
                <a:path w="8568" h="10847" extrusionOk="0">
                  <a:moveTo>
                    <a:pt x="1357" y="0"/>
                  </a:moveTo>
                  <a:cubicBezTo>
                    <a:pt x="1199" y="0"/>
                    <a:pt x="1051" y="107"/>
                    <a:pt x="1051" y="305"/>
                  </a:cubicBezTo>
                  <a:cubicBezTo>
                    <a:pt x="1151" y="3774"/>
                    <a:pt x="150" y="7110"/>
                    <a:pt x="17" y="10546"/>
                  </a:cubicBezTo>
                  <a:cubicBezTo>
                    <a:pt x="0" y="10746"/>
                    <a:pt x="150" y="10846"/>
                    <a:pt x="309" y="10846"/>
                  </a:cubicBezTo>
                  <a:cubicBezTo>
                    <a:pt x="467" y="10846"/>
                    <a:pt x="634" y="10746"/>
                    <a:pt x="650" y="10546"/>
                  </a:cubicBezTo>
                  <a:cubicBezTo>
                    <a:pt x="778" y="7272"/>
                    <a:pt x="1692" y="4088"/>
                    <a:pt x="1692" y="794"/>
                  </a:cubicBezTo>
                  <a:lnTo>
                    <a:pt x="1692" y="794"/>
                  </a:lnTo>
                  <a:cubicBezTo>
                    <a:pt x="3789" y="1755"/>
                    <a:pt x="6004" y="2529"/>
                    <a:pt x="7989" y="3708"/>
                  </a:cubicBezTo>
                  <a:cubicBezTo>
                    <a:pt x="8044" y="3746"/>
                    <a:pt x="8099" y="3763"/>
                    <a:pt x="8150" y="3763"/>
                  </a:cubicBezTo>
                  <a:cubicBezTo>
                    <a:pt x="8405" y="3763"/>
                    <a:pt x="8567" y="3341"/>
                    <a:pt x="8289" y="3174"/>
                  </a:cubicBezTo>
                  <a:cubicBezTo>
                    <a:pt x="6154" y="1873"/>
                    <a:pt x="3786" y="1106"/>
                    <a:pt x="1518" y="38"/>
                  </a:cubicBezTo>
                  <a:cubicBezTo>
                    <a:pt x="1467" y="13"/>
                    <a:pt x="1411" y="0"/>
                    <a:pt x="135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"/>
            <p:cNvSpPr/>
            <p:nvPr/>
          </p:nvSpPr>
          <p:spPr>
            <a:xfrm>
              <a:off x="2354134" y="146605"/>
              <a:ext cx="132532" cy="171297"/>
            </a:xfrm>
            <a:custGeom>
              <a:avLst/>
              <a:gdLst/>
              <a:ahLst/>
              <a:cxnLst/>
              <a:rect l="l" t="t" r="r" b="b"/>
              <a:pathLst>
                <a:path w="4424" h="5718" extrusionOk="0">
                  <a:moveTo>
                    <a:pt x="760" y="1"/>
                  </a:moveTo>
                  <a:cubicBezTo>
                    <a:pt x="625" y="1"/>
                    <a:pt x="490" y="76"/>
                    <a:pt x="467" y="214"/>
                  </a:cubicBezTo>
                  <a:cubicBezTo>
                    <a:pt x="234" y="1948"/>
                    <a:pt x="0" y="3683"/>
                    <a:pt x="0" y="5417"/>
                  </a:cubicBezTo>
                  <a:cubicBezTo>
                    <a:pt x="0" y="5618"/>
                    <a:pt x="159" y="5718"/>
                    <a:pt x="317" y="5718"/>
                  </a:cubicBezTo>
                  <a:cubicBezTo>
                    <a:pt x="476" y="5718"/>
                    <a:pt x="634" y="5618"/>
                    <a:pt x="634" y="5417"/>
                  </a:cubicBezTo>
                  <a:cubicBezTo>
                    <a:pt x="634" y="3875"/>
                    <a:pt x="805" y="2304"/>
                    <a:pt x="1016" y="757"/>
                  </a:cubicBezTo>
                  <a:lnTo>
                    <a:pt x="1016" y="757"/>
                  </a:lnTo>
                  <a:cubicBezTo>
                    <a:pt x="1943" y="1205"/>
                    <a:pt x="2830" y="1775"/>
                    <a:pt x="3770" y="2215"/>
                  </a:cubicBezTo>
                  <a:cubicBezTo>
                    <a:pt x="3816" y="2236"/>
                    <a:pt x="3861" y="2245"/>
                    <a:pt x="3905" y="2245"/>
                  </a:cubicBezTo>
                  <a:cubicBezTo>
                    <a:pt x="4209" y="2245"/>
                    <a:pt x="4424" y="1794"/>
                    <a:pt x="4103" y="1648"/>
                  </a:cubicBezTo>
                  <a:cubicBezTo>
                    <a:pt x="3002" y="1181"/>
                    <a:pt x="2035" y="514"/>
                    <a:pt x="934" y="47"/>
                  </a:cubicBezTo>
                  <a:cubicBezTo>
                    <a:pt x="883" y="16"/>
                    <a:pt x="821" y="1"/>
                    <a:pt x="760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"/>
            <p:cNvSpPr/>
            <p:nvPr/>
          </p:nvSpPr>
          <p:spPr>
            <a:xfrm>
              <a:off x="2447056" y="299348"/>
              <a:ext cx="169589" cy="204310"/>
            </a:xfrm>
            <a:custGeom>
              <a:avLst/>
              <a:gdLst/>
              <a:ahLst/>
              <a:cxnLst/>
              <a:rect l="l" t="t" r="r" b="b"/>
              <a:pathLst>
                <a:path w="5661" h="6820" extrusionOk="0">
                  <a:moveTo>
                    <a:pt x="824" y="1"/>
                  </a:moveTo>
                  <a:cubicBezTo>
                    <a:pt x="701" y="1"/>
                    <a:pt x="562" y="115"/>
                    <a:pt x="534" y="252"/>
                  </a:cubicBezTo>
                  <a:cubicBezTo>
                    <a:pt x="0" y="2253"/>
                    <a:pt x="34" y="4455"/>
                    <a:pt x="167" y="6490"/>
                  </a:cubicBezTo>
                  <a:cubicBezTo>
                    <a:pt x="184" y="6711"/>
                    <a:pt x="349" y="6819"/>
                    <a:pt x="506" y="6819"/>
                  </a:cubicBezTo>
                  <a:cubicBezTo>
                    <a:pt x="657" y="6819"/>
                    <a:pt x="801" y="6719"/>
                    <a:pt x="801" y="6523"/>
                  </a:cubicBezTo>
                  <a:cubicBezTo>
                    <a:pt x="675" y="4632"/>
                    <a:pt x="638" y="2623"/>
                    <a:pt x="1056" y="748"/>
                  </a:cubicBezTo>
                  <a:lnTo>
                    <a:pt x="1056" y="748"/>
                  </a:lnTo>
                  <a:cubicBezTo>
                    <a:pt x="2421" y="1283"/>
                    <a:pt x="3810" y="1697"/>
                    <a:pt x="5171" y="2253"/>
                  </a:cubicBezTo>
                  <a:cubicBezTo>
                    <a:pt x="5215" y="2273"/>
                    <a:pt x="5256" y="2282"/>
                    <a:pt x="5294" y="2282"/>
                  </a:cubicBezTo>
                  <a:cubicBezTo>
                    <a:pt x="5570" y="2282"/>
                    <a:pt x="5661" y="1799"/>
                    <a:pt x="5338" y="1653"/>
                  </a:cubicBezTo>
                  <a:cubicBezTo>
                    <a:pt x="3870" y="1052"/>
                    <a:pt x="2369" y="619"/>
                    <a:pt x="901" y="18"/>
                  </a:cubicBezTo>
                  <a:cubicBezTo>
                    <a:pt x="877" y="6"/>
                    <a:pt x="851" y="1"/>
                    <a:pt x="824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"/>
            <p:cNvSpPr/>
            <p:nvPr/>
          </p:nvSpPr>
          <p:spPr>
            <a:xfrm>
              <a:off x="2522004" y="425790"/>
              <a:ext cx="120399" cy="140800"/>
            </a:xfrm>
            <a:custGeom>
              <a:avLst/>
              <a:gdLst/>
              <a:ahLst/>
              <a:cxnLst/>
              <a:rect l="l" t="t" r="r" b="b"/>
              <a:pathLst>
                <a:path w="4019" h="4700" extrusionOk="0">
                  <a:moveTo>
                    <a:pt x="534" y="0"/>
                  </a:moveTo>
                  <a:cubicBezTo>
                    <a:pt x="401" y="0"/>
                    <a:pt x="267" y="67"/>
                    <a:pt x="234" y="200"/>
                  </a:cubicBezTo>
                  <a:cubicBezTo>
                    <a:pt x="0" y="1601"/>
                    <a:pt x="0" y="3002"/>
                    <a:pt x="0" y="4370"/>
                  </a:cubicBezTo>
                  <a:cubicBezTo>
                    <a:pt x="0" y="4591"/>
                    <a:pt x="165" y="4700"/>
                    <a:pt x="327" y="4700"/>
                  </a:cubicBezTo>
                  <a:cubicBezTo>
                    <a:pt x="482" y="4700"/>
                    <a:pt x="634" y="4600"/>
                    <a:pt x="634" y="4403"/>
                  </a:cubicBezTo>
                  <a:cubicBezTo>
                    <a:pt x="634" y="3143"/>
                    <a:pt x="604" y="1853"/>
                    <a:pt x="798" y="618"/>
                  </a:cubicBezTo>
                  <a:lnTo>
                    <a:pt x="798" y="618"/>
                  </a:lnTo>
                  <a:cubicBezTo>
                    <a:pt x="1714" y="705"/>
                    <a:pt x="2642" y="1075"/>
                    <a:pt x="3403" y="1501"/>
                  </a:cubicBezTo>
                  <a:cubicBezTo>
                    <a:pt x="3459" y="1532"/>
                    <a:pt x="3514" y="1545"/>
                    <a:pt x="3565" y="1545"/>
                  </a:cubicBezTo>
                  <a:cubicBezTo>
                    <a:pt x="3847" y="1545"/>
                    <a:pt x="4019" y="1137"/>
                    <a:pt x="3736" y="968"/>
                  </a:cubicBezTo>
                  <a:cubicBezTo>
                    <a:pt x="2769" y="434"/>
                    <a:pt x="1635" y="0"/>
                    <a:pt x="534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"/>
            <p:cNvSpPr/>
            <p:nvPr/>
          </p:nvSpPr>
          <p:spPr>
            <a:xfrm>
              <a:off x="2081331" y="278888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"/>
            <p:cNvSpPr/>
            <p:nvPr/>
          </p:nvSpPr>
          <p:spPr>
            <a:xfrm>
              <a:off x="2116319" y="320856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"/>
            <p:cNvSpPr/>
            <p:nvPr/>
          </p:nvSpPr>
          <p:spPr>
            <a:xfrm>
              <a:off x="2130308" y="260915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"/>
            <p:cNvSpPr/>
            <p:nvPr/>
          </p:nvSpPr>
          <p:spPr>
            <a:xfrm>
              <a:off x="2604920" y="13094"/>
              <a:ext cx="34032" cy="26003"/>
            </a:xfrm>
            <a:custGeom>
              <a:avLst/>
              <a:gdLst/>
              <a:ahLst/>
              <a:cxnLst/>
              <a:rect l="l" t="t" r="r" b="b"/>
              <a:pathLst>
                <a:path w="1136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"/>
            <p:cNvSpPr/>
            <p:nvPr/>
          </p:nvSpPr>
          <p:spPr>
            <a:xfrm>
              <a:off x="2594945" y="69051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01" y="868"/>
                    <a:pt x="1101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"/>
            <p:cNvSpPr/>
            <p:nvPr/>
          </p:nvSpPr>
          <p:spPr>
            <a:xfrm>
              <a:off x="2538988" y="27083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"/>
            <p:cNvSpPr/>
            <p:nvPr/>
          </p:nvSpPr>
          <p:spPr>
            <a:xfrm>
              <a:off x="2455054" y="585662"/>
              <a:ext cx="34002" cy="27022"/>
            </a:xfrm>
            <a:custGeom>
              <a:avLst/>
              <a:gdLst/>
              <a:ahLst/>
              <a:cxnLst/>
              <a:rect l="l" t="t" r="r" b="b"/>
              <a:pathLst>
                <a:path w="1135" h="902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"/>
            <p:cNvSpPr/>
            <p:nvPr/>
          </p:nvSpPr>
          <p:spPr>
            <a:xfrm>
              <a:off x="2493007" y="603635"/>
              <a:ext cx="34032" cy="26033"/>
            </a:xfrm>
            <a:custGeom>
              <a:avLst/>
              <a:gdLst/>
              <a:ahLst/>
              <a:cxnLst/>
              <a:rect l="l" t="t" r="r" b="b"/>
              <a:pathLst>
                <a:path w="1136" h="869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"/>
            <p:cNvSpPr/>
            <p:nvPr/>
          </p:nvSpPr>
          <p:spPr>
            <a:xfrm>
              <a:off x="2639908" y="390802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5" y="868"/>
                    <a:pt x="1135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"/>
            <p:cNvSpPr/>
            <p:nvPr/>
          </p:nvSpPr>
          <p:spPr>
            <a:xfrm>
              <a:off x="2639908" y="355844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7"/>
                    <a:pt x="567" y="867"/>
                  </a:cubicBezTo>
                  <a:cubicBezTo>
                    <a:pt x="1135" y="867"/>
                    <a:pt x="1135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"/>
            <p:cNvSpPr/>
            <p:nvPr/>
          </p:nvSpPr>
          <p:spPr>
            <a:xfrm>
              <a:off x="2116319" y="-49842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"/>
            <p:cNvSpPr/>
            <p:nvPr/>
          </p:nvSpPr>
          <p:spPr>
            <a:xfrm>
              <a:off x="2319146" y="-206719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68" y="0"/>
                  </a:moveTo>
                  <a:cubicBezTo>
                    <a:pt x="1" y="0"/>
                    <a:pt x="1" y="867"/>
                    <a:pt x="568" y="867"/>
                  </a:cubicBezTo>
                  <a:cubicBezTo>
                    <a:pt x="1102" y="867"/>
                    <a:pt x="1102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"/>
            <p:cNvSpPr/>
            <p:nvPr/>
          </p:nvSpPr>
          <p:spPr>
            <a:xfrm>
              <a:off x="2434055" y="101043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0"/>
                  </a:moveTo>
                  <a:cubicBezTo>
                    <a:pt x="1" y="0"/>
                    <a:pt x="1" y="867"/>
                    <a:pt x="568" y="867"/>
                  </a:cubicBezTo>
                  <a:cubicBezTo>
                    <a:pt x="1135" y="867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"/>
            <p:cNvSpPr/>
            <p:nvPr/>
          </p:nvSpPr>
          <p:spPr>
            <a:xfrm>
              <a:off x="2172275" y="125007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1" name="Google Shape;781;p4"/>
          <p:cNvSpPr txBox="1">
            <a:spLocks noGrp="1"/>
          </p:cNvSpPr>
          <p:nvPr>
            <p:ph type="title"/>
          </p:nvPr>
        </p:nvSpPr>
        <p:spPr>
          <a:xfrm>
            <a:off x="927975" y="521625"/>
            <a:ext cx="57234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2" name="Google Shape;782;p4"/>
          <p:cNvSpPr txBox="1">
            <a:spLocks noGrp="1"/>
          </p:cNvSpPr>
          <p:nvPr>
            <p:ph type="body" idx="1"/>
          </p:nvPr>
        </p:nvSpPr>
        <p:spPr>
          <a:xfrm>
            <a:off x="939150" y="1142825"/>
            <a:ext cx="7455900" cy="3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arabicPeriod"/>
              <a:defRPr sz="1200"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Inconsolata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Arial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783" name="Google Shape;783;p4"/>
          <p:cNvGrpSpPr/>
          <p:nvPr/>
        </p:nvGrpSpPr>
        <p:grpSpPr>
          <a:xfrm>
            <a:off x="468253" y="629728"/>
            <a:ext cx="123669" cy="112229"/>
            <a:chOff x="737385" y="1492952"/>
            <a:chExt cx="161913" cy="146935"/>
          </a:xfrm>
        </p:grpSpPr>
        <p:sp>
          <p:nvSpPr>
            <p:cNvPr id="784" name="Google Shape;784;p4"/>
            <p:cNvSpPr/>
            <p:nvPr/>
          </p:nvSpPr>
          <p:spPr>
            <a:xfrm>
              <a:off x="737385" y="1587881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5" y="1"/>
                  </a:moveTo>
                  <a:cubicBezTo>
                    <a:pt x="0" y="1"/>
                    <a:pt x="0" y="1735"/>
                    <a:pt x="1135" y="1735"/>
                  </a:cubicBezTo>
                  <a:cubicBezTo>
                    <a:pt x="2269" y="1735"/>
                    <a:pt x="2269" y="1"/>
                    <a:pt x="11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"/>
            <p:cNvSpPr/>
            <p:nvPr/>
          </p:nvSpPr>
          <p:spPr>
            <a:xfrm>
              <a:off x="790346" y="1492952"/>
              <a:ext cx="66985" cy="52995"/>
            </a:xfrm>
            <a:custGeom>
              <a:avLst/>
              <a:gdLst/>
              <a:ahLst/>
              <a:cxnLst/>
              <a:rect l="l" t="t" r="r" b="b"/>
              <a:pathLst>
                <a:path w="2236" h="1769" extrusionOk="0">
                  <a:moveTo>
                    <a:pt x="1101" y="1"/>
                  </a:moveTo>
                  <a:cubicBezTo>
                    <a:pt x="0" y="1"/>
                    <a:pt x="0" y="1769"/>
                    <a:pt x="1101" y="1769"/>
                  </a:cubicBezTo>
                  <a:cubicBezTo>
                    <a:pt x="2235" y="1769"/>
                    <a:pt x="2235" y="1"/>
                    <a:pt x="1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"/>
            <p:cNvSpPr/>
            <p:nvPr/>
          </p:nvSpPr>
          <p:spPr>
            <a:xfrm>
              <a:off x="832314" y="1587881"/>
              <a:ext cx="66985" cy="52006"/>
            </a:xfrm>
            <a:custGeom>
              <a:avLst/>
              <a:gdLst/>
              <a:ahLst/>
              <a:cxnLst/>
              <a:rect l="l" t="t" r="r" b="b"/>
              <a:pathLst>
                <a:path w="2236" h="1736" extrusionOk="0">
                  <a:moveTo>
                    <a:pt x="1101" y="1"/>
                  </a:moveTo>
                  <a:cubicBezTo>
                    <a:pt x="0" y="1"/>
                    <a:pt x="0" y="1735"/>
                    <a:pt x="1101" y="1735"/>
                  </a:cubicBezTo>
                  <a:cubicBezTo>
                    <a:pt x="2235" y="1735"/>
                    <a:pt x="2235" y="1"/>
                    <a:pt x="1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7" name="Google Shape;787;p4"/>
          <p:cNvSpPr/>
          <p:nvPr/>
        </p:nvSpPr>
        <p:spPr>
          <a:xfrm>
            <a:off x="4939899" y="-47200"/>
            <a:ext cx="4288460" cy="669714"/>
          </a:xfrm>
          <a:custGeom>
            <a:avLst/>
            <a:gdLst/>
            <a:ahLst/>
            <a:cxnLst/>
            <a:rect l="l" t="t" r="r" b="b"/>
            <a:pathLst>
              <a:path w="97938" h="30032" extrusionOk="0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8" name="Google Shape;788;p4"/>
          <p:cNvGrpSpPr/>
          <p:nvPr/>
        </p:nvGrpSpPr>
        <p:grpSpPr>
          <a:xfrm>
            <a:off x="2" y="-201096"/>
            <a:ext cx="334905" cy="906426"/>
            <a:chOff x="904476" y="-243594"/>
            <a:chExt cx="438472" cy="1186732"/>
          </a:xfrm>
        </p:grpSpPr>
        <p:sp>
          <p:nvSpPr>
            <p:cNvPr id="789" name="Google Shape;789;p4"/>
            <p:cNvSpPr/>
            <p:nvPr/>
          </p:nvSpPr>
          <p:spPr>
            <a:xfrm>
              <a:off x="904476" y="362824"/>
              <a:ext cx="134719" cy="198648"/>
            </a:xfrm>
            <a:custGeom>
              <a:avLst/>
              <a:gdLst/>
              <a:ahLst/>
              <a:cxnLst/>
              <a:rect l="l" t="t" r="r" b="b"/>
              <a:pathLst>
                <a:path w="4497" h="6631" extrusionOk="0">
                  <a:moveTo>
                    <a:pt x="4430" y="1"/>
                  </a:moveTo>
                  <a:cubicBezTo>
                    <a:pt x="4429" y="1"/>
                    <a:pt x="4429" y="2"/>
                    <a:pt x="4428" y="3"/>
                  </a:cubicBezTo>
                  <a:lnTo>
                    <a:pt x="4428" y="3"/>
                  </a:lnTo>
                  <a:cubicBezTo>
                    <a:pt x="4451" y="2"/>
                    <a:pt x="4474" y="1"/>
                    <a:pt x="4496" y="1"/>
                  </a:cubicBezTo>
                  <a:close/>
                  <a:moveTo>
                    <a:pt x="4428" y="3"/>
                  </a:moveTo>
                  <a:cubicBezTo>
                    <a:pt x="1897" y="113"/>
                    <a:pt x="192" y="2657"/>
                    <a:pt x="60" y="5004"/>
                  </a:cubicBezTo>
                  <a:cubicBezTo>
                    <a:pt x="1" y="6109"/>
                    <a:pt x="548" y="6631"/>
                    <a:pt x="1247" y="6631"/>
                  </a:cubicBezTo>
                  <a:cubicBezTo>
                    <a:pt x="1730" y="6631"/>
                    <a:pt x="2285" y="6382"/>
                    <a:pt x="2762" y="5905"/>
                  </a:cubicBezTo>
                  <a:cubicBezTo>
                    <a:pt x="3729" y="4904"/>
                    <a:pt x="3996" y="3270"/>
                    <a:pt x="4163" y="1969"/>
                  </a:cubicBezTo>
                  <a:cubicBezTo>
                    <a:pt x="4263" y="1403"/>
                    <a:pt x="4196" y="471"/>
                    <a:pt x="4428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"/>
            <p:cNvSpPr/>
            <p:nvPr/>
          </p:nvSpPr>
          <p:spPr>
            <a:xfrm>
              <a:off x="1121083" y="147893"/>
              <a:ext cx="221865" cy="139272"/>
            </a:xfrm>
            <a:custGeom>
              <a:avLst/>
              <a:gdLst/>
              <a:ahLst/>
              <a:cxnLst/>
              <a:rect l="l" t="t" r="r" b="b"/>
              <a:pathLst>
                <a:path w="7406" h="4649" extrusionOk="0">
                  <a:moveTo>
                    <a:pt x="294" y="1"/>
                  </a:moveTo>
                  <a:cubicBezTo>
                    <a:pt x="218" y="1"/>
                    <a:pt x="143" y="2"/>
                    <a:pt x="67" y="4"/>
                  </a:cubicBezTo>
                  <a:lnTo>
                    <a:pt x="1" y="137"/>
                  </a:lnTo>
                  <a:cubicBezTo>
                    <a:pt x="367" y="1005"/>
                    <a:pt x="834" y="2039"/>
                    <a:pt x="1402" y="2739"/>
                  </a:cubicBezTo>
                  <a:cubicBezTo>
                    <a:pt x="2106" y="3561"/>
                    <a:pt x="3506" y="4648"/>
                    <a:pt x="4715" y="4648"/>
                  </a:cubicBezTo>
                  <a:cubicBezTo>
                    <a:pt x="5223" y="4648"/>
                    <a:pt x="5697" y="4457"/>
                    <a:pt x="6072" y="3973"/>
                  </a:cubicBezTo>
                  <a:cubicBezTo>
                    <a:pt x="7406" y="2239"/>
                    <a:pt x="4971" y="704"/>
                    <a:pt x="3570" y="438"/>
                  </a:cubicBezTo>
                  <a:cubicBezTo>
                    <a:pt x="2540" y="219"/>
                    <a:pt x="1394" y="1"/>
                    <a:pt x="2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"/>
            <p:cNvSpPr/>
            <p:nvPr/>
          </p:nvSpPr>
          <p:spPr>
            <a:xfrm>
              <a:off x="926523" y="45086"/>
              <a:ext cx="117673" cy="243525"/>
            </a:xfrm>
            <a:custGeom>
              <a:avLst/>
              <a:gdLst/>
              <a:ahLst/>
              <a:cxnLst/>
              <a:rect l="l" t="t" r="r" b="b"/>
              <a:pathLst>
                <a:path w="3928" h="8129" extrusionOk="0">
                  <a:moveTo>
                    <a:pt x="3827" y="0"/>
                  </a:moveTo>
                  <a:cubicBezTo>
                    <a:pt x="1492" y="0"/>
                    <a:pt x="24" y="4070"/>
                    <a:pt x="24" y="5938"/>
                  </a:cubicBezTo>
                  <a:cubicBezTo>
                    <a:pt x="1" y="7075"/>
                    <a:pt x="583" y="8129"/>
                    <a:pt x="1413" y="8129"/>
                  </a:cubicBezTo>
                  <a:cubicBezTo>
                    <a:pt x="1751" y="8129"/>
                    <a:pt x="2130" y="7954"/>
                    <a:pt x="2526" y="7539"/>
                  </a:cubicBezTo>
                  <a:cubicBezTo>
                    <a:pt x="3660" y="6405"/>
                    <a:pt x="3827" y="4670"/>
                    <a:pt x="3894" y="3169"/>
                  </a:cubicBezTo>
                  <a:cubicBezTo>
                    <a:pt x="3927" y="2102"/>
                    <a:pt x="3827" y="1068"/>
                    <a:pt x="38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"/>
            <p:cNvSpPr/>
            <p:nvPr/>
          </p:nvSpPr>
          <p:spPr>
            <a:xfrm>
              <a:off x="1114103" y="299887"/>
              <a:ext cx="171147" cy="210272"/>
            </a:xfrm>
            <a:custGeom>
              <a:avLst/>
              <a:gdLst/>
              <a:ahLst/>
              <a:cxnLst/>
              <a:rect l="l" t="t" r="r" b="b"/>
              <a:pathLst>
                <a:path w="5713" h="7019" extrusionOk="0">
                  <a:moveTo>
                    <a:pt x="133" y="0"/>
                  </a:moveTo>
                  <a:lnTo>
                    <a:pt x="200" y="134"/>
                  </a:lnTo>
                  <a:cubicBezTo>
                    <a:pt x="0" y="934"/>
                    <a:pt x="467" y="2002"/>
                    <a:pt x="667" y="2802"/>
                  </a:cubicBezTo>
                  <a:cubicBezTo>
                    <a:pt x="1001" y="4370"/>
                    <a:pt x="1635" y="6472"/>
                    <a:pt x="3436" y="6939"/>
                  </a:cubicBezTo>
                  <a:cubicBezTo>
                    <a:pt x="3627" y="6993"/>
                    <a:pt x="3803" y="7018"/>
                    <a:pt x="3965" y="7018"/>
                  </a:cubicBezTo>
                  <a:cubicBezTo>
                    <a:pt x="5388" y="7018"/>
                    <a:pt x="5713" y="5068"/>
                    <a:pt x="5204" y="3870"/>
                  </a:cubicBezTo>
                  <a:cubicBezTo>
                    <a:pt x="4570" y="2302"/>
                    <a:pt x="3336" y="1601"/>
                    <a:pt x="1868" y="901"/>
                  </a:cubicBezTo>
                  <a:cubicBezTo>
                    <a:pt x="1334" y="601"/>
                    <a:pt x="701" y="200"/>
                    <a:pt x="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"/>
            <p:cNvSpPr/>
            <p:nvPr/>
          </p:nvSpPr>
          <p:spPr>
            <a:xfrm>
              <a:off x="962380" y="553670"/>
              <a:ext cx="142747" cy="313715"/>
            </a:xfrm>
            <a:custGeom>
              <a:avLst/>
              <a:gdLst/>
              <a:ahLst/>
              <a:cxnLst/>
              <a:rect l="l" t="t" r="r" b="b"/>
              <a:pathLst>
                <a:path w="4765" h="10472" extrusionOk="0">
                  <a:moveTo>
                    <a:pt x="3964" y="1"/>
                  </a:moveTo>
                  <a:cubicBezTo>
                    <a:pt x="3936" y="25"/>
                    <a:pt x="3909" y="51"/>
                    <a:pt x="3883" y="78"/>
                  </a:cubicBezTo>
                  <a:lnTo>
                    <a:pt x="3883" y="78"/>
                  </a:lnTo>
                  <a:cubicBezTo>
                    <a:pt x="3932" y="52"/>
                    <a:pt x="3981" y="26"/>
                    <a:pt x="4031" y="1"/>
                  </a:cubicBezTo>
                  <a:close/>
                  <a:moveTo>
                    <a:pt x="3883" y="78"/>
                  </a:moveTo>
                  <a:cubicBezTo>
                    <a:pt x="1280" y="1479"/>
                    <a:pt x="0" y="4425"/>
                    <a:pt x="295" y="7340"/>
                  </a:cubicBezTo>
                  <a:cubicBezTo>
                    <a:pt x="379" y="8517"/>
                    <a:pt x="1052" y="10472"/>
                    <a:pt x="2413" y="10472"/>
                  </a:cubicBezTo>
                  <a:cubicBezTo>
                    <a:pt x="2672" y="10472"/>
                    <a:pt x="2955" y="10401"/>
                    <a:pt x="3264" y="10242"/>
                  </a:cubicBezTo>
                  <a:cubicBezTo>
                    <a:pt x="4765" y="9441"/>
                    <a:pt x="4264" y="6506"/>
                    <a:pt x="4031" y="5238"/>
                  </a:cubicBezTo>
                  <a:cubicBezTo>
                    <a:pt x="3869" y="4168"/>
                    <a:pt x="2981" y="1047"/>
                    <a:pt x="3883" y="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"/>
            <p:cNvSpPr/>
            <p:nvPr/>
          </p:nvSpPr>
          <p:spPr>
            <a:xfrm>
              <a:off x="1109101" y="685593"/>
              <a:ext cx="152124" cy="257545"/>
            </a:xfrm>
            <a:custGeom>
              <a:avLst/>
              <a:gdLst/>
              <a:ahLst/>
              <a:cxnLst/>
              <a:rect l="l" t="t" r="r" b="b"/>
              <a:pathLst>
                <a:path w="5078" h="8597" extrusionOk="0">
                  <a:moveTo>
                    <a:pt x="1101" y="0"/>
                  </a:moveTo>
                  <a:cubicBezTo>
                    <a:pt x="467" y="2002"/>
                    <a:pt x="0" y="6838"/>
                    <a:pt x="1868" y="8173"/>
                  </a:cubicBezTo>
                  <a:cubicBezTo>
                    <a:pt x="2271" y="8469"/>
                    <a:pt x="2642" y="8597"/>
                    <a:pt x="2976" y="8597"/>
                  </a:cubicBezTo>
                  <a:cubicBezTo>
                    <a:pt x="4331" y="8597"/>
                    <a:pt x="5078" y="6502"/>
                    <a:pt x="4837" y="5137"/>
                  </a:cubicBezTo>
                  <a:cubicBezTo>
                    <a:pt x="4537" y="3503"/>
                    <a:pt x="3136" y="1468"/>
                    <a:pt x="1868" y="467"/>
                  </a:cubicBezTo>
                  <a:cubicBezTo>
                    <a:pt x="1635" y="300"/>
                    <a:pt x="1335" y="200"/>
                    <a:pt x="11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"/>
            <p:cNvSpPr/>
            <p:nvPr/>
          </p:nvSpPr>
          <p:spPr>
            <a:xfrm>
              <a:off x="1073125" y="-243594"/>
              <a:ext cx="112161" cy="1077032"/>
            </a:xfrm>
            <a:custGeom>
              <a:avLst/>
              <a:gdLst/>
              <a:ahLst/>
              <a:cxnLst/>
              <a:rect l="l" t="t" r="r" b="b"/>
              <a:pathLst>
                <a:path w="3744" h="35952" extrusionOk="0">
                  <a:moveTo>
                    <a:pt x="1294" y="1"/>
                  </a:moveTo>
                  <a:cubicBezTo>
                    <a:pt x="1173" y="1"/>
                    <a:pt x="1061" y="70"/>
                    <a:pt x="1034" y="230"/>
                  </a:cubicBezTo>
                  <a:cubicBezTo>
                    <a:pt x="501" y="2499"/>
                    <a:pt x="334" y="4800"/>
                    <a:pt x="234" y="7102"/>
                  </a:cubicBezTo>
                  <a:cubicBezTo>
                    <a:pt x="134" y="9470"/>
                    <a:pt x="0" y="11839"/>
                    <a:pt x="0" y="14207"/>
                  </a:cubicBezTo>
                  <a:cubicBezTo>
                    <a:pt x="0" y="16575"/>
                    <a:pt x="100" y="18944"/>
                    <a:pt x="301" y="21279"/>
                  </a:cubicBezTo>
                  <a:cubicBezTo>
                    <a:pt x="467" y="23580"/>
                    <a:pt x="734" y="25882"/>
                    <a:pt x="1301" y="28117"/>
                  </a:cubicBezTo>
                  <a:cubicBezTo>
                    <a:pt x="1935" y="30652"/>
                    <a:pt x="2769" y="33121"/>
                    <a:pt x="3103" y="35722"/>
                  </a:cubicBezTo>
                  <a:cubicBezTo>
                    <a:pt x="3129" y="35883"/>
                    <a:pt x="3241" y="35952"/>
                    <a:pt x="3362" y="35952"/>
                  </a:cubicBezTo>
                  <a:cubicBezTo>
                    <a:pt x="3543" y="35952"/>
                    <a:pt x="3743" y="35796"/>
                    <a:pt x="3703" y="35556"/>
                  </a:cubicBezTo>
                  <a:cubicBezTo>
                    <a:pt x="3403" y="33321"/>
                    <a:pt x="2736" y="31186"/>
                    <a:pt x="2169" y="29018"/>
                  </a:cubicBezTo>
                  <a:cubicBezTo>
                    <a:pt x="1568" y="26749"/>
                    <a:pt x="1201" y="24514"/>
                    <a:pt x="968" y="22179"/>
                  </a:cubicBezTo>
                  <a:cubicBezTo>
                    <a:pt x="567" y="17576"/>
                    <a:pt x="534" y="12939"/>
                    <a:pt x="801" y="8303"/>
                  </a:cubicBezTo>
                  <a:cubicBezTo>
                    <a:pt x="968" y="5668"/>
                    <a:pt x="1001" y="2999"/>
                    <a:pt x="1635" y="397"/>
                  </a:cubicBezTo>
                  <a:cubicBezTo>
                    <a:pt x="1675" y="157"/>
                    <a:pt x="1475" y="1"/>
                    <a:pt x="129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"/>
            <p:cNvSpPr/>
            <p:nvPr/>
          </p:nvSpPr>
          <p:spPr>
            <a:xfrm>
              <a:off x="949020" y="-33577"/>
              <a:ext cx="148379" cy="280432"/>
            </a:xfrm>
            <a:custGeom>
              <a:avLst/>
              <a:gdLst/>
              <a:ahLst/>
              <a:cxnLst/>
              <a:rect l="l" t="t" r="r" b="b"/>
              <a:pathLst>
                <a:path w="4953" h="9361" extrusionOk="0">
                  <a:moveTo>
                    <a:pt x="4497" y="1"/>
                  </a:moveTo>
                  <a:cubicBezTo>
                    <a:pt x="4404" y="1"/>
                    <a:pt x="4311" y="37"/>
                    <a:pt x="4243" y="124"/>
                  </a:cubicBezTo>
                  <a:cubicBezTo>
                    <a:pt x="2442" y="2826"/>
                    <a:pt x="641" y="5695"/>
                    <a:pt x="40" y="8964"/>
                  </a:cubicBezTo>
                  <a:cubicBezTo>
                    <a:pt x="0" y="9204"/>
                    <a:pt x="201" y="9360"/>
                    <a:pt x="381" y="9360"/>
                  </a:cubicBezTo>
                  <a:cubicBezTo>
                    <a:pt x="502" y="9360"/>
                    <a:pt x="614" y="9291"/>
                    <a:pt x="641" y="9131"/>
                  </a:cubicBezTo>
                  <a:cubicBezTo>
                    <a:pt x="1241" y="5928"/>
                    <a:pt x="3009" y="3093"/>
                    <a:pt x="4811" y="458"/>
                  </a:cubicBezTo>
                  <a:cubicBezTo>
                    <a:pt x="4953" y="221"/>
                    <a:pt x="4725" y="1"/>
                    <a:pt x="449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"/>
            <p:cNvSpPr/>
            <p:nvPr/>
          </p:nvSpPr>
          <p:spPr>
            <a:xfrm>
              <a:off x="1072016" y="255883"/>
              <a:ext cx="139422" cy="185886"/>
            </a:xfrm>
            <a:custGeom>
              <a:avLst/>
              <a:gdLst/>
              <a:ahLst/>
              <a:cxnLst/>
              <a:rect l="l" t="t" r="r" b="b"/>
              <a:pathLst>
                <a:path w="4654" h="6205" extrusionOk="0">
                  <a:moveTo>
                    <a:pt x="431" y="0"/>
                  </a:moveTo>
                  <a:cubicBezTo>
                    <a:pt x="204" y="0"/>
                    <a:pt x="1" y="306"/>
                    <a:pt x="204" y="535"/>
                  </a:cubicBezTo>
                  <a:cubicBezTo>
                    <a:pt x="971" y="1369"/>
                    <a:pt x="1672" y="2236"/>
                    <a:pt x="2339" y="3137"/>
                  </a:cubicBezTo>
                  <a:cubicBezTo>
                    <a:pt x="2973" y="4004"/>
                    <a:pt x="3573" y="4972"/>
                    <a:pt x="3974" y="5972"/>
                  </a:cubicBezTo>
                  <a:cubicBezTo>
                    <a:pt x="4028" y="6135"/>
                    <a:pt x="4159" y="6204"/>
                    <a:pt x="4287" y="6204"/>
                  </a:cubicBezTo>
                  <a:cubicBezTo>
                    <a:pt x="4474" y="6204"/>
                    <a:pt x="4653" y="6057"/>
                    <a:pt x="4574" y="5839"/>
                  </a:cubicBezTo>
                  <a:cubicBezTo>
                    <a:pt x="3740" y="3671"/>
                    <a:pt x="2206" y="1769"/>
                    <a:pt x="638" y="102"/>
                  </a:cubicBezTo>
                  <a:cubicBezTo>
                    <a:pt x="574" y="30"/>
                    <a:pt x="501" y="0"/>
                    <a:pt x="43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"/>
            <p:cNvSpPr/>
            <p:nvPr/>
          </p:nvSpPr>
          <p:spPr>
            <a:xfrm>
              <a:off x="1005186" y="527189"/>
              <a:ext cx="112730" cy="285225"/>
            </a:xfrm>
            <a:custGeom>
              <a:avLst/>
              <a:gdLst/>
              <a:ahLst/>
              <a:cxnLst/>
              <a:rect l="l" t="t" r="r" b="b"/>
              <a:pathLst>
                <a:path w="3763" h="9521" extrusionOk="0">
                  <a:moveTo>
                    <a:pt x="3282" y="1"/>
                  </a:moveTo>
                  <a:cubicBezTo>
                    <a:pt x="3210" y="1"/>
                    <a:pt x="3135" y="25"/>
                    <a:pt x="3069" y="84"/>
                  </a:cubicBezTo>
                  <a:cubicBezTo>
                    <a:pt x="534" y="2219"/>
                    <a:pt x="0" y="6189"/>
                    <a:pt x="534" y="9291"/>
                  </a:cubicBezTo>
                  <a:cubicBezTo>
                    <a:pt x="560" y="9451"/>
                    <a:pt x="673" y="9520"/>
                    <a:pt x="793" y="9520"/>
                  </a:cubicBezTo>
                  <a:cubicBezTo>
                    <a:pt x="974" y="9520"/>
                    <a:pt x="1174" y="9364"/>
                    <a:pt x="1134" y="9124"/>
                  </a:cubicBezTo>
                  <a:cubicBezTo>
                    <a:pt x="667" y="6222"/>
                    <a:pt x="1134" y="2519"/>
                    <a:pt x="3503" y="518"/>
                  </a:cubicBezTo>
                  <a:cubicBezTo>
                    <a:pt x="3763" y="310"/>
                    <a:pt x="3536" y="1"/>
                    <a:pt x="3282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"/>
            <p:cNvSpPr/>
            <p:nvPr/>
          </p:nvSpPr>
          <p:spPr>
            <a:xfrm>
              <a:off x="931735" y="330292"/>
              <a:ext cx="160333" cy="197450"/>
            </a:xfrm>
            <a:custGeom>
              <a:avLst/>
              <a:gdLst/>
              <a:ahLst/>
              <a:cxnLst/>
              <a:rect l="l" t="t" r="r" b="b"/>
              <a:pathLst>
                <a:path w="5352" h="6591" extrusionOk="0">
                  <a:moveTo>
                    <a:pt x="4956" y="0"/>
                  </a:moveTo>
                  <a:cubicBezTo>
                    <a:pt x="4924" y="0"/>
                    <a:pt x="4890" y="6"/>
                    <a:pt x="4854" y="19"/>
                  </a:cubicBezTo>
                  <a:cubicBezTo>
                    <a:pt x="2319" y="1087"/>
                    <a:pt x="284" y="3522"/>
                    <a:pt x="17" y="6290"/>
                  </a:cubicBezTo>
                  <a:cubicBezTo>
                    <a:pt x="0" y="6491"/>
                    <a:pt x="150" y="6591"/>
                    <a:pt x="309" y="6591"/>
                  </a:cubicBezTo>
                  <a:cubicBezTo>
                    <a:pt x="467" y="6591"/>
                    <a:pt x="634" y="6491"/>
                    <a:pt x="651" y="6290"/>
                  </a:cubicBezTo>
                  <a:cubicBezTo>
                    <a:pt x="884" y="3822"/>
                    <a:pt x="2786" y="1554"/>
                    <a:pt x="5021" y="620"/>
                  </a:cubicBezTo>
                  <a:cubicBezTo>
                    <a:pt x="5351" y="499"/>
                    <a:pt x="5249" y="0"/>
                    <a:pt x="4956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"/>
            <p:cNvSpPr/>
            <p:nvPr/>
          </p:nvSpPr>
          <p:spPr>
            <a:xfrm>
              <a:off x="1075821" y="128692"/>
              <a:ext cx="182142" cy="123395"/>
            </a:xfrm>
            <a:custGeom>
              <a:avLst/>
              <a:gdLst/>
              <a:ahLst/>
              <a:cxnLst/>
              <a:rect l="l" t="t" r="r" b="b"/>
              <a:pathLst>
                <a:path w="6080" h="4119" extrusionOk="0">
                  <a:moveTo>
                    <a:pt x="480" y="0"/>
                  </a:moveTo>
                  <a:cubicBezTo>
                    <a:pt x="191" y="0"/>
                    <a:pt x="0" y="409"/>
                    <a:pt x="311" y="578"/>
                  </a:cubicBezTo>
                  <a:cubicBezTo>
                    <a:pt x="1245" y="1079"/>
                    <a:pt x="2312" y="1245"/>
                    <a:pt x="3213" y="1812"/>
                  </a:cubicBezTo>
                  <a:cubicBezTo>
                    <a:pt x="4047" y="2346"/>
                    <a:pt x="4847" y="3113"/>
                    <a:pt x="5381" y="3981"/>
                  </a:cubicBezTo>
                  <a:cubicBezTo>
                    <a:pt x="5449" y="4078"/>
                    <a:pt x="5543" y="4119"/>
                    <a:pt x="5637" y="4119"/>
                  </a:cubicBezTo>
                  <a:cubicBezTo>
                    <a:pt x="5861" y="4119"/>
                    <a:pt x="6080" y="3883"/>
                    <a:pt x="5915" y="3647"/>
                  </a:cubicBezTo>
                  <a:cubicBezTo>
                    <a:pt x="5381" y="2713"/>
                    <a:pt x="4547" y="1979"/>
                    <a:pt x="3680" y="1379"/>
                  </a:cubicBezTo>
                  <a:cubicBezTo>
                    <a:pt x="2746" y="712"/>
                    <a:pt x="1612" y="545"/>
                    <a:pt x="644" y="44"/>
                  </a:cubicBezTo>
                  <a:cubicBezTo>
                    <a:pt x="588" y="14"/>
                    <a:pt x="532" y="0"/>
                    <a:pt x="480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"/>
            <p:cNvSpPr/>
            <p:nvPr/>
          </p:nvSpPr>
          <p:spPr>
            <a:xfrm>
              <a:off x="994192" y="20495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"/>
            <p:cNvSpPr/>
            <p:nvPr/>
          </p:nvSpPr>
          <p:spPr>
            <a:xfrm>
              <a:off x="1001172" y="17497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"/>
            <p:cNvSpPr/>
            <p:nvPr/>
          </p:nvSpPr>
          <p:spPr>
            <a:xfrm>
              <a:off x="1257979" y="20795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"/>
            <p:cNvSpPr/>
            <p:nvPr/>
          </p:nvSpPr>
          <p:spPr>
            <a:xfrm>
              <a:off x="1264959" y="244919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1"/>
                  </a:moveTo>
                  <a:cubicBezTo>
                    <a:pt x="1" y="1"/>
                    <a:pt x="1" y="534"/>
                    <a:pt x="335" y="534"/>
                  </a:cubicBezTo>
                  <a:cubicBezTo>
                    <a:pt x="668" y="534"/>
                    <a:pt x="668" y="1"/>
                    <a:pt x="3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"/>
            <p:cNvSpPr/>
            <p:nvPr/>
          </p:nvSpPr>
          <p:spPr>
            <a:xfrm>
              <a:off x="1283950" y="223950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"/>
            <p:cNvSpPr/>
            <p:nvPr/>
          </p:nvSpPr>
          <p:spPr>
            <a:xfrm>
              <a:off x="973194" y="477733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"/>
            <p:cNvSpPr/>
            <p:nvPr/>
          </p:nvSpPr>
          <p:spPr>
            <a:xfrm>
              <a:off x="980203" y="45077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"/>
            <p:cNvSpPr/>
            <p:nvPr/>
          </p:nvSpPr>
          <p:spPr>
            <a:xfrm>
              <a:off x="1211009" y="461766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"/>
            <p:cNvSpPr/>
            <p:nvPr/>
          </p:nvSpPr>
          <p:spPr>
            <a:xfrm>
              <a:off x="1222991" y="431781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"/>
            <p:cNvSpPr/>
            <p:nvPr/>
          </p:nvSpPr>
          <p:spPr>
            <a:xfrm>
              <a:off x="1240006" y="457752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"/>
            <p:cNvSpPr/>
            <p:nvPr/>
          </p:nvSpPr>
          <p:spPr>
            <a:xfrm>
              <a:off x="1022171" y="830458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"/>
            <p:cNvSpPr/>
            <p:nvPr/>
          </p:nvSpPr>
          <p:spPr>
            <a:xfrm>
              <a:off x="1047153" y="816469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"/>
            <p:cNvSpPr/>
            <p:nvPr/>
          </p:nvSpPr>
          <p:spPr>
            <a:xfrm>
              <a:off x="1174044" y="86643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"/>
            <p:cNvSpPr/>
            <p:nvPr/>
          </p:nvSpPr>
          <p:spPr>
            <a:xfrm>
              <a:off x="1191029" y="837467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7" y="0"/>
                  </a:moveTo>
                  <a:cubicBezTo>
                    <a:pt x="1" y="0"/>
                    <a:pt x="1" y="501"/>
                    <a:pt x="367" y="501"/>
                  </a:cubicBezTo>
                  <a:cubicBezTo>
                    <a:pt x="701" y="501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"/>
            <p:cNvSpPr/>
            <p:nvPr/>
          </p:nvSpPr>
          <p:spPr>
            <a:xfrm>
              <a:off x="1207025" y="866434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4"/>
          <p:cNvGrpSpPr/>
          <p:nvPr/>
        </p:nvGrpSpPr>
        <p:grpSpPr>
          <a:xfrm>
            <a:off x="8569241" y="4248248"/>
            <a:ext cx="380417" cy="1030440"/>
            <a:chOff x="7607455" y="4238363"/>
            <a:chExt cx="438017" cy="1186459"/>
          </a:xfrm>
        </p:grpSpPr>
        <p:sp>
          <p:nvSpPr>
            <p:cNvPr id="817" name="Google Shape;817;p4"/>
            <p:cNvSpPr/>
            <p:nvPr/>
          </p:nvSpPr>
          <p:spPr>
            <a:xfrm>
              <a:off x="7911202" y="4620055"/>
              <a:ext cx="134270" cy="198019"/>
            </a:xfrm>
            <a:custGeom>
              <a:avLst/>
              <a:gdLst/>
              <a:ahLst/>
              <a:cxnLst/>
              <a:rect l="l" t="t" r="r" b="b"/>
              <a:pathLst>
                <a:path w="4482" h="6610" extrusionOk="0">
                  <a:moveTo>
                    <a:pt x="3267" y="1"/>
                  </a:moveTo>
                  <a:cubicBezTo>
                    <a:pt x="2782" y="1"/>
                    <a:pt x="2218" y="255"/>
                    <a:pt x="1735" y="739"/>
                  </a:cubicBezTo>
                  <a:cubicBezTo>
                    <a:pt x="734" y="1739"/>
                    <a:pt x="501" y="3374"/>
                    <a:pt x="334" y="4642"/>
                  </a:cubicBezTo>
                  <a:cubicBezTo>
                    <a:pt x="234" y="5242"/>
                    <a:pt x="267" y="6142"/>
                    <a:pt x="34" y="6609"/>
                  </a:cubicBezTo>
                  <a:lnTo>
                    <a:pt x="34" y="6609"/>
                  </a:lnTo>
                  <a:cubicBezTo>
                    <a:pt x="2551" y="6553"/>
                    <a:pt x="4304" y="3997"/>
                    <a:pt x="4404" y="1606"/>
                  </a:cubicBezTo>
                  <a:cubicBezTo>
                    <a:pt x="4482" y="511"/>
                    <a:pt x="3953" y="1"/>
                    <a:pt x="3267" y="1"/>
                  </a:cubicBezTo>
                  <a:close/>
                  <a:moveTo>
                    <a:pt x="34" y="6609"/>
                  </a:moveTo>
                  <a:lnTo>
                    <a:pt x="34" y="6609"/>
                  </a:lnTo>
                  <a:cubicBezTo>
                    <a:pt x="23" y="6609"/>
                    <a:pt x="12" y="6609"/>
                    <a:pt x="1" y="6610"/>
                  </a:cubicBezTo>
                  <a:lnTo>
                    <a:pt x="34" y="6610"/>
                  </a:lnTo>
                  <a:cubicBezTo>
                    <a:pt x="34" y="6609"/>
                    <a:pt x="34" y="6609"/>
                    <a:pt x="34" y="66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"/>
            <p:cNvSpPr/>
            <p:nvPr/>
          </p:nvSpPr>
          <p:spPr>
            <a:xfrm>
              <a:off x="7607455" y="4894537"/>
              <a:ext cx="220847" cy="138703"/>
            </a:xfrm>
            <a:custGeom>
              <a:avLst/>
              <a:gdLst/>
              <a:ahLst/>
              <a:cxnLst/>
              <a:rect l="l" t="t" r="r" b="b"/>
              <a:pathLst>
                <a:path w="7372" h="4630" extrusionOk="0">
                  <a:moveTo>
                    <a:pt x="2707" y="0"/>
                  </a:moveTo>
                  <a:cubicBezTo>
                    <a:pt x="2193" y="0"/>
                    <a:pt x="1713" y="194"/>
                    <a:pt x="1334" y="682"/>
                  </a:cubicBezTo>
                  <a:cubicBezTo>
                    <a:pt x="0" y="2417"/>
                    <a:pt x="2435" y="3918"/>
                    <a:pt x="3836" y="4218"/>
                  </a:cubicBezTo>
                  <a:cubicBezTo>
                    <a:pt x="4807" y="4424"/>
                    <a:pt x="5882" y="4630"/>
                    <a:pt x="6923" y="4630"/>
                  </a:cubicBezTo>
                  <a:cubicBezTo>
                    <a:pt x="7062" y="4630"/>
                    <a:pt x="7201" y="4626"/>
                    <a:pt x="7339" y="4618"/>
                  </a:cubicBezTo>
                  <a:lnTo>
                    <a:pt x="7372" y="4518"/>
                  </a:lnTo>
                  <a:cubicBezTo>
                    <a:pt x="7038" y="3651"/>
                    <a:pt x="6571" y="2584"/>
                    <a:pt x="6004" y="1883"/>
                  </a:cubicBezTo>
                  <a:cubicBezTo>
                    <a:pt x="5303" y="1065"/>
                    <a:pt x="3913" y="0"/>
                    <a:pt x="2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"/>
            <p:cNvSpPr/>
            <p:nvPr/>
          </p:nvSpPr>
          <p:spPr>
            <a:xfrm>
              <a:off x="7905211" y="4892829"/>
              <a:ext cx="118362" cy="243015"/>
            </a:xfrm>
            <a:custGeom>
              <a:avLst/>
              <a:gdLst/>
              <a:ahLst/>
              <a:cxnLst/>
              <a:rect l="l" t="t" r="r" b="b"/>
              <a:pathLst>
                <a:path w="3951" h="8112" extrusionOk="0">
                  <a:moveTo>
                    <a:pt x="2540" y="0"/>
                  </a:moveTo>
                  <a:cubicBezTo>
                    <a:pt x="2197" y="0"/>
                    <a:pt x="1809" y="179"/>
                    <a:pt x="1401" y="606"/>
                  </a:cubicBezTo>
                  <a:cubicBezTo>
                    <a:pt x="301" y="1707"/>
                    <a:pt x="134" y="3475"/>
                    <a:pt x="67" y="4976"/>
                  </a:cubicBezTo>
                  <a:cubicBezTo>
                    <a:pt x="0" y="6043"/>
                    <a:pt x="134" y="7077"/>
                    <a:pt x="134" y="8111"/>
                  </a:cubicBezTo>
                  <a:cubicBezTo>
                    <a:pt x="2469" y="8111"/>
                    <a:pt x="3903" y="4042"/>
                    <a:pt x="3903" y="2174"/>
                  </a:cubicBezTo>
                  <a:cubicBezTo>
                    <a:pt x="3951" y="1062"/>
                    <a:pt x="3377" y="0"/>
                    <a:pt x="2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"/>
            <p:cNvSpPr/>
            <p:nvPr/>
          </p:nvSpPr>
          <p:spPr>
            <a:xfrm>
              <a:off x="7664130" y="4671009"/>
              <a:ext cx="171177" cy="210032"/>
            </a:xfrm>
            <a:custGeom>
              <a:avLst/>
              <a:gdLst/>
              <a:ahLst/>
              <a:cxnLst/>
              <a:rect l="l" t="t" r="r" b="b"/>
              <a:pathLst>
                <a:path w="5714" h="7011" extrusionOk="0">
                  <a:moveTo>
                    <a:pt x="1775" y="1"/>
                  </a:moveTo>
                  <a:cubicBezTo>
                    <a:pt x="329" y="1"/>
                    <a:pt x="1" y="1969"/>
                    <a:pt x="543" y="3174"/>
                  </a:cubicBezTo>
                  <a:cubicBezTo>
                    <a:pt x="1177" y="4742"/>
                    <a:pt x="2411" y="5442"/>
                    <a:pt x="3879" y="6143"/>
                  </a:cubicBezTo>
                  <a:cubicBezTo>
                    <a:pt x="4379" y="6443"/>
                    <a:pt x="5046" y="6843"/>
                    <a:pt x="5613" y="7010"/>
                  </a:cubicBezTo>
                  <a:lnTo>
                    <a:pt x="5547" y="6910"/>
                  </a:lnTo>
                  <a:cubicBezTo>
                    <a:pt x="5713" y="6076"/>
                    <a:pt x="5246" y="5042"/>
                    <a:pt x="5080" y="4208"/>
                  </a:cubicBezTo>
                  <a:cubicBezTo>
                    <a:pt x="4746" y="2640"/>
                    <a:pt x="4079" y="539"/>
                    <a:pt x="2278" y="72"/>
                  </a:cubicBezTo>
                  <a:cubicBezTo>
                    <a:pt x="2097" y="23"/>
                    <a:pt x="1930" y="1"/>
                    <a:pt x="1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"/>
            <p:cNvSpPr/>
            <p:nvPr/>
          </p:nvSpPr>
          <p:spPr>
            <a:xfrm>
              <a:off x="7844252" y="4313910"/>
              <a:ext cx="142777" cy="314314"/>
            </a:xfrm>
            <a:custGeom>
              <a:avLst/>
              <a:gdLst/>
              <a:ahLst/>
              <a:cxnLst/>
              <a:rect l="l" t="t" r="r" b="b"/>
              <a:pathLst>
                <a:path w="4766" h="10492" extrusionOk="0">
                  <a:moveTo>
                    <a:pt x="2352" y="1"/>
                  </a:moveTo>
                  <a:cubicBezTo>
                    <a:pt x="2102" y="1"/>
                    <a:pt x="1830" y="67"/>
                    <a:pt x="1535" y="218"/>
                  </a:cubicBezTo>
                  <a:cubicBezTo>
                    <a:pt x="1" y="1052"/>
                    <a:pt x="534" y="3954"/>
                    <a:pt x="768" y="5255"/>
                  </a:cubicBezTo>
                  <a:cubicBezTo>
                    <a:pt x="930" y="6323"/>
                    <a:pt x="1814" y="9433"/>
                    <a:pt x="921" y="10409"/>
                  </a:cubicBezTo>
                  <a:lnTo>
                    <a:pt x="921" y="10409"/>
                  </a:lnTo>
                  <a:cubicBezTo>
                    <a:pt x="3487" y="8976"/>
                    <a:pt x="4766" y="6065"/>
                    <a:pt x="4504" y="3153"/>
                  </a:cubicBezTo>
                  <a:cubicBezTo>
                    <a:pt x="4391" y="1970"/>
                    <a:pt x="3707" y="1"/>
                    <a:pt x="2352" y="1"/>
                  </a:cubicBezTo>
                  <a:close/>
                  <a:moveTo>
                    <a:pt x="921" y="10409"/>
                  </a:moveTo>
                  <a:cubicBezTo>
                    <a:pt x="871" y="10437"/>
                    <a:pt x="819" y="10465"/>
                    <a:pt x="768" y="10492"/>
                  </a:cubicBezTo>
                  <a:lnTo>
                    <a:pt x="835" y="10492"/>
                  </a:lnTo>
                  <a:cubicBezTo>
                    <a:pt x="865" y="10466"/>
                    <a:pt x="894" y="10438"/>
                    <a:pt x="921" y="104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"/>
            <p:cNvSpPr/>
            <p:nvPr/>
          </p:nvSpPr>
          <p:spPr>
            <a:xfrm>
              <a:off x="7689173" y="4238363"/>
              <a:ext cx="152124" cy="256975"/>
            </a:xfrm>
            <a:custGeom>
              <a:avLst/>
              <a:gdLst/>
              <a:ahLst/>
              <a:cxnLst/>
              <a:rect l="l" t="t" r="r" b="b"/>
              <a:pathLst>
                <a:path w="5078" h="8578" extrusionOk="0">
                  <a:moveTo>
                    <a:pt x="2093" y="1"/>
                  </a:moveTo>
                  <a:cubicBezTo>
                    <a:pt x="743" y="1"/>
                    <a:pt x="1" y="2105"/>
                    <a:pt x="241" y="3440"/>
                  </a:cubicBezTo>
                  <a:cubicBezTo>
                    <a:pt x="508" y="5075"/>
                    <a:pt x="1909" y="7143"/>
                    <a:pt x="3210" y="8110"/>
                  </a:cubicBezTo>
                  <a:cubicBezTo>
                    <a:pt x="3443" y="8277"/>
                    <a:pt x="3710" y="8410"/>
                    <a:pt x="3943" y="8577"/>
                  </a:cubicBezTo>
                  <a:cubicBezTo>
                    <a:pt x="4611" y="6609"/>
                    <a:pt x="5078" y="1772"/>
                    <a:pt x="3210" y="438"/>
                  </a:cubicBezTo>
                  <a:cubicBezTo>
                    <a:pt x="2804" y="132"/>
                    <a:pt x="2429" y="1"/>
                    <a:pt x="2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"/>
            <p:cNvSpPr/>
            <p:nvPr/>
          </p:nvSpPr>
          <p:spPr>
            <a:xfrm>
              <a:off x="7764720" y="4348509"/>
              <a:ext cx="112550" cy="1076313"/>
            </a:xfrm>
            <a:custGeom>
              <a:avLst/>
              <a:gdLst/>
              <a:ahLst/>
              <a:cxnLst/>
              <a:rect l="l" t="t" r="r" b="b"/>
              <a:pathLst>
                <a:path w="3757" h="35928" extrusionOk="0">
                  <a:moveTo>
                    <a:pt x="386" y="1"/>
                  </a:moveTo>
                  <a:cubicBezTo>
                    <a:pt x="209" y="1"/>
                    <a:pt x="0" y="157"/>
                    <a:pt x="20" y="397"/>
                  </a:cubicBezTo>
                  <a:cubicBezTo>
                    <a:pt x="321" y="2599"/>
                    <a:pt x="1021" y="4767"/>
                    <a:pt x="1588" y="6935"/>
                  </a:cubicBezTo>
                  <a:cubicBezTo>
                    <a:pt x="2189" y="9203"/>
                    <a:pt x="2556" y="11438"/>
                    <a:pt x="2756" y="13773"/>
                  </a:cubicBezTo>
                  <a:cubicBezTo>
                    <a:pt x="3189" y="18377"/>
                    <a:pt x="3189" y="23013"/>
                    <a:pt x="2956" y="27616"/>
                  </a:cubicBezTo>
                  <a:cubicBezTo>
                    <a:pt x="2789" y="30285"/>
                    <a:pt x="2722" y="32920"/>
                    <a:pt x="2122" y="35555"/>
                  </a:cubicBezTo>
                  <a:cubicBezTo>
                    <a:pt x="2061" y="35779"/>
                    <a:pt x="2259" y="35928"/>
                    <a:pt x="2447" y="35928"/>
                  </a:cubicBezTo>
                  <a:cubicBezTo>
                    <a:pt x="2567" y="35928"/>
                    <a:pt x="2683" y="35866"/>
                    <a:pt x="2722" y="35722"/>
                  </a:cubicBezTo>
                  <a:cubicBezTo>
                    <a:pt x="3256" y="33454"/>
                    <a:pt x="3390" y="31119"/>
                    <a:pt x="3523" y="28817"/>
                  </a:cubicBezTo>
                  <a:cubicBezTo>
                    <a:pt x="3623" y="26449"/>
                    <a:pt x="3756" y="24081"/>
                    <a:pt x="3756" y="21712"/>
                  </a:cubicBezTo>
                  <a:cubicBezTo>
                    <a:pt x="3756" y="19344"/>
                    <a:pt x="3656" y="17009"/>
                    <a:pt x="3456" y="14641"/>
                  </a:cubicBezTo>
                  <a:cubicBezTo>
                    <a:pt x="3289" y="12339"/>
                    <a:pt x="3023" y="10071"/>
                    <a:pt x="2456" y="7802"/>
                  </a:cubicBezTo>
                  <a:cubicBezTo>
                    <a:pt x="1822" y="5267"/>
                    <a:pt x="988" y="2799"/>
                    <a:pt x="621" y="230"/>
                  </a:cubicBezTo>
                  <a:cubicBezTo>
                    <a:pt x="608" y="70"/>
                    <a:pt x="503" y="1"/>
                    <a:pt x="386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7852399" y="4935066"/>
              <a:ext cx="148979" cy="280073"/>
            </a:xfrm>
            <a:custGeom>
              <a:avLst/>
              <a:gdLst/>
              <a:ahLst/>
              <a:cxnLst/>
              <a:rect l="l" t="t" r="r" b="b"/>
              <a:pathLst>
                <a:path w="4973" h="9349" extrusionOk="0">
                  <a:moveTo>
                    <a:pt x="4591" y="0"/>
                  </a:moveTo>
                  <a:cubicBezTo>
                    <a:pt x="4471" y="0"/>
                    <a:pt x="4359" y="70"/>
                    <a:pt x="4332" y="230"/>
                  </a:cubicBezTo>
                  <a:cubicBezTo>
                    <a:pt x="3698" y="3399"/>
                    <a:pt x="1964" y="6234"/>
                    <a:pt x="162" y="8903"/>
                  </a:cubicBezTo>
                  <a:cubicBezTo>
                    <a:pt x="1" y="9134"/>
                    <a:pt x="206" y="9348"/>
                    <a:pt x="426" y="9348"/>
                  </a:cubicBezTo>
                  <a:cubicBezTo>
                    <a:pt x="524" y="9348"/>
                    <a:pt x="624" y="9306"/>
                    <a:pt x="696" y="9203"/>
                  </a:cubicBezTo>
                  <a:cubicBezTo>
                    <a:pt x="2531" y="6534"/>
                    <a:pt x="4299" y="3632"/>
                    <a:pt x="4932" y="397"/>
                  </a:cubicBezTo>
                  <a:cubicBezTo>
                    <a:pt x="4972" y="156"/>
                    <a:pt x="4772" y="0"/>
                    <a:pt x="459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"/>
            <p:cNvSpPr/>
            <p:nvPr/>
          </p:nvSpPr>
          <p:spPr>
            <a:xfrm>
              <a:off x="7738300" y="4739937"/>
              <a:ext cx="140081" cy="186096"/>
            </a:xfrm>
            <a:custGeom>
              <a:avLst/>
              <a:gdLst/>
              <a:ahLst/>
              <a:cxnLst/>
              <a:rect l="l" t="t" r="r" b="b"/>
              <a:pathLst>
                <a:path w="4676" h="6212" extrusionOk="0">
                  <a:moveTo>
                    <a:pt x="393" y="0"/>
                  </a:moveTo>
                  <a:cubicBezTo>
                    <a:pt x="195" y="0"/>
                    <a:pt x="0" y="149"/>
                    <a:pt x="102" y="373"/>
                  </a:cubicBezTo>
                  <a:cubicBezTo>
                    <a:pt x="902" y="2541"/>
                    <a:pt x="2470" y="4442"/>
                    <a:pt x="4005" y="6110"/>
                  </a:cubicBezTo>
                  <a:cubicBezTo>
                    <a:pt x="4076" y="6182"/>
                    <a:pt x="4155" y="6211"/>
                    <a:pt x="4231" y="6211"/>
                  </a:cubicBezTo>
                  <a:cubicBezTo>
                    <a:pt x="4472" y="6211"/>
                    <a:pt x="4675" y="5905"/>
                    <a:pt x="4472" y="5676"/>
                  </a:cubicBezTo>
                  <a:cubicBezTo>
                    <a:pt x="3704" y="4843"/>
                    <a:pt x="2971" y="3975"/>
                    <a:pt x="2337" y="3075"/>
                  </a:cubicBezTo>
                  <a:cubicBezTo>
                    <a:pt x="1703" y="2174"/>
                    <a:pt x="1103" y="1240"/>
                    <a:pt x="702" y="206"/>
                  </a:cubicBezTo>
                  <a:cubicBezTo>
                    <a:pt x="650" y="62"/>
                    <a:pt x="521" y="0"/>
                    <a:pt x="393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"/>
            <p:cNvSpPr/>
            <p:nvPr/>
          </p:nvSpPr>
          <p:spPr>
            <a:xfrm>
              <a:off x="7832240" y="4369508"/>
              <a:ext cx="111981" cy="285195"/>
            </a:xfrm>
            <a:custGeom>
              <a:avLst/>
              <a:gdLst/>
              <a:ahLst/>
              <a:cxnLst/>
              <a:rect l="l" t="t" r="r" b="b"/>
              <a:pathLst>
                <a:path w="3738" h="9520" extrusionOk="0">
                  <a:moveTo>
                    <a:pt x="2944" y="0"/>
                  </a:moveTo>
                  <a:cubicBezTo>
                    <a:pt x="2763" y="0"/>
                    <a:pt x="2563" y="156"/>
                    <a:pt x="2603" y="396"/>
                  </a:cubicBezTo>
                  <a:cubicBezTo>
                    <a:pt x="3104" y="3265"/>
                    <a:pt x="2603" y="7001"/>
                    <a:pt x="235" y="9003"/>
                  </a:cubicBezTo>
                  <a:cubicBezTo>
                    <a:pt x="1" y="9211"/>
                    <a:pt x="213" y="9520"/>
                    <a:pt x="460" y="9520"/>
                  </a:cubicBezTo>
                  <a:cubicBezTo>
                    <a:pt x="530" y="9520"/>
                    <a:pt x="602" y="9495"/>
                    <a:pt x="669" y="9436"/>
                  </a:cubicBezTo>
                  <a:cubicBezTo>
                    <a:pt x="3237" y="7301"/>
                    <a:pt x="3737" y="3332"/>
                    <a:pt x="3204" y="230"/>
                  </a:cubicBezTo>
                  <a:cubicBezTo>
                    <a:pt x="3177" y="70"/>
                    <a:pt x="3065" y="0"/>
                    <a:pt x="294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7858570" y="4654144"/>
              <a:ext cx="160093" cy="196761"/>
            </a:xfrm>
            <a:custGeom>
              <a:avLst/>
              <a:gdLst/>
              <a:ahLst/>
              <a:cxnLst/>
              <a:rect l="l" t="t" r="r" b="b"/>
              <a:pathLst>
                <a:path w="5344" h="6568" extrusionOk="0">
                  <a:moveTo>
                    <a:pt x="5035" y="1"/>
                  </a:moveTo>
                  <a:cubicBezTo>
                    <a:pt x="4877" y="1"/>
                    <a:pt x="4710" y="101"/>
                    <a:pt x="4693" y="301"/>
                  </a:cubicBezTo>
                  <a:cubicBezTo>
                    <a:pt x="4460" y="2770"/>
                    <a:pt x="2558" y="5005"/>
                    <a:pt x="323" y="5939"/>
                  </a:cubicBezTo>
                  <a:cubicBezTo>
                    <a:pt x="0" y="6085"/>
                    <a:pt x="91" y="6568"/>
                    <a:pt x="367" y="6568"/>
                  </a:cubicBezTo>
                  <a:cubicBezTo>
                    <a:pt x="405" y="6568"/>
                    <a:pt x="446" y="6559"/>
                    <a:pt x="490" y="6539"/>
                  </a:cubicBezTo>
                  <a:cubicBezTo>
                    <a:pt x="3025" y="5505"/>
                    <a:pt x="5060" y="3070"/>
                    <a:pt x="5327" y="301"/>
                  </a:cubicBezTo>
                  <a:cubicBezTo>
                    <a:pt x="5344" y="101"/>
                    <a:pt x="5193" y="1"/>
                    <a:pt x="50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7692198" y="4929614"/>
              <a:ext cx="181752" cy="123245"/>
            </a:xfrm>
            <a:custGeom>
              <a:avLst/>
              <a:gdLst/>
              <a:ahLst/>
              <a:cxnLst/>
              <a:rect l="l" t="t" r="r" b="b"/>
              <a:pathLst>
                <a:path w="6067" h="4114" extrusionOk="0">
                  <a:moveTo>
                    <a:pt x="428" y="1"/>
                  </a:moveTo>
                  <a:cubicBezTo>
                    <a:pt x="216" y="1"/>
                    <a:pt x="1" y="223"/>
                    <a:pt x="140" y="479"/>
                  </a:cubicBezTo>
                  <a:cubicBezTo>
                    <a:pt x="707" y="1379"/>
                    <a:pt x="1541" y="2113"/>
                    <a:pt x="2408" y="2747"/>
                  </a:cubicBezTo>
                  <a:cubicBezTo>
                    <a:pt x="3309" y="3414"/>
                    <a:pt x="4476" y="3581"/>
                    <a:pt x="5444" y="4081"/>
                  </a:cubicBezTo>
                  <a:cubicBezTo>
                    <a:pt x="5492" y="4103"/>
                    <a:pt x="5540" y="4113"/>
                    <a:pt x="5585" y="4113"/>
                  </a:cubicBezTo>
                  <a:cubicBezTo>
                    <a:pt x="5879" y="4113"/>
                    <a:pt x="6067" y="3692"/>
                    <a:pt x="5777" y="3547"/>
                  </a:cubicBezTo>
                  <a:cubicBezTo>
                    <a:pt x="4843" y="3047"/>
                    <a:pt x="3742" y="2880"/>
                    <a:pt x="2875" y="2313"/>
                  </a:cubicBezTo>
                  <a:cubicBezTo>
                    <a:pt x="2041" y="1746"/>
                    <a:pt x="1207" y="1012"/>
                    <a:pt x="674" y="145"/>
                  </a:cubicBezTo>
                  <a:cubicBezTo>
                    <a:pt x="613" y="43"/>
                    <a:pt x="521" y="1"/>
                    <a:pt x="42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"/>
            <p:cNvSpPr/>
            <p:nvPr/>
          </p:nvSpPr>
          <p:spPr>
            <a:xfrm>
              <a:off x="7935196" y="4960918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"/>
            <p:cNvSpPr/>
            <p:nvPr/>
          </p:nvSpPr>
          <p:spPr>
            <a:xfrm>
              <a:off x="7928186" y="4990903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701" y="501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"/>
            <p:cNvSpPr/>
            <p:nvPr/>
          </p:nvSpPr>
          <p:spPr>
            <a:xfrm>
              <a:off x="7956165" y="4688144"/>
              <a:ext cx="21030" cy="15997"/>
            </a:xfrm>
            <a:custGeom>
              <a:avLst/>
              <a:gdLst/>
              <a:ahLst/>
              <a:cxnLst/>
              <a:rect l="l" t="t" r="r" b="b"/>
              <a:pathLst>
                <a:path w="702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"/>
            <p:cNvSpPr/>
            <p:nvPr/>
          </p:nvSpPr>
          <p:spPr>
            <a:xfrm>
              <a:off x="7949185" y="4714115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"/>
            <p:cNvSpPr/>
            <p:nvPr/>
          </p:nvSpPr>
          <p:spPr>
            <a:xfrm>
              <a:off x="7719368" y="4704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"/>
            <p:cNvSpPr/>
            <p:nvPr/>
          </p:nvSpPr>
          <p:spPr>
            <a:xfrm>
              <a:off x="7706367" y="4734095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"/>
            <p:cNvSpPr/>
            <p:nvPr/>
          </p:nvSpPr>
          <p:spPr>
            <a:xfrm>
              <a:off x="7689383" y="470710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"/>
            <p:cNvSpPr/>
            <p:nvPr/>
          </p:nvSpPr>
          <p:spPr>
            <a:xfrm>
              <a:off x="7907218" y="4335418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67" y="0"/>
                  </a:moveTo>
                  <a:cubicBezTo>
                    <a:pt x="0" y="0"/>
                    <a:pt x="0" y="534"/>
                    <a:pt x="367" y="534"/>
                  </a:cubicBezTo>
                  <a:cubicBezTo>
                    <a:pt x="701" y="534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"/>
            <p:cNvSpPr/>
            <p:nvPr/>
          </p:nvSpPr>
          <p:spPr>
            <a:xfrm>
              <a:off x="7883223" y="434940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"/>
            <p:cNvSpPr/>
            <p:nvPr/>
          </p:nvSpPr>
          <p:spPr>
            <a:xfrm>
              <a:off x="7755314" y="4299442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8" y="0"/>
                  </a:moveTo>
                  <a:cubicBezTo>
                    <a:pt x="1" y="0"/>
                    <a:pt x="1" y="501"/>
                    <a:pt x="368" y="501"/>
                  </a:cubicBezTo>
                  <a:cubicBezTo>
                    <a:pt x="701" y="501"/>
                    <a:pt x="701" y="0"/>
                    <a:pt x="3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"/>
            <p:cNvSpPr/>
            <p:nvPr/>
          </p:nvSpPr>
          <p:spPr>
            <a:xfrm>
              <a:off x="7738330" y="432840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"/>
            <p:cNvSpPr/>
            <p:nvPr/>
          </p:nvSpPr>
          <p:spPr>
            <a:xfrm>
              <a:off x="7722363" y="4299442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4"/>
          <p:cNvGrpSpPr/>
          <p:nvPr/>
        </p:nvGrpSpPr>
        <p:grpSpPr>
          <a:xfrm flipH="1">
            <a:off x="93561" y="4452607"/>
            <a:ext cx="671388" cy="735384"/>
            <a:chOff x="2318158" y="4088320"/>
            <a:chExt cx="1256104" cy="1375835"/>
          </a:xfrm>
        </p:grpSpPr>
        <p:sp>
          <p:nvSpPr>
            <p:cNvPr id="842" name="Google Shape;842;p4"/>
            <p:cNvSpPr/>
            <p:nvPr/>
          </p:nvSpPr>
          <p:spPr>
            <a:xfrm>
              <a:off x="2820748" y="4145416"/>
              <a:ext cx="387171" cy="1065798"/>
            </a:xfrm>
            <a:custGeom>
              <a:avLst/>
              <a:gdLst/>
              <a:ahLst/>
              <a:cxnLst/>
              <a:rect l="l" t="t" r="r" b="b"/>
              <a:pathLst>
                <a:path w="12924" h="35577" extrusionOk="0">
                  <a:moveTo>
                    <a:pt x="489" y="0"/>
                  </a:moveTo>
                  <a:cubicBezTo>
                    <a:pt x="233" y="0"/>
                    <a:pt x="1" y="309"/>
                    <a:pt x="235" y="517"/>
                  </a:cubicBezTo>
                  <a:cubicBezTo>
                    <a:pt x="3537" y="3386"/>
                    <a:pt x="6506" y="6622"/>
                    <a:pt x="7940" y="10858"/>
                  </a:cubicBezTo>
                  <a:cubicBezTo>
                    <a:pt x="8741" y="13193"/>
                    <a:pt x="9007" y="15628"/>
                    <a:pt x="9241" y="18097"/>
                  </a:cubicBezTo>
                  <a:cubicBezTo>
                    <a:pt x="9474" y="20832"/>
                    <a:pt x="9575" y="23567"/>
                    <a:pt x="9908" y="26303"/>
                  </a:cubicBezTo>
                  <a:cubicBezTo>
                    <a:pt x="10275" y="29472"/>
                    <a:pt x="10976" y="32507"/>
                    <a:pt x="12243" y="35409"/>
                  </a:cubicBezTo>
                  <a:cubicBezTo>
                    <a:pt x="12297" y="35527"/>
                    <a:pt x="12392" y="35576"/>
                    <a:pt x="12490" y="35576"/>
                  </a:cubicBezTo>
                  <a:cubicBezTo>
                    <a:pt x="12699" y="35576"/>
                    <a:pt x="12923" y="35358"/>
                    <a:pt x="12810" y="35109"/>
                  </a:cubicBezTo>
                  <a:cubicBezTo>
                    <a:pt x="10442" y="29705"/>
                    <a:pt x="10342" y="23868"/>
                    <a:pt x="9841" y="18097"/>
                  </a:cubicBezTo>
                  <a:cubicBezTo>
                    <a:pt x="9641" y="15662"/>
                    <a:pt x="9374" y="13260"/>
                    <a:pt x="8641" y="10958"/>
                  </a:cubicBezTo>
                  <a:cubicBezTo>
                    <a:pt x="8007" y="8990"/>
                    <a:pt x="7073" y="7189"/>
                    <a:pt x="5872" y="5521"/>
                  </a:cubicBezTo>
                  <a:cubicBezTo>
                    <a:pt x="4404" y="3486"/>
                    <a:pt x="2570" y="1718"/>
                    <a:pt x="702" y="84"/>
                  </a:cubicBezTo>
                  <a:cubicBezTo>
                    <a:pt x="635" y="25"/>
                    <a:pt x="561" y="0"/>
                    <a:pt x="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"/>
            <p:cNvSpPr/>
            <p:nvPr/>
          </p:nvSpPr>
          <p:spPr>
            <a:xfrm>
              <a:off x="3064285" y="4374694"/>
              <a:ext cx="65277" cy="105990"/>
            </a:xfrm>
            <a:custGeom>
              <a:avLst/>
              <a:gdLst/>
              <a:ahLst/>
              <a:cxnLst/>
              <a:rect l="l" t="t" r="r" b="b"/>
              <a:pathLst>
                <a:path w="2179" h="3538" extrusionOk="0">
                  <a:moveTo>
                    <a:pt x="1288" y="0"/>
                  </a:moveTo>
                  <a:cubicBezTo>
                    <a:pt x="15" y="0"/>
                    <a:pt x="176" y="2216"/>
                    <a:pt x="77" y="3037"/>
                  </a:cubicBezTo>
                  <a:cubicBezTo>
                    <a:pt x="44" y="3104"/>
                    <a:pt x="77" y="3137"/>
                    <a:pt x="77" y="3171"/>
                  </a:cubicBezTo>
                  <a:cubicBezTo>
                    <a:pt x="0" y="3324"/>
                    <a:pt x="159" y="3537"/>
                    <a:pt x="343" y="3537"/>
                  </a:cubicBezTo>
                  <a:cubicBezTo>
                    <a:pt x="398" y="3537"/>
                    <a:pt x="456" y="3518"/>
                    <a:pt x="511" y="3471"/>
                  </a:cubicBezTo>
                  <a:cubicBezTo>
                    <a:pt x="1244" y="2837"/>
                    <a:pt x="1845" y="2370"/>
                    <a:pt x="2078" y="1403"/>
                  </a:cubicBezTo>
                  <a:cubicBezTo>
                    <a:pt x="2178" y="836"/>
                    <a:pt x="2078" y="2"/>
                    <a:pt x="1344" y="2"/>
                  </a:cubicBezTo>
                  <a:cubicBezTo>
                    <a:pt x="1325" y="1"/>
                    <a:pt x="1306" y="0"/>
                    <a:pt x="1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"/>
            <p:cNvSpPr/>
            <p:nvPr/>
          </p:nvSpPr>
          <p:spPr>
            <a:xfrm>
              <a:off x="2938682" y="4379847"/>
              <a:ext cx="102934" cy="55781"/>
            </a:xfrm>
            <a:custGeom>
              <a:avLst/>
              <a:gdLst/>
              <a:ahLst/>
              <a:cxnLst/>
              <a:rect l="l" t="t" r="r" b="b"/>
              <a:pathLst>
                <a:path w="3436" h="1862" extrusionOk="0">
                  <a:moveTo>
                    <a:pt x="1421" y="1"/>
                  </a:moveTo>
                  <a:cubicBezTo>
                    <a:pt x="946" y="1"/>
                    <a:pt x="519" y="153"/>
                    <a:pt x="300" y="564"/>
                  </a:cubicBezTo>
                  <a:cubicBezTo>
                    <a:pt x="0" y="1097"/>
                    <a:pt x="601" y="1598"/>
                    <a:pt x="1034" y="1765"/>
                  </a:cubicBezTo>
                  <a:cubicBezTo>
                    <a:pt x="1230" y="1833"/>
                    <a:pt x="1427" y="1862"/>
                    <a:pt x="1624" y="1862"/>
                  </a:cubicBezTo>
                  <a:cubicBezTo>
                    <a:pt x="2201" y="1862"/>
                    <a:pt x="2772" y="1613"/>
                    <a:pt x="3269" y="1364"/>
                  </a:cubicBezTo>
                  <a:cubicBezTo>
                    <a:pt x="3436" y="1264"/>
                    <a:pt x="3436" y="1131"/>
                    <a:pt x="3369" y="997"/>
                  </a:cubicBezTo>
                  <a:cubicBezTo>
                    <a:pt x="3436" y="897"/>
                    <a:pt x="3436" y="731"/>
                    <a:pt x="3303" y="630"/>
                  </a:cubicBezTo>
                  <a:cubicBezTo>
                    <a:pt x="2889" y="316"/>
                    <a:pt x="2105" y="1"/>
                    <a:pt x="1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"/>
            <p:cNvSpPr/>
            <p:nvPr/>
          </p:nvSpPr>
          <p:spPr>
            <a:xfrm>
              <a:off x="2984634" y="4243550"/>
              <a:ext cx="61982" cy="103204"/>
            </a:xfrm>
            <a:custGeom>
              <a:avLst/>
              <a:gdLst/>
              <a:ahLst/>
              <a:cxnLst/>
              <a:rect l="l" t="t" r="r" b="b"/>
              <a:pathLst>
                <a:path w="2069" h="3445" extrusionOk="0">
                  <a:moveTo>
                    <a:pt x="1049" y="0"/>
                  </a:moveTo>
                  <a:cubicBezTo>
                    <a:pt x="500" y="0"/>
                    <a:pt x="261" y="641"/>
                    <a:pt x="167" y="1078"/>
                  </a:cubicBezTo>
                  <a:cubicBezTo>
                    <a:pt x="1" y="1878"/>
                    <a:pt x="134" y="2479"/>
                    <a:pt x="468" y="3179"/>
                  </a:cubicBezTo>
                  <a:cubicBezTo>
                    <a:pt x="534" y="3279"/>
                    <a:pt x="601" y="3312"/>
                    <a:pt x="701" y="3312"/>
                  </a:cubicBezTo>
                  <a:cubicBezTo>
                    <a:pt x="740" y="3390"/>
                    <a:pt x="812" y="3445"/>
                    <a:pt x="892" y="3445"/>
                  </a:cubicBezTo>
                  <a:cubicBezTo>
                    <a:pt x="950" y="3445"/>
                    <a:pt x="1012" y="3416"/>
                    <a:pt x="1068" y="3346"/>
                  </a:cubicBezTo>
                  <a:cubicBezTo>
                    <a:pt x="1535" y="2779"/>
                    <a:pt x="2069" y="2045"/>
                    <a:pt x="2002" y="1278"/>
                  </a:cubicBezTo>
                  <a:cubicBezTo>
                    <a:pt x="1969" y="777"/>
                    <a:pt x="1735" y="110"/>
                    <a:pt x="1168" y="10"/>
                  </a:cubicBezTo>
                  <a:cubicBezTo>
                    <a:pt x="1127" y="4"/>
                    <a:pt x="1087" y="0"/>
                    <a:pt x="1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"/>
            <p:cNvSpPr/>
            <p:nvPr/>
          </p:nvSpPr>
          <p:spPr>
            <a:xfrm>
              <a:off x="2864723" y="4267424"/>
              <a:ext cx="95984" cy="57548"/>
            </a:xfrm>
            <a:custGeom>
              <a:avLst/>
              <a:gdLst/>
              <a:ahLst/>
              <a:cxnLst/>
              <a:rect l="l" t="t" r="r" b="b"/>
              <a:pathLst>
                <a:path w="3204" h="1921" extrusionOk="0">
                  <a:moveTo>
                    <a:pt x="2084" y="0"/>
                  </a:moveTo>
                  <a:cubicBezTo>
                    <a:pt x="1874" y="0"/>
                    <a:pt x="1664" y="21"/>
                    <a:pt x="1468" y="47"/>
                  </a:cubicBezTo>
                  <a:cubicBezTo>
                    <a:pt x="935" y="114"/>
                    <a:pt x="368" y="314"/>
                    <a:pt x="201" y="881"/>
                  </a:cubicBezTo>
                  <a:cubicBezTo>
                    <a:pt x="1" y="1481"/>
                    <a:pt x="735" y="1848"/>
                    <a:pt x="1235" y="1915"/>
                  </a:cubicBezTo>
                  <a:cubicBezTo>
                    <a:pt x="1273" y="1919"/>
                    <a:pt x="1311" y="1920"/>
                    <a:pt x="1349" y="1920"/>
                  </a:cubicBezTo>
                  <a:cubicBezTo>
                    <a:pt x="2011" y="1920"/>
                    <a:pt x="2661" y="1389"/>
                    <a:pt x="3103" y="948"/>
                  </a:cubicBezTo>
                  <a:cubicBezTo>
                    <a:pt x="3203" y="814"/>
                    <a:pt x="3170" y="681"/>
                    <a:pt x="3103" y="581"/>
                  </a:cubicBezTo>
                  <a:cubicBezTo>
                    <a:pt x="3170" y="481"/>
                    <a:pt x="3170" y="314"/>
                    <a:pt x="3003" y="214"/>
                  </a:cubicBezTo>
                  <a:cubicBezTo>
                    <a:pt x="2739" y="51"/>
                    <a:pt x="2412" y="0"/>
                    <a:pt x="2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"/>
            <p:cNvSpPr/>
            <p:nvPr/>
          </p:nvSpPr>
          <p:spPr>
            <a:xfrm>
              <a:off x="2886830" y="4133733"/>
              <a:ext cx="43888" cy="88135"/>
            </a:xfrm>
            <a:custGeom>
              <a:avLst/>
              <a:gdLst/>
              <a:ahLst/>
              <a:cxnLst/>
              <a:rect l="l" t="t" r="r" b="b"/>
              <a:pathLst>
                <a:path w="1465" h="2942" extrusionOk="0">
                  <a:moveTo>
                    <a:pt x="669" y="1"/>
                  </a:moveTo>
                  <a:cubicBezTo>
                    <a:pt x="206" y="1"/>
                    <a:pt x="0" y="724"/>
                    <a:pt x="30" y="1108"/>
                  </a:cubicBezTo>
                  <a:cubicBezTo>
                    <a:pt x="63" y="1608"/>
                    <a:pt x="330" y="1975"/>
                    <a:pt x="497" y="2442"/>
                  </a:cubicBezTo>
                  <a:cubicBezTo>
                    <a:pt x="497" y="2475"/>
                    <a:pt x="497" y="2509"/>
                    <a:pt x="530" y="2575"/>
                  </a:cubicBezTo>
                  <a:cubicBezTo>
                    <a:pt x="428" y="2729"/>
                    <a:pt x="601" y="2942"/>
                    <a:pt x="792" y="2942"/>
                  </a:cubicBezTo>
                  <a:cubicBezTo>
                    <a:pt x="850" y="2942"/>
                    <a:pt x="910" y="2922"/>
                    <a:pt x="964" y="2876"/>
                  </a:cubicBezTo>
                  <a:cubicBezTo>
                    <a:pt x="1398" y="2509"/>
                    <a:pt x="1431" y="1841"/>
                    <a:pt x="1464" y="1308"/>
                  </a:cubicBezTo>
                  <a:cubicBezTo>
                    <a:pt x="1464" y="874"/>
                    <a:pt x="1331" y="207"/>
                    <a:pt x="864" y="40"/>
                  </a:cubicBezTo>
                  <a:cubicBezTo>
                    <a:pt x="795" y="13"/>
                    <a:pt x="730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"/>
            <p:cNvSpPr/>
            <p:nvPr/>
          </p:nvSpPr>
          <p:spPr>
            <a:xfrm>
              <a:off x="2800768" y="4184328"/>
              <a:ext cx="81994" cy="56021"/>
            </a:xfrm>
            <a:custGeom>
              <a:avLst/>
              <a:gdLst/>
              <a:ahLst/>
              <a:cxnLst/>
              <a:rect l="l" t="t" r="r" b="b"/>
              <a:pathLst>
                <a:path w="2737" h="1870" extrusionOk="0">
                  <a:moveTo>
                    <a:pt x="1780" y="1"/>
                  </a:moveTo>
                  <a:cubicBezTo>
                    <a:pt x="960" y="1"/>
                    <a:pt x="26" y="432"/>
                    <a:pt x="1" y="1253"/>
                  </a:cubicBezTo>
                  <a:cubicBezTo>
                    <a:pt x="1" y="1704"/>
                    <a:pt x="430" y="1870"/>
                    <a:pt x="804" y="1870"/>
                  </a:cubicBezTo>
                  <a:cubicBezTo>
                    <a:pt x="873" y="1870"/>
                    <a:pt x="940" y="1864"/>
                    <a:pt x="1002" y="1854"/>
                  </a:cubicBezTo>
                  <a:cubicBezTo>
                    <a:pt x="1702" y="1787"/>
                    <a:pt x="2269" y="1187"/>
                    <a:pt x="2536" y="553"/>
                  </a:cubicBezTo>
                  <a:cubicBezTo>
                    <a:pt x="2703" y="453"/>
                    <a:pt x="2736" y="219"/>
                    <a:pt x="2536" y="152"/>
                  </a:cubicBezTo>
                  <a:cubicBezTo>
                    <a:pt x="2324" y="51"/>
                    <a:pt x="2059" y="1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"/>
            <p:cNvSpPr/>
            <p:nvPr/>
          </p:nvSpPr>
          <p:spPr>
            <a:xfrm>
              <a:off x="2774797" y="4088320"/>
              <a:ext cx="73995" cy="73606"/>
            </a:xfrm>
            <a:custGeom>
              <a:avLst/>
              <a:gdLst/>
              <a:ahLst/>
              <a:cxnLst/>
              <a:rect l="l" t="t" r="r" b="b"/>
              <a:pathLst>
                <a:path w="2470" h="2457" extrusionOk="0">
                  <a:moveTo>
                    <a:pt x="798" y="0"/>
                  </a:moveTo>
                  <a:cubicBezTo>
                    <a:pt x="721" y="0"/>
                    <a:pt x="644" y="17"/>
                    <a:pt x="568" y="55"/>
                  </a:cubicBezTo>
                  <a:cubicBezTo>
                    <a:pt x="1" y="355"/>
                    <a:pt x="201" y="1123"/>
                    <a:pt x="534" y="1489"/>
                  </a:cubicBezTo>
                  <a:cubicBezTo>
                    <a:pt x="868" y="1923"/>
                    <a:pt x="1468" y="2390"/>
                    <a:pt x="2035" y="2390"/>
                  </a:cubicBezTo>
                  <a:cubicBezTo>
                    <a:pt x="2091" y="2435"/>
                    <a:pt x="2158" y="2457"/>
                    <a:pt x="2222" y="2457"/>
                  </a:cubicBezTo>
                  <a:cubicBezTo>
                    <a:pt x="2350" y="2457"/>
                    <a:pt x="2469" y="2368"/>
                    <a:pt x="2469" y="2190"/>
                  </a:cubicBezTo>
                  <a:cubicBezTo>
                    <a:pt x="2469" y="1690"/>
                    <a:pt x="2102" y="1123"/>
                    <a:pt x="1802" y="722"/>
                  </a:cubicBezTo>
                  <a:cubicBezTo>
                    <a:pt x="1579" y="443"/>
                    <a:pt x="1192" y="0"/>
                    <a:pt x="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"/>
            <p:cNvSpPr/>
            <p:nvPr/>
          </p:nvSpPr>
          <p:spPr>
            <a:xfrm>
              <a:off x="2922686" y="4298787"/>
              <a:ext cx="651576" cy="1046356"/>
            </a:xfrm>
            <a:custGeom>
              <a:avLst/>
              <a:gdLst/>
              <a:ahLst/>
              <a:cxnLst/>
              <a:rect l="l" t="t" r="r" b="b"/>
              <a:pathLst>
                <a:path w="21750" h="34928" extrusionOk="0">
                  <a:moveTo>
                    <a:pt x="20882" y="1"/>
                  </a:moveTo>
                  <a:cubicBezTo>
                    <a:pt x="15445" y="2503"/>
                    <a:pt x="8940" y="5204"/>
                    <a:pt x="5338" y="10308"/>
                  </a:cubicBezTo>
                  <a:cubicBezTo>
                    <a:pt x="1535" y="15745"/>
                    <a:pt x="0" y="20749"/>
                    <a:pt x="1201" y="27387"/>
                  </a:cubicBezTo>
                  <a:cubicBezTo>
                    <a:pt x="1635" y="29789"/>
                    <a:pt x="3370" y="32824"/>
                    <a:pt x="3269" y="34892"/>
                  </a:cubicBezTo>
                  <a:lnTo>
                    <a:pt x="3603" y="34792"/>
                  </a:lnTo>
                  <a:cubicBezTo>
                    <a:pt x="3958" y="34886"/>
                    <a:pt x="4367" y="34928"/>
                    <a:pt x="4813" y="34928"/>
                  </a:cubicBezTo>
                  <a:cubicBezTo>
                    <a:pt x="7383" y="34928"/>
                    <a:pt x="11181" y="33534"/>
                    <a:pt x="12943" y="32624"/>
                  </a:cubicBezTo>
                  <a:cubicBezTo>
                    <a:pt x="15878" y="31090"/>
                    <a:pt x="18180" y="29022"/>
                    <a:pt x="19581" y="26086"/>
                  </a:cubicBezTo>
                  <a:cubicBezTo>
                    <a:pt x="21749" y="21750"/>
                    <a:pt x="21416" y="16513"/>
                    <a:pt x="21116" y="11743"/>
                  </a:cubicBezTo>
                  <a:cubicBezTo>
                    <a:pt x="20882" y="7806"/>
                    <a:pt x="20248" y="3803"/>
                    <a:pt x="20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"/>
            <p:cNvSpPr/>
            <p:nvPr/>
          </p:nvSpPr>
          <p:spPr>
            <a:xfrm>
              <a:off x="2914239" y="4374065"/>
              <a:ext cx="577850" cy="1059986"/>
            </a:xfrm>
            <a:custGeom>
              <a:avLst/>
              <a:gdLst/>
              <a:ahLst/>
              <a:cxnLst/>
              <a:rect l="l" t="t" r="r" b="b"/>
              <a:pathLst>
                <a:path w="19289" h="35383" extrusionOk="0">
                  <a:moveTo>
                    <a:pt x="18746" y="0"/>
                  </a:moveTo>
                  <a:cubicBezTo>
                    <a:pt x="18623" y="0"/>
                    <a:pt x="18503" y="65"/>
                    <a:pt x="18429" y="223"/>
                  </a:cubicBezTo>
                  <a:cubicBezTo>
                    <a:pt x="15960" y="5260"/>
                    <a:pt x="13625" y="10397"/>
                    <a:pt x="11524" y="15601"/>
                  </a:cubicBezTo>
                  <a:cubicBezTo>
                    <a:pt x="10456" y="18236"/>
                    <a:pt x="9489" y="20871"/>
                    <a:pt x="8522" y="23506"/>
                  </a:cubicBezTo>
                  <a:cubicBezTo>
                    <a:pt x="7788" y="25608"/>
                    <a:pt x="6787" y="27609"/>
                    <a:pt x="5486" y="29377"/>
                  </a:cubicBezTo>
                  <a:cubicBezTo>
                    <a:pt x="4018" y="31379"/>
                    <a:pt x="2217" y="33113"/>
                    <a:pt x="316" y="34681"/>
                  </a:cubicBezTo>
                  <a:cubicBezTo>
                    <a:pt x="1" y="34970"/>
                    <a:pt x="306" y="35383"/>
                    <a:pt x="645" y="35383"/>
                  </a:cubicBezTo>
                  <a:cubicBezTo>
                    <a:pt x="737" y="35383"/>
                    <a:pt x="831" y="35353"/>
                    <a:pt x="916" y="35281"/>
                  </a:cubicBezTo>
                  <a:cubicBezTo>
                    <a:pt x="4285" y="32446"/>
                    <a:pt x="7087" y="29210"/>
                    <a:pt x="8789" y="25141"/>
                  </a:cubicBezTo>
                  <a:cubicBezTo>
                    <a:pt x="9856" y="22572"/>
                    <a:pt x="10690" y="19904"/>
                    <a:pt x="11724" y="17335"/>
                  </a:cubicBezTo>
                  <a:cubicBezTo>
                    <a:pt x="12758" y="14667"/>
                    <a:pt x="13892" y="11998"/>
                    <a:pt x="15060" y="9396"/>
                  </a:cubicBezTo>
                  <a:cubicBezTo>
                    <a:pt x="16361" y="6428"/>
                    <a:pt x="17728" y="3525"/>
                    <a:pt x="19129" y="623"/>
                  </a:cubicBezTo>
                  <a:cubicBezTo>
                    <a:pt x="19289" y="304"/>
                    <a:pt x="19012" y="0"/>
                    <a:pt x="18746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"/>
            <p:cNvSpPr/>
            <p:nvPr/>
          </p:nvSpPr>
          <p:spPr>
            <a:xfrm>
              <a:off x="3304736" y="4462763"/>
              <a:ext cx="202153" cy="167133"/>
            </a:xfrm>
            <a:custGeom>
              <a:avLst/>
              <a:gdLst/>
              <a:ahLst/>
              <a:cxnLst/>
              <a:rect l="l" t="t" r="r" b="b"/>
              <a:pathLst>
                <a:path w="6748" h="5579" extrusionOk="0">
                  <a:moveTo>
                    <a:pt x="521" y="0"/>
                  </a:moveTo>
                  <a:cubicBezTo>
                    <a:pt x="261" y="0"/>
                    <a:pt x="1" y="194"/>
                    <a:pt x="122" y="498"/>
                  </a:cubicBezTo>
                  <a:cubicBezTo>
                    <a:pt x="689" y="2066"/>
                    <a:pt x="1423" y="3600"/>
                    <a:pt x="1657" y="5268"/>
                  </a:cubicBezTo>
                  <a:cubicBezTo>
                    <a:pt x="1681" y="5483"/>
                    <a:pt x="1876" y="5578"/>
                    <a:pt x="2058" y="5578"/>
                  </a:cubicBezTo>
                  <a:cubicBezTo>
                    <a:pt x="2130" y="5578"/>
                    <a:pt x="2200" y="5563"/>
                    <a:pt x="2257" y="5535"/>
                  </a:cubicBezTo>
                  <a:cubicBezTo>
                    <a:pt x="3591" y="4901"/>
                    <a:pt x="4892" y="4200"/>
                    <a:pt x="6293" y="3733"/>
                  </a:cubicBezTo>
                  <a:cubicBezTo>
                    <a:pt x="6747" y="3582"/>
                    <a:pt x="6625" y="2910"/>
                    <a:pt x="6200" y="2910"/>
                  </a:cubicBezTo>
                  <a:cubicBezTo>
                    <a:pt x="6157" y="2910"/>
                    <a:pt x="6110" y="2917"/>
                    <a:pt x="6060" y="2933"/>
                  </a:cubicBezTo>
                  <a:cubicBezTo>
                    <a:pt x="4783" y="3368"/>
                    <a:pt x="3582" y="3980"/>
                    <a:pt x="2369" y="4549"/>
                  </a:cubicBezTo>
                  <a:lnTo>
                    <a:pt x="2369" y="4549"/>
                  </a:lnTo>
                  <a:cubicBezTo>
                    <a:pt x="2072" y="3079"/>
                    <a:pt x="1431" y="1698"/>
                    <a:pt x="923" y="264"/>
                  </a:cubicBezTo>
                  <a:cubicBezTo>
                    <a:pt x="857" y="81"/>
                    <a:pt x="689" y="0"/>
                    <a:pt x="52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"/>
            <p:cNvSpPr/>
            <p:nvPr/>
          </p:nvSpPr>
          <p:spPr>
            <a:xfrm>
              <a:off x="3227452" y="4556973"/>
              <a:ext cx="280732" cy="217192"/>
            </a:xfrm>
            <a:custGeom>
              <a:avLst/>
              <a:gdLst/>
              <a:ahLst/>
              <a:cxnLst/>
              <a:rect l="l" t="t" r="r" b="b"/>
              <a:pathLst>
                <a:path w="9371" h="7250" extrusionOk="0">
                  <a:moveTo>
                    <a:pt x="515" y="0"/>
                  </a:moveTo>
                  <a:cubicBezTo>
                    <a:pt x="262" y="0"/>
                    <a:pt x="0" y="201"/>
                    <a:pt x="100" y="522"/>
                  </a:cubicBezTo>
                  <a:cubicBezTo>
                    <a:pt x="668" y="2657"/>
                    <a:pt x="2002" y="4591"/>
                    <a:pt x="2235" y="6826"/>
                  </a:cubicBezTo>
                  <a:cubicBezTo>
                    <a:pt x="2269" y="7060"/>
                    <a:pt x="2435" y="7226"/>
                    <a:pt x="2669" y="7226"/>
                  </a:cubicBezTo>
                  <a:cubicBezTo>
                    <a:pt x="2844" y="7242"/>
                    <a:pt x="3018" y="7250"/>
                    <a:pt x="3192" y="7250"/>
                  </a:cubicBezTo>
                  <a:cubicBezTo>
                    <a:pt x="5241" y="7250"/>
                    <a:pt x="7221" y="6209"/>
                    <a:pt x="8973" y="5225"/>
                  </a:cubicBezTo>
                  <a:cubicBezTo>
                    <a:pt x="9371" y="4998"/>
                    <a:pt x="9117" y="4434"/>
                    <a:pt x="8745" y="4434"/>
                  </a:cubicBezTo>
                  <a:cubicBezTo>
                    <a:pt x="8679" y="4434"/>
                    <a:pt x="8610" y="4451"/>
                    <a:pt x="8540" y="4491"/>
                  </a:cubicBezTo>
                  <a:cubicBezTo>
                    <a:pt x="6914" y="5411"/>
                    <a:pt x="5091" y="6416"/>
                    <a:pt x="3174" y="6416"/>
                  </a:cubicBezTo>
                  <a:cubicBezTo>
                    <a:pt x="3121" y="6416"/>
                    <a:pt x="3069" y="6416"/>
                    <a:pt x="3016" y="6414"/>
                  </a:cubicBezTo>
                  <a:lnTo>
                    <a:pt x="3016" y="6414"/>
                  </a:lnTo>
                  <a:cubicBezTo>
                    <a:pt x="2680" y="4257"/>
                    <a:pt x="1466" y="2390"/>
                    <a:pt x="901" y="288"/>
                  </a:cubicBezTo>
                  <a:cubicBezTo>
                    <a:pt x="848" y="89"/>
                    <a:pt x="683" y="0"/>
                    <a:pt x="51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"/>
            <p:cNvSpPr/>
            <p:nvPr/>
          </p:nvSpPr>
          <p:spPr>
            <a:xfrm>
              <a:off x="3129528" y="4660889"/>
              <a:ext cx="387830" cy="265723"/>
            </a:xfrm>
            <a:custGeom>
              <a:avLst/>
              <a:gdLst/>
              <a:ahLst/>
              <a:cxnLst/>
              <a:rect l="l" t="t" r="r" b="b"/>
              <a:pathLst>
                <a:path w="12946" h="8870" extrusionOk="0">
                  <a:moveTo>
                    <a:pt x="515" y="1"/>
                  </a:moveTo>
                  <a:cubicBezTo>
                    <a:pt x="262" y="1"/>
                    <a:pt x="0" y="201"/>
                    <a:pt x="100" y="522"/>
                  </a:cubicBezTo>
                  <a:cubicBezTo>
                    <a:pt x="901" y="3324"/>
                    <a:pt x="2135" y="6026"/>
                    <a:pt x="3403" y="8661"/>
                  </a:cubicBezTo>
                  <a:cubicBezTo>
                    <a:pt x="3458" y="8800"/>
                    <a:pt x="3630" y="8869"/>
                    <a:pt x="3782" y="8869"/>
                  </a:cubicBezTo>
                  <a:cubicBezTo>
                    <a:pt x="3812" y="8869"/>
                    <a:pt x="3842" y="8867"/>
                    <a:pt x="3870" y="8861"/>
                  </a:cubicBezTo>
                  <a:cubicBezTo>
                    <a:pt x="6739" y="8094"/>
                    <a:pt x="9541" y="7127"/>
                    <a:pt x="12443" y="6559"/>
                  </a:cubicBezTo>
                  <a:cubicBezTo>
                    <a:pt x="12945" y="6465"/>
                    <a:pt x="12797" y="5750"/>
                    <a:pt x="12333" y="5750"/>
                  </a:cubicBezTo>
                  <a:cubicBezTo>
                    <a:pt x="12304" y="5750"/>
                    <a:pt x="12274" y="5753"/>
                    <a:pt x="12242" y="5759"/>
                  </a:cubicBezTo>
                  <a:cubicBezTo>
                    <a:pt x="9420" y="6304"/>
                    <a:pt x="6720" y="7220"/>
                    <a:pt x="3966" y="7971"/>
                  </a:cubicBezTo>
                  <a:lnTo>
                    <a:pt x="3966" y="7971"/>
                  </a:lnTo>
                  <a:cubicBezTo>
                    <a:pt x="2781" y="5466"/>
                    <a:pt x="1640" y="2954"/>
                    <a:pt x="901" y="288"/>
                  </a:cubicBezTo>
                  <a:cubicBezTo>
                    <a:pt x="848" y="89"/>
                    <a:pt x="683" y="1"/>
                    <a:pt x="515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"/>
            <p:cNvSpPr/>
            <p:nvPr/>
          </p:nvSpPr>
          <p:spPr>
            <a:xfrm>
              <a:off x="3050985" y="4859733"/>
              <a:ext cx="447385" cy="249276"/>
            </a:xfrm>
            <a:custGeom>
              <a:avLst/>
              <a:gdLst/>
              <a:ahLst/>
              <a:cxnLst/>
              <a:rect l="l" t="t" r="r" b="b"/>
              <a:pathLst>
                <a:path w="14934" h="8321" extrusionOk="0">
                  <a:moveTo>
                    <a:pt x="511" y="1"/>
                  </a:moveTo>
                  <a:cubicBezTo>
                    <a:pt x="254" y="1"/>
                    <a:pt x="0" y="201"/>
                    <a:pt x="121" y="522"/>
                  </a:cubicBezTo>
                  <a:cubicBezTo>
                    <a:pt x="1021" y="3157"/>
                    <a:pt x="2689" y="5425"/>
                    <a:pt x="3690" y="8027"/>
                  </a:cubicBezTo>
                  <a:cubicBezTo>
                    <a:pt x="3771" y="8163"/>
                    <a:pt x="3919" y="8321"/>
                    <a:pt x="4097" y="8321"/>
                  </a:cubicBezTo>
                  <a:cubicBezTo>
                    <a:pt x="4138" y="8321"/>
                    <a:pt x="4180" y="8313"/>
                    <a:pt x="4224" y="8294"/>
                  </a:cubicBezTo>
                  <a:cubicBezTo>
                    <a:pt x="7626" y="6960"/>
                    <a:pt x="10795" y="4958"/>
                    <a:pt x="14431" y="4291"/>
                  </a:cubicBezTo>
                  <a:cubicBezTo>
                    <a:pt x="14933" y="4197"/>
                    <a:pt x="14756" y="3482"/>
                    <a:pt x="14288" y="3482"/>
                  </a:cubicBezTo>
                  <a:cubicBezTo>
                    <a:pt x="14259" y="3482"/>
                    <a:pt x="14229" y="3485"/>
                    <a:pt x="14197" y="3491"/>
                  </a:cubicBezTo>
                  <a:cubicBezTo>
                    <a:pt x="10680" y="4136"/>
                    <a:pt x="7599" y="6030"/>
                    <a:pt x="4322" y="7361"/>
                  </a:cubicBezTo>
                  <a:lnTo>
                    <a:pt x="4322" y="7361"/>
                  </a:lnTo>
                  <a:cubicBezTo>
                    <a:pt x="3336" y="4938"/>
                    <a:pt x="1772" y="2777"/>
                    <a:pt x="921" y="288"/>
                  </a:cubicBezTo>
                  <a:cubicBezTo>
                    <a:pt x="855" y="89"/>
                    <a:pt x="682" y="1"/>
                    <a:pt x="511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"/>
            <p:cNvSpPr/>
            <p:nvPr/>
          </p:nvSpPr>
          <p:spPr>
            <a:xfrm>
              <a:off x="3031125" y="5077958"/>
              <a:ext cx="279653" cy="177648"/>
            </a:xfrm>
            <a:custGeom>
              <a:avLst/>
              <a:gdLst/>
              <a:ahLst/>
              <a:cxnLst/>
              <a:rect l="l" t="t" r="r" b="b"/>
              <a:pathLst>
                <a:path w="9335" h="5930" extrusionOk="0">
                  <a:moveTo>
                    <a:pt x="561" y="0"/>
                  </a:moveTo>
                  <a:cubicBezTo>
                    <a:pt x="287" y="0"/>
                    <a:pt x="0" y="289"/>
                    <a:pt x="183" y="609"/>
                  </a:cubicBezTo>
                  <a:cubicBezTo>
                    <a:pt x="984" y="2177"/>
                    <a:pt x="1317" y="3978"/>
                    <a:pt x="1851" y="5612"/>
                  </a:cubicBezTo>
                  <a:cubicBezTo>
                    <a:pt x="1906" y="5805"/>
                    <a:pt x="2075" y="5930"/>
                    <a:pt x="2264" y="5930"/>
                  </a:cubicBezTo>
                  <a:cubicBezTo>
                    <a:pt x="2303" y="5930"/>
                    <a:pt x="2344" y="5924"/>
                    <a:pt x="2385" y="5913"/>
                  </a:cubicBezTo>
                  <a:cubicBezTo>
                    <a:pt x="4653" y="5145"/>
                    <a:pt x="6688" y="3878"/>
                    <a:pt x="8889" y="2977"/>
                  </a:cubicBezTo>
                  <a:cubicBezTo>
                    <a:pt x="9335" y="2799"/>
                    <a:pt x="9225" y="2145"/>
                    <a:pt x="8842" y="2145"/>
                  </a:cubicBezTo>
                  <a:cubicBezTo>
                    <a:pt x="8795" y="2145"/>
                    <a:pt x="8744" y="2155"/>
                    <a:pt x="8689" y="2177"/>
                  </a:cubicBezTo>
                  <a:cubicBezTo>
                    <a:pt x="6583" y="3026"/>
                    <a:pt x="4654" y="4201"/>
                    <a:pt x="2540" y="4975"/>
                  </a:cubicBezTo>
                  <a:lnTo>
                    <a:pt x="2540" y="4975"/>
                  </a:lnTo>
                  <a:cubicBezTo>
                    <a:pt x="2025" y="3368"/>
                    <a:pt x="1679" y="1676"/>
                    <a:pt x="884" y="209"/>
                  </a:cubicBezTo>
                  <a:cubicBezTo>
                    <a:pt x="810" y="61"/>
                    <a:pt x="687" y="0"/>
                    <a:pt x="56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"/>
            <p:cNvSpPr/>
            <p:nvPr/>
          </p:nvSpPr>
          <p:spPr>
            <a:xfrm>
              <a:off x="3079562" y="4761449"/>
              <a:ext cx="31995" cy="25015"/>
            </a:xfrm>
            <a:custGeom>
              <a:avLst/>
              <a:gdLst/>
              <a:ahLst/>
              <a:cxnLst/>
              <a:rect l="l" t="t" r="r" b="b"/>
              <a:pathLst>
                <a:path w="1068" h="835" extrusionOk="0">
                  <a:moveTo>
                    <a:pt x="534" y="0"/>
                  </a:moveTo>
                  <a:cubicBezTo>
                    <a:pt x="1" y="0"/>
                    <a:pt x="1" y="834"/>
                    <a:pt x="534" y="834"/>
                  </a:cubicBezTo>
                  <a:cubicBezTo>
                    <a:pt x="1068" y="834"/>
                    <a:pt x="1068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"/>
            <p:cNvSpPr/>
            <p:nvPr/>
          </p:nvSpPr>
          <p:spPr>
            <a:xfrm>
              <a:off x="3044604" y="4794400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00" y="1"/>
                  </a:moveTo>
                  <a:cubicBezTo>
                    <a:pt x="0" y="1"/>
                    <a:pt x="0" y="835"/>
                    <a:pt x="500" y="835"/>
                  </a:cubicBezTo>
                  <a:cubicBezTo>
                    <a:pt x="1034" y="835"/>
                    <a:pt x="1034" y="1"/>
                    <a:pt x="500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"/>
            <p:cNvSpPr/>
            <p:nvPr/>
          </p:nvSpPr>
          <p:spPr>
            <a:xfrm>
              <a:off x="3030615" y="4735448"/>
              <a:ext cx="31995" cy="25015"/>
            </a:xfrm>
            <a:custGeom>
              <a:avLst/>
              <a:gdLst/>
              <a:ahLst/>
              <a:cxnLst/>
              <a:rect l="l" t="t" r="r" b="b"/>
              <a:pathLst>
                <a:path w="1068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cubicBezTo>
                    <a:pt x="1067" y="835"/>
                    <a:pt x="1067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"/>
            <p:cNvSpPr/>
            <p:nvPr/>
          </p:nvSpPr>
          <p:spPr>
            <a:xfrm>
              <a:off x="3412306" y="4911316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cubicBezTo>
                    <a:pt x="1035" y="835"/>
                    <a:pt x="1035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"/>
            <p:cNvSpPr/>
            <p:nvPr/>
          </p:nvSpPr>
          <p:spPr>
            <a:xfrm>
              <a:off x="3373334" y="4941301"/>
              <a:ext cx="31006" cy="24026"/>
            </a:xfrm>
            <a:custGeom>
              <a:avLst/>
              <a:gdLst/>
              <a:ahLst/>
              <a:cxnLst/>
              <a:rect l="l" t="t" r="r" b="b"/>
              <a:pathLst>
                <a:path w="1035" h="802" extrusionOk="0">
                  <a:moveTo>
                    <a:pt x="501" y="0"/>
                  </a:moveTo>
                  <a:cubicBezTo>
                    <a:pt x="1" y="0"/>
                    <a:pt x="1" y="801"/>
                    <a:pt x="501" y="801"/>
                  </a:cubicBezTo>
                  <a:cubicBezTo>
                    <a:pt x="1035" y="801"/>
                    <a:pt x="1035" y="0"/>
                    <a:pt x="50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"/>
            <p:cNvSpPr/>
            <p:nvPr/>
          </p:nvSpPr>
          <p:spPr>
            <a:xfrm>
              <a:off x="3262410" y="5198109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5" y="0"/>
                  </a:moveTo>
                  <a:cubicBezTo>
                    <a:pt x="1" y="0"/>
                    <a:pt x="1" y="834"/>
                    <a:pt x="535" y="834"/>
                  </a:cubicBezTo>
                  <a:cubicBezTo>
                    <a:pt x="1035" y="834"/>
                    <a:pt x="1035" y="0"/>
                    <a:pt x="53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"/>
            <p:cNvSpPr/>
            <p:nvPr/>
          </p:nvSpPr>
          <p:spPr>
            <a:xfrm>
              <a:off x="3220442" y="5231090"/>
              <a:ext cx="31006" cy="23996"/>
            </a:xfrm>
            <a:custGeom>
              <a:avLst/>
              <a:gdLst/>
              <a:ahLst/>
              <a:cxnLst/>
              <a:rect l="l" t="t" r="r" b="b"/>
              <a:pathLst>
                <a:path w="1035" h="801" extrusionOk="0">
                  <a:moveTo>
                    <a:pt x="501" y="0"/>
                  </a:moveTo>
                  <a:cubicBezTo>
                    <a:pt x="1" y="0"/>
                    <a:pt x="1" y="801"/>
                    <a:pt x="501" y="801"/>
                  </a:cubicBezTo>
                  <a:cubicBezTo>
                    <a:pt x="1035" y="801"/>
                    <a:pt x="1035" y="0"/>
                    <a:pt x="50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"/>
            <p:cNvSpPr/>
            <p:nvPr/>
          </p:nvSpPr>
          <p:spPr>
            <a:xfrm>
              <a:off x="3213463" y="4713490"/>
              <a:ext cx="31006" cy="23996"/>
            </a:xfrm>
            <a:custGeom>
              <a:avLst/>
              <a:gdLst/>
              <a:ahLst/>
              <a:cxnLst/>
              <a:rect l="l" t="t" r="r" b="b"/>
              <a:pathLst>
                <a:path w="1035" h="801" extrusionOk="0">
                  <a:moveTo>
                    <a:pt x="534" y="0"/>
                  </a:moveTo>
                  <a:cubicBezTo>
                    <a:pt x="0" y="0"/>
                    <a:pt x="0" y="801"/>
                    <a:pt x="534" y="801"/>
                  </a:cubicBezTo>
                  <a:cubicBezTo>
                    <a:pt x="1034" y="801"/>
                    <a:pt x="1034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"/>
            <p:cNvSpPr/>
            <p:nvPr/>
          </p:nvSpPr>
          <p:spPr>
            <a:xfrm>
              <a:off x="3190487" y="4654508"/>
              <a:ext cx="31995" cy="24026"/>
            </a:xfrm>
            <a:custGeom>
              <a:avLst/>
              <a:gdLst/>
              <a:ahLst/>
              <a:cxnLst/>
              <a:rect l="l" t="t" r="r" b="b"/>
              <a:pathLst>
                <a:path w="1068" h="802" extrusionOk="0">
                  <a:moveTo>
                    <a:pt x="534" y="1"/>
                  </a:moveTo>
                  <a:cubicBezTo>
                    <a:pt x="0" y="1"/>
                    <a:pt x="0" y="802"/>
                    <a:pt x="534" y="802"/>
                  </a:cubicBezTo>
                  <a:cubicBezTo>
                    <a:pt x="1068" y="802"/>
                    <a:pt x="1068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"/>
            <p:cNvSpPr/>
            <p:nvPr/>
          </p:nvSpPr>
          <p:spPr>
            <a:xfrm>
              <a:off x="3474254" y="4608556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4" y="1"/>
                  </a:moveTo>
                  <a:cubicBezTo>
                    <a:pt x="1" y="1"/>
                    <a:pt x="1" y="834"/>
                    <a:pt x="534" y="834"/>
                  </a:cubicBezTo>
                  <a:cubicBezTo>
                    <a:pt x="1035" y="834"/>
                    <a:pt x="1035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"/>
            <p:cNvSpPr/>
            <p:nvPr/>
          </p:nvSpPr>
          <p:spPr>
            <a:xfrm>
              <a:off x="3425307" y="4644533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4" y="0"/>
                  </a:moveTo>
                  <a:cubicBezTo>
                    <a:pt x="0" y="0"/>
                    <a:pt x="0" y="834"/>
                    <a:pt x="534" y="834"/>
                  </a:cubicBezTo>
                  <a:cubicBezTo>
                    <a:pt x="1034" y="834"/>
                    <a:pt x="1034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"/>
            <p:cNvSpPr/>
            <p:nvPr/>
          </p:nvSpPr>
          <p:spPr>
            <a:xfrm>
              <a:off x="3366355" y="4432688"/>
              <a:ext cx="31995" cy="25015"/>
            </a:xfrm>
            <a:custGeom>
              <a:avLst/>
              <a:gdLst/>
              <a:ahLst/>
              <a:cxnLst/>
              <a:rect l="l" t="t" r="r" b="b"/>
              <a:pathLst>
                <a:path w="1068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cubicBezTo>
                    <a:pt x="1067" y="835"/>
                    <a:pt x="1067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"/>
            <p:cNvSpPr/>
            <p:nvPr/>
          </p:nvSpPr>
          <p:spPr>
            <a:xfrm>
              <a:off x="3399305" y="4380745"/>
              <a:ext cx="31006" cy="24985"/>
            </a:xfrm>
            <a:custGeom>
              <a:avLst/>
              <a:gdLst/>
              <a:ahLst/>
              <a:cxnLst/>
              <a:rect l="l" t="t" r="r" b="b"/>
              <a:pathLst>
                <a:path w="1035" h="834" extrusionOk="0">
                  <a:moveTo>
                    <a:pt x="535" y="0"/>
                  </a:moveTo>
                  <a:cubicBezTo>
                    <a:pt x="1" y="0"/>
                    <a:pt x="1" y="834"/>
                    <a:pt x="535" y="834"/>
                  </a:cubicBezTo>
                  <a:cubicBezTo>
                    <a:pt x="1035" y="834"/>
                    <a:pt x="1035" y="0"/>
                    <a:pt x="53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"/>
            <p:cNvSpPr/>
            <p:nvPr/>
          </p:nvSpPr>
          <p:spPr>
            <a:xfrm>
              <a:off x="2318158" y="4324070"/>
              <a:ext cx="815743" cy="1023678"/>
            </a:xfrm>
            <a:custGeom>
              <a:avLst/>
              <a:gdLst/>
              <a:ahLst/>
              <a:cxnLst/>
              <a:rect l="l" t="t" r="r" b="b"/>
              <a:pathLst>
                <a:path w="27230" h="34171" extrusionOk="0">
                  <a:moveTo>
                    <a:pt x="3505" y="0"/>
                  </a:moveTo>
                  <a:cubicBezTo>
                    <a:pt x="783" y="0"/>
                    <a:pt x="671" y="2298"/>
                    <a:pt x="334" y="4961"/>
                  </a:cubicBezTo>
                  <a:cubicBezTo>
                    <a:pt x="100" y="7196"/>
                    <a:pt x="0" y="9498"/>
                    <a:pt x="100" y="11833"/>
                  </a:cubicBezTo>
                  <a:cubicBezTo>
                    <a:pt x="234" y="15102"/>
                    <a:pt x="2569" y="14168"/>
                    <a:pt x="5137" y="14868"/>
                  </a:cubicBezTo>
                  <a:cubicBezTo>
                    <a:pt x="9674" y="16169"/>
                    <a:pt x="3603" y="16402"/>
                    <a:pt x="1968" y="16636"/>
                  </a:cubicBezTo>
                  <a:cubicBezTo>
                    <a:pt x="100" y="16869"/>
                    <a:pt x="234" y="17103"/>
                    <a:pt x="334" y="18938"/>
                  </a:cubicBezTo>
                  <a:cubicBezTo>
                    <a:pt x="467" y="20472"/>
                    <a:pt x="467" y="21740"/>
                    <a:pt x="801" y="23141"/>
                  </a:cubicBezTo>
                  <a:cubicBezTo>
                    <a:pt x="1270" y="25416"/>
                    <a:pt x="2260" y="26170"/>
                    <a:pt x="3774" y="26170"/>
                  </a:cubicBezTo>
                  <a:cubicBezTo>
                    <a:pt x="4523" y="26170"/>
                    <a:pt x="5400" y="25985"/>
                    <a:pt x="6405" y="25709"/>
                  </a:cubicBezTo>
                  <a:cubicBezTo>
                    <a:pt x="6897" y="25545"/>
                    <a:pt x="8080" y="25036"/>
                    <a:pt x="8983" y="25036"/>
                  </a:cubicBezTo>
                  <a:cubicBezTo>
                    <a:pt x="9366" y="25036"/>
                    <a:pt x="9699" y="25127"/>
                    <a:pt x="9907" y="25376"/>
                  </a:cubicBezTo>
                  <a:cubicBezTo>
                    <a:pt x="11308" y="26743"/>
                    <a:pt x="8140" y="27444"/>
                    <a:pt x="7339" y="27811"/>
                  </a:cubicBezTo>
                  <a:cubicBezTo>
                    <a:pt x="5704" y="28378"/>
                    <a:pt x="3269" y="28978"/>
                    <a:pt x="5471" y="30713"/>
                  </a:cubicBezTo>
                  <a:cubicBezTo>
                    <a:pt x="6772" y="31547"/>
                    <a:pt x="8740" y="31647"/>
                    <a:pt x="10141" y="32014"/>
                  </a:cubicBezTo>
                  <a:cubicBezTo>
                    <a:pt x="12637" y="32669"/>
                    <a:pt x="17206" y="34171"/>
                    <a:pt x="19970" y="34171"/>
                  </a:cubicBezTo>
                  <a:cubicBezTo>
                    <a:pt x="20161" y="34171"/>
                    <a:pt x="20343" y="34164"/>
                    <a:pt x="20515" y="34148"/>
                  </a:cubicBezTo>
                  <a:cubicBezTo>
                    <a:pt x="22750" y="30212"/>
                    <a:pt x="23651" y="25709"/>
                    <a:pt x="25185" y="21506"/>
                  </a:cubicBezTo>
                  <a:cubicBezTo>
                    <a:pt x="25615" y="20340"/>
                    <a:pt x="27229" y="16408"/>
                    <a:pt x="25746" y="16408"/>
                  </a:cubicBezTo>
                  <a:cubicBezTo>
                    <a:pt x="25617" y="16408"/>
                    <a:pt x="25464" y="16438"/>
                    <a:pt x="25285" y="16503"/>
                  </a:cubicBezTo>
                  <a:cubicBezTo>
                    <a:pt x="23551" y="17203"/>
                    <a:pt x="22950" y="19772"/>
                    <a:pt x="20849" y="20339"/>
                  </a:cubicBezTo>
                  <a:cubicBezTo>
                    <a:pt x="19815" y="17803"/>
                    <a:pt x="24251" y="15702"/>
                    <a:pt x="23784" y="13133"/>
                  </a:cubicBezTo>
                  <a:cubicBezTo>
                    <a:pt x="23551" y="11366"/>
                    <a:pt x="19815" y="5895"/>
                    <a:pt x="17947" y="5661"/>
                  </a:cubicBezTo>
                  <a:cubicBezTo>
                    <a:pt x="17934" y="5661"/>
                    <a:pt x="17921" y="5660"/>
                    <a:pt x="17908" y="5660"/>
                  </a:cubicBezTo>
                  <a:cubicBezTo>
                    <a:pt x="16432" y="5660"/>
                    <a:pt x="14690" y="10734"/>
                    <a:pt x="13243" y="10734"/>
                  </a:cubicBezTo>
                  <a:cubicBezTo>
                    <a:pt x="13095" y="10734"/>
                    <a:pt x="12950" y="10681"/>
                    <a:pt x="12810" y="10565"/>
                  </a:cubicBezTo>
                  <a:cubicBezTo>
                    <a:pt x="11175" y="9264"/>
                    <a:pt x="14678" y="5094"/>
                    <a:pt x="14110" y="3560"/>
                  </a:cubicBezTo>
                  <a:cubicBezTo>
                    <a:pt x="13277" y="1358"/>
                    <a:pt x="6405" y="424"/>
                    <a:pt x="4303" y="57"/>
                  </a:cubicBezTo>
                  <a:cubicBezTo>
                    <a:pt x="4015" y="19"/>
                    <a:pt x="3749" y="0"/>
                    <a:pt x="3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"/>
            <p:cNvSpPr/>
            <p:nvPr/>
          </p:nvSpPr>
          <p:spPr>
            <a:xfrm>
              <a:off x="2392866" y="4415554"/>
              <a:ext cx="574675" cy="1048602"/>
            </a:xfrm>
            <a:custGeom>
              <a:avLst/>
              <a:gdLst/>
              <a:ahLst/>
              <a:cxnLst/>
              <a:rect l="l" t="t" r="r" b="b"/>
              <a:pathLst>
                <a:path w="19183" h="35003" extrusionOk="0">
                  <a:moveTo>
                    <a:pt x="440" y="1"/>
                  </a:moveTo>
                  <a:cubicBezTo>
                    <a:pt x="225" y="1"/>
                    <a:pt x="0" y="237"/>
                    <a:pt x="142" y="473"/>
                  </a:cubicBezTo>
                  <a:cubicBezTo>
                    <a:pt x="5479" y="9179"/>
                    <a:pt x="10249" y="18185"/>
                    <a:pt x="15152" y="27125"/>
                  </a:cubicBezTo>
                  <a:cubicBezTo>
                    <a:pt x="16453" y="29560"/>
                    <a:pt x="17888" y="32062"/>
                    <a:pt x="18521" y="34797"/>
                  </a:cubicBezTo>
                  <a:cubicBezTo>
                    <a:pt x="18561" y="34941"/>
                    <a:pt x="18677" y="35003"/>
                    <a:pt x="18797" y="35003"/>
                  </a:cubicBezTo>
                  <a:cubicBezTo>
                    <a:pt x="18984" y="35003"/>
                    <a:pt x="19183" y="34854"/>
                    <a:pt x="19122" y="34630"/>
                  </a:cubicBezTo>
                  <a:cubicBezTo>
                    <a:pt x="18588" y="32262"/>
                    <a:pt x="17454" y="30060"/>
                    <a:pt x="16320" y="27959"/>
                  </a:cubicBezTo>
                  <a:cubicBezTo>
                    <a:pt x="15086" y="25724"/>
                    <a:pt x="13851" y="23456"/>
                    <a:pt x="12617" y="21221"/>
                  </a:cubicBezTo>
                  <a:cubicBezTo>
                    <a:pt x="10149" y="16684"/>
                    <a:pt x="7680" y="12148"/>
                    <a:pt x="5112" y="7678"/>
                  </a:cubicBezTo>
                  <a:cubicBezTo>
                    <a:pt x="3677" y="5143"/>
                    <a:pt x="2210" y="2641"/>
                    <a:pt x="675" y="139"/>
                  </a:cubicBezTo>
                  <a:cubicBezTo>
                    <a:pt x="617" y="41"/>
                    <a:pt x="529" y="1"/>
                    <a:pt x="440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"/>
            <p:cNvSpPr/>
            <p:nvPr/>
          </p:nvSpPr>
          <p:spPr>
            <a:xfrm>
              <a:off x="2751551" y="5149132"/>
              <a:ext cx="166174" cy="158565"/>
            </a:xfrm>
            <a:custGeom>
              <a:avLst/>
              <a:gdLst/>
              <a:ahLst/>
              <a:cxnLst/>
              <a:rect l="l" t="t" r="r" b="b"/>
              <a:pathLst>
                <a:path w="5547" h="5293" extrusionOk="0">
                  <a:moveTo>
                    <a:pt x="5251" y="1"/>
                  </a:moveTo>
                  <a:cubicBezTo>
                    <a:pt x="5096" y="1"/>
                    <a:pt x="4930" y="101"/>
                    <a:pt x="4913" y="301"/>
                  </a:cubicBezTo>
                  <a:cubicBezTo>
                    <a:pt x="4779" y="1569"/>
                    <a:pt x="4980" y="2936"/>
                    <a:pt x="4446" y="4137"/>
                  </a:cubicBezTo>
                  <a:cubicBezTo>
                    <a:pt x="4379" y="4304"/>
                    <a:pt x="4279" y="4504"/>
                    <a:pt x="4179" y="4604"/>
                  </a:cubicBezTo>
                  <a:cubicBezTo>
                    <a:pt x="4179" y="4637"/>
                    <a:pt x="4146" y="4637"/>
                    <a:pt x="4179" y="4637"/>
                  </a:cubicBezTo>
                  <a:cubicBezTo>
                    <a:pt x="4157" y="4649"/>
                    <a:pt x="4146" y="4652"/>
                    <a:pt x="4141" y="4652"/>
                  </a:cubicBezTo>
                  <a:cubicBezTo>
                    <a:pt x="4131" y="4652"/>
                    <a:pt x="4146" y="4637"/>
                    <a:pt x="4146" y="4637"/>
                  </a:cubicBezTo>
                  <a:lnTo>
                    <a:pt x="4146" y="4637"/>
                  </a:lnTo>
                  <a:cubicBezTo>
                    <a:pt x="4123" y="4649"/>
                    <a:pt x="4116" y="4652"/>
                    <a:pt x="4115" y="4652"/>
                  </a:cubicBezTo>
                  <a:cubicBezTo>
                    <a:pt x="4112" y="4652"/>
                    <a:pt x="4135" y="4637"/>
                    <a:pt x="4112" y="4637"/>
                  </a:cubicBezTo>
                  <a:cubicBezTo>
                    <a:pt x="4095" y="4637"/>
                    <a:pt x="4089" y="4640"/>
                    <a:pt x="4088" y="4642"/>
                  </a:cubicBezTo>
                  <a:lnTo>
                    <a:pt x="4088" y="4642"/>
                  </a:lnTo>
                  <a:cubicBezTo>
                    <a:pt x="4086" y="4641"/>
                    <a:pt x="4083" y="4639"/>
                    <a:pt x="4079" y="4637"/>
                  </a:cubicBezTo>
                  <a:cubicBezTo>
                    <a:pt x="3712" y="4537"/>
                    <a:pt x="3312" y="4204"/>
                    <a:pt x="2945" y="4004"/>
                  </a:cubicBezTo>
                  <a:cubicBezTo>
                    <a:pt x="2545" y="3803"/>
                    <a:pt x="2144" y="3637"/>
                    <a:pt x="1744" y="3437"/>
                  </a:cubicBezTo>
                  <a:cubicBezTo>
                    <a:pt x="1377" y="3203"/>
                    <a:pt x="977" y="2970"/>
                    <a:pt x="610" y="2736"/>
                  </a:cubicBezTo>
                  <a:cubicBezTo>
                    <a:pt x="546" y="2696"/>
                    <a:pt x="485" y="2678"/>
                    <a:pt x="428" y="2678"/>
                  </a:cubicBezTo>
                  <a:cubicBezTo>
                    <a:pt x="158" y="2678"/>
                    <a:pt x="0" y="3077"/>
                    <a:pt x="276" y="3270"/>
                  </a:cubicBezTo>
                  <a:cubicBezTo>
                    <a:pt x="1010" y="3737"/>
                    <a:pt x="1777" y="4137"/>
                    <a:pt x="2578" y="4537"/>
                  </a:cubicBezTo>
                  <a:cubicBezTo>
                    <a:pt x="3012" y="4737"/>
                    <a:pt x="3412" y="5138"/>
                    <a:pt x="3912" y="5271"/>
                  </a:cubicBezTo>
                  <a:cubicBezTo>
                    <a:pt x="3975" y="5286"/>
                    <a:pt x="4034" y="5292"/>
                    <a:pt x="4091" y="5292"/>
                  </a:cubicBezTo>
                  <a:cubicBezTo>
                    <a:pt x="4430" y="5292"/>
                    <a:pt x="4675" y="5052"/>
                    <a:pt x="4846" y="4737"/>
                  </a:cubicBezTo>
                  <a:cubicBezTo>
                    <a:pt x="5180" y="4137"/>
                    <a:pt x="5313" y="3503"/>
                    <a:pt x="5380" y="2803"/>
                  </a:cubicBezTo>
                  <a:cubicBezTo>
                    <a:pt x="5480" y="1969"/>
                    <a:pt x="5447" y="1135"/>
                    <a:pt x="5513" y="301"/>
                  </a:cubicBezTo>
                  <a:cubicBezTo>
                    <a:pt x="5547" y="101"/>
                    <a:pt x="5405" y="1"/>
                    <a:pt x="5251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"/>
            <p:cNvSpPr/>
            <p:nvPr/>
          </p:nvSpPr>
          <p:spPr>
            <a:xfrm>
              <a:off x="2622654" y="4908320"/>
              <a:ext cx="229145" cy="228066"/>
            </a:xfrm>
            <a:custGeom>
              <a:avLst/>
              <a:gdLst/>
              <a:ahLst/>
              <a:cxnLst/>
              <a:rect l="l" t="t" r="r" b="b"/>
              <a:pathLst>
                <a:path w="7649" h="7613" extrusionOk="0">
                  <a:moveTo>
                    <a:pt x="7352" y="1"/>
                  </a:moveTo>
                  <a:cubicBezTo>
                    <a:pt x="7198" y="1"/>
                    <a:pt x="7031" y="101"/>
                    <a:pt x="7014" y="301"/>
                  </a:cubicBezTo>
                  <a:cubicBezTo>
                    <a:pt x="6759" y="2532"/>
                    <a:pt x="6352" y="4703"/>
                    <a:pt x="5909" y="6900"/>
                  </a:cubicBezTo>
                  <a:lnTo>
                    <a:pt x="5909" y="6900"/>
                  </a:lnTo>
                  <a:cubicBezTo>
                    <a:pt x="4040" y="6238"/>
                    <a:pt x="2158" y="5306"/>
                    <a:pt x="576" y="4104"/>
                  </a:cubicBezTo>
                  <a:cubicBezTo>
                    <a:pt x="524" y="4063"/>
                    <a:pt x="472" y="4046"/>
                    <a:pt x="421" y="4046"/>
                  </a:cubicBezTo>
                  <a:cubicBezTo>
                    <a:pt x="181" y="4046"/>
                    <a:pt x="0" y="4444"/>
                    <a:pt x="276" y="4637"/>
                  </a:cubicBezTo>
                  <a:cubicBezTo>
                    <a:pt x="1977" y="5938"/>
                    <a:pt x="4046" y="6906"/>
                    <a:pt x="6047" y="7606"/>
                  </a:cubicBezTo>
                  <a:cubicBezTo>
                    <a:pt x="6069" y="7610"/>
                    <a:pt x="6091" y="7613"/>
                    <a:pt x="6113" y="7613"/>
                  </a:cubicBezTo>
                  <a:cubicBezTo>
                    <a:pt x="6263" y="7613"/>
                    <a:pt x="6418" y="7518"/>
                    <a:pt x="6447" y="7373"/>
                  </a:cubicBezTo>
                  <a:cubicBezTo>
                    <a:pt x="6948" y="5038"/>
                    <a:pt x="7381" y="2669"/>
                    <a:pt x="7615" y="301"/>
                  </a:cubicBezTo>
                  <a:cubicBezTo>
                    <a:pt x="7648" y="101"/>
                    <a:pt x="7506" y="1"/>
                    <a:pt x="7352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"/>
            <p:cNvSpPr/>
            <p:nvPr/>
          </p:nvSpPr>
          <p:spPr>
            <a:xfrm>
              <a:off x="2527695" y="4691503"/>
              <a:ext cx="257155" cy="325788"/>
            </a:xfrm>
            <a:custGeom>
              <a:avLst/>
              <a:gdLst/>
              <a:ahLst/>
              <a:cxnLst/>
              <a:rect l="l" t="t" r="r" b="b"/>
              <a:pathLst>
                <a:path w="8584" h="10875" extrusionOk="0">
                  <a:moveTo>
                    <a:pt x="8279" y="0"/>
                  </a:moveTo>
                  <a:cubicBezTo>
                    <a:pt x="8125" y="0"/>
                    <a:pt x="7966" y="100"/>
                    <a:pt x="7949" y="300"/>
                  </a:cubicBezTo>
                  <a:cubicBezTo>
                    <a:pt x="7822" y="3576"/>
                    <a:pt x="6907" y="6790"/>
                    <a:pt x="6908" y="10089"/>
                  </a:cubicBezTo>
                  <a:lnTo>
                    <a:pt x="6908" y="10089"/>
                  </a:lnTo>
                  <a:cubicBezTo>
                    <a:pt x="4786" y="9126"/>
                    <a:pt x="2597" y="8349"/>
                    <a:pt x="611" y="7139"/>
                  </a:cubicBezTo>
                  <a:cubicBezTo>
                    <a:pt x="560" y="7108"/>
                    <a:pt x="508" y="7094"/>
                    <a:pt x="460" y="7094"/>
                  </a:cubicBezTo>
                  <a:cubicBezTo>
                    <a:pt x="191" y="7094"/>
                    <a:pt x="0" y="7503"/>
                    <a:pt x="311" y="7672"/>
                  </a:cubicBezTo>
                  <a:cubicBezTo>
                    <a:pt x="2445" y="8973"/>
                    <a:pt x="4814" y="9774"/>
                    <a:pt x="7049" y="10841"/>
                  </a:cubicBezTo>
                  <a:cubicBezTo>
                    <a:pt x="7095" y="10864"/>
                    <a:pt x="7146" y="10875"/>
                    <a:pt x="7197" y="10875"/>
                  </a:cubicBezTo>
                  <a:cubicBezTo>
                    <a:pt x="7369" y="10875"/>
                    <a:pt x="7541" y="10754"/>
                    <a:pt x="7516" y="10574"/>
                  </a:cubicBezTo>
                  <a:cubicBezTo>
                    <a:pt x="7449" y="7105"/>
                    <a:pt x="8450" y="3736"/>
                    <a:pt x="8583" y="300"/>
                  </a:cubicBezTo>
                  <a:cubicBezTo>
                    <a:pt x="8583" y="100"/>
                    <a:pt x="8433" y="0"/>
                    <a:pt x="8279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"/>
            <p:cNvSpPr/>
            <p:nvPr/>
          </p:nvSpPr>
          <p:spPr>
            <a:xfrm>
              <a:off x="2544440" y="4684493"/>
              <a:ext cx="132472" cy="171836"/>
            </a:xfrm>
            <a:custGeom>
              <a:avLst/>
              <a:gdLst/>
              <a:ahLst/>
              <a:cxnLst/>
              <a:rect l="l" t="t" r="r" b="b"/>
              <a:pathLst>
                <a:path w="4422" h="5736" extrusionOk="0">
                  <a:moveTo>
                    <a:pt x="4105" y="1"/>
                  </a:moveTo>
                  <a:cubicBezTo>
                    <a:pt x="3946" y="1"/>
                    <a:pt x="3788" y="101"/>
                    <a:pt x="3788" y="301"/>
                  </a:cubicBezTo>
                  <a:cubicBezTo>
                    <a:pt x="3788" y="1876"/>
                    <a:pt x="3588" y="3423"/>
                    <a:pt x="3373" y="4967"/>
                  </a:cubicBezTo>
                  <a:lnTo>
                    <a:pt x="3373" y="4967"/>
                  </a:lnTo>
                  <a:cubicBezTo>
                    <a:pt x="2458" y="4500"/>
                    <a:pt x="1580" y="3943"/>
                    <a:pt x="652" y="3537"/>
                  </a:cubicBezTo>
                  <a:cubicBezTo>
                    <a:pt x="604" y="3514"/>
                    <a:pt x="556" y="3505"/>
                    <a:pt x="510" y="3505"/>
                  </a:cubicBezTo>
                  <a:cubicBezTo>
                    <a:pt x="209" y="3505"/>
                    <a:pt x="0" y="3926"/>
                    <a:pt x="319" y="4070"/>
                  </a:cubicBezTo>
                  <a:cubicBezTo>
                    <a:pt x="1386" y="4571"/>
                    <a:pt x="2387" y="5238"/>
                    <a:pt x="3454" y="5705"/>
                  </a:cubicBezTo>
                  <a:cubicBezTo>
                    <a:pt x="3503" y="5724"/>
                    <a:pt x="3560" y="5735"/>
                    <a:pt x="3617" y="5735"/>
                  </a:cubicBezTo>
                  <a:cubicBezTo>
                    <a:pt x="3757" y="5735"/>
                    <a:pt x="3898" y="5670"/>
                    <a:pt x="3921" y="5505"/>
                  </a:cubicBezTo>
                  <a:cubicBezTo>
                    <a:pt x="4188" y="3803"/>
                    <a:pt x="4388" y="2069"/>
                    <a:pt x="4422" y="301"/>
                  </a:cubicBezTo>
                  <a:cubicBezTo>
                    <a:pt x="4422" y="101"/>
                    <a:pt x="4263" y="1"/>
                    <a:pt x="4105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"/>
            <p:cNvSpPr/>
            <p:nvPr/>
          </p:nvSpPr>
          <p:spPr>
            <a:xfrm>
              <a:off x="2414165" y="4499638"/>
              <a:ext cx="169829" cy="203411"/>
            </a:xfrm>
            <a:custGeom>
              <a:avLst/>
              <a:gdLst/>
              <a:ahLst/>
              <a:cxnLst/>
              <a:rect l="l" t="t" r="r" b="b"/>
              <a:pathLst>
                <a:path w="5669" h="6790" extrusionOk="0">
                  <a:moveTo>
                    <a:pt x="5160" y="1"/>
                  </a:moveTo>
                  <a:cubicBezTo>
                    <a:pt x="5001" y="1"/>
                    <a:pt x="4851" y="101"/>
                    <a:pt x="4868" y="301"/>
                  </a:cubicBezTo>
                  <a:cubicBezTo>
                    <a:pt x="4993" y="2184"/>
                    <a:pt x="5030" y="4186"/>
                    <a:pt x="4617" y="6055"/>
                  </a:cubicBezTo>
                  <a:lnTo>
                    <a:pt x="4617" y="6055"/>
                  </a:lnTo>
                  <a:cubicBezTo>
                    <a:pt x="3266" y="5514"/>
                    <a:pt x="1838" y="5098"/>
                    <a:pt x="498" y="4537"/>
                  </a:cubicBezTo>
                  <a:cubicBezTo>
                    <a:pt x="462" y="4524"/>
                    <a:pt x="427" y="4518"/>
                    <a:pt x="395" y="4518"/>
                  </a:cubicBezTo>
                  <a:cubicBezTo>
                    <a:pt x="103" y="4518"/>
                    <a:pt x="1" y="5017"/>
                    <a:pt x="331" y="5138"/>
                  </a:cubicBezTo>
                  <a:cubicBezTo>
                    <a:pt x="1766" y="5738"/>
                    <a:pt x="3300" y="6172"/>
                    <a:pt x="4734" y="6772"/>
                  </a:cubicBezTo>
                  <a:cubicBezTo>
                    <a:pt x="4765" y="6784"/>
                    <a:pt x="4797" y="6790"/>
                    <a:pt x="4828" y="6790"/>
                  </a:cubicBezTo>
                  <a:cubicBezTo>
                    <a:pt x="4969" y="6790"/>
                    <a:pt x="5107" y="6681"/>
                    <a:pt x="5135" y="6572"/>
                  </a:cubicBezTo>
                  <a:cubicBezTo>
                    <a:pt x="5668" y="4537"/>
                    <a:pt x="5635" y="2369"/>
                    <a:pt x="5502" y="301"/>
                  </a:cubicBezTo>
                  <a:cubicBezTo>
                    <a:pt x="5485" y="101"/>
                    <a:pt x="5318" y="1"/>
                    <a:pt x="5160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"/>
            <p:cNvSpPr/>
            <p:nvPr/>
          </p:nvSpPr>
          <p:spPr>
            <a:xfrm>
              <a:off x="2387774" y="4436702"/>
              <a:ext cx="121268" cy="140920"/>
            </a:xfrm>
            <a:custGeom>
              <a:avLst/>
              <a:gdLst/>
              <a:ahLst/>
              <a:cxnLst/>
              <a:rect l="l" t="t" r="r" b="b"/>
              <a:pathLst>
                <a:path w="4048" h="4704" extrusionOk="0">
                  <a:moveTo>
                    <a:pt x="3731" y="0"/>
                  </a:moveTo>
                  <a:cubicBezTo>
                    <a:pt x="3572" y="0"/>
                    <a:pt x="3414" y="100"/>
                    <a:pt x="3414" y="300"/>
                  </a:cubicBezTo>
                  <a:cubicBezTo>
                    <a:pt x="3414" y="1554"/>
                    <a:pt x="3443" y="2807"/>
                    <a:pt x="3253" y="4061"/>
                  </a:cubicBezTo>
                  <a:lnTo>
                    <a:pt x="3253" y="4061"/>
                  </a:lnTo>
                  <a:cubicBezTo>
                    <a:pt x="2335" y="4000"/>
                    <a:pt x="1404" y="3626"/>
                    <a:pt x="612" y="3169"/>
                  </a:cubicBezTo>
                  <a:cubicBezTo>
                    <a:pt x="561" y="3138"/>
                    <a:pt x="510" y="3125"/>
                    <a:pt x="461" y="3125"/>
                  </a:cubicBezTo>
                  <a:cubicBezTo>
                    <a:pt x="193" y="3125"/>
                    <a:pt x="1" y="3538"/>
                    <a:pt x="312" y="3736"/>
                  </a:cubicBezTo>
                  <a:cubicBezTo>
                    <a:pt x="1246" y="4270"/>
                    <a:pt x="2380" y="4670"/>
                    <a:pt x="3514" y="4703"/>
                  </a:cubicBezTo>
                  <a:cubicBezTo>
                    <a:pt x="3614" y="4703"/>
                    <a:pt x="3781" y="4603"/>
                    <a:pt x="3814" y="4470"/>
                  </a:cubicBezTo>
                  <a:cubicBezTo>
                    <a:pt x="4048" y="3102"/>
                    <a:pt x="4048" y="1701"/>
                    <a:pt x="4048" y="300"/>
                  </a:cubicBezTo>
                  <a:cubicBezTo>
                    <a:pt x="4048" y="100"/>
                    <a:pt x="3889" y="0"/>
                    <a:pt x="3731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"/>
            <p:cNvSpPr/>
            <p:nvPr/>
          </p:nvSpPr>
          <p:spPr>
            <a:xfrm>
              <a:off x="2915677" y="4698483"/>
              <a:ext cx="34032" cy="26003"/>
            </a:xfrm>
            <a:custGeom>
              <a:avLst/>
              <a:gdLst/>
              <a:ahLst/>
              <a:cxnLst/>
              <a:rect l="l" t="t" r="r" b="b"/>
              <a:pathLst>
                <a:path w="1136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"/>
            <p:cNvSpPr/>
            <p:nvPr/>
          </p:nvSpPr>
          <p:spPr>
            <a:xfrm>
              <a:off x="2880719" y="4656515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1"/>
                  </a:moveTo>
                  <a:cubicBezTo>
                    <a:pt x="0" y="1"/>
                    <a:pt x="0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"/>
            <p:cNvSpPr/>
            <p:nvPr/>
          </p:nvSpPr>
          <p:spPr>
            <a:xfrm>
              <a:off x="2866730" y="4715467"/>
              <a:ext cx="34002" cy="26033"/>
            </a:xfrm>
            <a:custGeom>
              <a:avLst/>
              <a:gdLst/>
              <a:ahLst/>
              <a:cxnLst/>
              <a:rect l="l" t="t" r="r" b="b"/>
              <a:pathLst>
                <a:path w="1135" h="869" extrusionOk="0">
                  <a:moveTo>
                    <a:pt x="568" y="1"/>
                  </a:moveTo>
                  <a:cubicBezTo>
                    <a:pt x="0" y="1"/>
                    <a:pt x="0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"/>
            <p:cNvSpPr/>
            <p:nvPr/>
          </p:nvSpPr>
          <p:spPr>
            <a:xfrm>
              <a:off x="2392088" y="4963289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0"/>
                  </a:moveTo>
                  <a:cubicBezTo>
                    <a:pt x="1" y="0"/>
                    <a:pt x="1" y="868"/>
                    <a:pt x="568" y="868"/>
                  </a:cubicBezTo>
                  <a:cubicBezTo>
                    <a:pt x="1135" y="868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"/>
            <p:cNvSpPr/>
            <p:nvPr/>
          </p:nvSpPr>
          <p:spPr>
            <a:xfrm>
              <a:off x="2402093" y="4907332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8"/>
                    <a:pt x="567" y="868"/>
                  </a:cubicBezTo>
                  <a:cubicBezTo>
                    <a:pt x="1135" y="868"/>
                    <a:pt x="1135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"/>
            <p:cNvSpPr/>
            <p:nvPr/>
          </p:nvSpPr>
          <p:spPr>
            <a:xfrm>
              <a:off x="2458049" y="4949299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8"/>
                    <a:pt x="567" y="868"/>
                  </a:cubicBezTo>
                  <a:cubicBezTo>
                    <a:pt x="1135" y="868"/>
                    <a:pt x="1135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"/>
            <p:cNvSpPr/>
            <p:nvPr/>
          </p:nvSpPr>
          <p:spPr>
            <a:xfrm>
              <a:off x="2541984" y="4390721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5" y="868"/>
                    <a:pt x="1135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"/>
            <p:cNvSpPr/>
            <p:nvPr/>
          </p:nvSpPr>
          <p:spPr>
            <a:xfrm>
              <a:off x="2504001" y="4373736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35" y="1"/>
                  </a:moveTo>
                  <a:cubicBezTo>
                    <a:pt x="1" y="1"/>
                    <a:pt x="1" y="868"/>
                    <a:pt x="535" y="868"/>
                  </a:cubicBezTo>
                  <a:cubicBezTo>
                    <a:pt x="1102" y="868"/>
                    <a:pt x="1102" y="1"/>
                    <a:pt x="535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"/>
            <p:cNvSpPr/>
            <p:nvPr/>
          </p:nvSpPr>
          <p:spPr>
            <a:xfrm>
              <a:off x="2357130" y="4586569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"/>
            <p:cNvSpPr/>
            <p:nvPr/>
          </p:nvSpPr>
          <p:spPr>
            <a:xfrm>
              <a:off x="2357130" y="4621557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7"/>
                    <a:pt x="567" y="867"/>
                  </a:cubicBezTo>
                  <a:cubicBezTo>
                    <a:pt x="1134" y="867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"/>
            <p:cNvSpPr/>
            <p:nvPr/>
          </p:nvSpPr>
          <p:spPr>
            <a:xfrm>
              <a:off x="2880719" y="5026225"/>
              <a:ext cx="34002" cy="26033"/>
            </a:xfrm>
            <a:custGeom>
              <a:avLst/>
              <a:gdLst/>
              <a:ahLst/>
              <a:cxnLst/>
              <a:rect l="l" t="t" r="r" b="b"/>
              <a:pathLst>
                <a:path w="1135" h="869" extrusionOk="0">
                  <a:moveTo>
                    <a:pt x="568" y="1"/>
                  </a:moveTo>
                  <a:cubicBezTo>
                    <a:pt x="0" y="1"/>
                    <a:pt x="0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"/>
            <p:cNvSpPr/>
            <p:nvPr/>
          </p:nvSpPr>
          <p:spPr>
            <a:xfrm>
              <a:off x="2677861" y="5183102"/>
              <a:ext cx="34032" cy="27022"/>
            </a:xfrm>
            <a:custGeom>
              <a:avLst/>
              <a:gdLst/>
              <a:ahLst/>
              <a:cxnLst/>
              <a:rect l="l" t="t" r="r" b="b"/>
              <a:pathLst>
                <a:path w="1136" h="902" extrusionOk="0">
                  <a:moveTo>
                    <a:pt x="568" y="1"/>
                  </a:moveTo>
                  <a:cubicBezTo>
                    <a:pt x="1" y="1"/>
                    <a:pt x="1" y="902"/>
                    <a:pt x="568" y="902"/>
                  </a:cubicBezTo>
                  <a:cubicBezTo>
                    <a:pt x="1135" y="902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"/>
            <p:cNvSpPr/>
            <p:nvPr/>
          </p:nvSpPr>
          <p:spPr>
            <a:xfrm>
              <a:off x="2562953" y="4876358"/>
              <a:ext cx="34032" cy="26003"/>
            </a:xfrm>
            <a:custGeom>
              <a:avLst/>
              <a:gdLst/>
              <a:ahLst/>
              <a:cxnLst/>
              <a:rect l="l" t="t" r="r" b="b"/>
              <a:pathLst>
                <a:path w="1136" h="868" extrusionOk="0">
                  <a:moveTo>
                    <a:pt x="568" y="0"/>
                  </a:moveTo>
                  <a:cubicBezTo>
                    <a:pt x="1" y="0"/>
                    <a:pt x="1" y="868"/>
                    <a:pt x="568" y="868"/>
                  </a:cubicBezTo>
                  <a:cubicBezTo>
                    <a:pt x="1135" y="868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"/>
            <p:cNvSpPr/>
            <p:nvPr/>
          </p:nvSpPr>
          <p:spPr>
            <a:xfrm>
              <a:off x="2824762" y="4851375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8" y="0"/>
                  </a:moveTo>
                  <a:cubicBezTo>
                    <a:pt x="0" y="0"/>
                    <a:pt x="0" y="901"/>
                    <a:pt x="568" y="901"/>
                  </a:cubicBezTo>
                  <a:cubicBezTo>
                    <a:pt x="1135" y="901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2" name="Google Shape;892;p4"/>
          <p:cNvGrpSpPr/>
          <p:nvPr/>
        </p:nvGrpSpPr>
        <p:grpSpPr>
          <a:xfrm>
            <a:off x="5949062" y="113836"/>
            <a:ext cx="395340" cy="515393"/>
            <a:chOff x="3289399" y="3455662"/>
            <a:chExt cx="436502" cy="569243"/>
          </a:xfrm>
        </p:grpSpPr>
        <p:sp>
          <p:nvSpPr>
            <p:cNvPr id="893" name="Google Shape;893;p4"/>
            <p:cNvSpPr/>
            <p:nvPr/>
          </p:nvSpPr>
          <p:spPr>
            <a:xfrm>
              <a:off x="3289399" y="3590341"/>
              <a:ext cx="418746" cy="434563"/>
            </a:xfrm>
            <a:custGeom>
              <a:avLst/>
              <a:gdLst/>
              <a:ahLst/>
              <a:cxnLst/>
              <a:rect l="l" t="t" r="r" b="b"/>
              <a:pathLst>
                <a:path w="13978" h="14506" extrusionOk="0">
                  <a:moveTo>
                    <a:pt x="9083" y="30"/>
                  </a:moveTo>
                  <a:cubicBezTo>
                    <a:pt x="8628" y="30"/>
                    <a:pt x="8176" y="40"/>
                    <a:pt x="7739" y="67"/>
                  </a:cubicBezTo>
                  <a:cubicBezTo>
                    <a:pt x="6639" y="101"/>
                    <a:pt x="4804" y="1"/>
                    <a:pt x="3970" y="968"/>
                  </a:cubicBezTo>
                  <a:cubicBezTo>
                    <a:pt x="2869" y="2269"/>
                    <a:pt x="5271" y="2903"/>
                    <a:pt x="6038" y="3403"/>
                  </a:cubicBezTo>
                  <a:cubicBezTo>
                    <a:pt x="4637" y="4037"/>
                    <a:pt x="3036" y="4103"/>
                    <a:pt x="1702" y="5004"/>
                  </a:cubicBezTo>
                  <a:cubicBezTo>
                    <a:pt x="935" y="5538"/>
                    <a:pt x="1" y="6038"/>
                    <a:pt x="834" y="6939"/>
                  </a:cubicBezTo>
                  <a:cubicBezTo>
                    <a:pt x="1502" y="7706"/>
                    <a:pt x="2569" y="8173"/>
                    <a:pt x="3436" y="8473"/>
                  </a:cubicBezTo>
                  <a:cubicBezTo>
                    <a:pt x="2602" y="9841"/>
                    <a:pt x="501" y="13744"/>
                    <a:pt x="1468" y="14411"/>
                  </a:cubicBezTo>
                  <a:cubicBezTo>
                    <a:pt x="1563" y="14476"/>
                    <a:pt x="1674" y="14506"/>
                    <a:pt x="1801" y="14506"/>
                  </a:cubicBezTo>
                  <a:cubicBezTo>
                    <a:pt x="2969" y="14506"/>
                    <a:pt x="5377" y="11948"/>
                    <a:pt x="6672" y="11075"/>
                  </a:cubicBezTo>
                  <a:cubicBezTo>
                    <a:pt x="6822" y="10980"/>
                    <a:pt x="6951" y="10940"/>
                    <a:pt x="7068" y="10940"/>
                  </a:cubicBezTo>
                  <a:cubicBezTo>
                    <a:pt x="7523" y="10940"/>
                    <a:pt x="7796" y="11543"/>
                    <a:pt x="8407" y="11809"/>
                  </a:cubicBezTo>
                  <a:cubicBezTo>
                    <a:pt x="8739" y="11932"/>
                    <a:pt x="9072" y="12073"/>
                    <a:pt x="9371" y="12073"/>
                  </a:cubicBezTo>
                  <a:cubicBezTo>
                    <a:pt x="9642" y="12073"/>
                    <a:pt x="9884" y="11957"/>
                    <a:pt x="10074" y="11609"/>
                  </a:cubicBezTo>
                  <a:cubicBezTo>
                    <a:pt x="10675" y="10441"/>
                    <a:pt x="9974" y="8607"/>
                    <a:pt x="10074" y="7372"/>
                  </a:cubicBezTo>
                  <a:lnTo>
                    <a:pt x="10074" y="7372"/>
                  </a:lnTo>
                  <a:cubicBezTo>
                    <a:pt x="10731" y="7658"/>
                    <a:pt x="11633" y="8188"/>
                    <a:pt x="12423" y="8188"/>
                  </a:cubicBezTo>
                  <a:cubicBezTo>
                    <a:pt x="12555" y="8188"/>
                    <a:pt x="12685" y="8173"/>
                    <a:pt x="12810" y="8140"/>
                  </a:cubicBezTo>
                  <a:cubicBezTo>
                    <a:pt x="13977" y="7806"/>
                    <a:pt x="13744" y="6138"/>
                    <a:pt x="13610" y="5238"/>
                  </a:cubicBezTo>
                  <a:cubicBezTo>
                    <a:pt x="13410" y="3536"/>
                    <a:pt x="12776" y="1802"/>
                    <a:pt x="12643" y="101"/>
                  </a:cubicBezTo>
                  <a:lnTo>
                    <a:pt x="12576" y="101"/>
                  </a:lnTo>
                  <a:cubicBezTo>
                    <a:pt x="11533" y="101"/>
                    <a:pt x="10296" y="30"/>
                    <a:pt x="9083" y="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"/>
            <p:cNvSpPr/>
            <p:nvPr/>
          </p:nvSpPr>
          <p:spPr>
            <a:xfrm>
              <a:off x="3404877" y="3455662"/>
              <a:ext cx="321025" cy="474737"/>
            </a:xfrm>
            <a:custGeom>
              <a:avLst/>
              <a:gdLst/>
              <a:ahLst/>
              <a:cxnLst/>
              <a:rect l="l" t="t" r="r" b="b"/>
              <a:pathLst>
                <a:path w="10716" h="15847" extrusionOk="0">
                  <a:moveTo>
                    <a:pt x="10407" y="0"/>
                  </a:moveTo>
                  <a:cubicBezTo>
                    <a:pt x="10302" y="0"/>
                    <a:pt x="10196" y="59"/>
                    <a:pt x="10156" y="193"/>
                  </a:cubicBezTo>
                  <a:cubicBezTo>
                    <a:pt x="9255" y="3162"/>
                    <a:pt x="7720" y="5998"/>
                    <a:pt x="6019" y="8599"/>
                  </a:cubicBezTo>
                  <a:cubicBezTo>
                    <a:pt x="4385" y="11101"/>
                    <a:pt x="2283" y="13269"/>
                    <a:pt x="182" y="15404"/>
                  </a:cubicBezTo>
                  <a:cubicBezTo>
                    <a:pt x="1" y="15585"/>
                    <a:pt x="180" y="15846"/>
                    <a:pt x="379" y="15846"/>
                  </a:cubicBezTo>
                  <a:cubicBezTo>
                    <a:pt x="437" y="15846"/>
                    <a:pt x="496" y="15824"/>
                    <a:pt x="549" y="15771"/>
                  </a:cubicBezTo>
                  <a:cubicBezTo>
                    <a:pt x="2684" y="13603"/>
                    <a:pt x="4785" y="11401"/>
                    <a:pt x="6486" y="8866"/>
                  </a:cubicBezTo>
                  <a:cubicBezTo>
                    <a:pt x="8187" y="6231"/>
                    <a:pt x="9755" y="3329"/>
                    <a:pt x="10656" y="327"/>
                  </a:cubicBezTo>
                  <a:cubicBezTo>
                    <a:pt x="10716" y="128"/>
                    <a:pt x="10562" y="0"/>
                    <a:pt x="10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"/>
            <p:cNvSpPr/>
            <p:nvPr/>
          </p:nvSpPr>
          <p:spPr>
            <a:xfrm>
              <a:off x="3505857" y="3642074"/>
              <a:ext cx="155300" cy="125672"/>
            </a:xfrm>
            <a:custGeom>
              <a:avLst/>
              <a:gdLst/>
              <a:ahLst/>
              <a:cxnLst/>
              <a:rect l="l" t="t" r="r" b="b"/>
              <a:pathLst>
                <a:path w="5184" h="4195" extrusionOk="0">
                  <a:moveTo>
                    <a:pt x="1934" y="1"/>
                  </a:moveTo>
                  <a:cubicBezTo>
                    <a:pt x="1389" y="1"/>
                    <a:pt x="845" y="35"/>
                    <a:pt x="313" y="175"/>
                  </a:cubicBezTo>
                  <a:cubicBezTo>
                    <a:pt x="0" y="237"/>
                    <a:pt x="98" y="681"/>
                    <a:pt x="387" y="681"/>
                  </a:cubicBezTo>
                  <a:cubicBezTo>
                    <a:pt x="406" y="681"/>
                    <a:pt x="426" y="679"/>
                    <a:pt x="447" y="675"/>
                  </a:cubicBezTo>
                  <a:cubicBezTo>
                    <a:pt x="934" y="540"/>
                    <a:pt x="1438" y="503"/>
                    <a:pt x="1947" y="503"/>
                  </a:cubicBezTo>
                  <a:cubicBezTo>
                    <a:pt x="2542" y="503"/>
                    <a:pt x="3144" y="553"/>
                    <a:pt x="3735" y="553"/>
                  </a:cubicBezTo>
                  <a:cubicBezTo>
                    <a:pt x="3821" y="553"/>
                    <a:pt x="3906" y="552"/>
                    <a:pt x="3992" y="550"/>
                  </a:cubicBezTo>
                  <a:lnTo>
                    <a:pt x="3992" y="550"/>
                  </a:lnTo>
                  <a:cubicBezTo>
                    <a:pt x="4231" y="1678"/>
                    <a:pt x="4618" y="2781"/>
                    <a:pt x="4650" y="3944"/>
                  </a:cubicBezTo>
                  <a:cubicBezTo>
                    <a:pt x="4666" y="4111"/>
                    <a:pt x="4800" y="4194"/>
                    <a:pt x="4929" y="4194"/>
                  </a:cubicBezTo>
                  <a:cubicBezTo>
                    <a:pt x="5058" y="4194"/>
                    <a:pt x="5183" y="4111"/>
                    <a:pt x="5183" y="3944"/>
                  </a:cubicBezTo>
                  <a:cubicBezTo>
                    <a:pt x="5117" y="2677"/>
                    <a:pt x="4716" y="1442"/>
                    <a:pt x="4450" y="208"/>
                  </a:cubicBezTo>
                  <a:cubicBezTo>
                    <a:pt x="4416" y="108"/>
                    <a:pt x="4316" y="8"/>
                    <a:pt x="4183" y="8"/>
                  </a:cubicBezTo>
                  <a:cubicBezTo>
                    <a:pt x="3957" y="26"/>
                    <a:pt x="3729" y="32"/>
                    <a:pt x="3499" y="32"/>
                  </a:cubicBezTo>
                  <a:cubicBezTo>
                    <a:pt x="2982" y="32"/>
                    <a:pt x="2457" y="1"/>
                    <a:pt x="1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"/>
            <p:cNvSpPr/>
            <p:nvPr/>
          </p:nvSpPr>
          <p:spPr>
            <a:xfrm>
              <a:off x="3517210" y="3702794"/>
              <a:ext cx="89992" cy="89932"/>
            </a:xfrm>
            <a:custGeom>
              <a:avLst/>
              <a:gdLst/>
              <a:ahLst/>
              <a:cxnLst/>
              <a:rect l="l" t="t" r="r" b="b"/>
              <a:pathLst>
                <a:path w="3004" h="3002" extrusionOk="0">
                  <a:moveTo>
                    <a:pt x="2679" y="1"/>
                  </a:moveTo>
                  <a:cubicBezTo>
                    <a:pt x="2654" y="1"/>
                    <a:pt x="2629" y="5"/>
                    <a:pt x="2603" y="16"/>
                  </a:cubicBezTo>
                  <a:cubicBezTo>
                    <a:pt x="1836" y="283"/>
                    <a:pt x="1002" y="316"/>
                    <a:pt x="201" y="450"/>
                  </a:cubicBezTo>
                  <a:cubicBezTo>
                    <a:pt x="68" y="483"/>
                    <a:pt x="1" y="650"/>
                    <a:pt x="34" y="783"/>
                  </a:cubicBezTo>
                  <a:cubicBezTo>
                    <a:pt x="62" y="894"/>
                    <a:pt x="158" y="958"/>
                    <a:pt x="285" y="958"/>
                  </a:cubicBezTo>
                  <a:cubicBezTo>
                    <a:pt x="312" y="958"/>
                    <a:pt x="339" y="956"/>
                    <a:pt x="368" y="950"/>
                  </a:cubicBezTo>
                  <a:cubicBezTo>
                    <a:pt x="1030" y="835"/>
                    <a:pt x="1742" y="794"/>
                    <a:pt x="2418" y="613"/>
                  </a:cubicBezTo>
                  <a:lnTo>
                    <a:pt x="2418" y="613"/>
                  </a:lnTo>
                  <a:cubicBezTo>
                    <a:pt x="2453" y="1312"/>
                    <a:pt x="2503" y="2031"/>
                    <a:pt x="2503" y="2751"/>
                  </a:cubicBezTo>
                  <a:cubicBezTo>
                    <a:pt x="2503" y="2918"/>
                    <a:pt x="2628" y="3001"/>
                    <a:pt x="2753" y="3001"/>
                  </a:cubicBezTo>
                  <a:cubicBezTo>
                    <a:pt x="2878" y="3001"/>
                    <a:pt x="3003" y="2918"/>
                    <a:pt x="3003" y="2751"/>
                  </a:cubicBezTo>
                  <a:cubicBezTo>
                    <a:pt x="3003" y="1917"/>
                    <a:pt x="2970" y="1083"/>
                    <a:pt x="2903" y="249"/>
                  </a:cubicBezTo>
                  <a:cubicBezTo>
                    <a:pt x="2903" y="137"/>
                    <a:pt x="2808" y="1"/>
                    <a:pt x="2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"/>
            <p:cNvSpPr/>
            <p:nvPr/>
          </p:nvSpPr>
          <p:spPr>
            <a:xfrm>
              <a:off x="3432196" y="3767648"/>
              <a:ext cx="125222" cy="117284"/>
            </a:xfrm>
            <a:custGeom>
              <a:avLst/>
              <a:gdLst/>
              <a:ahLst/>
              <a:cxnLst/>
              <a:rect l="l" t="t" r="r" b="b"/>
              <a:pathLst>
                <a:path w="4180" h="3915" extrusionOk="0">
                  <a:moveTo>
                    <a:pt x="1463" y="1"/>
                  </a:moveTo>
                  <a:cubicBezTo>
                    <a:pt x="1075" y="1"/>
                    <a:pt x="682" y="30"/>
                    <a:pt x="304" y="119"/>
                  </a:cubicBezTo>
                  <a:cubicBezTo>
                    <a:pt x="0" y="210"/>
                    <a:pt x="83" y="633"/>
                    <a:pt x="352" y="633"/>
                  </a:cubicBezTo>
                  <a:cubicBezTo>
                    <a:pt x="379" y="633"/>
                    <a:pt x="407" y="629"/>
                    <a:pt x="437" y="620"/>
                  </a:cubicBezTo>
                  <a:cubicBezTo>
                    <a:pt x="714" y="546"/>
                    <a:pt x="1011" y="523"/>
                    <a:pt x="1311" y="523"/>
                  </a:cubicBezTo>
                  <a:cubicBezTo>
                    <a:pt x="1554" y="523"/>
                    <a:pt x="1800" y="538"/>
                    <a:pt x="2038" y="553"/>
                  </a:cubicBezTo>
                  <a:cubicBezTo>
                    <a:pt x="2507" y="582"/>
                    <a:pt x="2976" y="637"/>
                    <a:pt x="3445" y="695"/>
                  </a:cubicBezTo>
                  <a:lnTo>
                    <a:pt x="3445" y="695"/>
                  </a:lnTo>
                  <a:cubicBezTo>
                    <a:pt x="3469" y="1697"/>
                    <a:pt x="3452" y="2724"/>
                    <a:pt x="3640" y="3722"/>
                  </a:cubicBezTo>
                  <a:cubicBezTo>
                    <a:pt x="3666" y="3856"/>
                    <a:pt x="3764" y="3915"/>
                    <a:pt x="3867" y="3915"/>
                  </a:cubicBezTo>
                  <a:cubicBezTo>
                    <a:pt x="4018" y="3915"/>
                    <a:pt x="4180" y="3787"/>
                    <a:pt x="4140" y="3588"/>
                  </a:cubicBezTo>
                  <a:cubicBezTo>
                    <a:pt x="3940" y="2554"/>
                    <a:pt x="4006" y="1520"/>
                    <a:pt x="3973" y="486"/>
                  </a:cubicBezTo>
                  <a:cubicBezTo>
                    <a:pt x="3973" y="386"/>
                    <a:pt x="3873" y="253"/>
                    <a:pt x="3773" y="219"/>
                  </a:cubicBezTo>
                  <a:cubicBezTo>
                    <a:pt x="3206" y="119"/>
                    <a:pt x="2605" y="52"/>
                    <a:pt x="2038" y="19"/>
                  </a:cubicBezTo>
                  <a:cubicBezTo>
                    <a:pt x="1849" y="8"/>
                    <a:pt x="1657" y="1"/>
                    <a:pt x="1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"/>
            <p:cNvSpPr/>
            <p:nvPr/>
          </p:nvSpPr>
          <p:spPr>
            <a:xfrm>
              <a:off x="3444268" y="3829146"/>
              <a:ext cx="62012" cy="58986"/>
            </a:xfrm>
            <a:custGeom>
              <a:avLst/>
              <a:gdLst/>
              <a:ahLst/>
              <a:cxnLst/>
              <a:rect l="l" t="t" r="r" b="b"/>
              <a:pathLst>
                <a:path w="2070" h="1969" extrusionOk="0">
                  <a:moveTo>
                    <a:pt x="268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35"/>
                    <a:pt x="268" y="535"/>
                  </a:cubicBezTo>
                  <a:cubicBezTo>
                    <a:pt x="668" y="535"/>
                    <a:pt x="1068" y="608"/>
                    <a:pt x="1469" y="629"/>
                  </a:cubicBezTo>
                  <a:lnTo>
                    <a:pt x="1469" y="629"/>
                  </a:lnTo>
                  <a:cubicBezTo>
                    <a:pt x="1469" y="651"/>
                    <a:pt x="1469" y="668"/>
                    <a:pt x="1469" y="668"/>
                  </a:cubicBezTo>
                  <a:cubicBezTo>
                    <a:pt x="1469" y="701"/>
                    <a:pt x="1469" y="701"/>
                    <a:pt x="1469" y="735"/>
                  </a:cubicBezTo>
                  <a:cubicBezTo>
                    <a:pt x="1469" y="735"/>
                    <a:pt x="1502" y="801"/>
                    <a:pt x="1502" y="801"/>
                  </a:cubicBezTo>
                  <a:cubicBezTo>
                    <a:pt x="1502" y="835"/>
                    <a:pt x="1502" y="868"/>
                    <a:pt x="1502" y="902"/>
                  </a:cubicBezTo>
                  <a:cubicBezTo>
                    <a:pt x="1502" y="935"/>
                    <a:pt x="1502" y="1002"/>
                    <a:pt x="1502" y="1035"/>
                  </a:cubicBezTo>
                  <a:cubicBezTo>
                    <a:pt x="1502" y="1268"/>
                    <a:pt x="1502" y="1502"/>
                    <a:pt x="1502" y="1702"/>
                  </a:cubicBezTo>
                  <a:cubicBezTo>
                    <a:pt x="1502" y="1836"/>
                    <a:pt x="1602" y="1969"/>
                    <a:pt x="1769" y="1969"/>
                  </a:cubicBezTo>
                  <a:cubicBezTo>
                    <a:pt x="1902" y="1969"/>
                    <a:pt x="2002" y="1869"/>
                    <a:pt x="2002" y="1702"/>
                  </a:cubicBezTo>
                  <a:cubicBezTo>
                    <a:pt x="2002" y="1235"/>
                    <a:pt x="2069" y="735"/>
                    <a:pt x="1902" y="301"/>
                  </a:cubicBezTo>
                  <a:cubicBezTo>
                    <a:pt x="1869" y="168"/>
                    <a:pt x="1769" y="101"/>
                    <a:pt x="1669" y="101"/>
                  </a:cubicBezTo>
                  <a:cubicBezTo>
                    <a:pt x="1202" y="101"/>
                    <a:pt x="735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"/>
            <p:cNvSpPr/>
            <p:nvPr/>
          </p:nvSpPr>
          <p:spPr>
            <a:xfrm>
              <a:off x="3402301" y="3870754"/>
              <a:ext cx="60005" cy="61353"/>
            </a:xfrm>
            <a:custGeom>
              <a:avLst/>
              <a:gdLst/>
              <a:ahLst/>
              <a:cxnLst/>
              <a:rect l="l" t="t" r="r" b="b"/>
              <a:pathLst>
                <a:path w="2003" h="2048" extrusionOk="0">
                  <a:moveTo>
                    <a:pt x="649" y="0"/>
                  </a:moveTo>
                  <a:cubicBezTo>
                    <a:pt x="520" y="0"/>
                    <a:pt x="393" y="5"/>
                    <a:pt x="268" y="13"/>
                  </a:cubicBezTo>
                  <a:cubicBezTo>
                    <a:pt x="134" y="13"/>
                    <a:pt x="1" y="113"/>
                    <a:pt x="1" y="280"/>
                  </a:cubicBezTo>
                  <a:cubicBezTo>
                    <a:pt x="1" y="413"/>
                    <a:pt x="101" y="547"/>
                    <a:pt x="268" y="547"/>
                  </a:cubicBezTo>
                  <a:cubicBezTo>
                    <a:pt x="385" y="530"/>
                    <a:pt x="501" y="522"/>
                    <a:pt x="622" y="522"/>
                  </a:cubicBezTo>
                  <a:cubicBezTo>
                    <a:pt x="743" y="522"/>
                    <a:pt x="868" y="530"/>
                    <a:pt x="1002" y="547"/>
                  </a:cubicBezTo>
                  <a:lnTo>
                    <a:pt x="1168" y="547"/>
                  </a:lnTo>
                  <a:cubicBezTo>
                    <a:pt x="1202" y="547"/>
                    <a:pt x="1235" y="547"/>
                    <a:pt x="1268" y="580"/>
                  </a:cubicBezTo>
                  <a:lnTo>
                    <a:pt x="1302" y="580"/>
                  </a:lnTo>
                  <a:cubicBezTo>
                    <a:pt x="1370" y="580"/>
                    <a:pt x="1438" y="589"/>
                    <a:pt x="1502" y="597"/>
                  </a:cubicBezTo>
                  <a:lnTo>
                    <a:pt x="1502" y="597"/>
                  </a:lnTo>
                  <a:lnTo>
                    <a:pt x="1502" y="1781"/>
                  </a:lnTo>
                  <a:cubicBezTo>
                    <a:pt x="1502" y="1914"/>
                    <a:pt x="1602" y="2048"/>
                    <a:pt x="1735" y="2048"/>
                  </a:cubicBezTo>
                  <a:cubicBezTo>
                    <a:pt x="1902" y="2014"/>
                    <a:pt x="2002" y="1914"/>
                    <a:pt x="2002" y="1781"/>
                  </a:cubicBezTo>
                  <a:lnTo>
                    <a:pt x="2002" y="380"/>
                  </a:lnTo>
                  <a:cubicBezTo>
                    <a:pt x="2002" y="280"/>
                    <a:pt x="1936" y="146"/>
                    <a:pt x="1836" y="113"/>
                  </a:cubicBezTo>
                  <a:cubicBezTo>
                    <a:pt x="1435" y="38"/>
                    <a:pt x="1035" y="0"/>
                    <a:pt x="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"/>
            <p:cNvSpPr/>
            <p:nvPr/>
          </p:nvSpPr>
          <p:spPr>
            <a:xfrm>
              <a:off x="3395321" y="3762196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0" y="1"/>
                    <a:pt x="0" y="368"/>
                    <a:pt x="234" y="368"/>
                  </a:cubicBezTo>
                  <a:cubicBezTo>
                    <a:pt x="467" y="368"/>
                    <a:pt x="467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"/>
            <p:cNvSpPr/>
            <p:nvPr/>
          </p:nvSpPr>
          <p:spPr>
            <a:xfrm>
              <a:off x="3388312" y="3788197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"/>
            <p:cNvSpPr/>
            <p:nvPr/>
          </p:nvSpPr>
          <p:spPr>
            <a:xfrm>
              <a:off x="3375341" y="3765221"/>
              <a:ext cx="14020" cy="10994"/>
            </a:xfrm>
            <a:custGeom>
              <a:avLst/>
              <a:gdLst/>
              <a:ahLst/>
              <a:cxnLst/>
              <a:rect l="l" t="t" r="r" b="b"/>
              <a:pathLst>
                <a:path w="468" h="367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"/>
            <p:cNvSpPr/>
            <p:nvPr/>
          </p:nvSpPr>
          <p:spPr>
            <a:xfrm>
              <a:off x="3388312" y="3956067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"/>
            <p:cNvSpPr/>
            <p:nvPr/>
          </p:nvSpPr>
          <p:spPr>
            <a:xfrm>
              <a:off x="3378337" y="393408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"/>
            <p:cNvSpPr/>
            <p:nvPr/>
          </p:nvSpPr>
          <p:spPr>
            <a:xfrm>
              <a:off x="3365336" y="3962058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"/>
            <p:cNvSpPr/>
            <p:nvPr/>
          </p:nvSpPr>
          <p:spPr>
            <a:xfrm>
              <a:off x="3565198" y="3891124"/>
              <a:ext cx="14020" cy="10994"/>
            </a:xfrm>
            <a:custGeom>
              <a:avLst/>
              <a:gdLst/>
              <a:ahLst/>
              <a:cxnLst/>
              <a:rect l="l" t="t" r="r" b="b"/>
              <a:pathLst>
                <a:path w="468" h="367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"/>
            <p:cNvSpPr/>
            <p:nvPr/>
          </p:nvSpPr>
          <p:spPr>
            <a:xfrm>
              <a:off x="3559177" y="3918084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"/>
            <p:cNvSpPr/>
            <p:nvPr/>
          </p:nvSpPr>
          <p:spPr>
            <a:xfrm>
              <a:off x="3545188" y="3899092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"/>
            <p:cNvSpPr/>
            <p:nvPr/>
          </p:nvSpPr>
          <p:spPr>
            <a:xfrm>
              <a:off x="3471258" y="3618320"/>
              <a:ext cx="15009" cy="11024"/>
            </a:xfrm>
            <a:custGeom>
              <a:avLst/>
              <a:gdLst/>
              <a:ahLst/>
              <a:cxnLst/>
              <a:rect l="l" t="t" r="r" b="b"/>
              <a:pathLst>
                <a:path w="501" h="368" extrusionOk="0">
                  <a:moveTo>
                    <a:pt x="234" y="1"/>
                  </a:moveTo>
                  <a:cubicBezTo>
                    <a:pt x="1" y="1"/>
                    <a:pt x="1" y="367"/>
                    <a:pt x="234" y="367"/>
                  </a:cubicBezTo>
                  <a:lnTo>
                    <a:pt x="267" y="367"/>
                  </a:lnTo>
                  <a:cubicBezTo>
                    <a:pt x="501" y="367"/>
                    <a:pt x="501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"/>
            <p:cNvSpPr/>
            <p:nvPr/>
          </p:nvSpPr>
          <p:spPr>
            <a:xfrm>
              <a:off x="3460265" y="3646298"/>
              <a:ext cx="15009" cy="11024"/>
            </a:xfrm>
            <a:custGeom>
              <a:avLst/>
              <a:gdLst/>
              <a:ahLst/>
              <a:cxnLst/>
              <a:rect l="l" t="t" r="r" b="b"/>
              <a:pathLst>
                <a:path w="501" h="368" extrusionOk="0">
                  <a:moveTo>
                    <a:pt x="267" y="1"/>
                  </a:moveTo>
                  <a:cubicBezTo>
                    <a:pt x="1" y="1"/>
                    <a:pt x="1" y="367"/>
                    <a:pt x="267" y="367"/>
                  </a:cubicBezTo>
                  <a:cubicBezTo>
                    <a:pt x="501" y="367"/>
                    <a:pt x="501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"/>
            <p:cNvSpPr/>
            <p:nvPr/>
          </p:nvSpPr>
          <p:spPr>
            <a:xfrm>
              <a:off x="3445287" y="3621315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0" y="1"/>
                    <a:pt x="0" y="368"/>
                    <a:pt x="234" y="368"/>
                  </a:cubicBezTo>
                  <a:cubicBezTo>
                    <a:pt x="467" y="368"/>
                    <a:pt x="467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"/>
            <p:cNvSpPr/>
            <p:nvPr/>
          </p:nvSpPr>
          <p:spPr>
            <a:xfrm>
              <a:off x="3662104" y="378619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7"/>
                    <a:pt x="234" y="367"/>
                  </a:cubicBezTo>
                  <a:cubicBezTo>
                    <a:pt x="468" y="367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"/>
            <p:cNvSpPr/>
            <p:nvPr/>
          </p:nvSpPr>
          <p:spPr>
            <a:xfrm>
              <a:off x="3649133" y="3808177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"/>
            <p:cNvSpPr/>
            <p:nvPr/>
          </p:nvSpPr>
          <p:spPr>
            <a:xfrm>
              <a:off x="3640116" y="378619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7"/>
                    <a:pt x="234" y="367"/>
                  </a:cubicBezTo>
                  <a:cubicBezTo>
                    <a:pt x="468" y="367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4"/>
          <p:cNvGrpSpPr/>
          <p:nvPr/>
        </p:nvGrpSpPr>
        <p:grpSpPr>
          <a:xfrm>
            <a:off x="8027249" y="-284967"/>
            <a:ext cx="1116750" cy="1145263"/>
            <a:chOff x="7973149" y="-201092"/>
            <a:chExt cx="1116750" cy="1145263"/>
          </a:xfrm>
        </p:grpSpPr>
        <p:sp>
          <p:nvSpPr>
            <p:cNvPr id="916" name="Google Shape;916;p4"/>
            <p:cNvSpPr/>
            <p:nvPr/>
          </p:nvSpPr>
          <p:spPr>
            <a:xfrm>
              <a:off x="8049086" y="-201092"/>
              <a:ext cx="1040813" cy="992342"/>
            </a:xfrm>
            <a:custGeom>
              <a:avLst/>
              <a:gdLst/>
              <a:ahLst/>
              <a:cxnLst/>
              <a:rect l="l" t="t" r="r" b="b"/>
              <a:pathLst>
                <a:path w="34743" h="33125" extrusionOk="0">
                  <a:moveTo>
                    <a:pt x="34434" y="0"/>
                  </a:moveTo>
                  <a:cubicBezTo>
                    <a:pt x="34275" y="0"/>
                    <a:pt x="34109" y="100"/>
                    <a:pt x="34092" y="301"/>
                  </a:cubicBezTo>
                  <a:cubicBezTo>
                    <a:pt x="34025" y="3770"/>
                    <a:pt x="32291" y="6705"/>
                    <a:pt x="29555" y="8740"/>
                  </a:cubicBezTo>
                  <a:cubicBezTo>
                    <a:pt x="26853" y="10741"/>
                    <a:pt x="23618" y="11909"/>
                    <a:pt x="20415" y="12743"/>
                  </a:cubicBezTo>
                  <a:cubicBezTo>
                    <a:pt x="17113" y="13610"/>
                    <a:pt x="13777" y="14277"/>
                    <a:pt x="10642" y="15611"/>
                  </a:cubicBezTo>
                  <a:cubicBezTo>
                    <a:pt x="7773" y="16846"/>
                    <a:pt x="5105" y="18580"/>
                    <a:pt x="3203" y="21049"/>
                  </a:cubicBezTo>
                  <a:cubicBezTo>
                    <a:pt x="635" y="24418"/>
                    <a:pt x="1" y="28688"/>
                    <a:pt x="1" y="32824"/>
                  </a:cubicBezTo>
                  <a:cubicBezTo>
                    <a:pt x="1" y="33024"/>
                    <a:pt x="159" y="33124"/>
                    <a:pt x="318" y="33124"/>
                  </a:cubicBezTo>
                  <a:cubicBezTo>
                    <a:pt x="476" y="33124"/>
                    <a:pt x="635" y="33024"/>
                    <a:pt x="635" y="32824"/>
                  </a:cubicBezTo>
                  <a:cubicBezTo>
                    <a:pt x="635" y="29021"/>
                    <a:pt x="1168" y="25118"/>
                    <a:pt x="3370" y="21916"/>
                  </a:cubicBezTo>
                  <a:cubicBezTo>
                    <a:pt x="5171" y="19247"/>
                    <a:pt x="7907" y="17446"/>
                    <a:pt x="10842" y="16212"/>
                  </a:cubicBezTo>
                  <a:cubicBezTo>
                    <a:pt x="17013" y="13543"/>
                    <a:pt x="24118" y="13443"/>
                    <a:pt x="29722" y="9407"/>
                  </a:cubicBezTo>
                  <a:cubicBezTo>
                    <a:pt x="31123" y="8373"/>
                    <a:pt x="32357" y="7139"/>
                    <a:pt x="33258" y="5671"/>
                  </a:cubicBezTo>
                  <a:cubicBezTo>
                    <a:pt x="34225" y="4037"/>
                    <a:pt x="34692" y="2169"/>
                    <a:pt x="34726" y="301"/>
                  </a:cubicBezTo>
                  <a:cubicBezTo>
                    <a:pt x="34742" y="100"/>
                    <a:pt x="34592" y="0"/>
                    <a:pt x="34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"/>
            <p:cNvSpPr/>
            <p:nvPr/>
          </p:nvSpPr>
          <p:spPr>
            <a:xfrm>
              <a:off x="8764539" y="130006"/>
              <a:ext cx="67974" cy="130585"/>
            </a:xfrm>
            <a:custGeom>
              <a:avLst/>
              <a:gdLst/>
              <a:ahLst/>
              <a:cxnLst/>
              <a:rect l="l" t="t" r="r" b="b"/>
              <a:pathLst>
                <a:path w="2269" h="4359" extrusionOk="0">
                  <a:moveTo>
                    <a:pt x="1879" y="1"/>
                  </a:moveTo>
                  <a:cubicBezTo>
                    <a:pt x="1754" y="1"/>
                    <a:pt x="1635" y="76"/>
                    <a:pt x="1635" y="222"/>
                  </a:cubicBezTo>
                  <a:cubicBezTo>
                    <a:pt x="1602" y="255"/>
                    <a:pt x="1535" y="289"/>
                    <a:pt x="1502" y="355"/>
                  </a:cubicBezTo>
                  <a:cubicBezTo>
                    <a:pt x="1135" y="1189"/>
                    <a:pt x="534" y="1890"/>
                    <a:pt x="201" y="2791"/>
                  </a:cubicBezTo>
                  <a:cubicBezTo>
                    <a:pt x="1" y="3358"/>
                    <a:pt x="101" y="4325"/>
                    <a:pt x="901" y="4358"/>
                  </a:cubicBezTo>
                  <a:cubicBezTo>
                    <a:pt x="1568" y="4358"/>
                    <a:pt x="1802" y="3291"/>
                    <a:pt x="1935" y="2824"/>
                  </a:cubicBezTo>
                  <a:cubicBezTo>
                    <a:pt x="2135" y="2023"/>
                    <a:pt x="2269" y="1089"/>
                    <a:pt x="2169" y="255"/>
                  </a:cubicBezTo>
                  <a:cubicBezTo>
                    <a:pt x="2152" y="84"/>
                    <a:pt x="2012" y="1"/>
                    <a:pt x="18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"/>
            <p:cNvSpPr/>
            <p:nvPr/>
          </p:nvSpPr>
          <p:spPr>
            <a:xfrm>
              <a:off x="8637648" y="67938"/>
              <a:ext cx="105151" cy="98500"/>
            </a:xfrm>
            <a:custGeom>
              <a:avLst/>
              <a:gdLst/>
              <a:ahLst/>
              <a:cxnLst/>
              <a:rect l="l" t="t" r="r" b="b"/>
              <a:pathLst>
                <a:path w="3510" h="3288" extrusionOk="0">
                  <a:moveTo>
                    <a:pt x="1215" y="0"/>
                  </a:moveTo>
                  <a:cubicBezTo>
                    <a:pt x="1045" y="0"/>
                    <a:pt x="872" y="49"/>
                    <a:pt x="701" y="159"/>
                  </a:cubicBezTo>
                  <a:cubicBezTo>
                    <a:pt x="0" y="593"/>
                    <a:pt x="67" y="1527"/>
                    <a:pt x="634" y="2027"/>
                  </a:cubicBezTo>
                  <a:cubicBezTo>
                    <a:pt x="1201" y="2594"/>
                    <a:pt x="2068" y="2794"/>
                    <a:pt x="2802" y="3095"/>
                  </a:cubicBezTo>
                  <a:cubicBezTo>
                    <a:pt x="2836" y="3111"/>
                    <a:pt x="2869" y="3120"/>
                    <a:pt x="2898" y="3120"/>
                  </a:cubicBezTo>
                  <a:cubicBezTo>
                    <a:pt x="2927" y="3120"/>
                    <a:pt x="2952" y="3111"/>
                    <a:pt x="2969" y="3095"/>
                  </a:cubicBezTo>
                  <a:cubicBezTo>
                    <a:pt x="2996" y="3229"/>
                    <a:pt x="3094" y="3288"/>
                    <a:pt x="3196" y="3288"/>
                  </a:cubicBezTo>
                  <a:cubicBezTo>
                    <a:pt x="3347" y="3288"/>
                    <a:pt x="3509" y="3160"/>
                    <a:pt x="3469" y="2961"/>
                  </a:cubicBezTo>
                  <a:cubicBezTo>
                    <a:pt x="3354" y="2122"/>
                    <a:pt x="2333" y="0"/>
                    <a:pt x="1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"/>
            <p:cNvSpPr/>
            <p:nvPr/>
          </p:nvSpPr>
          <p:spPr>
            <a:xfrm>
              <a:off x="8575701" y="196387"/>
              <a:ext cx="70969" cy="100657"/>
            </a:xfrm>
            <a:custGeom>
              <a:avLst/>
              <a:gdLst/>
              <a:ahLst/>
              <a:cxnLst/>
              <a:rect l="l" t="t" r="r" b="b"/>
              <a:pathLst>
                <a:path w="2369" h="3360" extrusionOk="0">
                  <a:moveTo>
                    <a:pt x="2030" y="1"/>
                  </a:moveTo>
                  <a:cubicBezTo>
                    <a:pt x="1975" y="1"/>
                    <a:pt x="1917" y="16"/>
                    <a:pt x="1868" y="41"/>
                  </a:cubicBezTo>
                  <a:cubicBezTo>
                    <a:pt x="1841" y="27"/>
                    <a:pt x="1807" y="19"/>
                    <a:pt x="1770" y="19"/>
                  </a:cubicBezTo>
                  <a:cubicBezTo>
                    <a:pt x="1719" y="19"/>
                    <a:pt x="1660" y="35"/>
                    <a:pt x="1601" y="74"/>
                  </a:cubicBezTo>
                  <a:cubicBezTo>
                    <a:pt x="1168" y="441"/>
                    <a:pt x="834" y="1175"/>
                    <a:pt x="567" y="1675"/>
                  </a:cubicBezTo>
                  <a:cubicBezTo>
                    <a:pt x="367" y="2076"/>
                    <a:pt x="0" y="2943"/>
                    <a:pt x="534" y="3243"/>
                  </a:cubicBezTo>
                  <a:cubicBezTo>
                    <a:pt x="679" y="3324"/>
                    <a:pt x="828" y="3359"/>
                    <a:pt x="973" y="3359"/>
                  </a:cubicBezTo>
                  <a:cubicBezTo>
                    <a:pt x="1431" y="3359"/>
                    <a:pt x="1858" y="3006"/>
                    <a:pt x="2035" y="2576"/>
                  </a:cubicBezTo>
                  <a:cubicBezTo>
                    <a:pt x="2335" y="1842"/>
                    <a:pt x="2368" y="941"/>
                    <a:pt x="2235" y="174"/>
                  </a:cubicBezTo>
                  <a:cubicBezTo>
                    <a:pt x="2214" y="47"/>
                    <a:pt x="2126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"/>
            <p:cNvSpPr/>
            <p:nvPr/>
          </p:nvSpPr>
          <p:spPr>
            <a:xfrm>
              <a:off x="8407831" y="135937"/>
              <a:ext cx="107937" cy="91221"/>
            </a:xfrm>
            <a:custGeom>
              <a:avLst/>
              <a:gdLst/>
              <a:ahLst/>
              <a:cxnLst/>
              <a:rect l="l" t="t" r="r" b="b"/>
              <a:pathLst>
                <a:path w="3603" h="3045" extrusionOk="0">
                  <a:moveTo>
                    <a:pt x="1062" y="0"/>
                  </a:moveTo>
                  <a:cubicBezTo>
                    <a:pt x="936" y="0"/>
                    <a:pt x="814" y="28"/>
                    <a:pt x="701" y="91"/>
                  </a:cubicBezTo>
                  <a:cubicBezTo>
                    <a:pt x="0" y="458"/>
                    <a:pt x="267" y="1492"/>
                    <a:pt x="701" y="1992"/>
                  </a:cubicBezTo>
                  <a:cubicBezTo>
                    <a:pt x="1186" y="2568"/>
                    <a:pt x="2139" y="3006"/>
                    <a:pt x="2935" y="3006"/>
                  </a:cubicBezTo>
                  <a:cubicBezTo>
                    <a:pt x="3015" y="3006"/>
                    <a:pt x="3093" y="3002"/>
                    <a:pt x="3169" y="2993"/>
                  </a:cubicBezTo>
                  <a:cubicBezTo>
                    <a:pt x="3214" y="3026"/>
                    <a:pt x="3277" y="3045"/>
                    <a:pt x="3341" y="3045"/>
                  </a:cubicBezTo>
                  <a:cubicBezTo>
                    <a:pt x="3469" y="3045"/>
                    <a:pt x="3603" y="2971"/>
                    <a:pt x="3603" y="2793"/>
                  </a:cubicBezTo>
                  <a:cubicBezTo>
                    <a:pt x="3603" y="2025"/>
                    <a:pt x="3036" y="1358"/>
                    <a:pt x="2535" y="825"/>
                  </a:cubicBezTo>
                  <a:cubicBezTo>
                    <a:pt x="2211" y="500"/>
                    <a:pt x="1601" y="0"/>
                    <a:pt x="1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"/>
            <p:cNvSpPr/>
            <p:nvPr/>
          </p:nvSpPr>
          <p:spPr>
            <a:xfrm>
              <a:off x="8393842" y="257556"/>
              <a:ext cx="62042" cy="109285"/>
            </a:xfrm>
            <a:custGeom>
              <a:avLst/>
              <a:gdLst/>
              <a:ahLst/>
              <a:cxnLst/>
              <a:rect l="l" t="t" r="r" b="b"/>
              <a:pathLst>
                <a:path w="2071" h="3648" extrusionOk="0">
                  <a:moveTo>
                    <a:pt x="934" y="0"/>
                  </a:moveTo>
                  <a:cubicBezTo>
                    <a:pt x="367" y="34"/>
                    <a:pt x="234" y="1201"/>
                    <a:pt x="167" y="1635"/>
                  </a:cubicBezTo>
                  <a:cubicBezTo>
                    <a:pt x="100" y="2269"/>
                    <a:pt x="0" y="3336"/>
                    <a:pt x="767" y="3603"/>
                  </a:cubicBezTo>
                  <a:cubicBezTo>
                    <a:pt x="856" y="3633"/>
                    <a:pt x="937" y="3648"/>
                    <a:pt x="1011" y="3648"/>
                  </a:cubicBezTo>
                  <a:cubicBezTo>
                    <a:pt x="2071" y="3648"/>
                    <a:pt x="1615" y="697"/>
                    <a:pt x="1334" y="167"/>
                  </a:cubicBezTo>
                  <a:cubicBezTo>
                    <a:pt x="1309" y="92"/>
                    <a:pt x="1247" y="54"/>
                    <a:pt x="1189" y="54"/>
                  </a:cubicBezTo>
                  <a:cubicBezTo>
                    <a:pt x="1170" y="54"/>
                    <a:pt x="1151" y="59"/>
                    <a:pt x="1134" y="67"/>
                  </a:cubicBezTo>
                  <a:cubicBezTo>
                    <a:pt x="1068" y="0"/>
                    <a:pt x="1034" y="0"/>
                    <a:pt x="9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"/>
            <p:cNvSpPr/>
            <p:nvPr/>
          </p:nvSpPr>
          <p:spPr>
            <a:xfrm>
              <a:off x="8247930" y="217326"/>
              <a:ext cx="101316" cy="74115"/>
            </a:xfrm>
            <a:custGeom>
              <a:avLst/>
              <a:gdLst/>
              <a:ahLst/>
              <a:cxnLst/>
              <a:rect l="l" t="t" r="r" b="b"/>
              <a:pathLst>
                <a:path w="3382" h="2474" extrusionOk="0">
                  <a:moveTo>
                    <a:pt x="1013" y="0"/>
                  </a:moveTo>
                  <a:cubicBezTo>
                    <a:pt x="827" y="0"/>
                    <a:pt x="653" y="63"/>
                    <a:pt x="501" y="209"/>
                  </a:cubicBezTo>
                  <a:cubicBezTo>
                    <a:pt x="1" y="709"/>
                    <a:pt x="168" y="1477"/>
                    <a:pt x="668" y="1844"/>
                  </a:cubicBezTo>
                  <a:cubicBezTo>
                    <a:pt x="1235" y="2277"/>
                    <a:pt x="2036" y="2444"/>
                    <a:pt x="2703" y="2444"/>
                  </a:cubicBezTo>
                  <a:cubicBezTo>
                    <a:pt x="2770" y="2444"/>
                    <a:pt x="2836" y="2411"/>
                    <a:pt x="2870" y="2377"/>
                  </a:cubicBezTo>
                  <a:cubicBezTo>
                    <a:pt x="2914" y="2444"/>
                    <a:pt x="2988" y="2474"/>
                    <a:pt x="3065" y="2474"/>
                  </a:cubicBezTo>
                  <a:cubicBezTo>
                    <a:pt x="3218" y="2474"/>
                    <a:pt x="3381" y="2355"/>
                    <a:pt x="3337" y="2177"/>
                  </a:cubicBezTo>
                  <a:cubicBezTo>
                    <a:pt x="3142" y="1539"/>
                    <a:pt x="1933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"/>
            <p:cNvSpPr/>
            <p:nvPr/>
          </p:nvSpPr>
          <p:spPr>
            <a:xfrm>
              <a:off x="8232952" y="330437"/>
              <a:ext cx="58986" cy="116984"/>
            </a:xfrm>
            <a:custGeom>
              <a:avLst/>
              <a:gdLst/>
              <a:ahLst/>
              <a:cxnLst/>
              <a:rect l="l" t="t" r="r" b="b"/>
              <a:pathLst>
                <a:path w="1969" h="3905" extrusionOk="0">
                  <a:moveTo>
                    <a:pt x="1087" y="1"/>
                  </a:moveTo>
                  <a:cubicBezTo>
                    <a:pt x="1024" y="1"/>
                    <a:pt x="960" y="25"/>
                    <a:pt x="901" y="69"/>
                  </a:cubicBezTo>
                  <a:cubicBezTo>
                    <a:pt x="835" y="69"/>
                    <a:pt x="734" y="102"/>
                    <a:pt x="668" y="202"/>
                  </a:cubicBezTo>
                  <a:cubicBezTo>
                    <a:pt x="301" y="736"/>
                    <a:pt x="201" y="1470"/>
                    <a:pt x="134" y="2070"/>
                  </a:cubicBezTo>
                  <a:cubicBezTo>
                    <a:pt x="67" y="2604"/>
                    <a:pt x="1" y="3471"/>
                    <a:pt x="534" y="3805"/>
                  </a:cubicBezTo>
                  <a:cubicBezTo>
                    <a:pt x="650" y="3874"/>
                    <a:pt x="762" y="3905"/>
                    <a:pt x="870" y="3905"/>
                  </a:cubicBezTo>
                  <a:cubicBezTo>
                    <a:pt x="1383" y="3905"/>
                    <a:pt x="1780" y="3212"/>
                    <a:pt x="1835" y="2771"/>
                  </a:cubicBezTo>
                  <a:cubicBezTo>
                    <a:pt x="1969" y="1904"/>
                    <a:pt x="1668" y="903"/>
                    <a:pt x="1302" y="136"/>
                  </a:cubicBezTo>
                  <a:cubicBezTo>
                    <a:pt x="1245" y="42"/>
                    <a:pt x="1168" y="1"/>
                    <a:pt x="10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"/>
            <p:cNvSpPr/>
            <p:nvPr/>
          </p:nvSpPr>
          <p:spPr>
            <a:xfrm>
              <a:off x="8067179" y="341311"/>
              <a:ext cx="129836" cy="73815"/>
            </a:xfrm>
            <a:custGeom>
              <a:avLst/>
              <a:gdLst/>
              <a:ahLst/>
              <a:cxnLst/>
              <a:rect l="l" t="t" r="r" b="b"/>
              <a:pathLst>
                <a:path w="4334" h="2464" extrusionOk="0">
                  <a:moveTo>
                    <a:pt x="1418" y="1"/>
                  </a:moveTo>
                  <a:cubicBezTo>
                    <a:pt x="970" y="1"/>
                    <a:pt x="599" y="189"/>
                    <a:pt x="431" y="673"/>
                  </a:cubicBezTo>
                  <a:cubicBezTo>
                    <a:pt x="0" y="1807"/>
                    <a:pt x="1527" y="2463"/>
                    <a:pt x="2811" y="2463"/>
                  </a:cubicBezTo>
                  <a:cubicBezTo>
                    <a:pt x="3416" y="2463"/>
                    <a:pt x="3967" y="2317"/>
                    <a:pt x="4234" y="2008"/>
                  </a:cubicBezTo>
                  <a:cubicBezTo>
                    <a:pt x="4334" y="1874"/>
                    <a:pt x="4267" y="1674"/>
                    <a:pt x="4134" y="1574"/>
                  </a:cubicBezTo>
                  <a:cubicBezTo>
                    <a:pt x="3723" y="889"/>
                    <a:pt x="2389" y="1"/>
                    <a:pt x="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"/>
            <p:cNvSpPr/>
            <p:nvPr/>
          </p:nvSpPr>
          <p:spPr>
            <a:xfrm>
              <a:off x="8112052" y="482671"/>
              <a:ext cx="76961" cy="108776"/>
            </a:xfrm>
            <a:custGeom>
              <a:avLst/>
              <a:gdLst/>
              <a:ahLst/>
              <a:cxnLst/>
              <a:rect l="l" t="t" r="r" b="b"/>
              <a:pathLst>
                <a:path w="2569" h="3631" extrusionOk="0">
                  <a:moveTo>
                    <a:pt x="389" y="0"/>
                  </a:moveTo>
                  <a:cubicBezTo>
                    <a:pt x="208" y="0"/>
                    <a:pt x="73" y="190"/>
                    <a:pt x="100" y="358"/>
                  </a:cubicBezTo>
                  <a:cubicBezTo>
                    <a:pt x="67" y="391"/>
                    <a:pt x="67" y="424"/>
                    <a:pt x="34" y="491"/>
                  </a:cubicBezTo>
                  <a:cubicBezTo>
                    <a:pt x="0" y="1091"/>
                    <a:pt x="267" y="1825"/>
                    <a:pt x="501" y="2359"/>
                  </a:cubicBezTo>
                  <a:cubicBezTo>
                    <a:pt x="661" y="2840"/>
                    <a:pt x="1007" y="3630"/>
                    <a:pt x="1627" y="3630"/>
                  </a:cubicBezTo>
                  <a:cubicBezTo>
                    <a:pt x="1651" y="3630"/>
                    <a:pt x="1676" y="3629"/>
                    <a:pt x="1702" y="3627"/>
                  </a:cubicBezTo>
                  <a:cubicBezTo>
                    <a:pt x="2469" y="3560"/>
                    <a:pt x="2569" y="2659"/>
                    <a:pt x="2335" y="2059"/>
                  </a:cubicBezTo>
                  <a:cubicBezTo>
                    <a:pt x="1968" y="1292"/>
                    <a:pt x="1268" y="424"/>
                    <a:pt x="501" y="24"/>
                  </a:cubicBezTo>
                  <a:cubicBezTo>
                    <a:pt x="462" y="7"/>
                    <a:pt x="425" y="0"/>
                    <a:pt x="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"/>
            <p:cNvSpPr/>
            <p:nvPr/>
          </p:nvSpPr>
          <p:spPr>
            <a:xfrm>
              <a:off x="7994148" y="541833"/>
              <a:ext cx="103593" cy="72228"/>
            </a:xfrm>
            <a:custGeom>
              <a:avLst/>
              <a:gdLst/>
              <a:ahLst/>
              <a:cxnLst/>
              <a:rect l="l" t="t" r="r" b="b"/>
              <a:pathLst>
                <a:path w="3458" h="2411" extrusionOk="0">
                  <a:moveTo>
                    <a:pt x="2635" y="0"/>
                  </a:moveTo>
                  <a:cubicBezTo>
                    <a:pt x="2331" y="0"/>
                    <a:pt x="2006" y="56"/>
                    <a:pt x="1868" y="84"/>
                  </a:cubicBezTo>
                  <a:cubicBezTo>
                    <a:pt x="1068" y="251"/>
                    <a:pt x="0" y="617"/>
                    <a:pt x="34" y="1585"/>
                  </a:cubicBezTo>
                  <a:cubicBezTo>
                    <a:pt x="56" y="2190"/>
                    <a:pt x="357" y="2410"/>
                    <a:pt x="767" y="2410"/>
                  </a:cubicBezTo>
                  <a:cubicBezTo>
                    <a:pt x="1602" y="2410"/>
                    <a:pt x="2890" y="1498"/>
                    <a:pt x="3203" y="1051"/>
                  </a:cubicBezTo>
                  <a:cubicBezTo>
                    <a:pt x="3303" y="884"/>
                    <a:pt x="3203" y="718"/>
                    <a:pt x="3069" y="684"/>
                  </a:cubicBezTo>
                  <a:cubicBezTo>
                    <a:pt x="3136" y="651"/>
                    <a:pt x="3169" y="617"/>
                    <a:pt x="3203" y="584"/>
                  </a:cubicBezTo>
                  <a:cubicBezTo>
                    <a:pt x="3457" y="114"/>
                    <a:pt x="3067" y="0"/>
                    <a:pt x="2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"/>
            <p:cNvSpPr/>
            <p:nvPr/>
          </p:nvSpPr>
          <p:spPr>
            <a:xfrm>
              <a:off x="8060080" y="655214"/>
              <a:ext cx="124533" cy="86367"/>
            </a:xfrm>
            <a:custGeom>
              <a:avLst/>
              <a:gdLst/>
              <a:ahLst/>
              <a:cxnLst/>
              <a:rect l="l" t="t" r="r" b="b"/>
              <a:pathLst>
                <a:path w="4157" h="2883" extrusionOk="0">
                  <a:moveTo>
                    <a:pt x="466" y="1"/>
                  </a:moveTo>
                  <a:cubicBezTo>
                    <a:pt x="455" y="1"/>
                    <a:pt x="445" y="1"/>
                    <a:pt x="434" y="1"/>
                  </a:cubicBezTo>
                  <a:cubicBezTo>
                    <a:pt x="234" y="1"/>
                    <a:pt x="134" y="202"/>
                    <a:pt x="168" y="335"/>
                  </a:cubicBezTo>
                  <a:cubicBezTo>
                    <a:pt x="68" y="402"/>
                    <a:pt x="1" y="502"/>
                    <a:pt x="68" y="635"/>
                  </a:cubicBezTo>
                  <a:cubicBezTo>
                    <a:pt x="262" y="1248"/>
                    <a:pt x="1410" y="2883"/>
                    <a:pt x="2347" y="2883"/>
                  </a:cubicBezTo>
                  <a:cubicBezTo>
                    <a:pt x="2532" y="2883"/>
                    <a:pt x="2710" y="2819"/>
                    <a:pt x="2870" y="2670"/>
                  </a:cubicBezTo>
                  <a:cubicBezTo>
                    <a:pt x="4157" y="1515"/>
                    <a:pt x="1461" y="1"/>
                    <a:pt x="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"/>
            <p:cNvSpPr/>
            <p:nvPr/>
          </p:nvSpPr>
          <p:spPr>
            <a:xfrm>
              <a:off x="7973149" y="700567"/>
              <a:ext cx="92958" cy="72767"/>
            </a:xfrm>
            <a:custGeom>
              <a:avLst/>
              <a:gdLst/>
              <a:ahLst/>
              <a:cxnLst/>
              <a:rect l="l" t="t" r="r" b="b"/>
              <a:pathLst>
                <a:path w="3103" h="2429" extrusionOk="0">
                  <a:moveTo>
                    <a:pt x="2718" y="1"/>
                  </a:moveTo>
                  <a:cubicBezTo>
                    <a:pt x="2684" y="1"/>
                    <a:pt x="2645" y="8"/>
                    <a:pt x="2603" y="22"/>
                  </a:cubicBezTo>
                  <a:cubicBezTo>
                    <a:pt x="2102" y="222"/>
                    <a:pt x="1502" y="189"/>
                    <a:pt x="1001" y="422"/>
                  </a:cubicBezTo>
                  <a:cubicBezTo>
                    <a:pt x="434" y="689"/>
                    <a:pt x="1" y="1323"/>
                    <a:pt x="101" y="1923"/>
                  </a:cubicBezTo>
                  <a:cubicBezTo>
                    <a:pt x="185" y="2302"/>
                    <a:pt x="535" y="2429"/>
                    <a:pt x="890" y="2429"/>
                  </a:cubicBezTo>
                  <a:cubicBezTo>
                    <a:pt x="1098" y="2429"/>
                    <a:pt x="1308" y="2385"/>
                    <a:pt x="1468" y="2324"/>
                  </a:cubicBezTo>
                  <a:cubicBezTo>
                    <a:pt x="2169" y="2057"/>
                    <a:pt x="2669" y="1423"/>
                    <a:pt x="2936" y="722"/>
                  </a:cubicBezTo>
                  <a:cubicBezTo>
                    <a:pt x="2970" y="656"/>
                    <a:pt x="3003" y="622"/>
                    <a:pt x="3036" y="589"/>
                  </a:cubicBezTo>
                  <a:cubicBezTo>
                    <a:pt x="3103" y="456"/>
                    <a:pt x="3036" y="289"/>
                    <a:pt x="2936" y="222"/>
                  </a:cubicBezTo>
                  <a:cubicBezTo>
                    <a:pt x="2910" y="91"/>
                    <a:pt x="2843" y="1"/>
                    <a:pt x="2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"/>
            <p:cNvSpPr/>
            <p:nvPr/>
          </p:nvSpPr>
          <p:spPr>
            <a:xfrm>
              <a:off x="8035666" y="770962"/>
              <a:ext cx="91400" cy="114438"/>
            </a:xfrm>
            <a:custGeom>
              <a:avLst/>
              <a:gdLst/>
              <a:ahLst/>
              <a:cxnLst/>
              <a:rect l="l" t="t" r="r" b="b"/>
              <a:pathLst>
                <a:path w="3051" h="3820" extrusionOk="0">
                  <a:moveTo>
                    <a:pt x="897" y="1"/>
                  </a:moveTo>
                  <a:cubicBezTo>
                    <a:pt x="803" y="1"/>
                    <a:pt x="724" y="58"/>
                    <a:pt x="682" y="140"/>
                  </a:cubicBezTo>
                  <a:cubicBezTo>
                    <a:pt x="582" y="140"/>
                    <a:pt x="516" y="207"/>
                    <a:pt x="449" y="307"/>
                  </a:cubicBezTo>
                  <a:cubicBezTo>
                    <a:pt x="138" y="1178"/>
                    <a:pt x="1" y="3819"/>
                    <a:pt x="1391" y="3819"/>
                  </a:cubicBezTo>
                  <a:cubicBezTo>
                    <a:pt x="1491" y="3819"/>
                    <a:pt x="1600" y="3805"/>
                    <a:pt x="1716" y="3776"/>
                  </a:cubicBezTo>
                  <a:cubicBezTo>
                    <a:pt x="3051" y="3443"/>
                    <a:pt x="1616" y="574"/>
                    <a:pt x="1083" y="74"/>
                  </a:cubicBezTo>
                  <a:cubicBezTo>
                    <a:pt x="1019" y="23"/>
                    <a:pt x="955" y="1"/>
                    <a:pt x="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"/>
            <p:cNvSpPr/>
            <p:nvPr/>
          </p:nvSpPr>
          <p:spPr>
            <a:xfrm>
              <a:off x="8357866" y="-21239"/>
              <a:ext cx="718531" cy="965410"/>
            </a:xfrm>
            <a:custGeom>
              <a:avLst/>
              <a:gdLst/>
              <a:ahLst/>
              <a:cxnLst/>
              <a:rect l="l" t="t" r="r" b="b"/>
              <a:pathLst>
                <a:path w="23985" h="32226" extrusionOk="0">
                  <a:moveTo>
                    <a:pt x="22483" y="1"/>
                  </a:moveTo>
                  <a:cubicBezTo>
                    <a:pt x="22350" y="3136"/>
                    <a:pt x="19814" y="6072"/>
                    <a:pt x="17713" y="7940"/>
                  </a:cubicBezTo>
                  <a:cubicBezTo>
                    <a:pt x="12809" y="12143"/>
                    <a:pt x="6872" y="14711"/>
                    <a:pt x="2435" y="19581"/>
                  </a:cubicBezTo>
                  <a:cubicBezTo>
                    <a:pt x="1601" y="20515"/>
                    <a:pt x="0" y="22750"/>
                    <a:pt x="2302" y="23084"/>
                  </a:cubicBezTo>
                  <a:cubicBezTo>
                    <a:pt x="2370" y="23096"/>
                    <a:pt x="2440" y="23102"/>
                    <a:pt x="2514" y="23102"/>
                  </a:cubicBezTo>
                  <a:cubicBezTo>
                    <a:pt x="3843" y="23102"/>
                    <a:pt x="5987" y="21179"/>
                    <a:pt x="6872" y="20515"/>
                  </a:cubicBezTo>
                  <a:cubicBezTo>
                    <a:pt x="10341" y="17713"/>
                    <a:pt x="13143" y="13510"/>
                    <a:pt x="17112" y="11442"/>
                  </a:cubicBezTo>
                  <a:lnTo>
                    <a:pt x="17112" y="11442"/>
                  </a:lnTo>
                  <a:cubicBezTo>
                    <a:pt x="16779" y="12009"/>
                    <a:pt x="16312" y="12576"/>
                    <a:pt x="15945" y="13177"/>
                  </a:cubicBezTo>
                  <a:cubicBezTo>
                    <a:pt x="13843" y="15979"/>
                    <a:pt x="11875" y="18881"/>
                    <a:pt x="9774" y="21816"/>
                  </a:cubicBezTo>
                  <a:cubicBezTo>
                    <a:pt x="8606" y="23317"/>
                    <a:pt x="7572" y="25052"/>
                    <a:pt x="6405" y="26686"/>
                  </a:cubicBezTo>
                  <a:cubicBezTo>
                    <a:pt x="5683" y="27813"/>
                    <a:pt x="4710" y="29265"/>
                    <a:pt x="5980" y="29265"/>
                  </a:cubicBezTo>
                  <a:cubicBezTo>
                    <a:pt x="6176" y="29265"/>
                    <a:pt x="6426" y="29231"/>
                    <a:pt x="6738" y="29155"/>
                  </a:cubicBezTo>
                  <a:cubicBezTo>
                    <a:pt x="9073" y="28688"/>
                    <a:pt x="11408" y="24585"/>
                    <a:pt x="12676" y="22717"/>
                  </a:cubicBezTo>
                  <a:cubicBezTo>
                    <a:pt x="14444" y="19948"/>
                    <a:pt x="17613" y="15645"/>
                    <a:pt x="19448" y="13177"/>
                  </a:cubicBezTo>
                  <a:lnTo>
                    <a:pt x="19448" y="13177"/>
                  </a:lnTo>
                  <a:cubicBezTo>
                    <a:pt x="18647" y="16212"/>
                    <a:pt x="17112" y="19114"/>
                    <a:pt x="15845" y="21916"/>
                  </a:cubicBezTo>
                  <a:cubicBezTo>
                    <a:pt x="14911" y="23784"/>
                    <a:pt x="9874" y="30556"/>
                    <a:pt x="11742" y="32157"/>
                  </a:cubicBezTo>
                  <a:cubicBezTo>
                    <a:pt x="11854" y="32203"/>
                    <a:pt x="11970" y="32225"/>
                    <a:pt x="12088" y="32225"/>
                  </a:cubicBezTo>
                  <a:cubicBezTo>
                    <a:pt x="13756" y="32225"/>
                    <a:pt x="15929" y="27842"/>
                    <a:pt x="17112" y="25786"/>
                  </a:cubicBezTo>
                  <a:cubicBezTo>
                    <a:pt x="18647" y="22984"/>
                    <a:pt x="20115" y="20082"/>
                    <a:pt x="21049" y="17079"/>
                  </a:cubicBezTo>
                  <a:cubicBezTo>
                    <a:pt x="22316" y="12876"/>
                    <a:pt x="23984" y="5938"/>
                    <a:pt x="23284" y="1502"/>
                  </a:cubicBezTo>
                  <a:lnTo>
                    <a:pt x="22483" y="1"/>
                  </a:ln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"/>
            <p:cNvSpPr/>
            <p:nvPr/>
          </p:nvSpPr>
          <p:spPr>
            <a:xfrm>
              <a:off x="8957392" y="26354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"/>
            <p:cNvSpPr/>
            <p:nvPr/>
          </p:nvSpPr>
          <p:spPr>
            <a:xfrm>
              <a:off x="8920427" y="339484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"/>
            <p:cNvSpPr/>
            <p:nvPr/>
          </p:nvSpPr>
          <p:spPr>
            <a:xfrm>
              <a:off x="8871450" y="355480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"/>
            <p:cNvSpPr/>
            <p:nvPr/>
          </p:nvSpPr>
          <p:spPr>
            <a:xfrm>
              <a:off x="8829482" y="43342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"/>
            <p:cNvSpPr/>
            <p:nvPr/>
          </p:nvSpPr>
          <p:spPr>
            <a:xfrm>
              <a:off x="8787515" y="45139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34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"/>
            <p:cNvSpPr/>
            <p:nvPr/>
          </p:nvSpPr>
          <p:spPr>
            <a:xfrm>
              <a:off x="8776521" y="525327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"/>
            <p:cNvSpPr/>
            <p:nvPr/>
          </p:nvSpPr>
          <p:spPr>
            <a:xfrm>
              <a:off x="8729581" y="541324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"/>
            <p:cNvSpPr/>
            <p:nvPr/>
          </p:nvSpPr>
          <p:spPr>
            <a:xfrm>
              <a:off x="8721583" y="61426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"/>
            <p:cNvSpPr/>
            <p:nvPr/>
          </p:nvSpPr>
          <p:spPr>
            <a:xfrm>
              <a:off x="8677609" y="62226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"/>
            <p:cNvSpPr/>
            <p:nvPr/>
          </p:nvSpPr>
          <p:spPr>
            <a:xfrm>
              <a:off x="8679616" y="680227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"/>
            <p:cNvSpPr/>
            <p:nvPr/>
          </p:nvSpPr>
          <p:spPr>
            <a:xfrm>
              <a:off x="8627643" y="690202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"/>
            <p:cNvSpPr/>
            <p:nvPr/>
          </p:nvSpPr>
          <p:spPr>
            <a:xfrm>
              <a:off x="8627643" y="748166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"/>
            <p:cNvSpPr/>
            <p:nvPr/>
          </p:nvSpPr>
          <p:spPr>
            <a:xfrm>
              <a:off x="8582680" y="75316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"/>
            <p:cNvSpPr/>
            <p:nvPr/>
          </p:nvSpPr>
          <p:spPr>
            <a:xfrm>
              <a:off x="8569680" y="808137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"/>
            <p:cNvSpPr/>
            <p:nvPr/>
          </p:nvSpPr>
          <p:spPr>
            <a:xfrm>
              <a:off x="8530738" y="824103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"/>
            <p:cNvSpPr/>
            <p:nvPr/>
          </p:nvSpPr>
          <p:spPr>
            <a:xfrm>
              <a:off x="8889453" y="25255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"/>
            <p:cNvSpPr/>
            <p:nvPr/>
          </p:nvSpPr>
          <p:spPr>
            <a:xfrm>
              <a:off x="8829482" y="305514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"/>
            <p:cNvSpPr/>
            <p:nvPr/>
          </p:nvSpPr>
          <p:spPr>
            <a:xfrm>
              <a:off x="8771549" y="310517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"/>
            <p:cNvSpPr/>
            <p:nvPr/>
          </p:nvSpPr>
          <p:spPr>
            <a:xfrm>
              <a:off x="8750550" y="36048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"/>
            <p:cNvSpPr/>
            <p:nvPr/>
          </p:nvSpPr>
          <p:spPr>
            <a:xfrm>
              <a:off x="8682611" y="36845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"/>
            <p:cNvSpPr/>
            <p:nvPr/>
          </p:nvSpPr>
          <p:spPr>
            <a:xfrm>
              <a:off x="8674613" y="41742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"/>
            <p:cNvSpPr/>
            <p:nvPr/>
          </p:nvSpPr>
          <p:spPr>
            <a:xfrm>
              <a:off x="8619645" y="423419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"/>
            <p:cNvSpPr/>
            <p:nvPr/>
          </p:nvSpPr>
          <p:spPr>
            <a:xfrm>
              <a:off x="8616650" y="48336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701" y="535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"/>
            <p:cNvSpPr/>
            <p:nvPr/>
          </p:nvSpPr>
          <p:spPr>
            <a:xfrm>
              <a:off x="8559705" y="472396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"/>
            <p:cNvSpPr/>
            <p:nvPr/>
          </p:nvSpPr>
          <p:spPr>
            <a:xfrm>
              <a:off x="8553714" y="530330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"/>
            <p:cNvSpPr/>
            <p:nvPr/>
          </p:nvSpPr>
          <p:spPr>
            <a:xfrm>
              <a:off x="8493743" y="52733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"/>
            <p:cNvSpPr/>
            <p:nvPr/>
          </p:nvSpPr>
          <p:spPr>
            <a:xfrm>
              <a:off x="8501741" y="58529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"/>
            <p:cNvSpPr/>
            <p:nvPr/>
          </p:nvSpPr>
          <p:spPr>
            <a:xfrm>
              <a:off x="8446803" y="569302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"/>
            <p:cNvSpPr/>
            <p:nvPr/>
          </p:nvSpPr>
          <p:spPr>
            <a:xfrm>
              <a:off x="8422809" y="630261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701" y="501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"/>
            <p:cNvSpPr/>
            <p:nvPr/>
          </p:nvSpPr>
          <p:spPr>
            <a:xfrm>
              <a:off x="8947416" y="41242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"/>
            <p:cNvSpPr/>
            <p:nvPr/>
          </p:nvSpPr>
          <p:spPr>
            <a:xfrm>
              <a:off x="8952389" y="486385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0"/>
                    <a:pt x="334" y="500"/>
                  </a:cubicBezTo>
                  <a:cubicBezTo>
                    <a:pt x="668" y="500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"/>
            <p:cNvSpPr/>
            <p:nvPr/>
          </p:nvSpPr>
          <p:spPr>
            <a:xfrm>
              <a:off x="8902424" y="506366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34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"/>
            <p:cNvSpPr/>
            <p:nvPr/>
          </p:nvSpPr>
          <p:spPr>
            <a:xfrm>
              <a:off x="8912429" y="580296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1" y="1"/>
                    <a:pt x="1" y="534"/>
                    <a:pt x="367" y="534"/>
                  </a:cubicBezTo>
                  <a:cubicBezTo>
                    <a:pt x="701" y="534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"/>
            <p:cNvSpPr/>
            <p:nvPr/>
          </p:nvSpPr>
          <p:spPr>
            <a:xfrm>
              <a:off x="8863452" y="601294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"/>
            <p:cNvSpPr/>
            <p:nvPr/>
          </p:nvSpPr>
          <p:spPr>
            <a:xfrm>
              <a:off x="8876452" y="66123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"/>
            <p:cNvSpPr/>
            <p:nvPr/>
          </p:nvSpPr>
          <p:spPr>
            <a:xfrm>
              <a:off x="8821484" y="680227"/>
              <a:ext cx="20042" cy="15009"/>
            </a:xfrm>
            <a:custGeom>
              <a:avLst/>
              <a:gdLst/>
              <a:ahLst/>
              <a:cxnLst/>
              <a:rect l="l" t="t" r="r" b="b"/>
              <a:pathLst>
                <a:path w="669" h="501" extrusionOk="0">
                  <a:moveTo>
                    <a:pt x="335" y="0"/>
                  </a:moveTo>
                  <a:cubicBezTo>
                    <a:pt x="1" y="0"/>
                    <a:pt x="1" y="501"/>
                    <a:pt x="335" y="501"/>
                  </a:cubicBezTo>
                  <a:cubicBezTo>
                    <a:pt x="668" y="501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"/>
            <p:cNvSpPr/>
            <p:nvPr/>
          </p:nvSpPr>
          <p:spPr>
            <a:xfrm>
              <a:off x="8831489" y="74217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"/>
            <p:cNvSpPr/>
            <p:nvPr/>
          </p:nvSpPr>
          <p:spPr>
            <a:xfrm>
              <a:off x="8781524" y="74517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1"/>
                  </a:moveTo>
                  <a:cubicBezTo>
                    <a:pt x="1" y="1"/>
                    <a:pt x="1" y="534"/>
                    <a:pt x="368" y="534"/>
                  </a:cubicBezTo>
                  <a:cubicBezTo>
                    <a:pt x="701" y="534"/>
                    <a:pt x="701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"/>
            <p:cNvSpPr/>
            <p:nvPr/>
          </p:nvSpPr>
          <p:spPr>
            <a:xfrm>
              <a:off x="8784519" y="82110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"/>
            <p:cNvSpPr/>
            <p:nvPr/>
          </p:nvSpPr>
          <p:spPr>
            <a:xfrm>
              <a:off x="8732577" y="826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"/>
            <p:cNvSpPr/>
            <p:nvPr/>
          </p:nvSpPr>
          <p:spPr>
            <a:xfrm>
              <a:off x="8718588" y="900040"/>
              <a:ext cx="21000" cy="15039"/>
            </a:xfrm>
            <a:custGeom>
              <a:avLst/>
              <a:gdLst/>
              <a:ahLst/>
              <a:cxnLst/>
              <a:rect l="l" t="t" r="r" b="b"/>
              <a:pathLst>
                <a:path w="701" h="502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"/>
            <p:cNvSpPr/>
            <p:nvPr/>
          </p:nvSpPr>
          <p:spPr>
            <a:xfrm>
              <a:off x="8967397" y="357457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0" y="1"/>
                    <a:pt x="0" y="535"/>
                    <a:pt x="367" y="535"/>
                  </a:cubicBezTo>
                  <a:cubicBezTo>
                    <a:pt x="701" y="535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"/>
            <p:cNvSpPr/>
            <p:nvPr/>
          </p:nvSpPr>
          <p:spPr>
            <a:xfrm>
              <a:off x="8947416" y="195608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0"/>
                    <a:pt x="334" y="500"/>
                  </a:cubicBezTo>
                  <a:cubicBezTo>
                    <a:pt x="667" y="500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"/>
            <p:cNvSpPr/>
            <p:nvPr/>
          </p:nvSpPr>
          <p:spPr>
            <a:xfrm>
              <a:off x="9017362" y="226582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"/>
            <p:cNvSpPr/>
            <p:nvPr/>
          </p:nvSpPr>
          <p:spPr>
            <a:xfrm>
              <a:off x="8996363" y="147619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701" y="535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"/>
            <p:cNvSpPr/>
            <p:nvPr/>
          </p:nvSpPr>
          <p:spPr>
            <a:xfrm>
              <a:off x="9023353" y="11964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4"/>
          <p:cNvGrpSpPr/>
          <p:nvPr/>
        </p:nvGrpSpPr>
        <p:grpSpPr>
          <a:xfrm rot="-5400000">
            <a:off x="6963891" y="93879"/>
            <a:ext cx="161913" cy="145916"/>
            <a:chOff x="7737341" y="1046941"/>
            <a:chExt cx="161913" cy="145916"/>
          </a:xfrm>
        </p:grpSpPr>
        <p:sp>
          <p:nvSpPr>
            <p:cNvPr id="978" name="Google Shape;978;p4"/>
            <p:cNvSpPr/>
            <p:nvPr/>
          </p:nvSpPr>
          <p:spPr>
            <a:xfrm>
              <a:off x="773734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5" y="0"/>
                  </a:moveTo>
                  <a:cubicBezTo>
                    <a:pt x="0" y="0"/>
                    <a:pt x="0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"/>
            <p:cNvSpPr/>
            <p:nvPr/>
          </p:nvSpPr>
          <p:spPr>
            <a:xfrm>
              <a:off x="7789314" y="1046941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"/>
            <p:cNvSpPr/>
            <p:nvPr/>
          </p:nvSpPr>
          <p:spPr>
            <a:xfrm>
              <a:off x="783128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6"/>
          <p:cNvSpPr txBox="1">
            <a:spLocks noGrp="1"/>
          </p:cNvSpPr>
          <p:nvPr>
            <p:ph type="title"/>
          </p:nvPr>
        </p:nvSpPr>
        <p:spPr>
          <a:xfrm>
            <a:off x="927975" y="521625"/>
            <a:ext cx="57234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00" name="Google Shape;1300;p6"/>
          <p:cNvGrpSpPr/>
          <p:nvPr/>
        </p:nvGrpSpPr>
        <p:grpSpPr>
          <a:xfrm rot="-5400000" flipH="1">
            <a:off x="-176341" y="4297983"/>
            <a:ext cx="461349" cy="207014"/>
            <a:chOff x="8502760" y="3542528"/>
            <a:chExt cx="711519" cy="319269"/>
          </a:xfrm>
        </p:grpSpPr>
        <p:sp>
          <p:nvSpPr>
            <p:cNvPr id="1301" name="Google Shape;1301;p6"/>
            <p:cNvSpPr/>
            <p:nvPr/>
          </p:nvSpPr>
          <p:spPr>
            <a:xfrm>
              <a:off x="8526724" y="3663878"/>
              <a:ext cx="687555" cy="166504"/>
            </a:xfrm>
            <a:custGeom>
              <a:avLst/>
              <a:gdLst/>
              <a:ahLst/>
              <a:cxnLst/>
              <a:rect l="l" t="t" r="r" b="b"/>
              <a:pathLst>
                <a:path w="22951" h="5558" extrusionOk="0">
                  <a:moveTo>
                    <a:pt x="371" y="1"/>
                  </a:moveTo>
                  <a:cubicBezTo>
                    <a:pt x="1" y="1"/>
                    <a:pt x="11" y="603"/>
                    <a:pt x="401" y="636"/>
                  </a:cubicBezTo>
                  <a:cubicBezTo>
                    <a:pt x="2336" y="803"/>
                    <a:pt x="4170" y="1403"/>
                    <a:pt x="5972" y="2070"/>
                  </a:cubicBezTo>
                  <a:cubicBezTo>
                    <a:pt x="7739" y="2704"/>
                    <a:pt x="9541" y="3271"/>
                    <a:pt x="11275" y="3972"/>
                  </a:cubicBezTo>
                  <a:cubicBezTo>
                    <a:pt x="13043" y="4672"/>
                    <a:pt x="14778" y="5272"/>
                    <a:pt x="16679" y="5439"/>
                  </a:cubicBezTo>
                  <a:cubicBezTo>
                    <a:pt x="17549" y="5528"/>
                    <a:pt x="18411" y="5557"/>
                    <a:pt x="19274" y="5557"/>
                  </a:cubicBezTo>
                  <a:cubicBezTo>
                    <a:pt x="20363" y="5557"/>
                    <a:pt x="21451" y="5510"/>
                    <a:pt x="22550" y="5473"/>
                  </a:cubicBezTo>
                  <a:cubicBezTo>
                    <a:pt x="22950" y="5439"/>
                    <a:pt x="22950" y="4839"/>
                    <a:pt x="22550" y="4839"/>
                  </a:cubicBezTo>
                  <a:cubicBezTo>
                    <a:pt x="21467" y="4895"/>
                    <a:pt x="20373" y="4940"/>
                    <a:pt x="19275" y="4940"/>
                  </a:cubicBezTo>
                  <a:cubicBezTo>
                    <a:pt x="18412" y="4940"/>
                    <a:pt x="17546" y="4912"/>
                    <a:pt x="16679" y="4839"/>
                  </a:cubicBezTo>
                  <a:cubicBezTo>
                    <a:pt x="14711" y="4639"/>
                    <a:pt x="12943" y="3972"/>
                    <a:pt x="11075" y="3238"/>
                  </a:cubicBezTo>
                  <a:cubicBezTo>
                    <a:pt x="9341" y="2537"/>
                    <a:pt x="7573" y="1970"/>
                    <a:pt x="5805" y="1336"/>
                  </a:cubicBezTo>
                  <a:cubicBezTo>
                    <a:pt x="4037" y="703"/>
                    <a:pt x="2269" y="169"/>
                    <a:pt x="401" y="2"/>
                  </a:cubicBezTo>
                  <a:cubicBezTo>
                    <a:pt x="391" y="1"/>
                    <a:pt x="381" y="1"/>
                    <a:pt x="371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6"/>
            <p:cNvSpPr/>
            <p:nvPr/>
          </p:nvSpPr>
          <p:spPr>
            <a:xfrm>
              <a:off x="8656460" y="3580482"/>
              <a:ext cx="187055" cy="259702"/>
            </a:xfrm>
            <a:custGeom>
              <a:avLst/>
              <a:gdLst/>
              <a:ahLst/>
              <a:cxnLst/>
              <a:rect l="l" t="t" r="r" b="b"/>
              <a:pathLst>
                <a:path w="6244" h="8669" extrusionOk="0">
                  <a:moveTo>
                    <a:pt x="1198" y="0"/>
                  </a:moveTo>
                  <a:cubicBezTo>
                    <a:pt x="951" y="0"/>
                    <a:pt x="739" y="310"/>
                    <a:pt x="973" y="518"/>
                  </a:cubicBezTo>
                  <a:cubicBezTo>
                    <a:pt x="2793" y="2018"/>
                    <a:pt x="3941" y="4099"/>
                    <a:pt x="5498" y="5825"/>
                  </a:cubicBezTo>
                  <a:lnTo>
                    <a:pt x="5498" y="5825"/>
                  </a:lnTo>
                  <a:cubicBezTo>
                    <a:pt x="4123" y="7069"/>
                    <a:pt x="2051" y="7518"/>
                    <a:pt x="340" y="8056"/>
                  </a:cubicBezTo>
                  <a:cubicBezTo>
                    <a:pt x="1" y="8149"/>
                    <a:pt x="117" y="8668"/>
                    <a:pt x="426" y="8668"/>
                  </a:cubicBezTo>
                  <a:cubicBezTo>
                    <a:pt x="452" y="8668"/>
                    <a:pt x="478" y="8665"/>
                    <a:pt x="506" y="8657"/>
                  </a:cubicBezTo>
                  <a:cubicBezTo>
                    <a:pt x="2441" y="8056"/>
                    <a:pt x="4676" y="7556"/>
                    <a:pt x="6144" y="6055"/>
                  </a:cubicBezTo>
                  <a:cubicBezTo>
                    <a:pt x="6244" y="5955"/>
                    <a:pt x="6244" y="5755"/>
                    <a:pt x="6144" y="5621"/>
                  </a:cubicBezTo>
                  <a:cubicBezTo>
                    <a:pt x="4476" y="3853"/>
                    <a:pt x="3308" y="1652"/>
                    <a:pt x="1407" y="84"/>
                  </a:cubicBezTo>
                  <a:cubicBezTo>
                    <a:pt x="1341" y="25"/>
                    <a:pt x="1268" y="0"/>
                    <a:pt x="119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"/>
            <p:cNvSpPr/>
            <p:nvPr/>
          </p:nvSpPr>
          <p:spPr>
            <a:xfrm>
              <a:off x="8576689" y="3749640"/>
              <a:ext cx="258833" cy="29239"/>
            </a:xfrm>
            <a:custGeom>
              <a:avLst/>
              <a:gdLst/>
              <a:ahLst/>
              <a:cxnLst/>
              <a:rect l="l" t="t" r="r" b="b"/>
              <a:pathLst>
                <a:path w="8640" h="976" extrusionOk="0">
                  <a:moveTo>
                    <a:pt x="7633" y="0"/>
                  </a:moveTo>
                  <a:cubicBezTo>
                    <a:pt x="5209" y="0"/>
                    <a:pt x="2836" y="341"/>
                    <a:pt x="434" y="341"/>
                  </a:cubicBezTo>
                  <a:cubicBezTo>
                    <a:pt x="0" y="341"/>
                    <a:pt x="0" y="975"/>
                    <a:pt x="434" y="975"/>
                  </a:cubicBezTo>
                  <a:cubicBezTo>
                    <a:pt x="2836" y="975"/>
                    <a:pt x="5209" y="634"/>
                    <a:pt x="7633" y="634"/>
                  </a:cubicBezTo>
                  <a:cubicBezTo>
                    <a:pt x="7835" y="634"/>
                    <a:pt x="8037" y="636"/>
                    <a:pt x="8240" y="642"/>
                  </a:cubicBezTo>
                  <a:cubicBezTo>
                    <a:pt x="8640" y="642"/>
                    <a:pt x="8640" y="8"/>
                    <a:pt x="8240" y="8"/>
                  </a:cubicBezTo>
                  <a:cubicBezTo>
                    <a:pt x="8037" y="3"/>
                    <a:pt x="7835" y="0"/>
                    <a:pt x="7633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"/>
            <p:cNvSpPr/>
            <p:nvPr/>
          </p:nvSpPr>
          <p:spPr>
            <a:xfrm>
              <a:off x="8619286" y="3621790"/>
              <a:ext cx="206347" cy="133131"/>
            </a:xfrm>
            <a:custGeom>
              <a:avLst/>
              <a:gdLst/>
              <a:ahLst/>
              <a:cxnLst/>
              <a:rect l="l" t="t" r="r" b="b"/>
              <a:pathLst>
                <a:path w="6888" h="4444" extrusionOk="0">
                  <a:moveTo>
                    <a:pt x="486" y="1"/>
                  </a:moveTo>
                  <a:cubicBezTo>
                    <a:pt x="130" y="1"/>
                    <a:pt x="0" y="545"/>
                    <a:pt x="380" y="640"/>
                  </a:cubicBezTo>
                  <a:cubicBezTo>
                    <a:pt x="980" y="740"/>
                    <a:pt x="1514" y="1107"/>
                    <a:pt x="2014" y="1474"/>
                  </a:cubicBezTo>
                  <a:cubicBezTo>
                    <a:pt x="2481" y="1807"/>
                    <a:pt x="2948" y="2108"/>
                    <a:pt x="3449" y="2408"/>
                  </a:cubicBezTo>
                  <a:cubicBezTo>
                    <a:pt x="4416" y="2975"/>
                    <a:pt x="5517" y="3475"/>
                    <a:pt x="6251" y="4342"/>
                  </a:cubicBezTo>
                  <a:cubicBezTo>
                    <a:pt x="6306" y="4414"/>
                    <a:pt x="6375" y="4444"/>
                    <a:pt x="6444" y="4444"/>
                  </a:cubicBezTo>
                  <a:cubicBezTo>
                    <a:pt x="6665" y="4444"/>
                    <a:pt x="6888" y="4138"/>
                    <a:pt x="6684" y="3909"/>
                  </a:cubicBezTo>
                  <a:cubicBezTo>
                    <a:pt x="5917" y="2975"/>
                    <a:pt x="4750" y="2474"/>
                    <a:pt x="3749" y="1874"/>
                  </a:cubicBezTo>
                  <a:cubicBezTo>
                    <a:pt x="3248" y="1574"/>
                    <a:pt x="2781" y="1240"/>
                    <a:pt x="2281" y="907"/>
                  </a:cubicBezTo>
                  <a:cubicBezTo>
                    <a:pt x="1747" y="540"/>
                    <a:pt x="1180" y="173"/>
                    <a:pt x="547" y="6"/>
                  </a:cubicBezTo>
                  <a:cubicBezTo>
                    <a:pt x="526" y="3"/>
                    <a:pt x="505" y="1"/>
                    <a:pt x="486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"/>
            <p:cNvSpPr/>
            <p:nvPr/>
          </p:nvSpPr>
          <p:spPr>
            <a:xfrm>
              <a:off x="8663620" y="3542528"/>
              <a:ext cx="60993" cy="55991"/>
            </a:xfrm>
            <a:custGeom>
              <a:avLst/>
              <a:gdLst/>
              <a:ahLst/>
              <a:cxnLst/>
              <a:rect l="l" t="t" r="r" b="b"/>
              <a:pathLst>
                <a:path w="2036" h="1869" extrusionOk="0">
                  <a:moveTo>
                    <a:pt x="951" y="0"/>
                  </a:moveTo>
                  <a:cubicBezTo>
                    <a:pt x="726" y="0"/>
                    <a:pt x="501" y="83"/>
                    <a:pt x="334" y="250"/>
                  </a:cubicBezTo>
                  <a:cubicBezTo>
                    <a:pt x="1" y="584"/>
                    <a:pt x="1" y="1151"/>
                    <a:pt x="334" y="1484"/>
                  </a:cubicBezTo>
                  <a:lnTo>
                    <a:pt x="468" y="1618"/>
                  </a:lnTo>
                  <a:cubicBezTo>
                    <a:pt x="634" y="1785"/>
                    <a:pt x="860" y="1868"/>
                    <a:pt x="1085" y="1868"/>
                  </a:cubicBezTo>
                  <a:cubicBezTo>
                    <a:pt x="1310" y="1868"/>
                    <a:pt x="1535" y="1785"/>
                    <a:pt x="1702" y="1618"/>
                  </a:cubicBezTo>
                  <a:cubicBezTo>
                    <a:pt x="2035" y="1284"/>
                    <a:pt x="2035" y="717"/>
                    <a:pt x="1702" y="350"/>
                  </a:cubicBezTo>
                  <a:lnTo>
                    <a:pt x="1568" y="250"/>
                  </a:lnTo>
                  <a:cubicBezTo>
                    <a:pt x="1402" y="83"/>
                    <a:pt x="1176" y="0"/>
                    <a:pt x="951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"/>
            <p:cNvSpPr/>
            <p:nvPr/>
          </p:nvSpPr>
          <p:spPr>
            <a:xfrm>
              <a:off x="8595681" y="3598335"/>
              <a:ext cx="60993" cy="54253"/>
            </a:xfrm>
            <a:custGeom>
              <a:avLst/>
              <a:gdLst/>
              <a:ahLst/>
              <a:cxnLst/>
              <a:rect l="l" t="t" r="r" b="b"/>
              <a:pathLst>
                <a:path w="2036" h="1811" extrusionOk="0">
                  <a:moveTo>
                    <a:pt x="1031" y="1"/>
                  </a:moveTo>
                  <a:cubicBezTo>
                    <a:pt x="966" y="1"/>
                    <a:pt x="900" y="8"/>
                    <a:pt x="834" y="22"/>
                  </a:cubicBezTo>
                  <a:cubicBezTo>
                    <a:pt x="734" y="55"/>
                    <a:pt x="667" y="88"/>
                    <a:pt x="601" y="155"/>
                  </a:cubicBezTo>
                  <a:cubicBezTo>
                    <a:pt x="200" y="322"/>
                    <a:pt x="0" y="756"/>
                    <a:pt x="100" y="1156"/>
                  </a:cubicBezTo>
                  <a:cubicBezTo>
                    <a:pt x="215" y="1557"/>
                    <a:pt x="600" y="1811"/>
                    <a:pt x="1003" y="1811"/>
                  </a:cubicBezTo>
                  <a:cubicBezTo>
                    <a:pt x="1069" y="1811"/>
                    <a:pt x="1135" y="1804"/>
                    <a:pt x="1201" y="1790"/>
                  </a:cubicBezTo>
                  <a:cubicBezTo>
                    <a:pt x="1268" y="1756"/>
                    <a:pt x="1368" y="1723"/>
                    <a:pt x="1435" y="1656"/>
                  </a:cubicBezTo>
                  <a:cubicBezTo>
                    <a:pt x="1802" y="1490"/>
                    <a:pt x="2035" y="1056"/>
                    <a:pt x="1902" y="656"/>
                  </a:cubicBezTo>
                  <a:cubicBezTo>
                    <a:pt x="1787" y="254"/>
                    <a:pt x="1426" y="1"/>
                    <a:pt x="1031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"/>
            <p:cNvSpPr/>
            <p:nvPr/>
          </p:nvSpPr>
          <p:spPr>
            <a:xfrm>
              <a:off x="8502760" y="3644946"/>
              <a:ext cx="67974" cy="52995"/>
            </a:xfrm>
            <a:custGeom>
              <a:avLst/>
              <a:gdLst/>
              <a:ahLst/>
              <a:cxnLst/>
              <a:rect l="l" t="t" r="r" b="b"/>
              <a:pathLst>
                <a:path w="2269" h="1769" extrusionOk="0">
                  <a:moveTo>
                    <a:pt x="1134" y="0"/>
                  </a:moveTo>
                  <a:cubicBezTo>
                    <a:pt x="0" y="0"/>
                    <a:pt x="0" y="1768"/>
                    <a:pt x="1134" y="1768"/>
                  </a:cubicBezTo>
                  <a:cubicBezTo>
                    <a:pt x="2268" y="1768"/>
                    <a:pt x="2268" y="0"/>
                    <a:pt x="1134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6"/>
            <p:cNvSpPr/>
            <p:nvPr/>
          </p:nvSpPr>
          <p:spPr>
            <a:xfrm>
              <a:off x="8548711" y="3744847"/>
              <a:ext cx="66985" cy="52995"/>
            </a:xfrm>
            <a:custGeom>
              <a:avLst/>
              <a:gdLst/>
              <a:ahLst/>
              <a:cxnLst/>
              <a:rect l="l" t="t" r="r" b="b"/>
              <a:pathLst>
                <a:path w="2236" h="1769" extrusionOk="0">
                  <a:moveTo>
                    <a:pt x="1135" y="1"/>
                  </a:moveTo>
                  <a:cubicBezTo>
                    <a:pt x="0" y="1"/>
                    <a:pt x="0" y="1769"/>
                    <a:pt x="1135" y="1769"/>
                  </a:cubicBezTo>
                  <a:cubicBezTo>
                    <a:pt x="2235" y="1769"/>
                    <a:pt x="2235" y="1"/>
                    <a:pt x="1135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6"/>
            <p:cNvSpPr/>
            <p:nvPr/>
          </p:nvSpPr>
          <p:spPr>
            <a:xfrm>
              <a:off x="8630639" y="3809820"/>
              <a:ext cx="66985" cy="51976"/>
            </a:xfrm>
            <a:custGeom>
              <a:avLst/>
              <a:gdLst/>
              <a:ahLst/>
              <a:cxnLst/>
              <a:rect l="l" t="t" r="r" b="b"/>
              <a:pathLst>
                <a:path w="2236" h="1735" extrusionOk="0">
                  <a:moveTo>
                    <a:pt x="1135" y="0"/>
                  </a:moveTo>
                  <a:cubicBezTo>
                    <a:pt x="1" y="0"/>
                    <a:pt x="1" y="1735"/>
                    <a:pt x="1135" y="1735"/>
                  </a:cubicBezTo>
                  <a:cubicBezTo>
                    <a:pt x="2236" y="1735"/>
                    <a:pt x="2236" y="0"/>
                    <a:pt x="1135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0" name="Google Shape;1310;p6"/>
          <p:cNvSpPr/>
          <p:nvPr/>
        </p:nvSpPr>
        <p:spPr>
          <a:xfrm flipH="1">
            <a:off x="-99978" y="4785421"/>
            <a:ext cx="2772180" cy="375100"/>
          </a:xfrm>
          <a:custGeom>
            <a:avLst/>
            <a:gdLst/>
            <a:ahLst/>
            <a:cxnLst/>
            <a:rect l="l" t="t" r="r" b="b"/>
            <a:pathLst>
              <a:path w="97905" h="30032" extrusionOk="0">
                <a:moveTo>
                  <a:pt x="44865" y="0"/>
                </a:moveTo>
                <a:cubicBezTo>
                  <a:pt x="35852" y="0"/>
                  <a:pt x="31152" y="10788"/>
                  <a:pt x="24118" y="14321"/>
                </a:cubicBezTo>
                <a:cubicBezTo>
                  <a:pt x="23116" y="14844"/>
                  <a:pt x="22196" y="15064"/>
                  <a:pt x="21336" y="15064"/>
                </a:cubicBezTo>
                <a:cubicBezTo>
                  <a:pt x="16921" y="15064"/>
                  <a:pt x="14098" y="9288"/>
                  <a:pt x="10038" y="9288"/>
                </a:cubicBezTo>
                <a:cubicBezTo>
                  <a:pt x="8542" y="9288"/>
                  <a:pt x="6878" y="10072"/>
                  <a:pt x="4904" y="12219"/>
                </a:cubicBezTo>
                <a:cubicBezTo>
                  <a:pt x="334" y="17123"/>
                  <a:pt x="1" y="23394"/>
                  <a:pt x="1" y="30032"/>
                </a:cubicBezTo>
                <a:lnTo>
                  <a:pt x="97904" y="29365"/>
                </a:lnTo>
                <a:cubicBezTo>
                  <a:pt x="96503" y="23060"/>
                  <a:pt x="94435" y="16389"/>
                  <a:pt x="89164" y="12219"/>
                </a:cubicBezTo>
                <a:cubicBezTo>
                  <a:pt x="86788" y="10364"/>
                  <a:pt x="84812" y="9662"/>
                  <a:pt x="83045" y="9662"/>
                </a:cubicBezTo>
                <a:cubicBezTo>
                  <a:pt x="77791" y="9662"/>
                  <a:pt x="74389" y="15865"/>
                  <a:pt x="67849" y="16389"/>
                </a:cubicBezTo>
                <a:cubicBezTo>
                  <a:pt x="67634" y="16405"/>
                  <a:pt x="67423" y="16412"/>
                  <a:pt x="67215" y="16412"/>
                </a:cubicBezTo>
                <a:cubicBezTo>
                  <a:pt x="58294" y="16412"/>
                  <a:pt x="55750" y="2038"/>
                  <a:pt x="47568" y="311"/>
                </a:cubicBezTo>
                <a:cubicBezTo>
                  <a:pt x="46624" y="98"/>
                  <a:pt x="45725" y="0"/>
                  <a:pt x="448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6"/>
          <p:cNvSpPr/>
          <p:nvPr/>
        </p:nvSpPr>
        <p:spPr>
          <a:xfrm flipH="1">
            <a:off x="5395945" y="-15075"/>
            <a:ext cx="3942005" cy="428256"/>
          </a:xfrm>
          <a:custGeom>
            <a:avLst/>
            <a:gdLst/>
            <a:ahLst/>
            <a:cxnLst/>
            <a:rect l="l" t="t" r="r" b="b"/>
            <a:pathLst>
              <a:path w="97938" h="30032" extrusionOk="0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2" name="Google Shape;1312;p6"/>
          <p:cNvGrpSpPr/>
          <p:nvPr/>
        </p:nvGrpSpPr>
        <p:grpSpPr>
          <a:xfrm rot="5400000" flipH="1">
            <a:off x="8611250" y="-289703"/>
            <a:ext cx="439050" cy="1138216"/>
            <a:chOff x="1823086" y="-208516"/>
            <a:chExt cx="433159" cy="1122944"/>
          </a:xfrm>
        </p:grpSpPr>
        <p:sp>
          <p:nvSpPr>
            <p:cNvPr id="1313" name="Google Shape;1313;p6"/>
            <p:cNvSpPr/>
            <p:nvPr/>
          </p:nvSpPr>
          <p:spPr>
            <a:xfrm>
              <a:off x="1823086" y="-208516"/>
              <a:ext cx="386212" cy="1066577"/>
            </a:xfrm>
            <a:custGeom>
              <a:avLst/>
              <a:gdLst/>
              <a:ahLst/>
              <a:cxnLst/>
              <a:rect l="l" t="t" r="r" b="b"/>
              <a:pathLst>
                <a:path w="12892" h="35603" extrusionOk="0">
                  <a:moveTo>
                    <a:pt x="423" y="1"/>
                  </a:moveTo>
                  <a:cubicBezTo>
                    <a:pt x="221" y="1"/>
                    <a:pt x="0" y="239"/>
                    <a:pt x="116" y="494"/>
                  </a:cubicBezTo>
                  <a:cubicBezTo>
                    <a:pt x="2484" y="5898"/>
                    <a:pt x="2584" y="11702"/>
                    <a:pt x="3051" y="17506"/>
                  </a:cubicBezTo>
                  <a:cubicBezTo>
                    <a:pt x="3251" y="19908"/>
                    <a:pt x="3518" y="22309"/>
                    <a:pt x="4285" y="24644"/>
                  </a:cubicBezTo>
                  <a:cubicBezTo>
                    <a:pt x="4919" y="26579"/>
                    <a:pt x="5853" y="28414"/>
                    <a:pt x="7054" y="30048"/>
                  </a:cubicBezTo>
                  <a:cubicBezTo>
                    <a:pt x="8522" y="32083"/>
                    <a:pt x="10323" y="33851"/>
                    <a:pt x="12224" y="35519"/>
                  </a:cubicBezTo>
                  <a:cubicBezTo>
                    <a:pt x="12291" y="35578"/>
                    <a:pt x="12363" y="35602"/>
                    <a:pt x="12433" y="35602"/>
                  </a:cubicBezTo>
                  <a:cubicBezTo>
                    <a:pt x="12680" y="35602"/>
                    <a:pt x="12892" y="35293"/>
                    <a:pt x="12658" y="35085"/>
                  </a:cubicBezTo>
                  <a:cubicBezTo>
                    <a:pt x="9389" y="32183"/>
                    <a:pt x="6387" y="28947"/>
                    <a:pt x="4986" y="24744"/>
                  </a:cubicBezTo>
                  <a:cubicBezTo>
                    <a:pt x="4185" y="22376"/>
                    <a:pt x="3885" y="19941"/>
                    <a:pt x="3685" y="17506"/>
                  </a:cubicBezTo>
                  <a:cubicBezTo>
                    <a:pt x="3451" y="14771"/>
                    <a:pt x="3351" y="12002"/>
                    <a:pt x="3018" y="9267"/>
                  </a:cubicBezTo>
                  <a:cubicBezTo>
                    <a:pt x="2651" y="6131"/>
                    <a:pt x="1917" y="3062"/>
                    <a:pt x="649" y="160"/>
                  </a:cubicBezTo>
                  <a:cubicBezTo>
                    <a:pt x="598" y="48"/>
                    <a:pt x="513" y="1"/>
                    <a:pt x="4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6"/>
            <p:cNvSpPr/>
            <p:nvPr/>
          </p:nvSpPr>
          <p:spPr>
            <a:xfrm>
              <a:off x="1901479" y="522606"/>
              <a:ext cx="65247" cy="106080"/>
            </a:xfrm>
            <a:custGeom>
              <a:avLst/>
              <a:gdLst/>
              <a:ahLst/>
              <a:cxnLst/>
              <a:rect l="l" t="t" r="r" b="b"/>
              <a:pathLst>
                <a:path w="2178" h="3541" extrusionOk="0">
                  <a:moveTo>
                    <a:pt x="1846" y="0"/>
                  </a:moveTo>
                  <a:cubicBezTo>
                    <a:pt x="1788" y="0"/>
                    <a:pt x="1726" y="21"/>
                    <a:pt x="1668" y="71"/>
                  </a:cubicBezTo>
                  <a:cubicBezTo>
                    <a:pt x="934" y="671"/>
                    <a:pt x="301" y="1171"/>
                    <a:pt x="101" y="2139"/>
                  </a:cubicBezTo>
                  <a:cubicBezTo>
                    <a:pt x="0" y="2706"/>
                    <a:pt x="101" y="3506"/>
                    <a:pt x="834" y="3540"/>
                  </a:cubicBezTo>
                  <a:cubicBezTo>
                    <a:pt x="844" y="3540"/>
                    <a:pt x="854" y="3540"/>
                    <a:pt x="864" y="3540"/>
                  </a:cubicBezTo>
                  <a:cubicBezTo>
                    <a:pt x="2166" y="3540"/>
                    <a:pt x="2003" y="1332"/>
                    <a:pt x="2102" y="471"/>
                  </a:cubicBezTo>
                  <a:cubicBezTo>
                    <a:pt x="2102" y="438"/>
                    <a:pt x="2102" y="404"/>
                    <a:pt x="2102" y="371"/>
                  </a:cubicBezTo>
                  <a:cubicBezTo>
                    <a:pt x="2177" y="195"/>
                    <a:pt x="2026" y="0"/>
                    <a:pt x="1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6"/>
            <p:cNvSpPr/>
            <p:nvPr/>
          </p:nvSpPr>
          <p:spPr>
            <a:xfrm>
              <a:off x="1989398" y="567180"/>
              <a:ext cx="101975" cy="56080"/>
            </a:xfrm>
            <a:custGeom>
              <a:avLst/>
              <a:gdLst/>
              <a:ahLst/>
              <a:cxnLst/>
              <a:rect l="l" t="t" r="r" b="b"/>
              <a:pathLst>
                <a:path w="3404" h="1872" extrusionOk="0">
                  <a:moveTo>
                    <a:pt x="1758" y="1"/>
                  </a:moveTo>
                  <a:cubicBezTo>
                    <a:pt x="1190" y="1"/>
                    <a:pt x="644" y="250"/>
                    <a:pt x="134" y="517"/>
                  </a:cubicBezTo>
                  <a:cubicBezTo>
                    <a:pt x="1" y="584"/>
                    <a:pt x="1" y="751"/>
                    <a:pt x="68" y="851"/>
                  </a:cubicBezTo>
                  <a:cubicBezTo>
                    <a:pt x="1" y="951"/>
                    <a:pt x="1" y="1118"/>
                    <a:pt x="134" y="1218"/>
                  </a:cubicBezTo>
                  <a:cubicBezTo>
                    <a:pt x="545" y="1550"/>
                    <a:pt x="1323" y="1872"/>
                    <a:pt x="2004" y="1872"/>
                  </a:cubicBezTo>
                  <a:cubicBezTo>
                    <a:pt x="2484" y="1872"/>
                    <a:pt x="2916" y="1712"/>
                    <a:pt x="3136" y="1285"/>
                  </a:cubicBezTo>
                  <a:cubicBezTo>
                    <a:pt x="3403" y="751"/>
                    <a:pt x="2836" y="284"/>
                    <a:pt x="2403" y="117"/>
                  </a:cubicBezTo>
                  <a:cubicBezTo>
                    <a:pt x="2185" y="35"/>
                    <a:pt x="1970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6"/>
            <p:cNvSpPr/>
            <p:nvPr/>
          </p:nvSpPr>
          <p:spPr>
            <a:xfrm>
              <a:off x="1983407" y="656626"/>
              <a:ext cx="63001" cy="103084"/>
            </a:xfrm>
            <a:custGeom>
              <a:avLst/>
              <a:gdLst/>
              <a:ahLst/>
              <a:cxnLst/>
              <a:rect l="l" t="t" r="r" b="b"/>
              <a:pathLst>
                <a:path w="2103" h="3441" extrusionOk="0">
                  <a:moveTo>
                    <a:pt x="1197" y="1"/>
                  </a:moveTo>
                  <a:cubicBezTo>
                    <a:pt x="1137" y="1"/>
                    <a:pt x="1077" y="30"/>
                    <a:pt x="1035" y="100"/>
                  </a:cubicBezTo>
                  <a:cubicBezTo>
                    <a:pt x="534" y="667"/>
                    <a:pt x="1" y="1401"/>
                    <a:pt x="67" y="2168"/>
                  </a:cubicBezTo>
                  <a:cubicBezTo>
                    <a:pt x="134" y="2668"/>
                    <a:pt x="368" y="3335"/>
                    <a:pt x="935" y="3436"/>
                  </a:cubicBezTo>
                  <a:cubicBezTo>
                    <a:pt x="964" y="3439"/>
                    <a:pt x="993" y="3440"/>
                    <a:pt x="1021" y="3440"/>
                  </a:cubicBezTo>
                  <a:cubicBezTo>
                    <a:pt x="1593" y="3440"/>
                    <a:pt x="1840" y="2812"/>
                    <a:pt x="1935" y="2335"/>
                  </a:cubicBezTo>
                  <a:cubicBezTo>
                    <a:pt x="2102" y="1568"/>
                    <a:pt x="1935" y="967"/>
                    <a:pt x="1602" y="267"/>
                  </a:cubicBezTo>
                  <a:cubicBezTo>
                    <a:pt x="1569" y="167"/>
                    <a:pt x="1502" y="133"/>
                    <a:pt x="1402" y="133"/>
                  </a:cubicBezTo>
                  <a:cubicBezTo>
                    <a:pt x="1363" y="56"/>
                    <a:pt x="1280" y="1"/>
                    <a:pt x="1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6"/>
            <p:cNvSpPr/>
            <p:nvPr/>
          </p:nvSpPr>
          <p:spPr>
            <a:xfrm>
              <a:off x="2070337" y="678254"/>
              <a:ext cx="94965" cy="57249"/>
            </a:xfrm>
            <a:custGeom>
              <a:avLst/>
              <a:gdLst/>
              <a:ahLst/>
              <a:cxnLst/>
              <a:rect l="l" t="t" r="r" b="b"/>
              <a:pathLst>
                <a:path w="3170" h="1911" extrusionOk="0">
                  <a:moveTo>
                    <a:pt x="1804" y="0"/>
                  </a:moveTo>
                  <a:cubicBezTo>
                    <a:pt x="1160" y="0"/>
                    <a:pt x="531" y="518"/>
                    <a:pt x="101" y="979"/>
                  </a:cubicBezTo>
                  <a:cubicBezTo>
                    <a:pt x="1" y="1079"/>
                    <a:pt x="34" y="1246"/>
                    <a:pt x="101" y="1313"/>
                  </a:cubicBezTo>
                  <a:cubicBezTo>
                    <a:pt x="34" y="1446"/>
                    <a:pt x="34" y="1613"/>
                    <a:pt x="168" y="1679"/>
                  </a:cubicBezTo>
                  <a:cubicBezTo>
                    <a:pt x="455" y="1864"/>
                    <a:pt x="794" y="1910"/>
                    <a:pt x="1128" y="1910"/>
                  </a:cubicBezTo>
                  <a:cubicBezTo>
                    <a:pt x="1337" y="1910"/>
                    <a:pt x="1543" y="1892"/>
                    <a:pt x="1735" y="1880"/>
                  </a:cubicBezTo>
                  <a:cubicBezTo>
                    <a:pt x="2269" y="1780"/>
                    <a:pt x="2836" y="1613"/>
                    <a:pt x="3003" y="1046"/>
                  </a:cubicBezTo>
                  <a:cubicBezTo>
                    <a:pt x="3170" y="445"/>
                    <a:pt x="2436" y="45"/>
                    <a:pt x="1969" y="12"/>
                  </a:cubicBezTo>
                  <a:cubicBezTo>
                    <a:pt x="1914" y="4"/>
                    <a:pt x="1859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6"/>
            <p:cNvSpPr/>
            <p:nvPr/>
          </p:nvSpPr>
          <p:spPr>
            <a:xfrm>
              <a:off x="2099334" y="780941"/>
              <a:ext cx="43888" cy="88704"/>
            </a:xfrm>
            <a:custGeom>
              <a:avLst/>
              <a:gdLst/>
              <a:ahLst/>
              <a:cxnLst/>
              <a:rect l="l" t="t" r="r" b="b"/>
              <a:pathLst>
                <a:path w="1465" h="2961" extrusionOk="0">
                  <a:moveTo>
                    <a:pt x="695" y="1"/>
                  </a:moveTo>
                  <a:cubicBezTo>
                    <a:pt x="640" y="1"/>
                    <a:pt x="585" y="16"/>
                    <a:pt x="534" y="53"/>
                  </a:cubicBezTo>
                  <a:cubicBezTo>
                    <a:pt x="100" y="453"/>
                    <a:pt x="34" y="1087"/>
                    <a:pt x="34" y="1621"/>
                  </a:cubicBezTo>
                  <a:cubicBezTo>
                    <a:pt x="0" y="2054"/>
                    <a:pt x="167" y="2755"/>
                    <a:pt x="634" y="2921"/>
                  </a:cubicBezTo>
                  <a:cubicBezTo>
                    <a:pt x="703" y="2948"/>
                    <a:pt x="768" y="2961"/>
                    <a:pt x="827" y="2961"/>
                  </a:cubicBezTo>
                  <a:cubicBezTo>
                    <a:pt x="1285" y="2961"/>
                    <a:pt x="1464" y="2238"/>
                    <a:pt x="1435" y="1854"/>
                  </a:cubicBezTo>
                  <a:cubicBezTo>
                    <a:pt x="1401" y="1354"/>
                    <a:pt x="1134" y="953"/>
                    <a:pt x="1001" y="520"/>
                  </a:cubicBezTo>
                  <a:cubicBezTo>
                    <a:pt x="1001" y="486"/>
                    <a:pt x="1001" y="420"/>
                    <a:pt x="968" y="386"/>
                  </a:cubicBezTo>
                  <a:cubicBezTo>
                    <a:pt x="1072" y="204"/>
                    <a:pt x="891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6"/>
            <p:cNvSpPr/>
            <p:nvPr/>
          </p:nvSpPr>
          <p:spPr>
            <a:xfrm>
              <a:off x="2147293" y="762369"/>
              <a:ext cx="82952" cy="56680"/>
            </a:xfrm>
            <a:custGeom>
              <a:avLst/>
              <a:gdLst/>
              <a:ahLst/>
              <a:cxnLst/>
              <a:rect l="l" t="t" r="r" b="b"/>
              <a:pathLst>
                <a:path w="2769" h="1892" extrusionOk="0">
                  <a:moveTo>
                    <a:pt x="1861" y="1"/>
                  </a:moveTo>
                  <a:cubicBezTo>
                    <a:pt x="1818" y="1"/>
                    <a:pt x="1776" y="2"/>
                    <a:pt x="1735" y="6"/>
                  </a:cubicBezTo>
                  <a:cubicBezTo>
                    <a:pt x="1034" y="106"/>
                    <a:pt x="501" y="706"/>
                    <a:pt x="200" y="1307"/>
                  </a:cubicBezTo>
                  <a:cubicBezTo>
                    <a:pt x="67" y="1407"/>
                    <a:pt x="0" y="1640"/>
                    <a:pt x="200" y="1740"/>
                  </a:cubicBezTo>
                  <a:cubicBezTo>
                    <a:pt x="412" y="1842"/>
                    <a:pt x="680" y="1892"/>
                    <a:pt x="962" y="1892"/>
                  </a:cubicBezTo>
                  <a:cubicBezTo>
                    <a:pt x="1791" y="1892"/>
                    <a:pt x="2744" y="1461"/>
                    <a:pt x="2769" y="639"/>
                  </a:cubicBezTo>
                  <a:cubicBezTo>
                    <a:pt x="2769" y="156"/>
                    <a:pt x="2276" y="1"/>
                    <a:pt x="1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6"/>
            <p:cNvSpPr/>
            <p:nvPr/>
          </p:nvSpPr>
          <p:spPr>
            <a:xfrm>
              <a:off x="2182251" y="841122"/>
              <a:ext cx="73995" cy="73306"/>
            </a:xfrm>
            <a:custGeom>
              <a:avLst/>
              <a:gdLst/>
              <a:ahLst/>
              <a:cxnLst/>
              <a:rect l="l" t="t" r="r" b="b"/>
              <a:pathLst>
                <a:path w="2470" h="2447" extrusionOk="0">
                  <a:moveTo>
                    <a:pt x="267" y="0"/>
                  </a:moveTo>
                  <a:cubicBezTo>
                    <a:pt x="132" y="0"/>
                    <a:pt x="1" y="82"/>
                    <a:pt x="1" y="245"/>
                  </a:cubicBezTo>
                  <a:cubicBezTo>
                    <a:pt x="1" y="779"/>
                    <a:pt x="368" y="1346"/>
                    <a:pt x="668" y="1713"/>
                  </a:cubicBezTo>
                  <a:cubicBezTo>
                    <a:pt x="889" y="1989"/>
                    <a:pt x="1269" y="2447"/>
                    <a:pt x="1657" y="2447"/>
                  </a:cubicBezTo>
                  <a:cubicBezTo>
                    <a:pt x="1739" y="2447"/>
                    <a:pt x="1821" y="2426"/>
                    <a:pt x="1902" y="2380"/>
                  </a:cubicBezTo>
                  <a:cubicBezTo>
                    <a:pt x="2469" y="2080"/>
                    <a:pt x="2236" y="1346"/>
                    <a:pt x="1936" y="946"/>
                  </a:cubicBezTo>
                  <a:cubicBezTo>
                    <a:pt x="1569" y="546"/>
                    <a:pt x="1002" y="79"/>
                    <a:pt x="434" y="45"/>
                  </a:cubicBezTo>
                  <a:cubicBezTo>
                    <a:pt x="384" y="15"/>
                    <a:pt x="325" y="0"/>
                    <a:pt x="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1" name="Google Shape;1321;p6"/>
          <p:cNvGrpSpPr/>
          <p:nvPr/>
        </p:nvGrpSpPr>
        <p:grpSpPr>
          <a:xfrm rot="5400000" flipH="1">
            <a:off x="8446719" y="-121413"/>
            <a:ext cx="444435" cy="1202872"/>
            <a:chOff x="904476" y="-243594"/>
            <a:chExt cx="438472" cy="1186732"/>
          </a:xfrm>
        </p:grpSpPr>
        <p:sp>
          <p:nvSpPr>
            <p:cNvPr id="1322" name="Google Shape;1322;p6"/>
            <p:cNvSpPr/>
            <p:nvPr/>
          </p:nvSpPr>
          <p:spPr>
            <a:xfrm>
              <a:off x="904476" y="362824"/>
              <a:ext cx="134719" cy="198648"/>
            </a:xfrm>
            <a:custGeom>
              <a:avLst/>
              <a:gdLst/>
              <a:ahLst/>
              <a:cxnLst/>
              <a:rect l="l" t="t" r="r" b="b"/>
              <a:pathLst>
                <a:path w="4497" h="6631" extrusionOk="0">
                  <a:moveTo>
                    <a:pt x="4430" y="1"/>
                  </a:moveTo>
                  <a:cubicBezTo>
                    <a:pt x="4429" y="1"/>
                    <a:pt x="4429" y="2"/>
                    <a:pt x="4428" y="3"/>
                  </a:cubicBezTo>
                  <a:lnTo>
                    <a:pt x="4428" y="3"/>
                  </a:lnTo>
                  <a:cubicBezTo>
                    <a:pt x="4451" y="2"/>
                    <a:pt x="4474" y="1"/>
                    <a:pt x="4496" y="1"/>
                  </a:cubicBezTo>
                  <a:close/>
                  <a:moveTo>
                    <a:pt x="4428" y="3"/>
                  </a:moveTo>
                  <a:cubicBezTo>
                    <a:pt x="1897" y="113"/>
                    <a:pt x="192" y="2657"/>
                    <a:pt x="60" y="5004"/>
                  </a:cubicBezTo>
                  <a:cubicBezTo>
                    <a:pt x="1" y="6109"/>
                    <a:pt x="548" y="6631"/>
                    <a:pt x="1247" y="6631"/>
                  </a:cubicBezTo>
                  <a:cubicBezTo>
                    <a:pt x="1730" y="6631"/>
                    <a:pt x="2285" y="6382"/>
                    <a:pt x="2762" y="5905"/>
                  </a:cubicBezTo>
                  <a:cubicBezTo>
                    <a:pt x="3729" y="4904"/>
                    <a:pt x="3996" y="3270"/>
                    <a:pt x="4163" y="1969"/>
                  </a:cubicBezTo>
                  <a:cubicBezTo>
                    <a:pt x="4263" y="1403"/>
                    <a:pt x="4196" y="471"/>
                    <a:pt x="4428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6"/>
            <p:cNvSpPr/>
            <p:nvPr/>
          </p:nvSpPr>
          <p:spPr>
            <a:xfrm>
              <a:off x="1121083" y="147893"/>
              <a:ext cx="221865" cy="139272"/>
            </a:xfrm>
            <a:custGeom>
              <a:avLst/>
              <a:gdLst/>
              <a:ahLst/>
              <a:cxnLst/>
              <a:rect l="l" t="t" r="r" b="b"/>
              <a:pathLst>
                <a:path w="7406" h="4649" extrusionOk="0">
                  <a:moveTo>
                    <a:pt x="294" y="1"/>
                  </a:moveTo>
                  <a:cubicBezTo>
                    <a:pt x="218" y="1"/>
                    <a:pt x="143" y="2"/>
                    <a:pt x="67" y="4"/>
                  </a:cubicBezTo>
                  <a:lnTo>
                    <a:pt x="1" y="137"/>
                  </a:lnTo>
                  <a:cubicBezTo>
                    <a:pt x="367" y="1005"/>
                    <a:pt x="834" y="2039"/>
                    <a:pt x="1402" y="2739"/>
                  </a:cubicBezTo>
                  <a:cubicBezTo>
                    <a:pt x="2106" y="3561"/>
                    <a:pt x="3506" y="4648"/>
                    <a:pt x="4715" y="4648"/>
                  </a:cubicBezTo>
                  <a:cubicBezTo>
                    <a:pt x="5223" y="4648"/>
                    <a:pt x="5697" y="4457"/>
                    <a:pt x="6072" y="3973"/>
                  </a:cubicBezTo>
                  <a:cubicBezTo>
                    <a:pt x="7406" y="2239"/>
                    <a:pt x="4971" y="704"/>
                    <a:pt x="3570" y="438"/>
                  </a:cubicBezTo>
                  <a:cubicBezTo>
                    <a:pt x="2540" y="219"/>
                    <a:pt x="1394" y="1"/>
                    <a:pt x="2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6"/>
            <p:cNvSpPr/>
            <p:nvPr/>
          </p:nvSpPr>
          <p:spPr>
            <a:xfrm>
              <a:off x="926523" y="45086"/>
              <a:ext cx="117673" cy="243525"/>
            </a:xfrm>
            <a:custGeom>
              <a:avLst/>
              <a:gdLst/>
              <a:ahLst/>
              <a:cxnLst/>
              <a:rect l="l" t="t" r="r" b="b"/>
              <a:pathLst>
                <a:path w="3928" h="8129" extrusionOk="0">
                  <a:moveTo>
                    <a:pt x="3827" y="0"/>
                  </a:moveTo>
                  <a:cubicBezTo>
                    <a:pt x="1492" y="0"/>
                    <a:pt x="24" y="4070"/>
                    <a:pt x="24" y="5938"/>
                  </a:cubicBezTo>
                  <a:cubicBezTo>
                    <a:pt x="1" y="7075"/>
                    <a:pt x="583" y="8129"/>
                    <a:pt x="1413" y="8129"/>
                  </a:cubicBezTo>
                  <a:cubicBezTo>
                    <a:pt x="1751" y="8129"/>
                    <a:pt x="2130" y="7954"/>
                    <a:pt x="2526" y="7539"/>
                  </a:cubicBezTo>
                  <a:cubicBezTo>
                    <a:pt x="3660" y="6405"/>
                    <a:pt x="3827" y="4670"/>
                    <a:pt x="3894" y="3169"/>
                  </a:cubicBezTo>
                  <a:cubicBezTo>
                    <a:pt x="3927" y="2102"/>
                    <a:pt x="3827" y="1068"/>
                    <a:pt x="38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6"/>
            <p:cNvSpPr/>
            <p:nvPr/>
          </p:nvSpPr>
          <p:spPr>
            <a:xfrm>
              <a:off x="1114103" y="299887"/>
              <a:ext cx="171147" cy="210272"/>
            </a:xfrm>
            <a:custGeom>
              <a:avLst/>
              <a:gdLst/>
              <a:ahLst/>
              <a:cxnLst/>
              <a:rect l="l" t="t" r="r" b="b"/>
              <a:pathLst>
                <a:path w="5713" h="7019" extrusionOk="0">
                  <a:moveTo>
                    <a:pt x="133" y="0"/>
                  </a:moveTo>
                  <a:lnTo>
                    <a:pt x="200" y="134"/>
                  </a:lnTo>
                  <a:cubicBezTo>
                    <a:pt x="0" y="934"/>
                    <a:pt x="467" y="2002"/>
                    <a:pt x="667" y="2802"/>
                  </a:cubicBezTo>
                  <a:cubicBezTo>
                    <a:pt x="1001" y="4370"/>
                    <a:pt x="1635" y="6472"/>
                    <a:pt x="3436" y="6939"/>
                  </a:cubicBezTo>
                  <a:cubicBezTo>
                    <a:pt x="3627" y="6993"/>
                    <a:pt x="3803" y="7018"/>
                    <a:pt x="3965" y="7018"/>
                  </a:cubicBezTo>
                  <a:cubicBezTo>
                    <a:pt x="5388" y="7018"/>
                    <a:pt x="5713" y="5068"/>
                    <a:pt x="5204" y="3870"/>
                  </a:cubicBezTo>
                  <a:cubicBezTo>
                    <a:pt x="4570" y="2302"/>
                    <a:pt x="3336" y="1601"/>
                    <a:pt x="1868" y="901"/>
                  </a:cubicBezTo>
                  <a:cubicBezTo>
                    <a:pt x="1334" y="601"/>
                    <a:pt x="701" y="200"/>
                    <a:pt x="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6"/>
            <p:cNvSpPr/>
            <p:nvPr/>
          </p:nvSpPr>
          <p:spPr>
            <a:xfrm>
              <a:off x="962380" y="553670"/>
              <a:ext cx="142747" cy="313715"/>
            </a:xfrm>
            <a:custGeom>
              <a:avLst/>
              <a:gdLst/>
              <a:ahLst/>
              <a:cxnLst/>
              <a:rect l="l" t="t" r="r" b="b"/>
              <a:pathLst>
                <a:path w="4765" h="10472" extrusionOk="0">
                  <a:moveTo>
                    <a:pt x="3964" y="1"/>
                  </a:moveTo>
                  <a:cubicBezTo>
                    <a:pt x="3936" y="25"/>
                    <a:pt x="3909" y="51"/>
                    <a:pt x="3883" y="78"/>
                  </a:cubicBezTo>
                  <a:lnTo>
                    <a:pt x="3883" y="78"/>
                  </a:lnTo>
                  <a:cubicBezTo>
                    <a:pt x="3932" y="52"/>
                    <a:pt x="3981" y="26"/>
                    <a:pt x="4031" y="1"/>
                  </a:cubicBezTo>
                  <a:close/>
                  <a:moveTo>
                    <a:pt x="3883" y="78"/>
                  </a:moveTo>
                  <a:cubicBezTo>
                    <a:pt x="1280" y="1479"/>
                    <a:pt x="0" y="4425"/>
                    <a:pt x="295" y="7340"/>
                  </a:cubicBezTo>
                  <a:cubicBezTo>
                    <a:pt x="379" y="8517"/>
                    <a:pt x="1052" y="10472"/>
                    <a:pt x="2413" y="10472"/>
                  </a:cubicBezTo>
                  <a:cubicBezTo>
                    <a:pt x="2672" y="10472"/>
                    <a:pt x="2955" y="10401"/>
                    <a:pt x="3264" y="10242"/>
                  </a:cubicBezTo>
                  <a:cubicBezTo>
                    <a:pt x="4765" y="9441"/>
                    <a:pt x="4264" y="6506"/>
                    <a:pt x="4031" y="5238"/>
                  </a:cubicBezTo>
                  <a:cubicBezTo>
                    <a:pt x="3869" y="4168"/>
                    <a:pt x="2981" y="1047"/>
                    <a:pt x="3883" y="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6"/>
            <p:cNvSpPr/>
            <p:nvPr/>
          </p:nvSpPr>
          <p:spPr>
            <a:xfrm>
              <a:off x="1109101" y="685593"/>
              <a:ext cx="152124" cy="257545"/>
            </a:xfrm>
            <a:custGeom>
              <a:avLst/>
              <a:gdLst/>
              <a:ahLst/>
              <a:cxnLst/>
              <a:rect l="l" t="t" r="r" b="b"/>
              <a:pathLst>
                <a:path w="5078" h="8597" extrusionOk="0">
                  <a:moveTo>
                    <a:pt x="1101" y="0"/>
                  </a:moveTo>
                  <a:cubicBezTo>
                    <a:pt x="467" y="2002"/>
                    <a:pt x="0" y="6838"/>
                    <a:pt x="1868" y="8173"/>
                  </a:cubicBezTo>
                  <a:cubicBezTo>
                    <a:pt x="2271" y="8469"/>
                    <a:pt x="2642" y="8597"/>
                    <a:pt x="2976" y="8597"/>
                  </a:cubicBezTo>
                  <a:cubicBezTo>
                    <a:pt x="4331" y="8597"/>
                    <a:pt x="5078" y="6502"/>
                    <a:pt x="4837" y="5137"/>
                  </a:cubicBezTo>
                  <a:cubicBezTo>
                    <a:pt x="4537" y="3503"/>
                    <a:pt x="3136" y="1468"/>
                    <a:pt x="1868" y="467"/>
                  </a:cubicBezTo>
                  <a:cubicBezTo>
                    <a:pt x="1635" y="300"/>
                    <a:pt x="1335" y="200"/>
                    <a:pt x="11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6"/>
            <p:cNvSpPr/>
            <p:nvPr/>
          </p:nvSpPr>
          <p:spPr>
            <a:xfrm>
              <a:off x="1073125" y="-243594"/>
              <a:ext cx="112161" cy="1077032"/>
            </a:xfrm>
            <a:custGeom>
              <a:avLst/>
              <a:gdLst/>
              <a:ahLst/>
              <a:cxnLst/>
              <a:rect l="l" t="t" r="r" b="b"/>
              <a:pathLst>
                <a:path w="3744" h="35952" extrusionOk="0">
                  <a:moveTo>
                    <a:pt x="1294" y="1"/>
                  </a:moveTo>
                  <a:cubicBezTo>
                    <a:pt x="1173" y="1"/>
                    <a:pt x="1061" y="70"/>
                    <a:pt x="1034" y="230"/>
                  </a:cubicBezTo>
                  <a:cubicBezTo>
                    <a:pt x="501" y="2499"/>
                    <a:pt x="334" y="4800"/>
                    <a:pt x="234" y="7102"/>
                  </a:cubicBezTo>
                  <a:cubicBezTo>
                    <a:pt x="134" y="9470"/>
                    <a:pt x="0" y="11839"/>
                    <a:pt x="0" y="14207"/>
                  </a:cubicBezTo>
                  <a:cubicBezTo>
                    <a:pt x="0" y="16575"/>
                    <a:pt x="100" y="18944"/>
                    <a:pt x="301" y="21279"/>
                  </a:cubicBezTo>
                  <a:cubicBezTo>
                    <a:pt x="467" y="23580"/>
                    <a:pt x="734" y="25882"/>
                    <a:pt x="1301" y="28117"/>
                  </a:cubicBezTo>
                  <a:cubicBezTo>
                    <a:pt x="1935" y="30652"/>
                    <a:pt x="2769" y="33121"/>
                    <a:pt x="3103" y="35722"/>
                  </a:cubicBezTo>
                  <a:cubicBezTo>
                    <a:pt x="3129" y="35883"/>
                    <a:pt x="3241" y="35952"/>
                    <a:pt x="3362" y="35952"/>
                  </a:cubicBezTo>
                  <a:cubicBezTo>
                    <a:pt x="3543" y="35952"/>
                    <a:pt x="3743" y="35796"/>
                    <a:pt x="3703" y="35556"/>
                  </a:cubicBezTo>
                  <a:cubicBezTo>
                    <a:pt x="3403" y="33321"/>
                    <a:pt x="2736" y="31186"/>
                    <a:pt x="2169" y="29018"/>
                  </a:cubicBezTo>
                  <a:cubicBezTo>
                    <a:pt x="1568" y="26749"/>
                    <a:pt x="1201" y="24514"/>
                    <a:pt x="968" y="22179"/>
                  </a:cubicBezTo>
                  <a:cubicBezTo>
                    <a:pt x="567" y="17576"/>
                    <a:pt x="534" y="12939"/>
                    <a:pt x="801" y="8303"/>
                  </a:cubicBezTo>
                  <a:cubicBezTo>
                    <a:pt x="968" y="5668"/>
                    <a:pt x="1001" y="2999"/>
                    <a:pt x="1635" y="397"/>
                  </a:cubicBezTo>
                  <a:cubicBezTo>
                    <a:pt x="1675" y="157"/>
                    <a:pt x="1475" y="1"/>
                    <a:pt x="129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6"/>
            <p:cNvSpPr/>
            <p:nvPr/>
          </p:nvSpPr>
          <p:spPr>
            <a:xfrm>
              <a:off x="949020" y="-33577"/>
              <a:ext cx="148379" cy="280432"/>
            </a:xfrm>
            <a:custGeom>
              <a:avLst/>
              <a:gdLst/>
              <a:ahLst/>
              <a:cxnLst/>
              <a:rect l="l" t="t" r="r" b="b"/>
              <a:pathLst>
                <a:path w="4953" h="9361" extrusionOk="0">
                  <a:moveTo>
                    <a:pt x="4497" y="1"/>
                  </a:moveTo>
                  <a:cubicBezTo>
                    <a:pt x="4404" y="1"/>
                    <a:pt x="4311" y="37"/>
                    <a:pt x="4243" y="124"/>
                  </a:cubicBezTo>
                  <a:cubicBezTo>
                    <a:pt x="2442" y="2826"/>
                    <a:pt x="641" y="5695"/>
                    <a:pt x="40" y="8964"/>
                  </a:cubicBezTo>
                  <a:cubicBezTo>
                    <a:pt x="0" y="9204"/>
                    <a:pt x="201" y="9360"/>
                    <a:pt x="381" y="9360"/>
                  </a:cubicBezTo>
                  <a:cubicBezTo>
                    <a:pt x="502" y="9360"/>
                    <a:pt x="614" y="9291"/>
                    <a:pt x="641" y="9131"/>
                  </a:cubicBezTo>
                  <a:cubicBezTo>
                    <a:pt x="1241" y="5928"/>
                    <a:pt x="3009" y="3093"/>
                    <a:pt x="4811" y="458"/>
                  </a:cubicBezTo>
                  <a:cubicBezTo>
                    <a:pt x="4953" y="221"/>
                    <a:pt x="4725" y="1"/>
                    <a:pt x="449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6"/>
            <p:cNvSpPr/>
            <p:nvPr/>
          </p:nvSpPr>
          <p:spPr>
            <a:xfrm>
              <a:off x="1072016" y="255883"/>
              <a:ext cx="139422" cy="185886"/>
            </a:xfrm>
            <a:custGeom>
              <a:avLst/>
              <a:gdLst/>
              <a:ahLst/>
              <a:cxnLst/>
              <a:rect l="l" t="t" r="r" b="b"/>
              <a:pathLst>
                <a:path w="4654" h="6205" extrusionOk="0">
                  <a:moveTo>
                    <a:pt x="431" y="0"/>
                  </a:moveTo>
                  <a:cubicBezTo>
                    <a:pt x="204" y="0"/>
                    <a:pt x="1" y="306"/>
                    <a:pt x="204" y="535"/>
                  </a:cubicBezTo>
                  <a:cubicBezTo>
                    <a:pt x="971" y="1369"/>
                    <a:pt x="1672" y="2236"/>
                    <a:pt x="2339" y="3137"/>
                  </a:cubicBezTo>
                  <a:cubicBezTo>
                    <a:pt x="2973" y="4004"/>
                    <a:pt x="3573" y="4972"/>
                    <a:pt x="3974" y="5972"/>
                  </a:cubicBezTo>
                  <a:cubicBezTo>
                    <a:pt x="4028" y="6135"/>
                    <a:pt x="4159" y="6204"/>
                    <a:pt x="4287" y="6204"/>
                  </a:cubicBezTo>
                  <a:cubicBezTo>
                    <a:pt x="4474" y="6204"/>
                    <a:pt x="4653" y="6057"/>
                    <a:pt x="4574" y="5839"/>
                  </a:cubicBezTo>
                  <a:cubicBezTo>
                    <a:pt x="3740" y="3671"/>
                    <a:pt x="2206" y="1769"/>
                    <a:pt x="638" y="102"/>
                  </a:cubicBezTo>
                  <a:cubicBezTo>
                    <a:pt x="574" y="30"/>
                    <a:pt x="501" y="0"/>
                    <a:pt x="43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6"/>
            <p:cNvSpPr/>
            <p:nvPr/>
          </p:nvSpPr>
          <p:spPr>
            <a:xfrm>
              <a:off x="1005186" y="527189"/>
              <a:ext cx="112730" cy="285225"/>
            </a:xfrm>
            <a:custGeom>
              <a:avLst/>
              <a:gdLst/>
              <a:ahLst/>
              <a:cxnLst/>
              <a:rect l="l" t="t" r="r" b="b"/>
              <a:pathLst>
                <a:path w="3763" h="9521" extrusionOk="0">
                  <a:moveTo>
                    <a:pt x="3282" y="1"/>
                  </a:moveTo>
                  <a:cubicBezTo>
                    <a:pt x="3210" y="1"/>
                    <a:pt x="3135" y="25"/>
                    <a:pt x="3069" y="84"/>
                  </a:cubicBezTo>
                  <a:cubicBezTo>
                    <a:pt x="534" y="2219"/>
                    <a:pt x="0" y="6189"/>
                    <a:pt x="534" y="9291"/>
                  </a:cubicBezTo>
                  <a:cubicBezTo>
                    <a:pt x="560" y="9451"/>
                    <a:pt x="673" y="9520"/>
                    <a:pt x="793" y="9520"/>
                  </a:cubicBezTo>
                  <a:cubicBezTo>
                    <a:pt x="974" y="9520"/>
                    <a:pt x="1174" y="9364"/>
                    <a:pt x="1134" y="9124"/>
                  </a:cubicBezTo>
                  <a:cubicBezTo>
                    <a:pt x="667" y="6222"/>
                    <a:pt x="1134" y="2519"/>
                    <a:pt x="3503" y="518"/>
                  </a:cubicBezTo>
                  <a:cubicBezTo>
                    <a:pt x="3763" y="310"/>
                    <a:pt x="3536" y="1"/>
                    <a:pt x="3282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6"/>
            <p:cNvSpPr/>
            <p:nvPr/>
          </p:nvSpPr>
          <p:spPr>
            <a:xfrm>
              <a:off x="931735" y="330292"/>
              <a:ext cx="160333" cy="197450"/>
            </a:xfrm>
            <a:custGeom>
              <a:avLst/>
              <a:gdLst/>
              <a:ahLst/>
              <a:cxnLst/>
              <a:rect l="l" t="t" r="r" b="b"/>
              <a:pathLst>
                <a:path w="5352" h="6591" extrusionOk="0">
                  <a:moveTo>
                    <a:pt x="4956" y="0"/>
                  </a:moveTo>
                  <a:cubicBezTo>
                    <a:pt x="4924" y="0"/>
                    <a:pt x="4890" y="6"/>
                    <a:pt x="4854" y="19"/>
                  </a:cubicBezTo>
                  <a:cubicBezTo>
                    <a:pt x="2319" y="1087"/>
                    <a:pt x="284" y="3522"/>
                    <a:pt x="17" y="6290"/>
                  </a:cubicBezTo>
                  <a:cubicBezTo>
                    <a:pt x="0" y="6491"/>
                    <a:pt x="150" y="6591"/>
                    <a:pt x="309" y="6591"/>
                  </a:cubicBezTo>
                  <a:cubicBezTo>
                    <a:pt x="467" y="6591"/>
                    <a:pt x="634" y="6491"/>
                    <a:pt x="651" y="6290"/>
                  </a:cubicBezTo>
                  <a:cubicBezTo>
                    <a:pt x="884" y="3822"/>
                    <a:pt x="2786" y="1554"/>
                    <a:pt x="5021" y="620"/>
                  </a:cubicBezTo>
                  <a:cubicBezTo>
                    <a:pt x="5351" y="499"/>
                    <a:pt x="5249" y="0"/>
                    <a:pt x="4956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6"/>
            <p:cNvSpPr/>
            <p:nvPr/>
          </p:nvSpPr>
          <p:spPr>
            <a:xfrm>
              <a:off x="1075821" y="128692"/>
              <a:ext cx="182142" cy="123395"/>
            </a:xfrm>
            <a:custGeom>
              <a:avLst/>
              <a:gdLst/>
              <a:ahLst/>
              <a:cxnLst/>
              <a:rect l="l" t="t" r="r" b="b"/>
              <a:pathLst>
                <a:path w="6080" h="4119" extrusionOk="0">
                  <a:moveTo>
                    <a:pt x="480" y="0"/>
                  </a:moveTo>
                  <a:cubicBezTo>
                    <a:pt x="191" y="0"/>
                    <a:pt x="0" y="409"/>
                    <a:pt x="311" y="578"/>
                  </a:cubicBezTo>
                  <a:cubicBezTo>
                    <a:pt x="1245" y="1079"/>
                    <a:pt x="2312" y="1245"/>
                    <a:pt x="3213" y="1812"/>
                  </a:cubicBezTo>
                  <a:cubicBezTo>
                    <a:pt x="4047" y="2346"/>
                    <a:pt x="4847" y="3113"/>
                    <a:pt x="5381" y="3981"/>
                  </a:cubicBezTo>
                  <a:cubicBezTo>
                    <a:pt x="5449" y="4078"/>
                    <a:pt x="5543" y="4119"/>
                    <a:pt x="5637" y="4119"/>
                  </a:cubicBezTo>
                  <a:cubicBezTo>
                    <a:pt x="5861" y="4119"/>
                    <a:pt x="6080" y="3883"/>
                    <a:pt x="5915" y="3647"/>
                  </a:cubicBezTo>
                  <a:cubicBezTo>
                    <a:pt x="5381" y="2713"/>
                    <a:pt x="4547" y="1979"/>
                    <a:pt x="3680" y="1379"/>
                  </a:cubicBezTo>
                  <a:cubicBezTo>
                    <a:pt x="2746" y="712"/>
                    <a:pt x="1612" y="545"/>
                    <a:pt x="644" y="44"/>
                  </a:cubicBezTo>
                  <a:cubicBezTo>
                    <a:pt x="588" y="14"/>
                    <a:pt x="532" y="0"/>
                    <a:pt x="480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6"/>
            <p:cNvSpPr/>
            <p:nvPr/>
          </p:nvSpPr>
          <p:spPr>
            <a:xfrm>
              <a:off x="994192" y="20495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6"/>
            <p:cNvSpPr/>
            <p:nvPr/>
          </p:nvSpPr>
          <p:spPr>
            <a:xfrm>
              <a:off x="1001172" y="17497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6"/>
            <p:cNvSpPr/>
            <p:nvPr/>
          </p:nvSpPr>
          <p:spPr>
            <a:xfrm>
              <a:off x="1257979" y="20795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6"/>
            <p:cNvSpPr/>
            <p:nvPr/>
          </p:nvSpPr>
          <p:spPr>
            <a:xfrm>
              <a:off x="1264959" y="244919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1"/>
                  </a:moveTo>
                  <a:cubicBezTo>
                    <a:pt x="1" y="1"/>
                    <a:pt x="1" y="534"/>
                    <a:pt x="335" y="534"/>
                  </a:cubicBezTo>
                  <a:cubicBezTo>
                    <a:pt x="668" y="534"/>
                    <a:pt x="668" y="1"/>
                    <a:pt x="3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6"/>
            <p:cNvSpPr/>
            <p:nvPr/>
          </p:nvSpPr>
          <p:spPr>
            <a:xfrm>
              <a:off x="1283950" y="223950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6"/>
            <p:cNvSpPr/>
            <p:nvPr/>
          </p:nvSpPr>
          <p:spPr>
            <a:xfrm>
              <a:off x="973194" y="477733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6"/>
            <p:cNvSpPr/>
            <p:nvPr/>
          </p:nvSpPr>
          <p:spPr>
            <a:xfrm>
              <a:off x="980203" y="45077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6"/>
            <p:cNvSpPr/>
            <p:nvPr/>
          </p:nvSpPr>
          <p:spPr>
            <a:xfrm>
              <a:off x="1211009" y="461766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6"/>
            <p:cNvSpPr/>
            <p:nvPr/>
          </p:nvSpPr>
          <p:spPr>
            <a:xfrm>
              <a:off x="1222991" y="431781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6"/>
            <p:cNvSpPr/>
            <p:nvPr/>
          </p:nvSpPr>
          <p:spPr>
            <a:xfrm>
              <a:off x="1240006" y="457752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6"/>
            <p:cNvSpPr/>
            <p:nvPr/>
          </p:nvSpPr>
          <p:spPr>
            <a:xfrm>
              <a:off x="1022171" y="830458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6"/>
            <p:cNvSpPr/>
            <p:nvPr/>
          </p:nvSpPr>
          <p:spPr>
            <a:xfrm>
              <a:off x="1047153" y="816469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6"/>
            <p:cNvSpPr/>
            <p:nvPr/>
          </p:nvSpPr>
          <p:spPr>
            <a:xfrm>
              <a:off x="1174044" y="86643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6"/>
            <p:cNvSpPr/>
            <p:nvPr/>
          </p:nvSpPr>
          <p:spPr>
            <a:xfrm>
              <a:off x="1191029" y="837467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7" y="0"/>
                  </a:moveTo>
                  <a:cubicBezTo>
                    <a:pt x="1" y="0"/>
                    <a:pt x="1" y="501"/>
                    <a:pt x="367" y="501"/>
                  </a:cubicBezTo>
                  <a:cubicBezTo>
                    <a:pt x="701" y="501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6"/>
            <p:cNvSpPr/>
            <p:nvPr/>
          </p:nvSpPr>
          <p:spPr>
            <a:xfrm>
              <a:off x="1207025" y="866434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9" name="Google Shape;1349;p6"/>
          <p:cNvGrpSpPr/>
          <p:nvPr/>
        </p:nvGrpSpPr>
        <p:grpSpPr>
          <a:xfrm flipH="1">
            <a:off x="-96294" y="4514105"/>
            <a:ext cx="690975" cy="442129"/>
            <a:chOff x="7750342" y="3926048"/>
            <a:chExt cx="1406709" cy="900099"/>
          </a:xfrm>
        </p:grpSpPr>
        <p:sp>
          <p:nvSpPr>
            <p:cNvPr id="1350" name="Google Shape;1350;p6"/>
            <p:cNvSpPr/>
            <p:nvPr/>
          </p:nvSpPr>
          <p:spPr>
            <a:xfrm>
              <a:off x="7827357" y="3979099"/>
              <a:ext cx="1329694" cy="847048"/>
            </a:xfrm>
            <a:custGeom>
              <a:avLst/>
              <a:gdLst/>
              <a:ahLst/>
              <a:cxnLst/>
              <a:rect l="l" t="t" r="r" b="b"/>
              <a:pathLst>
                <a:path w="44386" h="28275" extrusionOk="0">
                  <a:moveTo>
                    <a:pt x="395" y="1"/>
                  </a:moveTo>
                  <a:cubicBezTo>
                    <a:pt x="103" y="1"/>
                    <a:pt x="1" y="500"/>
                    <a:pt x="331" y="620"/>
                  </a:cubicBezTo>
                  <a:cubicBezTo>
                    <a:pt x="1132" y="921"/>
                    <a:pt x="1999" y="987"/>
                    <a:pt x="2800" y="1221"/>
                  </a:cubicBezTo>
                  <a:cubicBezTo>
                    <a:pt x="3600" y="1421"/>
                    <a:pt x="4367" y="1688"/>
                    <a:pt x="5101" y="2021"/>
                  </a:cubicBezTo>
                  <a:cubicBezTo>
                    <a:pt x="6602" y="2622"/>
                    <a:pt x="8003" y="3456"/>
                    <a:pt x="9304" y="4356"/>
                  </a:cubicBezTo>
                  <a:cubicBezTo>
                    <a:pt x="11973" y="6224"/>
                    <a:pt x="14308" y="8493"/>
                    <a:pt x="16643" y="10761"/>
                  </a:cubicBezTo>
                  <a:cubicBezTo>
                    <a:pt x="19078" y="13096"/>
                    <a:pt x="21580" y="15364"/>
                    <a:pt x="24148" y="17566"/>
                  </a:cubicBezTo>
                  <a:cubicBezTo>
                    <a:pt x="26883" y="19834"/>
                    <a:pt x="29685" y="22036"/>
                    <a:pt x="32721" y="23904"/>
                  </a:cubicBezTo>
                  <a:cubicBezTo>
                    <a:pt x="36157" y="25972"/>
                    <a:pt x="39859" y="27573"/>
                    <a:pt x="43829" y="28273"/>
                  </a:cubicBezTo>
                  <a:cubicBezTo>
                    <a:pt x="43840" y="28274"/>
                    <a:pt x="43850" y="28275"/>
                    <a:pt x="43861" y="28275"/>
                  </a:cubicBezTo>
                  <a:cubicBezTo>
                    <a:pt x="44238" y="28275"/>
                    <a:pt x="44385" y="27705"/>
                    <a:pt x="43996" y="27640"/>
                  </a:cubicBezTo>
                  <a:cubicBezTo>
                    <a:pt x="36791" y="26405"/>
                    <a:pt x="30653" y="22136"/>
                    <a:pt x="25116" y="17532"/>
                  </a:cubicBezTo>
                  <a:cubicBezTo>
                    <a:pt x="22514" y="15364"/>
                    <a:pt x="19979" y="13096"/>
                    <a:pt x="17543" y="10728"/>
                  </a:cubicBezTo>
                  <a:cubicBezTo>
                    <a:pt x="15208" y="8493"/>
                    <a:pt x="12907" y="6224"/>
                    <a:pt x="10305" y="4323"/>
                  </a:cubicBezTo>
                  <a:cubicBezTo>
                    <a:pt x="8871" y="3256"/>
                    <a:pt x="7370" y="2322"/>
                    <a:pt x="5735" y="1588"/>
                  </a:cubicBezTo>
                  <a:cubicBezTo>
                    <a:pt x="4934" y="1254"/>
                    <a:pt x="4134" y="921"/>
                    <a:pt x="3267" y="687"/>
                  </a:cubicBezTo>
                  <a:cubicBezTo>
                    <a:pt x="2366" y="420"/>
                    <a:pt x="1399" y="320"/>
                    <a:pt x="498" y="20"/>
                  </a:cubicBezTo>
                  <a:cubicBezTo>
                    <a:pt x="462" y="7"/>
                    <a:pt x="427" y="1"/>
                    <a:pt x="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6"/>
            <p:cNvSpPr/>
            <p:nvPr/>
          </p:nvSpPr>
          <p:spPr>
            <a:xfrm>
              <a:off x="8282917" y="4136724"/>
              <a:ext cx="69981" cy="159254"/>
            </a:xfrm>
            <a:custGeom>
              <a:avLst/>
              <a:gdLst/>
              <a:ahLst/>
              <a:cxnLst/>
              <a:rect l="l" t="t" r="r" b="b"/>
              <a:pathLst>
                <a:path w="2336" h="5316" extrusionOk="0">
                  <a:moveTo>
                    <a:pt x="981" y="1"/>
                  </a:moveTo>
                  <a:cubicBezTo>
                    <a:pt x="815" y="1"/>
                    <a:pt x="692" y="91"/>
                    <a:pt x="601" y="228"/>
                  </a:cubicBezTo>
                  <a:cubicBezTo>
                    <a:pt x="568" y="262"/>
                    <a:pt x="534" y="295"/>
                    <a:pt x="501" y="362"/>
                  </a:cubicBezTo>
                  <a:cubicBezTo>
                    <a:pt x="401" y="529"/>
                    <a:pt x="367" y="762"/>
                    <a:pt x="301" y="962"/>
                  </a:cubicBezTo>
                  <a:cubicBezTo>
                    <a:pt x="0" y="2197"/>
                    <a:pt x="801" y="3464"/>
                    <a:pt x="1068" y="4632"/>
                  </a:cubicBezTo>
                  <a:cubicBezTo>
                    <a:pt x="1101" y="4765"/>
                    <a:pt x="1201" y="4832"/>
                    <a:pt x="1335" y="4832"/>
                  </a:cubicBezTo>
                  <a:cubicBezTo>
                    <a:pt x="1301" y="4898"/>
                    <a:pt x="1301" y="4965"/>
                    <a:pt x="1301" y="5065"/>
                  </a:cubicBezTo>
                  <a:cubicBezTo>
                    <a:pt x="1285" y="5232"/>
                    <a:pt x="1410" y="5315"/>
                    <a:pt x="1539" y="5315"/>
                  </a:cubicBezTo>
                  <a:cubicBezTo>
                    <a:pt x="1668" y="5315"/>
                    <a:pt x="1802" y="5232"/>
                    <a:pt x="1802" y="5065"/>
                  </a:cubicBezTo>
                  <a:cubicBezTo>
                    <a:pt x="1902" y="3898"/>
                    <a:pt x="2335" y="2897"/>
                    <a:pt x="2035" y="1730"/>
                  </a:cubicBezTo>
                  <a:cubicBezTo>
                    <a:pt x="1935" y="1296"/>
                    <a:pt x="1735" y="295"/>
                    <a:pt x="1235" y="62"/>
                  </a:cubicBezTo>
                  <a:cubicBezTo>
                    <a:pt x="1140" y="20"/>
                    <a:pt x="1056" y="1"/>
                    <a:pt x="9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6"/>
            <p:cNvSpPr/>
            <p:nvPr/>
          </p:nvSpPr>
          <p:spPr>
            <a:xfrm>
              <a:off x="8109057" y="4195107"/>
              <a:ext cx="139123" cy="70969"/>
            </a:xfrm>
            <a:custGeom>
              <a:avLst/>
              <a:gdLst/>
              <a:ahLst/>
              <a:cxnLst/>
              <a:rect l="l" t="t" r="r" b="b"/>
              <a:pathLst>
                <a:path w="4644" h="2369" extrusionOk="0">
                  <a:moveTo>
                    <a:pt x="3495" y="0"/>
                  </a:moveTo>
                  <a:cubicBezTo>
                    <a:pt x="3475" y="0"/>
                    <a:pt x="3456" y="4"/>
                    <a:pt x="3436" y="14"/>
                  </a:cubicBezTo>
                  <a:cubicBezTo>
                    <a:pt x="3403" y="14"/>
                    <a:pt x="3336" y="47"/>
                    <a:pt x="3269" y="47"/>
                  </a:cubicBezTo>
                  <a:cubicBezTo>
                    <a:pt x="3103" y="81"/>
                    <a:pt x="2936" y="114"/>
                    <a:pt x="2802" y="147"/>
                  </a:cubicBezTo>
                  <a:cubicBezTo>
                    <a:pt x="1568" y="314"/>
                    <a:pt x="0" y="748"/>
                    <a:pt x="200" y="1949"/>
                  </a:cubicBezTo>
                  <a:cubicBezTo>
                    <a:pt x="256" y="2281"/>
                    <a:pt x="588" y="2368"/>
                    <a:pt x="935" y="2368"/>
                  </a:cubicBezTo>
                  <a:cubicBezTo>
                    <a:pt x="1215" y="2368"/>
                    <a:pt x="1505" y="2312"/>
                    <a:pt x="1668" y="2282"/>
                  </a:cubicBezTo>
                  <a:cubicBezTo>
                    <a:pt x="2736" y="2049"/>
                    <a:pt x="3636" y="1348"/>
                    <a:pt x="4437" y="614"/>
                  </a:cubicBezTo>
                  <a:cubicBezTo>
                    <a:pt x="4644" y="434"/>
                    <a:pt x="4450" y="173"/>
                    <a:pt x="4244" y="173"/>
                  </a:cubicBezTo>
                  <a:cubicBezTo>
                    <a:pt x="4184" y="173"/>
                    <a:pt x="4123" y="195"/>
                    <a:pt x="4070" y="248"/>
                  </a:cubicBezTo>
                  <a:cubicBezTo>
                    <a:pt x="4037" y="181"/>
                    <a:pt x="3970" y="114"/>
                    <a:pt x="3836" y="81"/>
                  </a:cubicBezTo>
                  <a:cubicBezTo>
                    <a:pt x="3836" y="81"/>
                    <a:pt x="3803" y="47"/>
                    <a:pt x="3770" y="47"/>
                  </a:cubicBezTo>
                  <a:lnTo>
                    <a:pt x="3636" y="47"/>
                  </a:lnTo>
                  <a:cubicBezTo>
                    <a:pt x="3589" y="24"/>
                    <a:pt x="3542" y="0"/>
                    <a:pt x="3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6"/>
            <p:cNvSpPr/>
            <p:nvPr/>
          </p:nvSpPr>
          <p:spPr>
            <a:xfrm>
              <a:off x="8135028" y="4026788"/>
              <a:ext cx="63001" cy="125941"/>
            </a:xfrm>
            <a:custGeom>
              <a:avLst/>
              <a:gdLst/>
              <a:ahLst/>
              <a:cxnLst/>
              <a:rect l="l" t="t" r="r" b="b"/>
              <a:pathLst>
                <a:path w="2103" h="4204" extrusionOk="0">
                  <a:moveTo>
                    <a:pt x="941" y="1"/>
                  </a:moveTo>
                  <a:cubicBezTo>
                    <a:pt x="801" y="1"/>
                    <a:pt x="652" y="76"/>
                    <a:pt x="501" y="263"/>
                  </a:cubicBezTo>
                  <a:cubicBezTo>
                    <a:pt x="1" y="863"/>
                    <a:pt x="234" y="1764"/>
                    <a:pt x="401" y="2431"/>
                  </a:cubicBezTo>
                  <a:cubicBezTo>
                    <a:pt x="468" y="2764"/>
                    <a:pt x="701" y="3865"/>
                    <a:pt x="1201" y="3932"/>
                  </a:cubicBezTo>
                  <a:cubicBezTo>
                    <a:pt x="1142" y="4091"/>
                    <a:pt x="1296" y="4203"/>
                    <a:pt x="1452" y="4203"/>
                  </a:cubicBezTo>
                  <a:cubicBezTo>
                    <a:pt x="1557" y="4203"/>
                    <a:pt x="1662" y="4153"/>
                    <a:pt x="1702" y="4032"/>
                  </a:cubicBezTo>
                  <a:cubicBezTo>
                    <a:pt x="2102" y="3098"/>
                    <a:pt x="2069" y="1930"/>
                    <a:pt x="1769" y="963"/>
                  </a:cubicBezTo>
                  <a:cubicBezTo>
                    <a:pt x="1646" y="572"/>
                    <a:pt x="1326" y="1"/>
                    <a:pt x="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6"/>
            <p:cNvSpPr/>
            <p:nvPr/>
          </p:nvSpPr>
          <p:spPr>
            <a:xfrm>
              <a:off x="7979140" y="4081576"/>
              <a:ext cx="117793" cy="84570"/>
            </a:xfrm>
            <a:custGeom>
              <a:avLst/>
              <a:gdLst/>
              <a:ahLst/>
              <a:cxnLst/>
              <a:rect l="l" t="t" r="r" b="b"/>
              <a:pathLst>
                <a:path w="3932" h="2823" extrusionOk="0">
                  <a:moveTo>
                    <a:pt x="3622" y="1"/>
                  </a:moveTo>
                  <a:cubicBezTo>
                    <a:pt x="3523" y="1"/>
                    <a:pt x="3422" y="52"/>
                    <a:pt x="3370" y="168"/>
                  </a:cubicBezTo>
                  <a:cubicBezTo>
                    <a:pt x="3337" y="101"/>
                    <a:pt x="3270" y="68"/>
                    <a:pt x="3170" y="68"/>
                  </a:cubicBezTo>
                  <a:cubicBezTo>
                    <a:pt x="2336" y="168"/>
                    <a:pt x="1469" y="368"/>
                    <a:pt x="801" y="869"/>
                  </a:cubicBezTo>
                  <a:cubicBezTo>
                    <a:pt x="234" y="1269"/>
                    <a:pt x="1" y="2136"/>
                    <a:pt x="601" y="2637"/>
                  </a:cubicBezTo>
                  <a:cubicBezTo>
                    <a:pt x="743" y="2769"/>
                    <a:pt x="905" y="2822"/>
                    <a:pt x="1076" y="2822"/>
                  </a:cubicBezTo>
                  <a:cubicBezTo>
                    <a:pt x="1549" y="2822"/>
                    <a:pt x="2084" y="2415"/>
                    <a:pt x="2403" y="2170"/>
                  </a:cubicBezTo>
                  <a:cubicBezTo>
                    <a:pt x="2970" y="1703"/>
                    <a:pt x="3637" y="1035"/>
                    <a:pt x="3870" y="335"/>
                  </a:cubicBezTo>
                  <a:cubicBezTo>
                    <a:pt x="3932" y="130"/>
                    <a:pt x="3780" y="1"/>
                    <a:pt x="3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6"/>
            <p:cNvSpPr/>
            <p:nvPr/>
          </p:nvSpPr>
          <p:spPr>
            <a:xfrm>
              <a:off x="7966170" y="3926048"/>
              <a:ext cx="62971" cy="115756"/>
            </a:xfrm>
            <a:custGeom>
              <a:avLst/>
              <a:gdLst/>
              <a:ahLst/>
              <a:cxnLst/>
              <a:rect l="l" t="t" r="r" b="b"/>
              <a:pathLst>
                <a:path w="2102" h="3864" extrusionOk="0">
                  <a:moveTo>
                    <a:pt x="811" y="0"/>
                  </a:moveTo>
                  <a:cubicBezTo>
                    <a:pt x="709" y="0"/>
                    <a:pt x="604" y="46"/>
                    <a:pt x="501" y="156"/>
                  </a:cubicBezTo>
                  <a:cubicBezTo>
                    <a:pt x="0" y="690"/>
                    <a:pt x="134" y="1491"/>
                    <a:pt x="334" y="2124"/>
                  </a:cubicBezTo>
                  <a:cubicBezTo>
                    <a:pt x="467" y="2692"/>
                    <a:pt x="767" y="3492"/>
                    <a:pt x="1401" y="3692"/>
                  </a:cubicBezTo>
                  <a:lnTo>
                    <a:pt x="1435" y="3692"/>
                  </a:lnTo>
                  <a:cubicBezTo>
                    <a:pt x="1486" y="3796"/>
                    <a:pt x="1609" y="3863"/>
                    <a:pt x="1721" y="3863"/>
                  </a:cubicBezTo>
                  <a:cubicBezTo>
                    <a:pt x="1825" y="3863"/>
                    <a:pt x="1919" y="3804"/>
                    <a:pt x="1935" y="3659"/>
                  </a:cubicBezTo>
                  <a:cubicBezTo>
                    <a:pt x="2102" y="2692"/>
                    <a:pt x="2002" y="1758"/>
                    <a:pt x="1635" y="824"/>
                  </a:cubicBezTo>
                  <a:cubicBezTo>
                    <a:pt x="1505" y="564"/>
                    <a:pt x="1173" y="0"/>
                    <a:pt x="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6"/>
            <p:cNvSpPr/>
            <p:nvPr/>
          </p:nvSpPr>
          <p:spPr>
            <a:xfrm>
              <a:off x="7862255" y="4013278"/>
              <a:ext cx="88944" cy="73636"/>
            </a:xfrm>
            <a:custGeom>
              <a:avLst/>
              <a:gdLst/>
              <a:ahLst/>
              <a:cxnLst/>
              <a:rect l="l" t="t" r="r" b="b"/>
              <a:pathLst>
                <a:path w="2969" h="2458" extrusionOk="0">
                  <a:moveTo>
                    <a:pt x="2496" y="1"/>
                  </a:moveTo>
                  <a:cubicBezTo>
                    <a:pt x="2466" y="1"/>
                    <a:pt x="2435" y="5"/>
                    <a:pt x="2402" y="13"/>
                  </a:cubicBezTo>
                  <a:cubicBezTo>
                    <a:pt x="1801" y="313"/>
                    <a:pt x="1168" y="380"/>
                    <a:pt x="667" y="814"/>
                  </a:cubicBezTo>
                  <a:cubicBezTo>
                    <a:pt x="267" y="1147"/>
                    <a:pt x="0" y="2048"/>
                    <a:pt x="534" y="2381"/>
                  </a:cubicBezTo>
                  <a:cubicBezTo>
                    <a:pt x="627" y="2434"/>
                    <a:pt x="722" y="2457"/>
                    <a:pt x="818" y="2457"/>
                  </a:cubicBezTo>
                  <a:cubicBezTo>
                    <a:pt x="1205" y="2457"/>
                    <a:pt x="1601" y="2088"/>
                    <a:pt x="1868" y="1848"/>
                  </a:cubicBezTo>
                  <a:cubicBezTo>
                    <a:pt x="2268" y="1481"/>
                    <a:pt x="2735" y="980"/>
                    <a:pt x="2902" y="413"/>
                  </a:cubicBezTo>
                  <a:cubicBezTo>
                    <a:pt x="2969" y="247"/>
                    <a:pt x="2835" y="146"/>
                    <a:pt x="2702" y="113"/>
                  </a:cubicBezTo>
                  <a:cubicBezTo>
                    <a:pt x="2652" y="38"/>
                    <a:pt x="2583" y="1"/>
                    <a:pt x="2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6"/>
            <p:cNvSpPr/>
            <p:nvPr/>
          </p:nvSpPr>
          <p:spPr>
            <a:xfrm>
              <a:off x="7750342" y="3929223"/>
              <a:ext cx="138374" cy="76422"/>
            </a:xfrm>
            <a:custGeom>
              <a:avLst/>
              <a:gdLst/>
              <a:ahLst/>
              <a:cxnLst/>
              <a:rect l="l" t="t" r="r" b="b"/>
              <a:pathLst>
                <a:path w="4619" h="2551" extrusionOk="0">
                  <a:moveTo>
                    <a:pt x="1182" y="1"/>
                  </a:moveTo>
                  <a:cubicBezTo>
                    <a:pt x="952" y="1"/>
                    <a:pt x="738" y="69"/>
                    <a:pt x="567" y="251"/>
                  </a:cubicBezTo>
                  <a:cubicBezTo>
                    <a:pt x="0" y="851"/>
                    <a:pt x="767" y="1551"/>
                    <a:pt x="1301" y="1785"/>
                  </a:cubicBezTo>
                  <a:cubicBezTo>
                    <a:pt x="2168" y="2185"/>
                    <a:pt x="3136" y="2252"/>
                    <a:pt x="4036" y="2352"/>
                  </a:cubicBezTo>
                  <a:cubicBezTo>
                    <a:pt x="4036" y="2385"/>
                    <a:pt x="4070" y="2385"/>
                    <a:pt x="4070" y="2419"/>
                  </a:cubicBezTo>
                  <a:cubicBezTo>
                    <a:pt x="4121" y="2512"/>
                    <a:pt x="4199" y="2550"/>
                    <a:pt x="4276" y="2550"/>
                  </a:cubicBezTo>
                  <a:cubicBezTo>
                    <a:pt x="4448" y="2550"/>
                    <a:pt x="4618" y="2359"/>
                    <a:pt x="4503" y="2152"/>
                  </a:cubicBezTo>
                  <a:cubicBezTo>
                    <a:pt x="4136" y="1451"/>
                    <a:pt x="3236" y="884"/>
                    <a:pt x="2569" y="517"/>
                  </a:cubicBezTo>
                  <a:cubicBezTo>
                    <a:pt x="2228" y="313"/>
                    <a:pt x="1671" y="1"/>
                    <a:pt x="11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8" name="Google Shape;1358;p6"/>
          <p:cNvGrpSpPr/>
          <p:nvPr/>
        </p:nvGrpSpPr>
        <p:grpSpPr>
          <a:xfrm flipH="1">
            <a:off x="-316921" y="4375054"/>
            <a:ext cx="608676" cy="611453"/>
            <a:chOff x="8276926" y="3750868"/>
            <a:chExt cx="1239162" cy="1244814"/>
          </a:xfrm>
        </p:grpSpPr>
        <p:sp>
          <p:nvSpPr>
            <p:cNvPr id="1359" name="Google Shape;1359;p6"/>
            <p:cNvSpPr/>
            <p:nvPr/>
          </p:nvSpPr>
          <p:spPr>
            <a:xfrm>
              <a:off x="8276926" y="3750868"/>
              <a:ext cx="1239162" cy="1227089"/>
            </a:xfrm>
            <a:custGeom>
              <a:avLst/>
              <a:gdLst/>
              <a:ahLst/>
              <a:cxnLst/>
              <a:rect l="l" t="t" r="r" b="b"/>
              <a:pathLst>
                <a:path w="41364" h="40961" extrusionOk="0">
                  <a:moveTo>
                    <a:pt x="0" y="0"/>
                  </a:moveTo>
                  <a:lnTo>
                    <a:pt x="0" y="0"/>
                  </a:lnTo>
                  <a:cubicBezTo>
                    <a:pt x="1280" y="4593"/>
                    <a:pt x="11205" y="40961"/>
                    <a:pt x="33709" y="40961"/>
                  </a:cubicBezTo>
                  <a:cubicBezTo>
                    <a:pt x="34088" y="40961"/>
                    <a:pt x="34472" y="40950"/>
                    <a:pt x="34859" y="40929"/>
                  </a:cubicBezTo>
                  <a:cubicBezTo>
                    <a:pt x="41363" y="15645"/>
                    <a:pt x="3703" y="130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6"/>
            <p:cNvSpPr/>
            <p:nvPr/>
          </p:nvSpPr>
          <p:spPr>
            <a:xfrm>
              <a:off x="8392314" y="3892198"/>
              <a:ext cx="958460" cy="1103485"/>
            </a:xfrm>
            <a:custGeom>
              <a:avLst/>
              <a:gdLst/>
              <a:ahLst/>
              <a:cxnLst/>
              <a:rect l="l" t="t" r="r" b="b"/>
              <a:pathLst>
                <a:path w="31994" h="36835" extrusionOk="0">
                  <a:moveTo>
                    <a:pt x="584" y="1"/>
                  </a:moveTo>
                  <a:cubicBezTo>
                    <a:pt x="276" y="1"/>
                    <a:pt x="1" y="410"/>
                    <a:pt x="285" y="719"/>
                  </a:cubicBezTo>
                  <a:cubicBezTo>
                    <a:pt x="4888" y="5523"/>
                    <a:pt x="9224" y="10593"/>
                    <a:pt x="13427" y="15797"/>
                  </a:cubicBezTo>
                  <a:cubicBezTo>
                    <a:pt x="15529" y="18399"/>
                    <a:pt x="17564" y="21034"/>
                    <a:pt x="19632" y="23669"/>
                  </a:cubicBezTo>
                  <a:cubicBezTo>
                    <a:pt x="20566" y="24870"/>
                    <a:pt x="21466" y="26104"/>
                    <a:pt x="22400" y="27305"/>
                  </a:cubicBezTo>
                  <a:cubicBezTo>
                    <a:pt x="23301" y="28539"/>
                    <a:pt x="24202" y="29773"/>
                    <a:pt x="25269" y="30874"/>
                  </a:cubicBezTo>
                  <a:cubicBezTo>
                    <a:pt x="26270" y="31842"/>
                    <a:pt x="27371" y="32642"/>
                    <a:pt x="28438" y="33543"/>
                  </a:cubicBezTo>
                  <a:cubicBezTo>
                    <a:pt x="29439" y="34377"/>
                    <a:pt x="30540" y="35311"/>
                    <a:pt x="31073" y="36545"/>
                  </a:cubicBezTo>
                  <a:cubicBezTo>
                    <a:pt x="31154" y="36747"/>
                    <a:pt x="31333" y="36835"/>
                    <a:pt x="31504" y="36835"/>
                  </a:cubicBezTo>
                  <a:cubicBezTo>
                    <a:pt x="31757" y="36835"/>
                    <a:pt x="31993" y="36643"/>
                    <a:pt x="31874" y="36345"/>
                  </a:cubicBezTo>
                  <a:cubicBezTo>
                    <a:pt x="30907" y="34077"/>
                    <a:pt x="28638" y="32676"/>
                    <a:pt x="26837" y="31174"/>
                  </a:cubicBezTo>
                  <a:cubicBezTo>
                    <a:pt x="24569" y="29240"/>
                    <a:pt x="22901" y="26605"/>
                    <a:pt x="21100" y="24269"/>
                  </a:cubicBezTo>
                  <a:cubicBezTo>
                    <a:pt x="17063" y="18932"/>
                    <a:pt x="12927" y="13695"/>
                    <a:pt x="8557" y="8625"/>
                  </a:cubicBezTo>
                  <a:cubicBezTo>
                    <a:pt x="6055" y="5756"/>
                    <a:pt x="3520" y="2888"/>
                    <a:pt x="852" y="119"/>
                  </a:cubicBezTo>
                  <a:cubicBezTo>
                    <a:pt x="769" y="36"/>
                    <a:pt x="675" y="1"/>
                    <a:pt x="58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6"/>
            <p:cNvSpPr/>
            <p:nvPr/>
          </p:nvSpPr>
          <p:spPr>
            <a:xfrm>
              <a:off x="8441201" y="3944710"/>
              <a:ext cx="148529" cy="162939"/>
            </a:xfrm>
            <a:custGeom>
              <a:avLst/>
              <a:gdLst/>
              <a:ahLst/>
              <a:cxnLst/>
              <a:rect l="l" t="t" r="r" b="b"/>
              <a:pathLst>
                <a:path w="4958" h="5439" extrusionOk="0">
                  <a:moveTo>
                    <a:pt x="4290" y="0"/>
                  </a:moveTo>
                  <a:cubicBezTo>
                    <a:pt x="4056" y="0"/>
                    <a:pt x="3890" y="201"/>
                    <a:pt x="3890" y="434"/>
                  </a:cubicBezTo>
                  <a:cubicBezTo>
                    <a:pt x="3770" y="1778"/>
                    <a:pt x="3865" y="3150"/>
                    <a:pt x="4054" y="4500"/>
                  </a:cubicBezTo>
                  <a:lnTo>
                    <a:pt x="4054" y="4500"/>
                  </a:lnTo>
                  <a:cubicBezTo>
                    <a:pt x="3610" y="4566"/>
                    <a:pt x="3160" y="4601"/>
                    <a:pt x="2711" y="4601"/>
                  </a:cubicBezTo>
                  <a:cubicBezTo>
                    <a:pt x="2025" y="4601"/>
                    <a:pt x="1341" y="4518"/>
                    <a:pt x="687" y="4337"/>
                  </a:cubicBezTo>
                  <a:cubicBezTo>
                    <a:pt x="638" y="4321"/>
                    <a:pt x="591" y="4314"/>
                    <a:pt x="547" y="4314"/>
                  </a:cubicBezTo>
                  <a:cubicBezTo>
                    <a:pt x="122" y="4314"/>
                    <a:pt x="0" y="4986"/>
                    <a:pt x="454" y="5137"/>
                  </a:cubicBezTo>
                  <a:cubicBezTo>
                    <a:pt x="1172" y="5348"/>
                    <a:pt x="1918" y="5438"/>
                    <a:pt x="2663" y="5438"/>
                  </a:cubicBezTo>
                  <a:cubicBezTo>
                    <a:pt x="3336" y="5438"/>
                    <a:pt x="4008" y="5364"/>
                    <a:pt x="4657" y="5237"/>
                  </a:cubicBezTo>
                  <a:cubicBezTo>
                    <a:pt x="4890" y="5204"/>
                    <a:pt x="4957" y="4937"/>
                    <a:pt x="4924" y="4737"/>
                  </a:cubicBezTo>
                  <a:cubicBezTo>
                    <a:pt x="4690" y="3303"/>
                    <a:pt x="4624" y="1868"/>
                    <a:pt x="4724" y="401"/>
                  </a:cubicBezTo>
                  <a:cubicBezTo>
                    <a:pt x="4724" y="201"/>
                    <a:pt x="4523" y="0"/>
                    <a:pt x="4290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6"/>
            <p:cNvSpPr/>
            <p:nvPr/>
          </p:nvSpPr>
          <p:spPr>
            <a:xfrm>
              <a:off x="8509679" y="4032569"/>
              <a:ext cx="204370" cy="189331"/>
            </a:xfrm>
            <a:custGeom>
              <a:avLst/>
              <a:gdLst/>
              <a:ahLst/>
              <a:cxnLst/>
              <a:rect l="l" t="t" r="r" b="b"/>
              <a:pathLst>
                <a:path w="6822" h="6320" extrusionOk="0">
                  <a:moveTo>
                    <a:pt x="6305" y="1"/>
                  </a:moveTo>
                  <a:cubicBezTo>
                    <a:pt x="6138" y="1"/>
                    <a:pt x="5973" y="92"/>
                    <a:pt x="5907" y="303"/>
                  </a:cubicBezTo>
                  <a:cubicBezTo>
                    <a:pt x="5473" y="1976"/>
                    <a:pt x="5529" y="3736"/>
                    <a:pt x="5378" y="5475"/>
                  </a:cubicBezTo>
                  <a:lnTo>
                    <a:pt x="5378" y="5475"/>
                  </a:lnTo>
                  <a:cubicBezTo>
                    <a:pt x="4795" y="5481"/>
                    <a:pt x="4208" y="5497"/>
                    <a:pt x="3623" y="5497"/>
                  </a:cubicBezTo>
                  <a:cubicBezTo>
                    <a:pt x="2651" y="5497"/>
                    <a:pt x="1683" y="5452"/>
                    <a:pt x="736" y="5240"/>
                  </a:cubicBezTo>
                  <a:cubicBezTo>
                    <a:pt x="705" y="5234"/>
                    <a:pt x="675" y="5231"/>
                    <a:pt x="646" y="5231"/>
                  </a:cubicBezTo>
                  <a:cubicBezTo>
                    <a:pt x="178" y="5231"/>
                    <a:pt x="0" y="5946"/>
                    <a:pt x="503" y="6040"/>
                  </a:cubicBezTo>
                  <a:cubicBezTo>
                    <a:pt x="1625" y="6278"/>
                    <a:pt x="2762" y="6320"/>
                    <a:pt x="3894" y="6320"/>
                  </a:cubicBezTo>
                  <a:cubicBezTo>
                    <a:pt x="4511" y="6320"/>
                    <a:pt x="5128" y="6307"/>
                    <a:pt x="5740" y="6307"/>
                  </a:cubicBezTo>
                  <a:cubicBezTo>
                    <a:pt x="5973" y="6307"/>
                    <a:pt x="6140" y="6107"/>
                    <a:pt x="6174" y="5874"/>
                  </a:cubicBezTo>
                  <a:cubicBezTo>
                    <a:pt x="6374" y="4106"/>
                    <a:pt x="6274" y="2271"/>
                    <a:pt x="6741" y="537"/>
                  </a:cubicBezTo>
                  <a:cubicBezTo>
                    <a:pt x="6821" y="214"/>
                    <a:pt x="6561" y="1"/>
                    <a:pt x="6305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6"/>
            <p:cNvSpPr/>
            <p:nvPr/>
          </p:nvSpPr>
          <p:spPr>
            <a:xfrm>
              <a:off x="8605656" y="4119560"/>
              <a:ext cx="241877" cy="254848"/>
            </a:xfrm>
            <a:custGeom>
              <a:avLst/>
              <a:gdLst/>
              <a:ahLst/>
              <a:cxnLst/>
              <a:rect l="l" t="t" r="r" b="b"/>
              <a:pathLst>
                <a:path w="8074" h="8507" extrusionOk="0">
                  <a:moveTo>
                    <a:pt x="7656" y="1"/>
                  </a:moveTo>
                  <a:cubicBezTo>
                    <a:pt x="7448" y="1"/>
                    <a:pt x="7239" y="134"/>
                    <a:pt x="7239" y="401"/>
                  </a:cubicBezTo>
                  <a:cubicBezTo>
                    <a:pt x="7239" y="2748"/>
                    <a:pt x="6636" y="4975"/>
                    <a:pt x="6348" y="7281"/>
                  </a:cubicBezTo>
                  <a:lnTo>
                    <a:pt x="6348" y="7281"/>
                  </a:lnTo>
                  <a:cubicBezTo>
                    <a:pt x="4429" y="7581"/>
                    <a:pt x="2483" y="7673"/>
                    <a:pt x="568" y="7673"/>
                  </a:cubicBezTo>
                  <a:cubicBezTo>
                    <a:pt x="1" y="7673"/>
                    <a:pt x="1" y="8507"/>
                    <a:pt x="568" y="8507"/>
                  </a:cubicBezTo>
                  <a:cubicBezTo>
                    <a:pt x="2669" y="8507"/>
                    <a:pt x="4771" y="8407"/>
                    <a:pt x="6839" y="8040"/>
                  </a:cubicBezTo>
                  <a:cubicBezTo>
                    <a:pt x="7039" y="8007"/>
                    <a:pt x="7139" y="7806"/>
                    <a:pt x="7139" y="7640"/>
                  </a:cubicBezTo>
                  <a:cubicBezTo>
                    <a:pt x="7406" y="5238"/>
                    <a:pt x="8073" y="2870"/>
                    <a:pt x="8073" y="401"/>
                  </a:cubicBezTo>
                  <a:cubicBezTo>
                    <a:pt x="8073" y="134"/>
                    <a:pt x="7865" y="1"/>
                    <a:pt x="7656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6"/>
            <p:cNvSpPr/>
            <p:nvPr/>
          </p:nvSpPr>
          <p:spPr>
            <a:xfrm>
              <a:off x="8710590" y="4263465"/>
              <a:ext cx="283817" cy="296819"/>
            </a:xfrm>
            <a:custGeom>
              <a:avLst/>
              <a:gdLst/>
              <a:ahLst/>
              <a:cxnLst/>
              <a:rect l="l" t="t" r="r" b="b"/>
              <a:pathLst>
                <a:path w="9474" h="9908" extrusionOk="0">
                  <a:moveTo>
                    <a:pt x="8928" y="0"/>
                  </a:moveTo>
                  <a:cubicBezTo>
                    <a:pt x="8723" y="0"/>
                    <a:pt x="8523" y="134"/>
                    <a:pt x="8540" y="401"/>
                  </a:cubicBezTo>
                  <a:cubicBezTo>
                    <a:pt x="8637" y="3207"/>
                    <a:pt x="8109" y="5982"/>
                    <a:pt x="7652" y="8726"/>
                  </a:cubicBezTo>
                  <a:lnTo>
                    <a:pt x="7652" y="8726"/>
                  </a:lnTo>
                  <a:cubicBezTo>
                    <a:pt x="5271" y="8861"/>
                    <a:pt x="2918" y="9073"/>
                    <a:pt x="534" y="9073"/>
                  </a:cubicBezTo>
                  <a:cubicBezTo>
                    <a:pt x="0" y="9073"/>
                    <a:pt x="0" y="9907"/>
                    <a:pt x="534" y="9907"/>
                  </a:cubicBezTo>
                  <a:cubicBezTo>
                    <a:pt x="3036" y="9907"/>
                    <a:pt x="5538" y="9674"/>
                    <a:pt x="8006" y="9540"/>
                  </a:cubicBezTo>
                  <a:cubicBezTo>
                    <a:pt x="8173" y="9540"/>
                    <a:pt x="8373" y="9440"/>
                    <a:pt x="8406" y="9240"/>
                  </a:cubicBezTo>
                  <a:cubicBezTo>
                    <a:pt x="8907" y="6305"/>
                    <a:pt x="9474" y="3369"/>
                    <a:pt x="9340" y="401"/>
                  </a:cubicBezTo>
                  <a:cubicBezTo>
                    <a:pt x="9340" y="134"/>
                    <a:pt x="9132" y="0"/>
                    <a:pt x="892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6"/>
            <p:cNvSpPr/>
            <p:nvPr/>
          </p:nvSpPr>
          <p:spPr>
            <a:xfrm>
              <a:off x="8857491" y="4402339"/>
              <a:ext cx="286813" cy="364463"/>
            </a:xfrm>
            <a:custGeom>
              <a:avLst/>
              <a:gdLst/>
              <a:ahLst/>
              <a:cxnLst/>
              <a:rect l="l" t="t" r="r" b="b"/>
              <a:pathLst>
                <a:path w="9574" h="12166" extrusionOk="0">
                  <a:moveTo>
                    <a:pt x="8898" y="1"/>
                  </a:moveTo>
                  <a:cubicBezTo>
                    <a:pt x="8689" y="1"/>
                    <a:pt x="8489" y="134"/>
                    <a:pt x="8506" y="401"/>
                  </a:cubicBezTo>
                  <a:cubicBezTo>
                    <a:pt x="8732" y="4076"/>
                    <a:pt x="8210" y="7689"/>
                    <a:pt x="8054" y="11329"/>
                  </a:cubicBezTo>
                  <a:lnTo>
                    <a:pt x="8054" y="11329"/>
                  </a:lnTo>
                  <a:cubicBezTo>
                    <a:pt x="7990" y="11330"/>
                    <a:pt x="7927" y="11331"/>
                    <a:pt x="7864" y="11331"/>
                  </a:cubicBezTo>
                  <a:cubicBezTo>
                    <a:pt x="5589" y="11331"/>
                    <a:pt x="3417" y="10453"/>
                    <a:pt x="1143" y="10453"/>
                  </a:cubicBezTo>
                  <a:cubicBezTo>
                    <a:pt x="940" y="10453"/>
                    <a:pt x="737" y="10460"/>
                    <a:pt x="534" y="10475"/>
                  </a:cubicBezTo>
                  <a:cubicBezTo>
                    <a:pt x="20" y="10539"/>
                    <a:pt x="1" y="11313"/>
                    <a:pt x="474" y="11313"/>
                  </a:cubicBezTo>
                  <a:cubicBezTo>
                    <a:pt x="493" y="11313"/>
                    <a:pt x="513" y="11312"/>
                    <a:pt x="534" y="11309"/>
                  </a:cubicBezTo>
                  <a:cubicBezTo>
                    <a:pt x="737" y="11294"/>
                    <a:pt x="940" y="11287"/>
                    <a:pt x="1143" y="11287"/>
                  </a:cubicBezTo>
                  <a:cubicBezTo>
                    <a:pt x="3417" y="11287"/>
                    <a:pt x="5589" y="12165"/>
                    <a:pt x="7864" y="12165"/>
                  </a:cubicBezTo>
                  <a:cubicBezTo>
                    <a:pt x="8066" y="12165"/>
                    <a:pt x="8269" y="12158"/>
                    <a:pt x="8473" y="12143"/>
                  </a:cubicBezTo>
                  <a:cubicBezTo>
                    <a:pt x="8706" y="12110"/>
                    <a:pt x="8873" y="11976"/>
                    <a:pt x="8873" y="11709"/>
                  </a:cubicBezTo>
                  <a:cubicBezTo>
                    <a:pt x="9006" y="7940"/>
                    <a:pt x="9573" y="4204"/>
                    <a:pt x="9340" y="401"/>
                  </a:cubicBezTo>
                  <a:cubicBezTo>
                    <a:pt x="9323" y="134"/>
                    <a:pt x="9106" y="1"/>
                    <a:pt x="8898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6"/>
            <p:cNvSpPr/>
            <p:nvPr/>
          </p:nvSpPr>
          <p:spPr>
            <a:xfrm>
              <a:off x="8748543" y="4442329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5" y="0"/>
                  </a:moveTo>
                  <a:cubicBezTo>
                    <a:pt x="1" y="0"/>
                    <a:pt x="1" y="701"/>
                    <a:pt x="435" y="701"/>
                  </a:cubicBezTo>
                  <a:cubicBezTo>
                    <a:pt x="902" y="701"/>
                    <a:pt x="902" y="0"/>
                    <a:pt x="435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6"/>
            <p:cNvSpPr/>
            <p:nvPr/>
          </p:nvSpPr>
          <p:spPr>
            <a:xfrm>
              <a:off x="8716581" y="4491277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6"/>
            <p:cNvSpPr/>
            <p:nvPr/>
          </p:nvSpPr>
          <p:spPr>
            <a:xfrm>
              <a:off x="8689591" y="4449309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34" y="1"/>
                  </a:moveTo>
                  <a:cubicBezTo>
                    <a:pt x="1" y="1"/>
                    <a:pt x="1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6"/>
            <p:cNvSpPr/>
            <p:nvPr/>
          </p:nvSpPr>
          <p:spPr>
            <a:xfrm>
              <a:off x="8779517" y="4072619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2" y="701"/>
                    <a:pt x="902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6"/>
            <p:cNvSpPr/>
            <p:nvPr/>
          </p:nvSpPr>
          <p:spPr>
            <a:xfrm>
              <a:off x="8755553" y="4131572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6"/>
            <p:cNvSpPr/>
            <p:nvPr/>
          </p:nvSpPr>
          <p:spPr>
            <a:xfrm>
              <a:off x="8727574" y="4072619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6"/>
            <p:cNvSpPr/>
            <p:nvPr/>
          </p:nvSpPr>
          <p:spPr>
            <a:xfrm>
              <a:off x="8357866" y="3932728"/>
              <a:ext cx="26992" cy="21000"/>
            </a:xfrm>
            <a:custGeom>
              <a:avLst/>
              <a:gdLst/>
              <a:ahLst/>
              <a:cxnLst/>
              <a:rect l="l" t="t" r="r" b="b"/>
              <a:pathLst>
                <a:path w="901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6"/>
            <p:cNvSpPr/>
            <p:nvPr/>
          </p:nvSpPr>
          <p:spPr>
            <a:xfrm>
              <a:off x="8339862" y="3876771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1" y="701"/>
                    <a:pt x="901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6"/>
            <p:cNvSpPr/>
            <p:nvPr/>
          </p:nvSpPr>
          <p:spPr>
            <a:xfrm>
              <a:off x="8902424" y="4610200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5" y="0"/>
                  </a:moveTo>
                  <a:cubicBezTo>
                    <a:pt x="1" y="0"/>
                    <a:pt x="1" y="701"/>
                    <a:pt x="435" y="701"/>
                  </a:cubicBezTo>
                  <a:cubicBezTo>
                    <a:pt x="902" y="701"/>
                    <a:pt x="902" y="0"/>
                    <a:pt x="435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6"/>
            <p:cNvSpPr/>
            <p:nvPr/>
          </p:nvSpPr>
          <p:spPr>
            <a:xfrm>
              <a:off x="8884450" y="4656151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6"/>
            <p:cNvSpPr/>
            <p:nvPr/>
          </p:nvSpPr>
          <p:spPr>
            <a:xfrm>
              <a:off x="8849462" y="4621193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2" y="701"/>
                    <a:pt x="902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6"/>
            <p:cNvSpPr/>
            <p:nvPr/>
          </p:nvSpPr>
          <p:spPr>
            <a:xfrm>
              <a:off x="9237174" y="4624189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1" y="701"/>
                    <a:pt x="901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6"/>
            <p:cNvSpPr/>
            <p:nvPr/>
          </p:nvSpPr>
          <p:spPr>
            <a:xfrm>
              <a:off x="9213210" y="4690121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6"/>
            <p:cNvSpPr/>
            <p:nvPr/>
          </p:nvSpPr>
          <p:spPr>
            <a:xfrm>
              <a:off x="9171243" y="4638178"/>
              <a:ext cx="26992" cy="21000"/>
            </a:xfrm>
            <a:custGeom>
              <a:avLst/>
              <a:gdLst/>
              <a:ahLst/>
              <a:cxnLst/>
              <a:rect l="l" t="t" r="r" b="b"/>
              <a:pathLst>
                <a:path w="901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6"/>
            <p:cNvSpPr/>
            <p:nvPr/>
          </p:nvSpPr>
          <p:spPr>
            <a:xfrm>
              <a:off x="8979379" y="4820037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6"/>
            <p:cNvSpPr/>
            <p:nvPr/>
          </p:nvSpPr>
          <p:spPr>
            <a:xfrm>
              <a:off x="8933427" y="4830013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6"/>
            <p:cNvSpPr/>
            <p:nvPr/>
          </p:nvSpPr>
          <p:spPr>
            <a:xfrm>
              <a:off x="8993368" y="4467312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6"/>
            <p:cNvSpPr/>
            <p:nvPr/>
          </p:nvSpPr>
          <p:spPr>
            <a:xfrm>
              <a:off x="8664608" y="4296446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2" y="701"/>
                    <a:pt x="902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6"/>
            <p:cNvSpPr/>
            <p:nvPr/>
          </p:nvSpPr>
          <p:spPr>
            <a:xfrm>
              <a:off x="8884450" y="4264454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6"/>
            <p:cNvSpPr/>
            <p:nvPr/>
          </p:nvSpPr>
          <p:spPr>
            <a:xfrm>
              <a:off x="8461781" y="4145561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6" name="Google Shape;1386;p6"/>
          <p:cNvGrpSpPr/>
          <p:nvPr/>
        </p:nvGrpSpPr>
        <p:grpSpPr>
          <a:xfrm flipH="1">
            <a:off x="-114469" y="4732401"/>
            <a:ext cx="442554" cy="428250"/>
            <a:chOff x="8202967" y="4478366"/>
            <a:chExt cx="900965" cy="871845"/>
          </a:xfrm>
        </p:grpSpPr>
        <p:sp>
          <p:nvSpPr>
            <p:cNvPr id="1387" name="Google Shape;1387;p6"/>
            <p:cNvSpPr/>
            <p:nvPr/>
          </p:nvSpPr>
          <p:spPr>
            <a:xfrm>
              <a:off x="8202967" y="4478366"/>
              <a:ext cx="890427" cy="838361"/>
            </a:xfrm>
            <a:custGeom>
              <a:avLst/>
              <a:gdLst/>
              <a:ahLst/>
              <a:cxnLst/>
              <a:rect l="l" t="t" r="r" b="b"/>
              <a:pathLst>
                <a:path w="29723" h="27985" extrusionOk="0">
                  <a:moveTo>
                    <a:pt x="12965" y="1"/>
                  </a:moveTo>
                  <a:cubicBezTo>
                    <a:pt x="12807" y="1"/>
                    <a:pt x="12645" y="31"/>
                    <a:pt x="12476" y="98"/>
                  </a:cubicBezTo>
                  <a:cubicBezTo>
                    <a:pt x="11342" y="599"/>
                    <a:pt x="10942" y="2533"/>
                    <a:pt x="9574" y="3868"/>
                  </a:cubicBezTo>
                  <a:cubicBezTo>
                    <a:pt x="8146" y="3712"/>
                    <a:pt x="4836" y="2342"/>
                    <a:pt x="2984" y="2342"/>
                  </a:cubicBezTo>
                  <a:cubicBezTo>
                    <a:pt x="2458" y="2342"/>
                    <a:pt x="2050" y="2453"/>
                    <a:pt x="1836" y="2733"/>
                  </a:cubicBezTo>
                  <a:cubicBezTo>
                    <a:pt x="868" y="3968"/>
                    <a:pt x="3570" y="9305"/>
                    <a:pt x="3970" y="10472"/>
                  </a:cubicBezTo>
                  <a:cubicBezTo>
                    <a:pt x="2536" y="11139"/>
                    <a:pt x="1" y="11740"/>
                    <a:pt x="1068" y="13675"/>
                  </a:cubicBezTo>
                  <a:cubicBezTo>
                    <a:pt x="1735" y="15009"/>
                    <a:pt x="3603" y="15776"/>
                    <a:pt x="4571" y="17044"/>
                  </a:cubicBezTo>
                  <a:cubicBezTo>
                    <a:pt x="3303" y="17811"/>
                    <a:pt x="301" y="18211"/>
                    <a:pt x="1068" y="20046"/>
                  </a:cubicBezTo>
                  <a:cubicBezTo>
                    <a:pt x="1635" y="21514"/>
                    <a:pt x="4471" y="22281"/>
                    <a:pt x="5705" y="22848"/>
                  </a:cubicBezTo>
                  <a:cubicBezTo>
                    <a:pt x="4638" y="23815"/>
                    <a:pt x="3003" y="24316"/>
                    <a:pt x="4537" y="25650"/>
                  </a:cubicBezTo>
                  <a:cubicBezTo>
                    <a:pt x="5505" y="26617"/>
                    <a:pt x="7440" y="26917"/>
                    <a:pt x="8707" y="27118"/>
                  </a:cubicBezTo>
                  <a:cubicBezTo>
                    <a:pt x="12310" y="27685"/>
                    <a:pt x="25452" y="27985"/>
                    <a:pt x="29122" y="27985"/>
                  </a:cubicBezTo>
                  <a:cubicBezTo>
                    <a:pt x="29355" y="24349"/>
                    <a:pt x="29689" y="19479"/>
                    <a:pt x="29589" y="17544"/>
                  </a:cubicBezTo>
                  <a:cubicBezTo>
                    <a:pt x="29489" y="14542"/>
                    <a:pt x="29722" y="12974"/>
                    <a:pt x="29322" y="10072"/>
                  </a:cubicBezTo>
                  <a:cubicBezTo>
                    <a:pt x="29108" y="8281"/>
                    <a:pt x="29001" y="4947"/>
                    <a:pt x="27371" y="4947"/>
                  </a:cubicBezTo>
                  <a:cubicBezTo>
                    <a:pt x="26966" y="4947"/>
                    <a:pt x="26469" y="5152"/>
                    <a:pt x="25853" y="5635"/>
                  </a:cubicBezTo>
                  <a:cubicBezTo>
                    <a:pt x="25274" y="6104"/>
                    <a:pt x="24650" y="7119"/>
                    <a:pt x="24017" y="7119"/>
                  </a:cubicBezTo>
                  <a:cubicBezTo>
                    <a:pt x="23884" y="7119"/>
                    <a:pt x="23751" y="7074"/>
                    <a:pt x="23618" y="6970"/>
                  </a:cubicBezTo>
                  <a:cubicBezTo>
                    <a:pt x="23151" y="6603"/>
                    <a:pt x="23051" y="4768"/>
                    <a:pt x="22951" y="4268"/>
                  </a:cubicBezTo>
                  <a:cubicBezTo>
                    <a:pt x="22661" y="3047"/>
                    <a:pt x="22372" y="588"/>
                    <a:pt x="20890" y="588"/>
                  </a:cubicBezTo>
                  <a:cubicBezTo>
                    <a:pt x="20834" y="588"/>
                    <a:pt x="20776" y="591"/>
                    <a:pt x="20716" y="599"/>
                  </a:cubicBezTo>
                  <a:cubicBezTo>
                    <a:pt x="19248" y="799"/>
                    <a:pt x="17914" y="3701"/>
                    <a:pt x="16646" y="4468"/>
                  </a:cubicBezTo>
                  <a:cubicBezTo>
                    <a:pt x="15672" y="3402"/>
                    <a:pt x="14614" y="1"/>
                    <a:pt x="129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6"/>
            <p:cNvSpPr/>
            <p:nvPr/>
          </p:nvSpPr>
          <p:spPr>
            <a:xfrm>
              <a:off x="8299123" y="4596001"/>
              <a:ext cx="804808" cy="754210"/>
            </a:xfrm>
            <a:custGeom>
              <a:avLst/>
              <a:gdLst/>
              <a:ahLst/>
              <a:cxnLst/>
              <a:rect l="l" t="t" r="r" b="b"/>
              <a:pathLst>
                <a:path w="26865" h="25176" extrusionOk="0">
                  <a:moveTo>
                    <a:pt x="577" y="1"/>
                  </a:moveTo>
                  <a:cubicBezTo>
                    <a:pt x="238" y="1"/>
                    <a:pt x="0" y="531"/>
                    <a:pt x="360" y="808"/>
                  </a:cubicBezTo>
                  <a:cubicBezTo>
                    <a:pt x="2295" y="2209"/>
                    <a:pt x="3963" y="3943"/>
                    <a:pt x="5731" y="5545"/>
                  </a:cubicBezTo>
                  <a:cubicBezTo>
                    <a:pt x="7499" y="7146"/>
                    <a:pt x="9166" y="8847"/>
                    <a:pt x="10868" y="10548"/>
                  </a:cubicBezTo>
                  <a:cubicBezTo>
                    <a:pt x="12502" y="12216"/>
                    <a:pt x="14170" y="13917"/>
                    <a:pt x="15938" y="15485"/>
                  </a:cubicBezTo>
                  <a:cubicBezTo>
                    <a:pt x="17539" y="16919"/>
                    <a:pt x="19174" y="18320"/>
                    <a:pt x="20808" y="19721"/>
                  </a:cubicBezTo>
                  <a:cubicBezTo>
                    <a:pt x="22676" y="21356"/>
                    <a:pt x="24477" y="23057"/>
                    <a:pt x="26012" y="25025"/>
                  </a:cubicBezTo>
                  <a:cubicBezTo>
                    <a:pt x="26093" y="25131"/>
                    <a:pt x="26191" y="25175"/>
                    <a:pt x="26287" y="25175"/>
                  </a:cubicBezTo>
                  <a:cubicBezTo>
                    <a:pt x="26583" y="25175"/>
                    <a:pt x="26864" y="24752"/>
                    <a:pt x="26612" y="24425"/>
                  </a:cubicBezTo>
                  <a:cubicBezTo>
                    <a:pt x="23910" y="20956"/>
                    <a:pt x="20341" y="18320"/>
                    <a:pt x="17072" y="15385"/>
                  </a:cubicBezTo>
                  <a:cubicBezTo>
                    <a:pt x="13503" y="12183"/>
                    <a:pt x="10301" y="8613"/>
                    <a:pt x="6765" y="5344"/>
                  </a:cubicBezTo>
                  <a:cubicBezTo>
                    <a:pt x="4797" y="3543"/>
                    <a:pt x="2929" y="1642"/>
                    <a:pt x="794" y="74"/>
                  </a:cubicBezTo>
                  <a:cubicBezTo>
                    <a:pt x="720" y="23"/>
                    <a:pt x="647" y="1"/>
                    <a:pt x="57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6"/>
            <p:cNvSpPr/>
            <p:nvPr/>
          </p:nvSpPr>
          <p:spPr>
            <a:xfrm>
              <a:off x="8354870" y="4614184"/>
              <a:ext cx="199876" cy="225220"/>
            </a:xfrm>
            <a:custGeom>
              <a:avLst/>
              <a:gdLst/>
              <a:ahLst/>
              <a:cxnLst/>
              <a:rect l="l" t="t" r="r" b="b"/>
              <a:pathLst>
                <a:path w="6672" h="7518" extrusionOk="0">
                  <a:moveTo>
                    <a:pt x="6155" y="1"/>
                  </a:moveTo>
                  <a:cubicBezTo>
                    <a:pt x="5946" y="1"/>
                    <a:pt x="5738" y="134"/>
                    <a:pt x="5738" y="401"/>
                  </a:cubicBezTo>
                  <a:cubicBezTo>
                    <a:pt x="5738" y="2254"/>
                    <a:pt x="5826" y="4106"/>
                    <a:pt x="5753" y="5959"/>
                  </a:cubicBezTo>
                  <a:lnTo>
                    <a:pt x="5753" y="5959"/>
                  </a:lnTo>
                  <a:cubicBezTo>
                    <a:pt x="4194" y="6263"/>
                    <a:pt x="2610" y="6684"/>
                    <a:pt x="1001" y="6684"/>
                  </a:cubicBezTo>
                  <a:cubicBezTo>
                    <a:pt x="846" y="6684"/>
                    <a:pt x="690" y="6681"/>
                    <a:pt x="534" y="6672"/>
                  </a:cubicBezTo>
                  <a:cubicBezTo>
                    <a:pt x="523" y="6671"/>
                    <a:pt x="513" y="6671"/>
                    <a:pt x="503" y="6671"/>
                  </a:cubicBezTo>
                  <a:cubicBezTo>
                    <a:pt x="0" y="6671"/>
                    <a:pt x="11" y="7473"/>
                    <a:pt x="534" y="7506"/>
                  </a:cubicBezTo>
                  <a:cubicBezTo>
                    <a:pt x="687" y="7514"/>
                    <a:pt x="840" y="7518"/>
                    <a:pt x="993" y="7518"/>
                  </a:cubicBezTo>
                  <a:cubicBezTo>
                    <a:pt x="2770" y="7518"/>
                    <a:pt x="4521" y="7013"/>
                    <a:pt x="6271" y="6706"/>
                  </a:cubicBezTo>
                  <a:cubicBezTo>
                    <a:pt x="6438" y="6706"/>
                    <a:pt x="6572" y="6472"/>
                    <a:pt x="6572" y="6305"/>
                  </a:cubicBezTo>
                  <a:cubicBezTo>
                    <a:pt x="6672" y="4337"/>
                    <a:pt x="6572" y="2369"/>
                    <a:pt x="6572" y="401"/>
                  </a:cubicBezTo>
                  <a:cubicBezTo>
                    <a:pt x="6572" y="134"/>
                    <a:pt x="6363" y="1"/>
                    <a:pt x="6155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6"/>
            <p:cNvSpPr/>
            <p:nvPr/>
          </p:nvSpPr>
          <p:spPr>
            <a:xfrm>
              <a:off x="8471396" y="4733107"/>
              <a:ext cx="219259" cy="244962"/>
            </a:xfrm>
            <a:custGeom>
              <a:avLst/>
              <a:gdLst/>
              <a:ahLst/>
              <a:cxnLst/>
              <a:rect l="l" t="t" r="r" b="b"/>
              <a:pathLst>
                <a:path w="7319" h="8177" extrusionOk="0">
                  <a:moveTo>
                    <a:pt x="6835" y="0"/>
                  </a:moveTo>
                  <a:cubicBezTo>
                    <a:pt x="6626" y="0"/>
                    <a:pt x="6418" y="134"/>
                    <a:pt x="6418" y="401"/>
                  </a:cubicBezTo>
                  <a:cubicBezTo>
                    <a:pt x="6418" y="2507"/>
                    <a:pt x="6477" y="4614"/>
                    <a:pt x="6428" y="6692"/>
                  </a:cubicBezTo>
                  <a:lnTo>
                    <a:pt x="6428" y="6692"/>
                  </a:lnTo>
                  <a:cubicBezTo>
                    <a:pt x="4456" y="6809"/>
                    <a:pt x="2485" y="7091"/>
                    <a:pt x="513" y="7372"/>
                  </a:cubicBezTo>
                  <a:cubicBezTo>
                    <a:pt x="1" y="7436"/>
                    <a:pt x="196" y="8177"/>
                    <a:pt x="684" y="8177"/>
                  </a:cubicBezTo>
                  <a:cubicBezTo>
                    <a:pt x="705" y="8177"/>
                    <a:pt x="726" y="8175"/>
                    <a:pt x="747" y="8173"/>
                  </a:cubicBezTo>
                  <a:cubicBezTo>
                    <a:pt x="2748" y="7873"/>
                    <a:pt x="4783" y="7606"/>
                    <a:pt x="6818" y="7506"/>
                  </a:cubicBezTo>
                  <a:cubicBezTo>
                    <a:pt x="7051" y="7506"/>
                    <a:pt x="7218" y="7339"/>
                    <a:pt x="7251" y="7105"/>
                  </a:cubicBezTo>
                  <a:cubicBezTo>
                    <a:pt x="7318" y="4870"/>
                    <a:pt x="7251" y="2635"/>
                    <a:pt x="7251" y="401"/>
                  </a:cubicBezTo>
                  <a:cubicBezTo>
                    <a:pt x="7251" y="134"/>
                    <a:pt x="7043" y="0"/>
                    <a:pt x="6835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6"/>
            <p:cNvSpPr/>
            <p:nvPr/>
          </p:nvSpPr>
          <p:spPr>
            <a:xfrm>
              <a:off x="8557698" y="4783072"/>
              <a:ext cx="304818" cy="334775"/>
            </a:xfrm>
            <a:custGeom>
              <a:avLst/>
              <a:gdLst/>
              <a:ahLst/>
              <a:cxnLst/>
              <a:rect l="l" t="t" r="r" b="b"/>
              <a:pathLst>
                <a:path w="10175" h="11175" extrusionOk="0">
                  <a:moveTo>
                    <a:pt x="9758" y="0"/>
                  </a:moveTo>
                  <a:cubicBezTo>
                    <a:pt x="9549" y="0"/>
                    <a:pt x="9341" y="134"/>
                    <a:pt x="9341" y="400"/>
                  </a:cubicBezTo>
                  <a:cubicBezTo>
                    <a:pt x="9309" y="3611"/>
                    <a:pt x="9153" y="6853"/>
                    <a:pt x="8874" y="10066"/>
                  </a:cubicBezTo>
                  <a:lnTo>
                    <a:pt x="8874" y="10066"/>
                  </a:lnTo>
                  <a:cubicBezTo>
                    <a:pt x="6122" y="10249"/>
                    <a:pt x="3313" y="10341"/>
                    <a:pt x="534" y="10341"/>
                  </a:cubicBezTo>
                  <a:cubicBezTo>
                    <a:pt x="1" y="10341"/>
                    <a:pt x="1" y="11175"/>
                    <a:pt x="534" y="11175"/>
                  </a:cubicBezTo>
                  <a:cubicBezTo>
                    <a:pt x="3470" y="11175"/>
                    <a:pt x="6372" y="11075"/>
                    <a:pt x="9241" y="10875"/>
                  </a:cubicBezTo>
                  <a:cubicBezTo>
                    <a:pt x="9507" y="10841"/>
                    <a:pt x="9641" y="10708"/>
                    <a:pt x="9674" y="10441"/>
                  </a:cubicBezTo>
                  <a:cubicBezTo>
                    <a:pt x="9974" y="7105"/>
                    <a:pt x="10141" y="3736"/>
                    <a:pt x="10175" y="400"/>
                  </a:cubicBezTo>
                  <a:cubicBezTo>
                    <a:pt x="10175" y="134"/>
                    <a:pt x="9966" y="0"/>
                    <a:pt x="975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6"/>
            <p:cNvSpPr/>
            <p:nvPr/>
          </p:nvSpPr>
          <p:spPr>
            <a:xfrm>
              <a:off x="8711578" y="4898970"/>
              <a:ext cx="283847" cy="332708"/>
            </a:xfrm>
            <a:custGeom>
              <a:avLst/>
              <a:gdLst/>
              <a:ahLst/>
              <a:cxnLst/>
              <a:rect l="l" t="t" r="r" b="b"/>
              <a:pathLst>
                <a:path w="9475" h="11106" extrusionOk="0">
                  <a:moveTo>
                    <a:pt x="9057" y="1"/>
                  </a:moveTo>
                  <a:cubicBezTo>
                    <a:pt x="8849" y="1"/>
                    <a:pt x="8640" y="134"/>
                    <a:pt x="8640" y="401"/>
                  </a:cubicBezTo>
                  <a:cubicBezTo>
                    <a:pt x="8640" y="3589"/>
                    <a:pt x="8485" y="6809"/>
                    <a:pt x="8204" y="10030"/>
                  </a:cubicBezTo>
                  <a:lnTo>
                    <a:pt x="8204" y="10030"/>
                  </a:lnTo>
                  <a:cubicBezTo>
                    <a:pt x="7212" y="10220"/>
                    <a:pt x="6207" y="10278"/>
                    <a:pt x="5197" y="10278"/>
                  </a:cubicBezTo>
                  <a:cubicBezTo>
                    <a:pt x="3642" y="10278"/>
                    <a:pt x="2077" y="10141"/>
                    <a:pt x="534" y="10141"/>
                  </a:cubicBezTo>
                  <a:cubicBezTo>
                    <a:pt x="1" y="10141"/>
                    <a:pt x="1" y="10975"/>
                    <a:pt x="534" y="10975"/>
                  </a:cubicBezTo>
                  <a:cubicBezTo>
                    <a:pt x="2078" y="10975"/>
                    <a:pt x="3644" y="11106"/>
                    <a:pt x="5201" y="11106"/>
                  </a:cubicBezTo>
                  <a:cubicBezTo>
                    <a:pt x="6368" y="11106"/>
                    <a:pt x="7530" y="11032"/>
                    <a:pt x="8674" y="10775"/>
                  </a:cubicBezTo>
                  <a:cubicBezTo>
                    <a:pt x="8874" y="10708"/>
                    <a:pt x="8974" y="10541"/>
                    <a:pt x="8974" y="10375"/>
                  </a:cubicBezTo>
                  <a:cubicBezTo>
                    <a:pt x="9274" y="7039"/>
                    <a:pt x="9474" y="3737"/>
                    <a:pt x="9474" y="401"/>
                  </a:cubicBezTo>
                  <a:cubicBezTo>
                    <a:pt x="9474" y="134"/>
                    <a:pt x="9266" y="1"/>
                    <a:pt x="905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6"/>
            <p:cNvSpPr/>
            <p:nvPr/>
          </p:nvSpPr>
          <p:spPr>
            <a:xfrm>
              <a:off x="8446803" y="5093830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0"/>
                  </a:moveTo>
                  <a:cubicBezTo>
                    <a:pt x="0" y="0"/>
                    <a:pt x="0" y="734"/>
                    <a:pt x="467" y="734"/>
                  </a:cubicBezTo>
                  <a:cubicBezTo>
                    <a:pt x="934" y="734"/>
                    <a:pt x="934" y="0"/>
                    <a:pt x="467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"/>
            <p:cNvSpPr/>
            <p:nvPr/>
          </p:nvSpPr>
          <p:spPr>
            <a:xfrm>
              <a:off x="8435809" y="5038862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1"/>
                  </a:moveTo>
                  <a:cubicBezTo>
                    <a:pt x="0" y="1"/>
                    <a:pt x="0" y="734"/>
                    <a:pt x="467" y="734"/>
                  </a:cubicBezTo>
                  <a:cubicBezTo>
                    <a:pt x="934" y="734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"/>
            <p:cNvSpPr/>
            <p:nvPr/>
          </p:nvSpPr>
          <p:spPr>
            <a:xfrm>
              <a:off x="8394831" y="5079841"/>
              <a:ext cx="28010" cy="21000"/>
            </a:xfrm>
            <a:custGeom>
              <a:avLst/>
              <a:gdLst/>
              <a:ahLst/>
              <a:cxnLst/>
              <a:rect l="l" t="t" r="r" b="b"/>
              <a:pathLst>
                <a:path w="935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34" y="701"/>
                    <a:pt x="934" y="0"/>
                    <a:pt x="467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6"/>
            <p:cNvSpPr/>
            <p:nvPr/>
          </p:nvSpPr>
          <p:spPr>
            <a:xfrm>
              <a:off x="8818489" y="4647165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6"/>
            <p:cNvSpPr/>
            <p:nvPr/>
          </p:nvSpPr>
          <p:spPr>
            <a:xfrm>
              <a:off x="8792517" y="4708124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"/>
            <p:cNvSpPr/>
            <p:nvPr/>
          </p:nvSpPr>
          <p:spPr>
            <a:xfrm>
              <a:off x="8760555" y="4656151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1"/>
                  </a:moveTo>
                  <a:cubicBezTo>
                    <a:pt x="0" y="1"/>
                    <a:pt x="0" y="735"/>
                    <a:pt x="467" y="735"/>
                  </a:cubicBezTo>
                  <a:cubicBezTo>
                    <a:pt x="934" y="735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"/>
            <p:cNvSpPr/>
            <p:nvPr/>
          </p:nvSpPr>
          <p:spPr>
            <a:xfrm>
              <a:off x="8913417" y="4954927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4"/>
                    <a:pt x="468" y="734"/>
                  </a:cubicBezTo>
                  <a:cubicBezTo>
                    <a:pt x="935" y="734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6"/>
            <p:cNvSpPr/>
            <p:nvPr/>
          </p:nvSpPr>
          <p:spPr>
            <a:xfrm>
              <a:off x="8908445" y="5012890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0"/>
                  </a:moveTo>
                  <a:cubicBezTo>
                    <a:pt x="0" y="0"/>
                    <a:pt x="0" y="734"/>
                    <a:pt x="467" y="734"/>
                  </a:cubicBezTo>
                  <a:cubicBezTo>
                    <a:pt x="934" y="734"/>
                    <a:pt x="934" y="0"/>
                    <a:pt x="467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6"/>
            <p:cNvSpPr/>
            <p:nvPr/>
          </p:nvSpPr>
          <p:spPr>
            <a:xfrm>
              <a:off x="8475770" y="4873987"/>
              <a:ext cx="28010" cy="21030"/>
            </a:xfrm>
            <a:custGeom>
              <a:avLst/>
              <a:gdLst/>
              <a:ahLst/>
              <a:cxnLst/>
              <a:rect l="l" t="t" r="r" b="b"/>
              <a:pathLst>
                <a:path w="935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34" y="701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6"/>
            <p:cNvSpPr/>
            <p:nvPr/>
          </p:nvSpPr>
          <p:spPr>
            <a:xfrm>
              <a:off x="8443778" y="4890972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5"/>
                    <a:pt x="468" y="735"/>
                  </a:cubicBezTo>
                  <a:cubicBezTo>
                    <a:pt x="935" y="735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6"/>
            <p:cNvSpPr/>
            <p:nvPr/>
          </p:nvSpPr>
          <p:spPr>
            <a:xfrm>
              <a:off x="8687614" y="5154759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1"/>
                  </a:moveTo>
                  <a:cubicBezTo>
                    <a:pt x="0" y="1"/>
                    <a:pt x="0" y="735"/>
                    <a:pt x="467" y="735"/>
                  </a:cubicBezTo>
                  <a:cubicBezTo>
                    <a:pt x="934" y="735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6"/>
            <p:cNvSpPr/>
            <p:nvPr/>
          </p:nvSpPr>
          <p:spPr>
            <a:xfrm>
              <a:off x="8327880" y="4694135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"/>
            <p:cNvSpPr/>
            <p:nvPr/>
          </p:nvSpPr>
          <p:spPr>
            <a:xfrm>
              <a:off x="8411815" y="4636171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4"/>
                    <a:pt x="468" y="734"/>
                  </a:cubicBezTo>
                  <a:cubicBezTo>
                    <a:pt x="935" y="734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6" name="Google Shape;1406;p6"/>
          <p:cNvGrpSpPr/>
          <p:nvPr/>
        </p:nvGrpSpPr>
        <p:grpSpPr>
          <a:xfrm rot="5400000" flipH="1">
            <a:off x="413630" y="4744528"/>
            <a:ext cx="215154" cy="582789"/>
            <a:chOff x="7607455" y="4238363"/>
            <a:chExt cx="438017" cy="1186459"/>
          </a:xfrm>
        </p:grpSpPr>
        <p:sp>
          <p:nvSpPr>
            <p:cNvPr id="1407" name="Google Shape;1407;p6"/>
            <p:cNvSpPr/>
            <p:nvPr/>
          </p:nvSpPr>
          <p:spPr>
            <a:xfrm>
              <a:off x="7911202" y="4620055"/>
              <a:ext cx="134270" cy="198019"/>
            </a:xfrm>
            <a:custGeom>
              <a:avLst/>
              <a:gdLst/>
              <a:ahLst/>
              <a:cxnLst/>
              <a:rect l="l" t="t" r="r" b="b"/>
              <a:pathLst>
                <a:path w="4482" h="6610" extrusionOk="0">
                  <a:moveTo>
                    <a:pt x="3267" y="1"/>
                  </a:moveTo>
                  <a:cubicBezTo>
                    <a:pt x="2782" y="1"/>
                    <a:pt x="2218" y="255"/>
                    <a:pt x="1735" y="739"/>
                  </a:cubicBezTo>
                  <a:cubicBezTo>
                    <a:pt x="734" y="1739"/>
                    <a:pt x="501" y="3374"/>
                    <a:pt x="334" y="4642"/>
                  </a:cubicBezTo>
                  <a:cubicBezTo>
                    <a:pt x="234" y="5242"/>
                    <a:pt x="267" y="6142"/>
                    <a:pt x="34" y="6609"/>
                  </a:cubicBezTo>
                  <a:lnTo>
                    <a:pt x="34" y="6609"/>
                  </a:lnTo>
                  <a:cubicBezTo>
                    <a:pt x="2551" y="6553"/>
                    <a:pt x="4304" y="3997"/>
                    <a:pt x="4404" y="1606"/>
                  </a:cubicBezTo>
                  <a:cubicBezTo>
                    <a:pt x="4482" y="511"/>
                    <a:pt x="3953" y="1"/>
                    <a:pt x="3267" y="1"/>
                  </a:cubicBezTo>
                  <a:close/>
                  <a:moveTo>
                    <a:pt x="34" y="6609"/>
                  </a:moveTo>
                  <a:lnTo>
                    <a:pt x="34" y="6609"/>
                  </a:lnTo>
                  <a:cubicBezTo>
                    <a:pt x="23" y="6609"/>
                    <a:pt x="12" y="6609"/>
                    <a:pt x="1" y="6610"/>
                  </a:cubicBezTo>
                  <a:lnTo>
                    <a:pt x="34" y="6610"/>
                  </a:lnTo>
                  <a:cubicBezTo>
                    <a:pt x="34" y="6609"/>
                    <a:pt x="34" y="6609"/>
                    <a:pt x="34" y="66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"/>
            <p:cNvSpPr/>
            <p:nvPr/>
          </p:nvSpPr>
          <p:spPr>
            <a:xfrm>
              <a:off x="7607455" y="4894537"/>
              <a:ext cx="220847" cy="138703"/>
            </a:xfrm>
            <a:custGeom>
              <a:avLst/>
              <a:gdLst/>
              <a:ahLst/>
              <a:cxnLst/>
              <a:rect l="l" t="t" r="r" b="b"/>
              <a:pathLst>
                <a:path w="7372" h="4630" extrusionOk="0">
                  <a:moveTo>
                    <a:pt x="2707" y="0"/>
                  </a:moveTo>
                  <a:cubicBezTo>
                    <a:pt x="2193" y="0"/>
                    <a:pt x="1713" y="194"/>
                    <a:pt x="1334" y="682"/>
                  </a:cubicBezTo>
                  <a:cubicBezTo>
                    <a:pt x="0" y="2417"/>
                    <a:pt x="2435" y="3918"/>
                    <a:pt x="3836" y="4218"/>
                  </a:cubicBezTo>
                  <a:cubicBezTo>
                    <a:pt x="4807" y="4424"/>
                    <a:pt x="5882" y="4630"/>
                    <a:pt x="6923" y="4630"/>
                  </a:cubicBezTo>
                  <a:cubicBezTo>
                    <a:pt x="7062" y="4630"/>
                    <a:pt x="7201" y="4626"/>
                    <a:pt x="7339" y="4618"/>
                  </a:cubicBezTo>
                  <a:lnTo>
                    <a:pt x="7372" y="4518"/>
                  </a:lnTo>
                  <a:cubicBezTo>
                    <a:pt x="7038" y="3651"/>
                    <a:pt x="6571" y="2584"/>
                    <a:pt x="6004" y="1883"/>
                  </a:cubicBezTo>
                  <a:cubicBezTo>
                    <a:pt x="5303" y="1065"/>
                    <a:pt x="3913" y="0"/>
                    <a:pt x="2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"/>
            <p:cNvSpPr/>
            <p:nvPr/>
          </p:nvSpPr>
          <p:spPr>
            <a:xfrm>
              <a:off x="7905211" y="4892829"/>
              <a:ext cx="118362" cy="243015"/>
            </a:xfrm>
            <a:custGeom>
              <a:avLst/>
              <a:gdLst/>
              <a:ahLst/>
              <a:cxnLst/>
              <a:rect l="l" t="t" r="r" b="b"/>
              <a:pathLst>
                <a:path w="3951" h="8112" extrusionOk="0">
                  <a:moveTo>
                    <a:pt x="2540" y="0"/>
                  </a:moveTo>
                  <a:cubicBezTo>
                    <a:pt x="2197" y="0"/>
                    <a:pt x="1809" y="179"/>
                    <a:pt x="1401" y="606"/>
                  </a:cubicBezTo>
                  <a:cubicBezTo>
                    <a:pt x="301" y="1707"/>
                    <a:pt x="134" y="3475"/>
                    <a:pt x="67" y="4976"/>
                  </a:cubicBezTo>
                  <a:cubicBezTo>
                    <a:pt x="0" y="6043"/>
                    <a:pt x="134" y="7077"/>
                    <a:pt x="134" y="8111"/>
                  </a:cubicBezTo>
                  <a:cubicBezTo>
                    <a:pt x="2469" y="8111"/>
                    <a:pt x="3903" y="4042"/>
                    <a:pt x="3903" y="2174"/>
                  </a:cubicBezTo>
                  <a:cubicBezTo>
                    <a:pt x="3951" y="1062"/>
                    <a:pt x="3377" y="0"/>
                    <a:pt x="2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"/>
            <p:cNvSpPr/>
            <p:nvPr/>
          </p:nvSpPr>
          <p:spPr>
            <a:xfrm>
              <a:off x="7664130" y="4671009"/>
              <a:ext cx="171177" cy="210032"/>
            </a:xfrm>
            <a:custGeom>
              <a:avLst/>
              <a:gdLst/>
              <a:ahLst/>
              <a:cxnLst/>
              <a:rect l="l" t="t" r="r" b="b"/>
              <a:pathLst>
                <a:path w="5714" h="7011" extrusionOk="0">
                  <a:moveTo>
                    <a:pt x="1775" y="1"/>
                  </a:moveTo>
                  <a:cubicBezTo>
                    <a:pt x="329" y="1"/>
                    <a:pt x="1" y="1969"/>
                    <a:pt x="543" y="3174"/>
                  </a:cubicBezTo>
                  <a:cubicBezTo>
                    <a:pt x="1177" y="4742"/>
                    <a:pt x="2411" y="5442"/>
                    <a:pt x="3879" y="6143"/>
                  </a:cubicBezTo>
                  <a:cubicBezTo>
                    <a:pt x="4379" y="6443"/>
                    <a:pt x="5046" y="6843"/>
                    <a:pt x="5613" y="7010"/>
                  </a:cubicBezTo>
                  <a:lnTo>
                    <a:pt x="5547" y="6910"/>
                  </a:lnTo>
                  <a:cubicBezTo>
                    <a:pt x="5713" y="6076"/>
                    <a:pt x="5246" y="5042"/>
                    <a:pt x="5080" y="4208"/>
                  </a:cubicBezTo>
                  <a:cubicBezTo>
                    <a:pt x="4746" y="2640"/>
                    <a:pt x="4079" y="539"/>
                    <a:pt x="2278" y="72"/>
                  </a:cubicBezTo>
                  <a:cubicBezTo>
                    <a:pt x="2097" y="23"/>
                    <a:pt x="1930" y="1"/>
                    <a:pt x="1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"/>
            <p:cNvSpPr/>
            <p:nvPr/>
          </p:nvSpPr>
          <p:spPr>
            <a:xfrm>
              <a:off x="7844252" y="4313910"/>
              <a:ext cx="142777" cy="314314"/>
            </a:xfrm>
            <a:custGeom>
              <a:avLst/>
              <a:gdLst/>
              <a:ahLst/>
              <a:cxnLst/>
              <a:rect l="l" t="t" r="r" b="b"/>
              <a:pathLst>
                <a:path w="4766" h="10492" extrusionOk="0">
                  <a:moveTo>
                    <a:pt x="2352" y="1"/>
                  </a:moveTo>
                  <a:cubicBezTo>
                    <a:pt x="2102" y="1"/>
                    <a:pt x="1830" y="67"/>
                    <a:pt x="1535" y="218"/>
                  </a:cubicBezTo>
                  <a:cubicBezTo>
                    <a:pt x="1" y="1052"/>
                    <a:pt x="534" y="3954"/>
                    <a:pt x="768" y="5255"/>
                  </a:cubicBezTo>
                  <a:cubicBezTo>
                    <a:pt x="930" y="6323"/>
                    <a:pt x="1814" y="9433"/>
                    <a:pt x="921" y="10409"/>
                  </a:cubicBezTo>
                  <a:lnTo>
                    <a:pt x="921" y="10409"/>
                  </a:lnTo>
                  <a:cubicBezTo>
                    <a:pt x="3487" y="8976"/>
                    <a:pt x="4766" y="6065"/>
                    <a:pt x="4504" y="3153"/>
                  </a:cubicBezTo>
                  <a:cubicBezTo>
                    <a:pt x="4391" y="1970"/>
                    <a:pt x="3707" y="1"/>
                    <a:pt x="2352" y="1"/>
                  </a:cubicBezTo>
                  <a:close/>
                  <a:moveTo>
                    <a:pt x="921" y="10409"/>
                  </a:moveTo>
                  <a:cubicBezTo>
                    <a:pt x="871" y="10437"/>
                    <a:pt x="819" y="10465"/>
                    <a:pt x="768" y="10492"/>
                  </a:cubicBezTo>
                  <a:lnTo>
                    <a:pt x="835" y="10492"/>
                  </a:lnTo>
                  <a:cubicBezTo>
                    <a:pt x="865" y="10466"/>
                    <a:pt x="894" y="10438"/>
                    <a:pt x="921" y="104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"/>
            <p:cNvSpPr/>
            <p:nvPr/>
          </p:nvSpPr>
          <p:spPr>
            <a:xfrm>
              <a:off x="7689173" y="4238363"/>
              <a:ext cx="152124" cy="256975"/>
            </a:xfrm>
            <a:custGeom>
              <a:avLst/>
              <a:gdLst/>
              <a:ahLst/>
              <a:cxnLst/>
              <a:rect l="l" t="t" r="r" b="b"/>
              <a:pathLst>
                <a:path w="5078" h="8578" extrusionOk="0">
                  <a:moveTo>
                    <a:pt x="2093" y="1"/>
                  </a:moveTo>
                  <a:cubicBezTo>
                    <a:pt x="743" y="1"/>
                    <a:pt x="1" y="2105"/>
                    <a:pt x="241" y="3440"/>
                  </a:cubicBezTo>
                  <a:cubicBezTo>
                    <a:pt x="508" y="5075"/>
                    <a:pt x="1909" y="7143"/>
                    <a:pt x="3210" y="8110"/>
                  </a:cubicBezTo>
                  <a:cubicBezTo>
                    <a:pt x="3443" y="8277"/>
                    <a:pt x="3710" y="8410"/>
                    <a:pt x="3943" y="8577"/>
                  </a:cubicBezTo>
                  <a:cubicBezTo>
                    <a:pt x="4611" y="6609"/>
                    <a:pt x="5078" y="1772"/>
                    <a:pt x="3210" y="438"/>
                  </a:cubicBezTo>
                  <a:cubicBezTo>
                    <a:pt x="2804" y="132"/>
                    <a:pt x="2429" y="1"/>
                    <a:pt x="2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"/>
            <p:cNvSpPr/>
            <p:nvPr/>
          </p:nvSpPr>
          <p:spPr>
            <a:xfrm>
              <a:off x="7764720" y="4348509"/>
              <a:ext cx="112550" cy="1076313"/>
            </a:xfrm>
            <a:custGeom>
              <a:avLst/>
              <a:gdLst/>
              <a:ahLst/>
              <a:cxnLst/>
              <a:rect l="l" t="t" r="r" b="b"/>
              <a:pathLst>
                <a:path w="3757" h="35928" extrusionOk="0">
                  <a:moveTo>
                    <a:pt x="386" y="1"/>
                  </a:moveTo>
                  <a:cubicBezTo>
                    <a:pt x="209" y="1"/>
                    <a:pt x="0" y="157"/>
                    <a:pt x="20" y="397"/>
                  </a:cubicBezTo>
                  <a:cubicBezTo>
                    <a:pt x="321" y="2599"/>
                    <a:pt x="1021" y="4767"/>
                    <a:pt x="1588" y="6935"/>
                  </a:cubicBezTo>
                  <a:cubicBezTo>
                    <a:pt x="2189" y="9203"/>
                    <a:pt x="2556" y="11438"/>
                    <a:pt x="2756" y="13773"/>
                  </a:cubicBezTo>
                  <a:cubicBezTo>
                    <a:pt x="3189" y="18377"/>
                    <a:pt x="3189" y="23013"/>
                    <a:pt x="2956" y="27616"/>
                  </a:cubicBezTo>
                  <a:cubicBezTo>
                    <a:pt x="2789" y="30285"/>
                    <a:pt x="2722" y="32920"/>
                    <a:pt x="2122" y="35555"/>
                  </a:cubicBezTo>
                  <a:cubicBezTo>
                    <a:pt x="2061" y="35779"/>
                    <a:pt x="2259" y="35928"/>
                    <a:pt x="2447" y="35928"/>
                  </a:cubicBezTo>
                  <a:cubicBezTo>
                    <a:pt x="2567" y="35928"/>
                    <a:pt x="2683" y="35866"/>
                    <a:pt x="2722" y="35722"/>
                  </a:cubicBezTo>
                  <a:cubicBezTo>
                    <a:pt x="3256" y="33454"/>
                    <a:pt x="3390" y="31119"/>
                    <a:pt x="3523" y="28817"/>
                  </a:cubicBezTo>
                  <a:cubicBezTo>
                    <a:pt x="3623" y="26449"/>
                    <a:pt x="3756" y="24081"/>
                    <a:pt x="3756" y="21712"/>
                  </a:cubicBezTo>
                  <a:cubicBezTo>
                    <a:pt x="3756" y="19344"/>
                    <a:pt x="3656" y="17009"/>
                    <a:pt x="3456" y="14641"/>
                  </a:cubicBezTo>
                  <a:cubicBezTo>
                    <a:pt x="3289" y="12339"/>
                    <a:pt x="3023" y="10071"/>
                    <a:pt x="2456" y="7802"/>
                  </a:cubicBezTo>
                  <a:cubicBezTo>
                    <a:pt x="1822" y="5267"/>
                    <a:pt x="988" y="2799"/>
                    <a:pt x="621" y="230"/>
                  </a:cubicBezTo>
                  <a:cubicBezTo>
                    <a:pt x="608" y="70"/>
                    <a:pt x="503" y="1"/>
                    <a:pt x="386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"/>
            <p:cNvSpPr/>
            <p:nvPr/>
          </p:nvSpPr>
          <p:spPr>
            <a:xfrm>
              <a:off x="7852399" y="4935066"/>
              <a:ext cx="148979" cy="280073"/>
            </a:xfrm>
            <a:custGeom>
              <a:avLst/>
              <a:gdLst/>
              <a:ahLst/>
              <a:cxnLst/>
              <a:rect l="l" t="t" r="r" b="b"/>
              <a:pathLst>
                <a:path w="4973" h="9349" extrusionOk="0">
                  <a:moveTo>
                    <a:pt x="4591" y="0"/>
                  </a:moveTo>
                  <a:cubicBezTo>
                    <a:pt x="4471" y="0"/>
                    <a:pt x="4359" y="70"/>
                    <a:pt x="4332" y="230"/>
                  </a:cubicBezTo>
                  <a:cubicBezTo>
                    <a:pt x="3698" y="3399"/>
                    <a:pt x="1964" y="6234"/>
                    <a:pt x="162" y="8903"/>
                  </a:cubicBezTo>
                  <a:cubicBezTo>
                    <a:pt x="1" y="9134"/>
                    <a:pt x="206" y="9348"/>
                    <a:pt x="426" y="9348"/>
                  </a:cubicBezTo>
                  <a:cubicBezTo>
                    <a:pt x="524" y="9348"/>
                    <a:pt x="624" y="9306"/>
                    <a:pt x="696" y="9203"/>
                  </a:cubicBezTo>
                  <a:cubicBezTo>
                    <a:pt x="2531" y="6534"/>
                    <a:pt x="4299" y="3632"/>
                    <a:pt x="4932" y="397"/>
                  </a:cubicBezTo>
                  <a:cubicBezTo>
                    <a:pt x="4972" y="156"/>
                    <a:pt x="4772" y="0"/>
                    <a:pt x="459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"/>
            <p:cNvSpPr/>
            <p:nvPr/>
          </p:nvSpPr>
          <p:spPr>
            <a:xfrm>
              <a:off x="7738300" y="4739937"/>
              <a:ext cx="140081" cy="186096"/>
            </a:xfrm>
            <a:custGeom>
              <a:avLst/>
              <a:gdLst/>
              <a:ahLst/>
              <a:cxnLst/>
              <a:rect l="l" t="t" r="r" b="b"/>
              <a:pathLst>
                <a:path w="4676" h="6212" extrusionOk="0">
                  <a:moveTo>
                    <a:pt x="393" y="0"/>
                  </a:moveTo>
                  <a:cubicBezTo>
                    <a:pt x="195" y="0"/>
                    <a:pt x="0" y="149"/>
                    <a:pt x="102" y="373"/>
                  </a:cubicBezTo>
                  <a:cubicBezTo>
                    <a:pt x="902" y="2541"/>
                    <a:pt x="2470" y="4442"/>
                    <a:pt x="4005" y="6110"/>
                  </a:cubicBezTo>
                  <a:cubicBezTo>
                    <a:pt x="4076" y="6182"/>
                    <a:pt x="4155" y="6211"/>
                    <a:pt x="4231" y="6211"/>
                  </a:cubicBezTo>
                  <a:cubicBezTo>
                    <a:pt x="4472" y="6211"/>
                    <a:pt x="4675" y="5905"/>
                    <a:pt x="4472" y="5676"/>
                  </a:cubicBezTo>
                  <a:cubicBezTo>
                    <a:pt x="3704" y="4843"/>
                    <a:pt x="2971" y="3975"/>
                    <a:pt x="2337" y="3075"/>
                  </a:cubicBezTo>
                  <a:cubicBezTo>
                    <a:pt x="1703" y="2174"/>
                    <a:pt x="1103" y="1240"/>
                    <a:pt x="702" y="206"/>
                  </a:cubicBezTo>
                  <a:cubicBezTo>
                    <a:pt x="650" y="62"/>
                    <a:pt x="521" y="0"/>
                    <a:pt x="393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"/>
            <p:cNvSpPr/>
            <p:nvPr/>
          </p:nvSpPr>
          <p:spPr>
            <a:xfrm>
              <a:off x="7832240" y="4369508"/>
              <a:ext cx="111981" cy="285195"/>
            </a:xfrm>
            <a:custGeom>
              <a:avLst/>
              <a:gdLst/>
              <a:ahLst/>
              <a:cxnLst/>
              <a:rect l="l" t="t" r="r" b="b"/>
              <a:pathLst>
                <a:path w="3738" h="9520" extrusionOk="0">
                  <a:moveTo>
                    <a:pt x="2944" y="0"/>
                  </a:moveTo>
                  <a:cubicBezTo>
                    <a:pt x="2763" y="0"/>
                    <a:pt x="2563" y="156"/>
                    <a:pt x="2603" y="396"/>
                  </a:cubicBezTo>
                  <a:cubicBezTo>
                    <a:pt x="3104" y="3265"/>
                    <a:pt x="2603" y="7001"/>
                    <a:pt x="235" y="9003"/>
                  </a:cubicBezTo>
                  <a:cubicBezTo>
                    <a:pt x="1" y="9211"/>
                    <a:pt x="213" y="9520"/>
                    <a:pt x="460" y="9520"/>
                  </a:cubicBezTo>
                  <a:cubicBezTo>
                    <a:pt x="530" y="9520"/>
                    <a:pt x="602" y="9495"/>
                    <a:pt x="669" y="9436"/>
                  </a:cubicBezTo>
                  <a:cubicBezTo>
                    <a:pt x="3237" y="7301"/>
                    <a:pt x="3737" y="3332"/>
                    <a:pt x="3204" y="230"/>
                  </a:cubicBezTo>
                  <a:cubicBezTo>
                    <a:pt x="3177" y="70"/>
                    <a:pt x="3065" y="0"/>
                    <a:pt x="294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"/>
            <p:cNvSpPr/>
            <p:nvPr/>
          </p:nvSpPr>
          <p:spPr>
            <a:xfrm>
              <a:off x="7858570" y="4654144"/>
              <a:ext cx="160093" cy="196761"/>
            </a:xfrm>
            <a:custGeom>
              <a:avLst/>
              <a:gdLst/>
              <a:ahLst/>
              <a:cxnLst/>
              <a:rect l="l" t="t" r="r" b="b"/>
              <a:pathLst>
                <a:path w="5344" h="6568" extrusionOk="0">
                  <a:moveTo>
                    <a:pt x="5035" y="1"/>
                  </a:moveTo>
                  <a:cubicBezTo>
                    <a:pt x="4877" y="1"/>
                    <a:pt x="4710" y="101"/>
                    <a:pt x="4693" y="301"/>
                  </a:cubicBezTo>
                  <a:cubicBezTo>
                    <a:pt x="4460" y="2770"/>
                    <a:pt x="2558" y="5005"/>
                    <a:pt x="323" y="5939"/>
                  </a:cubicBezTo>
                  <a:cubicBezTo>
                    <a:pt x="0" y="6085"/>
                    <a:pt x="91" y="6568"/>
                    <a:pt x="367" y="6568"/>
                  </a:cubicBezTo>
                  <a:cubicBezTo>
                    <a:pt x="405" y="6568"/>
                    <a:pt x="446" y="6559"/>
                    <a:pt x="490" y="6539"/>
                  </a:cubicBezTo>
                  <a:cubicBezTo>
                    <a:pt x="3025" y="5505"/>
                    <a:pt x="5060" y="3070"/>
                    <a:pt x="5327" y="301"/>
                  </a:cubicBezTo>
                  <a:cubicBezTo>
                    <a:pt x="5344" y="101"/>
                    <a:pt x="5193" y="1"/>
                    <a:pt x="50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"/>
            <p:cNvSpPr/>
            <p:nvPr/>
          </p:nvSpPr>
          <p:spPr>
            <a:xfrm>
              <a:off x="7692198" y="4929614"/>
              <a:ext cx="181752" cy="123245"/>
            </a:xfrm>
            <a:custGeom>
              <a:avLst/>
              <a:gdLst/>
              <a:ahLst/>
              <a:cxnLst/>
              <a:rect l="l" t="t" r="r" b="b"/>
              <a:pathLst>
                <a:path w="6067" h="4114" extrusionOk="0">
                  <a:moveTo>
                    <a:pt x="428" y="1"/>
                  </a:moveTo>
                  <a:cubicBezTo>
                    <a:pt x="216" y="1"/>
                    <a:pt x="1" y="223"/>
                    <a:pt x="140" y="479"/>
                  </a:cubicBezTo>
                  <a:cubicBezTo>
                    <a:pt x="707" y="1379"/>
                    <a:pt x="1541" y="2113"/>
                    <a:pt x="2408" y="2747"/>
                  </a:cubicBezTo>
                  <a:cubicBezTo>
                    <a:pt x="3309" y="3414"/>
                    <a:pt x="4476" y="3581"/>
                    <a:pt x="5444" y="4081"/>
                  </a:cubicBezTo>
                  <a:cubicBezTo>
                    <a:pt x="5492" y="4103"/>
                    <a:pt x="5540" y="4113"/>
                    <a:pt x="5585" y="4113"/>
                  </a:cubicBezTo>
                  <a:cubicBezTo>
                    <a:pt x="5879" y="4113"/>
                    <a:pt x="6067" y="3692"/>
                    <a:pt x="5777" y="3547"/>
                  </a:cubicBezTo>
                  <a:cubicBezTo>
                    <a:pt x="4843" y="3047"/>
                    <a:pt x="3742" y="2880"/>
                    <a:pt x="2875" y="2313"/>
                  </a:cubicBezTo>
                  <a:cubicBezTo>
                    <a:pt x="2041" y="1746"/>
                    <a:pt x="1207" y="1012"/>
                    <a:pt x="674" y="145"/>
                  </a:cubicBezTo>
                  <a:cubicBezTo>
                    <a:pt x="613" y="43"/>
                    <a:pt x="521" y="1"/>
                    <a:pt x="42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"/>
            <p:cNvSpPr/>
            <p:nvPr/>
          </p:nvSpPr>
          <p:spPr>
            <a:xfrm>
              <a:off x="7935196" y="4960918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"/>
            <p:cNvSpPr/>
            <p:nvPr/>
          </p:nvSpPr>
          <p:spPr>
            <a:xfrm>
              <a:off x="7928186" y="4990903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701" y="501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"/>
            <p:cNvSpPr/>
            <p:nvPr/>
          </p:nvSpPr>
          <p:spPr>
            <a:xfrm>
              <a:off x="7956165" y="4688144"/>
              <a:ext cx="21030" cy="15997"/>
            </a:xfrm>
            <a:custGeom>
              <a:avLst/>
              <a:gdLst/>
              <a:ahLst/>
              <a:cxnLst/>
              <a:rect l="l" t="t" r="r" b="b"/>
              <a:pathLst>
                <a:path w="702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"/>
            <p:cNvSpPr/>
            <p:nvPr/>
          </p:nvSpPr>
          <p:spPr>
            <a:xfrm>
              <a:off x="7949185" y="4714115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"/>
            <p:cNvSpPr/>
            <p:nvPr/>
          </p:nvSpPr>
          <p:spPr>
            <a:xfrm>
              <a:off x="7719368" y="4704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"/>
            <p:cNvSpPr/>
            <p:nvPr/>
          </p:nvSpPr>
          <p:spPr>
            <a:xfrm>
              <a:off x="7706367" y="4734095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"/>
            <p:cNvSpPr/>
            <p:nvPr/>
          </p:nvSpPr>
          <p:spPr>
            <a:xfrm>
              <a:off x="7689383" y="470710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"/>
            <p:cNvSpPr/>
            <p:nvPr/>
          </p:nvSpPr>
          <p:spPr>
            <a:xfrm>
              <a:off x="7907218" y="4335418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67" y="0"/>
                  </a:moveTo>
                  <a:cubicBezTo>
                    <a:pt x="0" y="0"/>
                    <a:pt x="0" y="534"/>
                    <a:pt x="367" y="534"/>
                  </a:cubicBezTo>
                  <a:cubicBezTo>
                    <a:pt x="701" y="534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"/>
            <p:cNvSpPr/>
            <p:nvPr/>
          </p:nvSpPr>
          <p:spPr>
            <a:xfrm>
              <a:off x="7883223" y="434940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"/>
            <p:cNvSpPr/>
            <p:nvPr/>
          </p:nvSpPr>
          <p:spPr>
            <a:xfrm>
              <a:off x="7755314" y="4299442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8" y="0"/>
                  </a:moveTo>
                  <a:cubicBezTo>
                    <a:pt x="1" y="0"/>
                    <a:pt x="1" y="501"/>
                    <a:pt x="368" y="501"/>
                  </a:cubicBezTo>
                  <a:cubicBezTo>
                    <a:pt x="701" y="501"/>
                    <a:pt x="701" y="0"/>
                    <a:pt x="3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"/>
            <p:cNvSpPr/>
            <p:nvPr/>
          </p:nvSpPr>
          <p:spPr>
            <a:xfrm>
              <a:off x="7738330" y="432840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"/>
            <p:cNvSpPr/>
            <p:nvPr/>
          </p:nvSpPr>
          <p:spPr>
            <a:xfrm>
              <a:off x="7722363" y="4299442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1" name="Google Shape;1431;p6"/>
          <p:cNvGrpSpPr/>
          <p:nvPr/>
        </p:nvGrpSpPr>
        <p:grpSpPr>
          <a:xfrm rot="5400000" flipH="1">
            <a:off x="-67436" y="1312833"/>
            <a:ext cx="633267" cy="380075"/>
            <a:chOff x="8365864" y="2993835"/>
            <a:chExt cx="933472" cy="547264"/>
          </a:xfrm>
        </p:grpSpPr>
        <p:sp>
          <p:nvSpPr>
            <p:cNvPr id="1432" name="Google Shape;1432;p6"/>
            <p:cNvSpPr/>
            <p:nvPr/>
          </p:nvSpPr>
          <p:spPr>
            <a:xfrm>
              <a:off x="8365864" y="2993835"/>
              <a:ext cx="721496" cy="547264"/>
            </a:xfrm>
            <a:custGeom>
              <a:avLst/>
              <a:gdLst/>
              <a:ahLst/>
              <a:cxnLst/>
              <a:rect l="l" t="t" r="r" b="b"/>
              <a:pathLst>
                <a:path w="24084" h="18268" extrusionOk="0">
                  <a:moveTo>
                    <a:pt x="14332" y="1"/>
                  </a:moveTo>
                  <a:cubicBezTo>
                    <a:pt x="13719" y="1"/>
                    <a:pt x="13112" y="37"/>
                    <a:pt x="12542" y="87"/>
                  </a:cubicBezTo>
                  <a:cubicBezTo>
                    <a:pt x="10541" y="254"/>
                    <a:pt x="8740" y="321"/>
                    <a:pt x="7172" y="1655"/>
                  </a:cubicBezTo>
                  <a:cubicBezTo>
                    <a:pt x="6471" y="2289"/>
                    <a:pt x="6238" y="2489"/>
                    <a:pt x="7172" y="2823"/>
                  </a:cubicBezTo>
                  <a:cubicBezTo>
                    <a:pt x="8006" y="3190"/>
                    <a:pt x="8906" y="3190"/>
                    <a:pt x="9740" y="3590"/>
                  </a:cubicBezTo>
                  <a:cubicBezTo>
                    <a:pt x="8973" y="4524"/>
                    <a:pt x="7872" y="5158"/>
                    <a:pt x="7005" y="5925"/>
                  </a:cubicBezTo>
                  <a:cubicBezTo>
                    <a:pt x="5771" y="6892"/>
                    <a:pt x="5004" y="8126"/>
                    <a:pt x="4070" y="9361"/>
                  </a:cubicBezTo>
                  <a:cubicBezTo>
                    <a:pt x="3136" y="10528"/>
                    <a:pt x="2235" y="11796"/>
                    <a:pt x="1535" y="13130"/>
                  </a:cubicBezTo>
                  <a:cubicBezTo>
                    <a:pt x="1068" y="13831"/>
                    <a:pt x="0" y="15665"/>
                    <a:pt x="167" y="16399"/>
                  </a:cubicBezTo>
                  <a:cubicBezTo>
                    <a:pt x="2802" y="16166"/>
                    <a:pt x="5437" y="15932"/>
                    <a:pt x="8006" y="15298"/>
                  </a:cubicBezTo>
                  <a:cubicBezTo>
                    <a:pt x="10508" y="14731"/>
                    <a:pt x="12476" y="13564"/>
                    <a:pt x="14811" y="12496"/>
                  </a:cubicBezTo>
                  <a:cubicBezTo>
                    <a:pt x="15344" y="14298"/>
                    <a:pt x="15178" y="16599"/>
                    <a:pt x="16112" y="18267"/>
                  </a:cubicBezTo>
                  <a:cubicBezTo>
                    <a:pt x="18313" y="16599"/>
                    <a:pt x="20014" y="13197"/>
                    <a:pt x="21182" y="10762"/>
                  </a:cubicBezTo>
                  <a:cubicBezTo>
                    <a:pt x="21749" y="9427"/>
                    <a:pt x="22450" y="8060"/>
                    <a:pt x="22917" y="6692"/>
                  </a:cubicBezTo>
                  <a:cubicBezTo>
                    <a:pt x="23317" y="5458"/>
                    <a:pt x="24084" y="3890"/>
                    <a:pt x="24084" y="2522"/>
                  </a:cubicBezTo>
                  <a:cubicBezTo>
                    <a:pt x="23550" y="2189"/>
                    <a:pt x="22450" y="1789"/>
                    <a:pt x="21849" y="1555"/>
                  </a:cubicBezTo>
                  <a:cubicBezTo>
                    <a:pt x="20348" y="888"/>
                    <a:pt x="18880" y="855"/>
                    <a:pt x="17246" y="388"/>
                  </a:cubicBezTo>
                  <a:cubicBezTo>
                    <a:pt x="16355" y="98"/>
                    <a:pt x="15336" y="1"/>
                    <a:pt x="143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"/>
            <p:cNvSpPr/>
            <p:nvPr/>
          </p:nvSpPr>
          <p:spPr>
            <a:xfrm>
              <a:off x="8415260" y="3054554"/>
              <a:ext cx="884076" cy="395139"/>
            </a:xfrm>
            <a:custGeom>
              <a:avLst/>
              <a:gdLst/>
              <a:ahLst/>
              <a:cxnLst/>
              <a:rect l="l" t="t" r="r" b="b"/>
              <a:pathLst>
                <a:path w="29511" h="13190" extrusionOk="0">
                  <a:moveTo>
                    <a:pt x="26842" y="0"/>
                  </a:moveTo>
                  <a:cubicBezTo>
                    <a:pt x="23844" y="0"/>
                    <a:pt x="20859" y="1428"/>
                    <a:pt x="18165" y="2564"/>
                  </a:cubicBezTo>
                  <a:cubicBezTo>
                    <a:pt x="14096" y="4265"/>
                    <a:pt x="10059" y="6099"/>
                    <a:pt x="6357" y="8468"/>
                  </a:cubicBezTo>
                  <a:cubicBezTo>
                    <a:pt x="4255" y="9802"/>
                    <a:pt x="2221" y="11270"/>
                    <a:pt x="219" y="12704"/>
                  </a:cubicBezTo>
                  <a:cubicBezTo>
                    <a:pt x="0" y="12868"/>
                    <a:pt x="118" y="13189"/>
                    <a:pt x="333" y="13189"/>
                  </a:cubicBezTo>
                  <a:cubicBezTo>
                    <a:pt x="380" y="13189"/>
                    <a:pt x="432" y="13174"/>
                    <a:pt x="486" y="13138"/>
                  </a:cubicBezTo>
                  <a:cubicBezTo>
                    <a:pt x="3955" y="10669"/>
                    <a:pt x="7424" y="8201"/>
                    <a:pt x="11227" y="6300"/>
                  </a:cubicBezTo>
                  <a:cubicBezTo>
                    <a:pt x="13162" y="5332"/>
                    <a:pt x="15130" y="4432"/>
                    <a:pt x="17098" y="3598"/>
                  </a:cubicBezTo>
                  <a:cubicBezTo>
                    <a:pt x="18933" y="2797"/>
                    <a:pt x="20767" y="1930"/>
                    <a:pt x="22669" y="1329"/>
                  </a:cubicBezTo>
                  <a:cubicBezTo>
                    <a:pt x="24025" y="885"/>
                    <a:pt x="25485" y="529"/>
                    <a:pt x="26931" y="529"/>
                  </a:cubicBezTo>
                  <a:cubicBezTo>
                    <a:pt x="27654" y="529"/>
                    <a:pt x="28373" y="618"/>
                    <a:pt x="29073" y="829"/>
                  </a:cubicBezTo>
                  <a:cubicBezTo>
                    <a:pt x="29100" y="838"/>
                    <a:pt x="29126" y="842"/>
                    <a:pt x="29151" y="842"/>
                  </a:cubicBezTo>
                  <a:cubicBezTo>
                    <a:pt x="29399" y="842"/>
                    <a:pt x="29510" y="420"/>
                    <a:pt x="29207" y="329"/>
                  </a:cubicBezTo>
                  <a:cubicBezTo>
                    <a:pt x="28421" y="99"/>
                    <a:pt x="27631" y="0"/>
                    <a:pt x="26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"/>
            <p:cNvSpPr/>
            <p:nvPr/>
          </p:nvSpPr>
          <p:spPr>
            <a:xfrm>
              <a:off x="8854106" y="3057220"/>
              <a:ext cx="149278" cy="223004"/>
            </a:xfrm>
            <a:custGeom>
              <a:avLst/>
              <a:gdLst/>
              <a:ahLst/>
              <a:cxnLst/>
              <a:rect l="l" t="t" r="r" b="b"/>
              <a:pathLst>
                <a:path w="4983" h="7444" extrusionOk="0">
                  <a:moveTo>
                    <a:pt x="387" y="0"/>
                  </a:moveTo>
                  <a:cubicBezTo>
                    <a:pt x="98" y="0"/>
                    <a:pt x="0" y="444"/>
                    <a:pt x="313" y="507"/>
                  </a:cubicBezTo>
                  <a:cubicBezTo>
                    <a:pt x="1777" y="793"/>
                    <a:pt x="3150" y="1595"/>
                    <a:pt x="4373" y="2393"/>
                  </a:cubicBezTo>
                  <a:lnTo>
                    <a:pt x="4373" y="2393"/>
                  </a:lnTo>
                  <a:cubicBezTo>
                    <a:pt x="3748" y="3939"/>
                    <a:pt x="3318" y="5569"/>
                    <a:pt x="2548" y="7045"/>
                  </a:cubicBezTo>
                  <a:cubicBezTo>
                    <a:pt x="2433" y="7252"/>
                    <a:pt x="2620" y="7443"/>
                    <a:pt x="2790" y="7443"/>
                  </a:cubicBezTo>
                  <a:cubicBezTo>
                    <a:pt x="2867" y="7443"/>
                    <a:pt x="2940" y="7404"/>
                    <a:pt x="2982" y="7311"/>
                  </a:cubicBezTo>
                  <a:cubicBezTo>
                    <a:pt x="3849" y="5744"/>
                    <a:pt x="4283" y="4009"/>
                    <a:pt x="4950" y="2341"/>
                  </a:cubicBezTo>
                  <a:cubicBezTo>
                    <a:pt x="4983" y="2241"/>
                    <a:pt x="4916" y="2108"/>
                    <a:pt x="4816" y="2074"/>
                  </a:cubicBezTo>
                  <a:cubicBezTo>
                    <a:pt x="3515" y="1207"/>
                    <a:pt x="2014" y="306"/>
                    <a:pt x="446" y="6"/>
                  </a:cubicBezTo>
                  <a:cubicBezTo>
                    <a:pt x="426" y="2"/>
                    <a:pt x="406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"/>
            <p:cNvSpPr/>
            <p:nvPr/>
          </p:nvSpPr>
          <p:spPr>
            <a:xfrm>
              <a:off x="8712926" y="3114285"/>
              <a:ext cx="159584" cy="218001"/>
            </a:xfrm>
            <a:custGeom>
              <a:avLst/>
              <a:gdLst/>
              <a:ahLst/>
              <a:cxnLst/>
              <a:rect l="l" t="t" r="r" b="b"/>
              <a:pathLst>
                <a:path w="5327" h="7277" extrusionOk="0">
                  <a:moveTo>
                    <a:pt x="394" y="0"/>
                  </a:moveTo>
                  <a:cubicBezTo>
                    <a:pt x="156" y="0"/>
                    <a:pt x="0" y="361"/>
                    <a:pt x="256" y="503"/>
                  </a:cubicBezTo>
                  <a:cubicBezTo>
                    <a:pt x="1660" y="1332"/>
                    <a:pt x="3186" y="1979"/>
                    <a:pt x="4746" y="2501"/>
                  </a:cubicBezTo>
                  <a:lnTo>
                    <a:pt x="4746" y="2501"/>
                  </a:lnTo>
                  <a:cubicBezTo>
                    <a:pt x="4467" y="4011"/>
                    <a:pt x="3968" y="5492"/>
                    <a:pt x="3558" y="6974"/>
                  </a:cubicBezTo>
                  <a:cubicBezTo>
                    <a:pt x="3498" y="7156"/>
                    <a:pt x="3670" y="7277"/>
                    <a:pt x="3830" y="7277"/>
                  </a:cubicBezTo>
                  <a:cubicBezTo>
                    <a:pt x="3934" y="7277"/>
                    <a:pt x="4032" y="7226"/>
                    <a:pt x="4059" y="7108"/>
                  </a:cubicBezTo>
                  <a:cubicBezTo>
                    <a:pt x="4492" y="5540"/>
                    <a:pt x="5026" y="3972"/>
                    <a:pt x="5293" y="2371"/>
                  </a:cubicBezTo>
                  <a:cubicBezTo>
                    <a:pt x="5326" y="2237"/>
                    <a:pt x="5259" y="2104"/>
                    <a:pt x="5093" y="2071"/>
                  </a:cubicBezTo>
                  <a:cubicBezTo>
                    <a:pt x="3525" y="1537"/>
                    <a:pt x="1957" y="903"/>
                    <a:pt x="523" y="36"/>
                  </a:cubicBezTo>
                  <a:cubicBezTo>
                    <a:pt x="478" y="11"/>
                    <a:pt x="435" y="0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"/>
            <p:cNvSpPr/>
            <p:nvPr/>
          </p:nvSpPr>
          <p:spPr>
            <a:xfrm>
              <a:off x="8610569" y="3209873"/>
              <a:ext cx="124024" cy="171327"/>
            </a:xfrm>
            <a:custGeom>
              <a:avLst/>
              <a:gdLst/>
              <a:ahLst/>
              <a:cxnLst/>
              <a:rect l="l" t="t" r="r" b="b"/>
              <a:pathLst>
                <a:path w="4140" h="5719" extrusionOk="0">
                  <a:moveTo>
                    <a:pt x="352" y="1"/>
                  </a:moveTo>
                  <a:cubicBezTo>
                    <a:pt x="84" y="1"/>
                    <a:pt x="0" y="426"/>
                    <a:pt x="304" y="548"/>
                  </a:cubicBezTo>
                  <a:cubicBezTo>
                    <a:pt x="1350" y="978"/>
                    <a:pt x="2425" y="1381"/>
                    <a:pt x="3555" y="1545"/>
                  </a:cubicBezTo>
                  <a:lnTo>
                    <a:pt x="3555" y="1545"/>
                  </a:lnTo>
                  <a:cubicBezTo>
                    <a:pt x="3325" y="2843"/>
                    <a:pt x="3013" y="4114"/>
                    <a:pt x="2672" y="5384"/>
                  </a:cubicBezTo>
                  <a:cubicBezTo>
                    <a:pt x="2611" y="5589"/>
                    <a:pt x="2776" y="5718"/>
                    <a:pt x="2935" y="5718"/>
                  </a:cubicBezTo>
                  <a:cubicBezTo>
                    <a:pt x="3036" y="5718"/>
                    <a:pt x="3134" y="5667"/>
                    <a:pt x="3173" y="5551"/>
                  </a:cubicBezTo>
                  <a:cubicBezTo>
                    <a:pt x="3539" y="4183"/>
                    <a:pt x="3873" y="2782"/>
                    <a:pt x="4107" y="1415"/>
                  </a:cubicBezTo>
                  <a:cubicBezTo>
                    <a:pt x="4140" y="1215"/>
                    <a:pt x="4040" y="1081"/>
                    <a:pt x="3840" y="1081"/>
                  </a:cubicBezTo>
                  <a:cubicBezTo>
                    <a:pt x="2672" y="948"/>
                    <a:pt x="1538" y="481"/>
                    <a:pt x="437" y="14"/>
                  </a:cubicBezTo>
                  <a:cubicBezTo>
                    <a:pt x="407" y="5"/>
                    <a:pt x="379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"/>
            <p:cNvSpPr/>
            <p:nvPr/>
          </p:nvSpPr>
          <p:spPr>
            <a:xfrm>
              <a:off x="8502760" y="3299170"/>
              <a:ext cx="98950" cy="129476"/>
            </a:xfrm>
            <a:custGeom>
              <a:avLst/>
              <a:gdLst/>
              <a:ahLst/>
              <a:cxnLst/>
              <a:rect l="l" t="t" r="r" b="b"/>
              <a:pathLst>
                <a:path w="3303" h="4322" extrusionOk="0">
                  <a:moveTo>
                    <a:pt x="426" y="0"/>
                  </a:moveTo>
                  <a:cubicBezTo>
                    <a:pt x="395" y="0"/>
                    <a:pt x="365" y="1"/>
                    <a:pt x="334" y="2"/>
                  </a:cubicBezTo>
                  <a:cubicBezTo>
                    <a:pt x="0" y="35"/>
                    <a:pt x="0" y="535"/>
                    <a:pt x="334" y="535"/>
                  </a:cubicBezTo>
                  <a:cubicBezTo>
                    <a:pt x="386" y="531"/>
                    <a:pt x="438" y="530"/>
                    <a:pt x="490" y="530"/>
                  </a:cubicBezTo>
                  <a:cubicBezTo>
                    <a:pt x="1249" y="530"/>
                    <a:pt x="1983" y="921"/>
                    <a:pt x="2694" y="1161"/>
                  </a:cubicBezTo>
                  <a:lnTo>
                    <a:pt x="2694" y="1161"/>
                  </a:lnTo>
                  <a:cubicBezTo>
                    <a:pt x="2419" y="2104"/>
                    <a:pt x="2149" y="3026"/>
                    <a:pt x="1935" y="4004"/>
                  </a:cubicBezTo>
                  <a:cubicBezTo>
                    <a:pt x="1894" y="4188"/>
                    <a:pt x="2065" y="4322"/>
                    <a:pt x="2227" y="4322"/>
                  </a:cubicBezTo>
                  <a:cubicBezTo>
                    <a:pt x="2330" y="4322"/>
                    <a:pt x="2430" y="4268"/>
                    <a:pt x="2468" y="4138"/>
                  </a:cubicBezTo>
                  <a:cubicBezTo>
                    <a:pt x="2702" y="3104"/>
                    <a:pt x="2969" y="2070"/>
                    <a:pt x="3269" y="1036"/>
                  </a:cubicBezTo>
                  <a:cubicBezTo>
                    <a:pt x="3302" y="902"/>
                    <a:pt x="3236" y="735"/>
                    <a:pt x="3102" y="702"/>
                  </a:cubicBezTo>
                  <a:cubicBezTo>
                    <a:pt x="2198" y="476"/>
                    <a:pt x="1357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"/>
            <p:cNvSpPr/>
            <p:nvPr/>
          </p:nvSpPr>
          <p:spPr>
            <a:xfrm>
              <a:off x="8446593" y="3356775"/>
              <a:ext cx="72168" cy="99609"/>
            </a:xfrm>
            <a:custGeom>
              <a:avLst/>
              <a:gdLst/>
              <a:ahLst/>
              <a:cxnLst/>
              <a:rect l="l" t="t" r="r" b="b"/>
              <a:pathLst>
                <a:path w="2409" h="3325" extrusionOk="0">
                  <a:moveTo>
                    <a:pt x="1942" y="781"/>
                  </a:moveTo>
                  <a:cubicBezTo>
                    <a:pt x="1932" y="801"/>
                    <a:pt x="1922" y="822"/>
                    <a:pt x="1913" y="843"/>
                  </a:cubicBezTo>
                  <a:lnTo>
                    <a:pt x="1913" y="843"/>
                  </a:lnTo>
                  <a:cubicBezTo>
                    <a:pt x="1918" y="819"/>
                    <a:pt x="1926" y="796"/>
                    <a:pt x="1942" y="781"/>
                  </a:cubicBezTo>
                  <a:close/>
                  <a:moveTo>
                    <a:pt x="330" y="0"/>
                  </a:moveTo>
                  <a:cubicBezTo>
                    <a:pt x="87" y="0"/>
                    <a:pt x="1" y="423"/>
                    <a:pt x="274" y="514"/>
                  </a:cubicBezTo>
                  <a:cubicBezTo>
                    <a:pt x="794" y="687"/>
                    <a:pt x="1339" y="835"/>
                    <a:pt x="1844" y="1024"/>
                  </a:cubicBezTo>
                  <a:lnTo>
                    <a:pt x="1844" y="1024"/>
                  </a:lnTo>
                  <a:cubicBezTo>
                    <a:pt x="1635" y="1657"/>
                    <a:pt x="1726" y="2336"/>
                    <a:pt x="1608" y="3015"/>
                  </a:cubicBezTo>
                  <a:cubicBezTo>
                    <a:pt x="1608" y="3149"/>
                    <a:pt x="1642" y="3282"/>
                    <a:pt x="1808" y="3316"/>
                  </a:cubicBezTo>
                  <a:cubicBezTo>
                    <a:pt x="1826" y="3321"/>
                    <a:pt x="1846" y="3324"/>
                    <a:pt x="1867" y="3324"/>
                  </a:cubicBezTo>
                  <a:cubicBezTo>
                    <a:pt x="1971" y="3324"/>
                    <a:pt x="2109" y="3259"/>
                    <a:pt x="2109" y="3149"/>
                  </a:cubicBezTo>
                  <a:cubicBezTo>
                    <a:pt x="2175" y="2715"/>
                    <a:pt x="2175" y="2315"/>
                    <a:pt x="2209" y="1881"/>
                  </a:cubicBezTo>
                  <a:cubicBezTo>
                    <a:pt x="2209" y="1715"/>
                    <a:pt x="2242" y="1514"/>
                    <a:pt x="2275" y="1314"/>
                  </a:cubicBezTo>
                  <a:cubicBezTo>
                    <a:pt x="2342" y="1181"/>
                    <a:pt x="2409" y="1014"/>
                    <a:pt x="2409" y="847"/>
                  </a:cubicBezTo>
                  <a:cubicBezTo>
                    <a:pt x="2409" y="714"/>
                    <a:pt x="2342" y="647"/>
                    <a:pt x="2209" y="614"/>
                  </a:cubicBezTo>
                  <a:cubicBezTo>
                    <a:pt x="1642" y="380"/>
                    <a:pt x="1008" y="213"/>
                    <a:pt x="407" y="13"/>
                  </a:cubicBezTo>
                  <a:cubicBezTo>
                    <a:pt x="380" y="4"/>
                    <a:pt x="35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9" name="Google Shape;1439;p6"/>
          <p:cNvGrpSpPr/>
          <p:nvPr/>
        </p:nvGrpSpPr>
        <p:grpSpPr>
          <a:xfrm flipH="1">
            <a:off x="-185562" y="501899"/>
            <a:ext cx="800029" cy="592349"/>
            <a:chOff x="8118223" y="2202382"/>
            <a:chExt cx="1151949" cy="873156"/>
          </a:xfrm>
        </p:grpSpPr>
        <p:sp>
          <p:nvSpPr>
            <p:cNvPr id="1440" name="Google Shape;1440;p6"/>
            <p:cNvSpPr/>
            <p:nvPr/>
          </p:nvSpPr>
          <p:spPr>
            <a:xfrm>
              <a:off x="8162018" y="2369923"/>
              <a:ext cx="67974" cy="52995"/>
            </a:xfrm>
            <a:custGeom>
              <a:avLst/>
              <a:gdLst/>
              <a:ahLst/>
              <a:cxnLst/>
              <a:rect l="l" t="t" r="r" b="b"/>
              <a:pathLst>
                <a:path w="2269" h="1769" extrusionOk="0">
                  <a:moveTo>
                    <a:pt x="1134" y="0"/>
                  </a:moveTo>
                  <a:cubicBezTo>
                    <a:pt x="34" y="0"/>
                    <a:pt x="0" y="1768"/>
                    <a:pt x="1134" y="1768"/>
                  </a:cubicBezTo>
                  <a:cubicBezTo>
                    <a:pt x="2269" y="1768"/>
                    <a:pt x="2269" y="0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"/>
            <p:cNvSpPr/>
            <p:nvPr/>
          </p:nvSpPr>
          <p:spPr>
            <a:xfrm>
              <a:off x="8118223" y="2846064"/>
              <a:ext cx="285645" cy="150896"/>
            </a:xfrm>
            <a:custGeom>
              <a:avLst/>
              <a:gdLst/>
              <a:ahLst/>
              <a:cxnLst/>
              <a:rect l="l" t="t" r="r" b="b"/>
              <a:pathLst>
                <a:path w="9535" h="5037" extrusionOk="0">
                  <a:moveTo>
                    <a:pt x="4551" y="0"/>
                  </a:moveTo>
                  <a:cubicBezTo>
                    <a:pt x="2150" y="0"/>
                    <a:pt x="1" y="554"/>
                    <a:pt x="628" y="3119"/>
                  </a:cubicBezTo>
                  <a:cubicBezTo>
                    <a:pt x="933" y="4505"/>
                    <a:pt x="1747" y="5036"/>
                    <a:pt x="2769" y="5036"/>
                  </a:cubicBezTo>
                  <a:cubicBezTo>
                    <a:pt x="5215" y="5036"/>
                    <a:pt x="8852" y="1988"/>
                    <a:pt x="9535" y="317"/>
                  </a:cubicBezTo>
                  <a:lnTo>
                    <a:pt x="9535" y="317"/>
                  </a:lnTo>
                  <a:cubicBezTo>
                    <a:pt x="9480" y="320"/>
                    <a:pt x="9421" y="321"/>
                    <a:pt x="9359" y="321"/>
                  </a:cubicBezTo>
                  <a:cubicBezTo>
                    <a:pt x="8351" y="321"/>
                    <a:pt x="6378" y="0"/>
                    <a:pt x="45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"/>
            <p:cNvSpPr/>
            <p:nvPr/>
          </p:nvSpPr>
          <p:spPr>
            <a:xfrm>
              <a:off x="8374850" y="2850558"/>
              <a:ext cx="174802" cy="224981"/>
            </a:xfrm>
            <a:custGeom>
              <a:avLst/>
              <a:gdLst/>
              <a:ahLst/>
              <a:cxnLst/>
              <a:rect l="l" t="t" r="r" b="b"/>
              <a:pathLst>
                <a:path w="5835" h="7510" extrusionOk="0">
                  <a:moveTo>
                    <a:pt x="3603" y="0"/>
                  </a:moveTo>
                  <a:cubicBezTo>
                    <a:pt x="2636" y="1201"/>
                    <a:pt x="1501" y="2002"/>
                    <a:pt x="968" y="3503"/>
                  </a:cubicBezTo>
                  <a:cubicBezTo>
                    <a:pt x="367" y="4970"/>
                    <a:pt x="0" y="7439"/>
                    <a:pt x="2302" y="7506"/>
                  </a:cubicBezTo>
                  <a:cubicBezTo>
                    <a:pt x="2355" y="7508"/>
                    <a:pt x="2406" y="7509"/>
                    <a:pt x="2456" y="7509"/>
                  </a:cubicBezTo>
                  <a:cubicBezTo>
                    <a:pt x="5835" y="7509"/>
                    <a:pt x="4623" y="2075"/>
                    <a:pt x="3670" y="267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"/>
            <p:cNvSpPr/>
            <p:nvPr/>
          </p:nvSpPr>
          <p:spPr>
            <a:xfrm>
              <a:off x="8194999" y="2514098"/>
              <a:ext cx="345769" cy="163688"/>
            </a:xfrm>
            <a:custGeom>
              <a:avLst/>
              <a:gdLst/>
              <a:ahLst/>
              <a:cxnLst/>
              <a:rect l="l" t="t" r="r" b="b"/>
              <a:pathLst>
                <a:path w="11542" h="5464" extrusionOk="0">
                  <a:moveTo>
                    <a:pt x="7205" y="1"/>
                  </a:moveTo>
                  <a:cubicBezTo>
                    <a:pt x="6846" y="1"/>
                    <a:pt x="6525" y="11"/>
                    <a:pt x="6271" y="24"/>
                  </a:cubicBezTo>
                  <a:cubicBezTo>
                    <a:pt x="4437" y="124"/>
                    <a:pt x="2702" y="224"/>
                    <a:pt x="1301" y="1592"/>
                  </a:cubicBezTo>
                  <a:cubicBezTo>
                    <a:pt x="0" y="2926"/>
                    <a:pt x="67" y="5361"/>
                    <a:pt x="2268" y="5461"/>
                  </a:cubicBezTo>
                  <a:cubicBezTo>
                    <a:pt x="2303" y="5463"/>
                    <a:pt x="2337" y="5463"/>
                    <a:pt x="2371" y="5463"/>
                  </a:cubicBezTo>
                  <a:cubicBezTo>
                    <a:pt x="4327" y="5463"/>
                    <a:pt x="5966" y="3610"/>
                    <a:pt x="7605" y="2659"/>
                  </a:cubicBezTo>
                  <a:cubicBezTo>
                    <a:pt x="8906" y="1859"/>
                    <a:pt x="10141" y="1692"/>
                    <a:pt x="11542" y="1258"/>
                  </a:cubicBezTo>
                  <a:lnTo>
                    <a:pt x="11442" y="1092"/>
                  </a:lnTo>
                  <a:cubicBezTo>
                    <a:pt x="10797" y="179"/>
                    <a:pt x="8684" y="1"/>
                    <a:pt x="72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"/>
            <p:cNvSpPr/>
            <p:nvPr/>
          </p:nvSpPr>
          <p:spPr>
            <a:xfrm>
              <a:off x="8752557" y="2506819"/>
              <a:ext cx="153263" cy="296459"/>
            </a:xfrm>
            <a:custGeom>
              <a:avLst/>
              <a:gdLst/>
              <a:ahLst/>
              <a:cxnLst/>
              <a:rect l="l" t="t" r="r" b="b"/>
              <a:pathLst>
                <a:path w="5116" h="9896" extrusionOk="0">
                  <a:moveTo>
                    <a:pt x="2335" y="0"/>
                  </a:moveTo>
                  <a:lnTo>
                    <a:pt x="2169" y="100"/>
                  </a:lnTo>
                  <a:cubicBezTo>
                    <a:pt x="2207" y="125"/>
                    <a:pt x="2246" y="150"/>
                    <a:pt x="2283" y="176"/>
                  </a:cubicBezTo>
                  <a:lnTo>
                    <a:pt x="2283" y="176"/>
                  </a:lnTo>
                  <a:cubicBezTo>
                    <a:pt x="2306" y="97"/>
                    <a:pt x="2324" y="36"/>
                    <a:pt x="2335" y="0"/>
                  </a:cubicBezTo>
                  <a:close/>
                  <a:moveTo>
                    <a:pt x="2283" y="176"/>
                  </a:moveTo>
                  <a:cubicBezTo>
                    <a:pt x="2180" y="547"/>
                    <a:pt x="1984" y="1311"/>
                    <a:pt x="1902" y="1668"/>
                  </a:cubicBezTo>
                  <a:cubicBezTo>
                    <a:pt x="1201" y="3670"/>
                    <a:pt x="0" y="5438"/>
                    <a:pt x="67" y="7606"/>
                  </a:cubicBezTo>
                  <a:cubicBezTo>
                    <a:pt x="126" y="9056"/>
                    <a:pt x="967" y="9896"/>
                    <a:pt x="1895" y="9896"/>
                  </a:cubicBezTo>
                  <a:cubicBezTo>
                    <a:pt x="2547" y="9896"/>
                    <a:pt x="3241" y="9481"/>
                    <a:pt x="3736" y="8573"/>
                  </a:cubicBezTo>
                  <a:cubicBezTo>
                    <a:pt x="5115" y="6176"/>
                    <a:pt x="4652" y="1808"/>
                    <a:pt x="2283" y="1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"/>
            <p:cNvSpPr/>
            <p:nvPr/>
          </p:nvSpPr>
          <p:spPr>
            <a:xfrm>
              <a:off x="8204974" y="2202382"/>
              <a:ext cx="1065199" cy="727218"/>
            </a:xfrm>
            <a:custGeom>
              <a:avLst/>
              <a:gdLst/>
              <a:ahLst/>
              <a:cxnLst/>
              <a:rect l="l" t="t" r="r" b="b"/>
              <a:pathLst>
                <a:path w="35557" h="24275" extrusionOk="0">
                  <a:moveTo>
                    <a:pt x="29901" y="0"/>
                  </a:moveTo>
                  <a:cubicBezTo>
                    <a:pt x="28710" y="0"/>
                    <a:pt x="27518" y="179"/>
                    <a:pt x="26353" y="590"/>
                  </a:cubicBezTo>
                  <a:cubicBezTo>
                    <a:pt x="23851" y="1490"/>
                    <a:pt x="21783" y="3292"/>
                    <a:pt x="20048" y="5293"/>
                  </a:cubicBezTo>
                  <a:cubicBezTo>
                    <a:pt x="16112" y="9796"/>
                    <a:pt x="13510" y="15367"/>
                    <a:pt x="9107" y="19503"/>
                  </a:cubicBezTo>
                  <a:cubicBezTo>
                    <a:pt x="6705" y="21805"/>
                    <a:pt x="3770" y="23406"/>
                    <a:pt x="401" y="23640"/>
                  </a:cubicBezTo>
                  <a:cubicBezTo>
                    <a:pt x="11" y="23672"/>
                    <a:pt x="1" y="24275"/>
                    <a:pt x="371" y="24275"/>
                  </a:cubicBezTo>
                  <a:cubicBezTo>
                    <a:pt x="381" y="24275"/>
                    <a:pt x="391" y="24274"/>
                    <a:pt x="401" y="24273"/>
                  </a:cubicBezTo>
                  <a:cubicBezTo>
                    <a:pt x="3336" y="24040"/>
                    <a:pt x="6038" y="22872"/>
                    <a:pt x="8307" y="21038"/>
                  </a:cubicBezTo>
                  <a:cubicBezTo>
                    <a:pt x="10642" y="19203"/>
                    <a:pt x="12476" y="16801"/>
                    <a:pt x="14177" y="14400"/>
                  </a:cubicBezTo>
                  <a:cubicBezTo>
                    <a:pt x="15945" y="11931"/>
                    <a:pt x="17546" y="9363"/>
                    <a:pt x="19414" y="6994"/>
                  </a:cubicBezTo>
                  <a:cubicBezTo>
                    <a:pt x="21082" y="4893"/>
                    <a:pt x="22984" y="2858"/>
                    <a:pt x="25419" y="1657"/>
                  </a:cubicBezTo>
                  <a:cubicBezTo>
                    <a:pt x="26866" y="941"/>
                    <a:pt x="28379" y="639"/>
                    <a:pt x="29899" y="639"/>
                  </a:cubicBezTo>
                  <a:cubicBezTo>
                    <a:pt x="31637" y="639"/>
                    <a:pt x="33386" y="1034"/>
                    <a:pt x="35059" y="1657"/>
                  </a:cubicBezTo>
                  <a:cubicBezTo>
                    <a:pt x="35095" y="1670"/>
                    <a:pt x="35130" y="1676"/>
                    <a:pt x="35162" y="1676"/>
                  </a:cubicBezTo>
                  <a:cubicBezTo>
                    <a:pt x="35454" y="1676"/>
                    <a:pt x="35556" y="1177"/>
                    <a:pt x="35226" y="1057"/>
                  </a:cubicBezTo>
                  <a:cubicBezTo>
                    <a:pt x="33516" y="413"/>
                    <a:pt x="31710" y="0"/>
                    <a:pt x="2990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"/>
            <p:cNvSpPr/>
            <p:nvPr/>
          </p:nvSpPr>
          <p:spPr>
            <a:xfrm>
              <a:off x="8766187" y="2402874"/>
              <a:ext cx="78339" cy="353978"/>
            </a:xfrm>
            <a:custGeom>
              <a:avLst/>
              <a:gdLst/>
              <a:ahLst/>
              <a:cxnLst/>
              <a:rect l="l" t="t" r="r" b="b"/>
              <a:pathLst>
                <a:path w="2615" h="11816" extrusionOk="0">
                  <a:moveTo>
                    <a:pt x="440" y="0"/>
                  </a:moveTo>
                  <a:cubicBezTo>
                    <a:pt x="212" y="0"/>
                    <a:pt x="1" y="314"/>
                    <a:pt x="179" y="568"/>
                  </a:cubicBezTo>
                  <a:cubicBezTo>
                    <a:pt x="1413" y="2003"/>
                    <a:pt x="1747" y="4104"/>
                    <a:pt x="1847" y="5905"/>
                  </a:cubicBezTo>
                  <a:cubicBezTo>
                    <a:pt x="1980" y="7740"/>
                    <a:pt x="1880" y="9708"/>
                    <a:pt x="1247" y="11443"/>
                  </a:cubicBezTo>
                  <a:cubicBezTo>
                    <a:pt x="1165" y="11666"/>
                    <a:pt x="1356" y="11815"/>
                    <a:pt x="1547" y="11815"/>
                  </a:cubicBezTo>
                  <a:cubicBezTo>
                    <a:pt x="1671" y="11815"/>
                    <a:pt x="1795" y="11753"/>
                    <a:pt x="1847" y="11610"/>
                  </a:cubicBezTo>
                  <a:cubicBezTo>
                    <a:pt x="2514" y="9742"/>
                    <a:pt x="2614" y="7607"/>
                    <a:pt x="2481" y="5639"/>
                  </a:cubicBezTo>
                  <a:cubicBezTo>
                    <a:pt x="2314" y="3704"/>
                    <a:pt x="1914" y="1636"/>
                    <a:pt x="646" y="101"/>
                  </a:cubicBezTo>
                  <a:cubicBezTo>
                    <a:pt x="583" y="30"/>
                    <a:pt x="511" y="0"/>
                    <a:pt x="440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"/>
            <p:cNvSpPr/>
            <p:nvPr/>
          </p:nvSpPr>
          <p:spPr>
            <a:xfrm>
              <a:off x="8266921" y="2538182"/>
              <a:ext cx="406493" cy="75103"/>
            </a:xfrm>
            <a:custGeom>
              <a:avLst/>
              <a:gdLst/>
              <a:ahLst/>
              <a:cxnLst/>
              <a:rect l="l" t="t" r="r" b="b"/>
              <a:pathLst>
                <a:path w="13569" h="2507" extrusionOk="0">
                  <a:moveTo>
                    <a:pt x="8155" y="1"/>
                  </a:moveTo>
                  <a:cubicBezTo>
                    <a:pt x="7596" y="1"/>
                    <a:pt x="7043" y="22"/>
                    <a:pt x="6505" y="54"/>
                  </a:cubicBezTo>
                  <a:cubicBezTo>
                    <a:pt x="4404" y="188"/>
                    <a:pt x="1869" y="521"/>
                    <a:pt x="234" y="1989"/>
                  </a:cubicBezTo>
                  <a:cubicBezTo>
                    <a:pt x="0" y="2197"/>
                    <a:pt x="232" y="2506"/>
                    <a:pt x="488" y="2506"/>
                  </a:cubicBezTo>
                  <a:cubicBezTo>
                    <a:pt x="561" y="2506"/>
                    <a:pt x="635" y="2481"/>
                    <a:pt x="701" y="2422"/>
                  </a:cubicBezTo>
                  <a:cubicBezTo>
                    <a:pt x="2236" y="1021"/>
                    <a:pt x="4804" y="755"/>
                    <a:pt x="6772" y="655"/>
                  </a:cubicBezTo>
                  <a:cubicBezTo>
                    <a:pt x="7141" y="643"/>
                    <a:pt x="7518" y="635"/>
                    <a:pt x="7898" y="635"/>
                  </a:cubicBezTo>
                  <a:cubicBezTo>
                    <a:pt x="9650" y="635"/>
                    <a:pt x="11487" y="797"/>
                    <a:pt x="13077" y="1455"/>
                  </a:cubicBezTo>
                  <a:cubicBezTo>
                    <a:pt x="13119" y="1474"/>
                    <a:pt x="13158" y="1483"/>
                    <a:pt x="13195" y="1483"/>
                  </a:cubicBezTo>
                  <a:cubicBezTo>
                    <a:pt x="13475" y="1483"/>
                    <a:pt x="13568" y="973"/>
                    <a:pt x="13244" y="855"/>
                  </a:cubicBezTo>
                  <a:cubicBezTo>
                    <a:pt x="11680" y="199"/>
                    <a:pt x="9888" y="1"/>
                    <a:pt x="815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6"/>
            <p:cNvSpPr/>
            <p:nvPr/>
          </p:nvSpPr>
          <p:spPr>
            <a:xfrm>
              <a:off x="8430657" y="2788610"/>
              <a:ext cx="64139" cy="225220"/>
            </a:xfrm>
            <a:custGeom>
              <a:avLst/>
              <a:gdLst/>
              <a:ahLst/>
              <a:cxnLst/>
              <a:rect l="l" t="t" r="r" b="b"/>
              <a:pathLst>
                <a:path w="2141" h="7518" extrusionOk="0">
                  <a:moveTo>
                    <a:pt x="1823" y="0"/>
                  </a:moveTo>
                  <a:cubicBezTo>
                    <a:pt x="1665" y="0"/>
                    <a:pt x="1506" y="100"/>
                    <a:pt x="1506" y="300"/>
                  </a:cubicBezTo>
                  <a:cubicBezTo>
                    <a:pt x="1506" y="2602"/>
                    <a:pt x="1406" y="5070"/>
                    <a:pt x="139" y="7072"/>
                  </a:cubicBezTo>
                  <a:cubicBezTo>
                    <a:pt x="0" y="7303"/>
                    <a:pt x="213" y="7517"/>
                    <a:pt x="435" y="7517"/>
                  </a:cubicBezTo>
                  <a:cubicBezTo>
                    <a:pt x="533" y="7517"/>
                    <a:pt x="634" y="7475"/>
                    <a:pt x="706" y="7372"/>
                  </a:cubicBezTo>
                  <a:cubicBezTo>
                    <a:pt x="2007" y="5304"/>
                    <a:pt x="2140" y="2702"/>
                    <a:pt x="2140" y="300"/>
                  </a:cubicBezTo>
                  <a:cubicBezTo>
                    <a:pt x="2140" y="100"/>
                    <a:pt x="1982" y="0"/>
                    <a:pt x="1823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6"/>
            <p:cNvSpPr/>
            <p:nvPr/>
          </p:nvSpPr>
          <p:spPr>
            <a:xfrm>
              <a:off x="8193980" y="2952466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"/>
            <p:cNvSpPr/>
            <p:nvPr/>
          </p:nvSpPr>
          <p:spPr>
            <a:xfrm>
              <a:off x="8171004" y="2910499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6"/>
            <p:cNvSpPr/>
            <p:nvPr/>
          </p:nvSpPr>
          <p:spPr>
            <a:xfrm>
              <a:off x="8152013" y="2949471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6"/>
            <p:cNvSpPr/>
            <p:nvPr/>
          </p:nvSpPr>
          <p:spPr>
            <a:xfrm>
              <a:off x="8311884" y="2614719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"/>
            <p:cNvSpPr/>
            <p:nvPr/>
          </p:nvSpPr>
          <p:spPr>
            <a:xfrm>
              <a:off x="8274919" y="2635717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1" y="701"/>
                    <a:pt x="901" y="0"/>
                    <a:pt x="4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"/>
            <p:cNvSpPr/>
            <p:nvPr/>
          </p:nvSpPr>
          <p:spPr>
            <a:xfrm>
              <a:off x="8235947" y="2567778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1" y="701"/>
                    <a:pt x="901" y="0"/>
                    <a:pt x="4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"/>
            <p:cNvSpPr/>
            <p:nvPr/>
          </p:nvSpPr>
          <p:spPr>
            <a:xfrm>
              <a:off x="8474781" y="3002432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"/>
            <p:cNvSpPr/>
            <p:nvPr/>
          </p:nvSpPr>
          <p:spPr>
            <a:xfrm>
              <a:off x="8447792" y="3038408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6"/>
            <p:cNvSpPr/>
            <p:nvPr/>
          </p:nvSpPr>
          <p:spPr>
            <a:xfrm>
              <a:off x="8416818" y="2955462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6"/>
            <p:cNvSpPr/>
            <p:nvPr/>
          </p:nvSpPr>
          <p:spPr>
            <a:xfrm>
              <a:off x="8772537" y="2661689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6"/>
            <p:cNvSpPr/>
            <p:nvPr/>
          </p:nvSpPr>
          <p:spPr>
            <a:xfrm>
              <a:off x="8772537" y="2700661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"/>
            <p:cNvSpPr/>
            <p:nvPr/>
          </p:nvSpPr>
          <p:spPr>
            <a:xfrm>
              <a:off x="8854465" y="2682687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1" y="0"/>
                    <a:pt x="1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1" name="Google Shape;1461;p6"/>
          <p:cNvGrpSpPr/>
          <p:nvPr/>
        </p:nvGrpSpPr>
        <p:grpSpPr>
          <a:xfrm rot="970126" flipH="1">
            <a:off x="8414239" y="3772767"/>
            <a:ext cx="980086" cy="909573"/>
            <a:chOff x="-181020" y="4253777"/>
            <a:chExt cx="1117161" cy="1087511"/>
          </a:xfrm>
        </p:grpSpPr>
        <p:sp>
          <p:nvSpPr>
            <p:cNvPr id="1462" name="Google Shape;1462;p6"/>
            <p:cNvSpPr/>
            <p:nvPr/>
          </p:nvSpPr>
          <p:spPr>
            <a:xfrm>
              <a:off x="-181020" y="4348975"/>
              <a:ext cx="1040274" cy="992312"/>
            </a:xfrm>
            <a:custGeom>
              <a:avLst/>
              <a:gdLst/>
              <a:ahLst/>
              <a:cxnLst/>
              <a:rect l="l" t="t" r="r" b="b"/>
              <a:pathLst>
                <a:path w="34725" h="33124" extrusionOk="0">
                  <a:moveTo>
                    <a:pt x="34408" y="0"/>
                  </a:moveTo>
                  <a:cubicBezTo>
                    <a:pt x="34250" y="0"/>
                    <a:pt x="34091" y="100"/>
                    <a:pt x="34091" y="300"/>
                  </a:cubicBezTo>
                  <a:cubicBezTo>
                    <a:pt x="34091" y="4103"/>
                    <a:pt x="33557" y="8006"/>
                    <a:pt x="31356" y="11208"/>
                  </a:cubicBezTo>
                  <a:cubicBezTo>
                    <a:pt x="29555" y="13844"/>
                    <a:pt x="26819" y="15645"/>
                    <a:pt x="23884" y="16912"/>
                  </a:cubicBezTo>
                  <a:cubicBezTo>
                    <a:pt x="17713" y="19548"/>
                    <a:pt x="10608" y="19648"/>
                    <a:pt x="5004" y="23717"/>
                  </a:cubicBezTo>
                  <a:cubicBezTo>
                    <a:pt x="3603" y="24718"/>
                    <a:pt x="2369" y="25952"/>
                    <a:pt x="1468" y="27453"/>
                  </a:cubicBezTo>
                  <a:cubicBezTo>
                    <a:pt x="501" y="29088"/>
                    <a:pt x="34" y="30922"/>
                    <a:pt x="0" y="32824"/>
                  </a:cubicBezTo>
                  <a:cubicBezTo>
                    <a:pt x="0" y="33024"/>
                    <a:pt x="150" y="33124"/>
                    <a:pt x="305" y="33124"/>
                  </a:cubicBezTo>
                  <a:cubicBezTo>
                    <a:pt x="459" y="33124"/>
                    <a:pt x="617" y="33024"/>
                    <a:pt x="634" y="32824"/>
                  </a:cubicBezTo>
                  <a:cubicBezTo>
                    <a:pt x="701" y="29355"/>
                    <a:pt x="2435" y="26419"/>
                    <a:pt x="5171" y="24351"/>
                  </a:cubicBezTo>
                  <a:cubicBezTo>
                    <a:pt x="7872" y="22350"/>
                    <a:pt x="11108" y="21215"/>
                    <a:pt x="14310" y="20348"/>
                  </a:cubicBezTo>
                  <a:cubicBezTo>
                    <a:pt x="17613" y="19481"/>
                    <a:pt x="20948" y="18847"/>
                    <a:pt x="24084" y="17479"/>
                  </a:cubicBezTo>
                  <a:cubicBezTo>
                    <a:pt x="26953" y="16279"/>
                    <a:pt x="29621" y="14544"/>
                    <a:pt x="31523" y="12042"/>
                  </a:cubicBezTo>
                  <a:cubicBezTo>
                    <a:pt x="34091" y="8673"/>
                    <a:pt x="34725" y="4403"/>
                    <a:pt x="34725" y="300"/>
                  </a:cubicBezTo>
                  <a:cubicBezTo>
                    <a:pt x="34725" y="100"/>
                    <a:pt x="34567" y="0"/>
                    <a:pt x="344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6"/>
            <p:cNvSpPr/>
            <p:nvPr/>
          </p:nvSpPr>
          <p:spPr>
            <a:xfrm>
              <a:off x="75757" y="4879546"/>
              <a:ext cx="68004" cy="129596"/>
            </a:xfrm>
            <a:custGeom>
              <a:avLst/>
              <a:gdLst/>
              <a:ahLst/>
              <a:cxnLst/>
              <a:rect l="l" t="t" r="r" b="b"/>
              <a:pathLst>
                <a:path w="2270" h="4326" extrusionOk="0">
                  <a:moveTo>
                    <a:pt x="1369" y="1"/>
                  </a:moveTo>
                  <a:cubicBezTo>
                    <a:pt x="701" y="1"/>
                    <a:pt x="468" y="1068"/>
                    <a:pt x="368" y="1502"/>
                  </a:cubicBezTo>
                  <a:cubicBezTo>
                    <a:pt x="168" y="2303"/>
                    <a:pt x="1" y="3270"/>
                    <a:pt x="101" y="4071"/>
                  </a:cubicBezTo>
                  <a:cubicBezTo>
                    <a:pt x="118" y="4242"/>
                    <a:pt x="258" y="4325"/>
                    <a:pt x="391" y="4325"/>
                  </a:cubicBezTo>
                  <a:cubicBezTo>
                    <a:pt x="516" y="4325"/>
                    <a:pt x="635" y="4250"/>
                    <a:pt x="635" y="4104"/>
                  </a:cubicBezTo>
                  <a:cubicBezTo>
                    <a:pt x="701" y="4104"/>
                    <a:pt x="735" y="4071"/>
                    <a:pt x="768" y="3970"/>
                  </a:cubicBezTo>
                  <a:cubicBezTo>
                    <a:pt x="1135" y="3137"/>
                    <a:pt x="1769" y="2436"/>
                    <a:pt x="2069" y="1569"/>
                  </a:cubicBezTo>
                  <a:cubicBezTo>
                    <a:pt x="2269" y="968"/>
                    <a:pt x="2169" y="1"/>
                    <a:pt x="1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6"/>
            <p:cNvSpPr/>
            <p:nvPr/>
          </p:nvSpPr>
          <p:spPr>
            <a:xfrm>
              <a:off x="165473" y="4973486"/>
              <a:ext cx="105181" cy="98380"/>
            </a:xfrm>
            <a:custGeom>
              <a:avLst/>
              <a:gdLst/>
              <a:ahLst/>
              <a:cxnLst/>
              <a:rect l="l" t="t" r="r" b="b"/>
              <a:pathLst>
                <a:path w="3511" h="3284" extrusionOk="0">
                  <a:moveTo>
                    <a:pt x="328" y="0"/>
                  </a:moveTo>
                  <a:cubicBezTo>
                    <a:pt x="173" y="0"/>
                    <a:pt x="1" y="129"/>
                    <a:pt x="41" y="334"/>
                  </a:cubicBezTo>
                  <a:cubicBezTo>
                    <a:pt x="187" y="1149"/>
                    <a:pt x="1196" y="3284"/>
                    <a:pt x="2314" y="3284"/>
                  </a:cubicBezTo>
                  <a:cubicBezTo>
                    <a:pt x="2478" y="3284"/>
                    <a:pt x="2644" y="3238"/>
                    <a:pt x="2810" y="3136"/>
                  </a:cubicBezTo>
                  <a:cubicBezTo>
                    <a:pt x="3511" y="2669"/>
                    <a:pt x="3444" y="1768"/>
                    <a:pt x="2877" y="1235"/>
                  </a:cubicBezTo>
                  <a:cubicBezTo>
                    <a:pt x="2310" y="668"/>
                    <a:pt x="1442" y="468"/>
                    <a:pt x="709" y="167"/>
                  </a:cubicBezTo>
                  <a:cubicBezTo>
                    <a:pt x="686" y="156"/>
                    <a:pt x="664" y="152"/>
                    <a:pt x="643" y="152"/>
                  </a:cubicBezTo>
                  <a:cubicBezTo>
                    <a:pt x="601" y="152"/>
                    <a:pt x="564" y="167"/>
                    <a:pt x="542" y="167"/>
                  </a:cubicBezTo>
                  <a:cubicBezTo>
                    <a:pt x="516" y="51"/>
                    <a:pt x="426" y="0"/>
                    <a:pt x="3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6"/>
            <p:cNvSpPr/>
            <p:nvPr/>
          </p:nvSpPr>
          <p:spPr>
            <a:xfrm>
              <a:off x="262618" y="4842671"/>
              <a:ext cx="69981" cy="100807"/>
            </a:xfrm>
            <a:custGeom>
              <a:avLst/>
              <a:gdLst/>
              <a:ahLst/>
              <a:cxnLst/>
              <a:rect l="l" t="t" r="r" b="b"/>
              <a:pathLst>
                <a:path w="2336" h="3365" extrusionOk="0">
                  <a:moveTo>
                    <a:pt x="1353" y="1"/>
                  </a:moveTo>
                  <a:cubicBezTo>
                    <a:pt x="899" y="1"/>
                    <a:pt x="477" y="371"/>
                    <a:pt x="301" y="798"/>
                  </a:cubicBezTo>
                  <a:cubicBezTo>
                    <a:pt x="1" y="1532"/>
                    <a:pt x="1" y="2399"/>
                    <a:pt x="101" y="3167"/>
                  </a:cubicBezTo>
                  <a:cubicBezTo>
                    <a:pt x="124" y="3306"/>
                    <a:pt x="228" y="3365"/>
                    <a:pt x="335" y="3365"/>
                  </a:cubicBezTo>
                  <a:cubicBezTo>
                    <a:pt x="381" y="3365"/>
                    <a:pt x="427" y="3354"/>
                    <a:pt x="468" y="3333"/>
                  </a:cubicBezTo>
                  <a:cubicBezTo>
                    <a:pt x="534" y="3333"/>
                    <a:pt x="635" y="3333"/>
                    <a:pt x="735" y="3267"/>
                  </a:cubicBezTo>
                  <a:cubicBezTo>
                    <a:pt x="1168" y="2900"/>
                    <a:pt x="1502" y="2199"/>
                    <a:pt x="1769" y="1699"/>
                  </a:cubicBezTo>
                  <a:cubicBezTo>
                    <a:pt x="1969" y="1299"/>
                    <a:pt x="2336" y="431"/>
                    <a:pt x="1802" y="131"/>
                  </a:cubicBezTo>
                  <a:cubicBezTo>
                    <a:pt x="1654" y="41"/>
                    <a:pt x="1502" y="1"/>
                    <a:pt x="13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6"/>
            <p:cNvSpPr/>
            <p:nvPr/>
          </p:nvSpPr>
          <p:spPr>
            <a:xfrm>
              <a:off x="393523" y="4912197"/>
              <a:ext cx="106948" cy="91910"/>
            </a:xfrm>
            <a:custGeom>
              <a:avLst/>
              <a:gdLst/>
              <a:ahLst/>
              <a:cxnLst/>
              <a:rect l="l" t="t" r="r" b="b"/>
              <a:pathLst>
                <a:path w="3570" h="3068" extrusionOk="0">
                  <a:moveTo>
                    <a:pt x="255" y="0"/>
                  </a:moveTo>
                  <a:cubicBezTo>
                    <a:pt x="131" y="0"/>
                    <a:pt x="1" y="82"/>
                    <a:pt x="1" y="245"/>
                  </a:cubicBezTo>
                  <a:cubicBezTo>
                    <a:pt x="1" y="1012"/>
                    <a:pt x="534" y="1713"/>
                    <a:pt x="1068" y="2213"/>
                  </a:cubicBezTo>
                  <a:cubicBezTo>
                    <a:pt x="1368" y="2540"/>
                    <a:pt x="1979" y="3068"/>
                    <a:pt x="2521" y="3068"/>
                  </a:cubicBezTo>
                  <a:cubicBezTo>
                    <a:pt x="2642" y="3068"/>
                    <a:pt x="2759" y="3042"/>
                    <a:pt x="2869" y="2981"/>
                  </a:cubicBezTo>
                  <a:cubicBezTo>
                    <a:pt x="3570" y="2580"/>
                    <a:pt x="3303" y="1580"/>
                    <a:pt x="2903" y="1079"/>
                  </a:cubicBezTo>
                  <a:cubicBezTo>
                    <a:pt x="2415" y="500"/>
                    <a:pt x="1454" y="32"/>
                    <a:pt x="655" y="32"/>
                  </a:cubicBezTo>
                  <a:cubicBezTo>
                    <a:pt x="580" y="32"/>
                    <a:pt x="506" y="36"/>
                    <a:pt x="434" y="45"/>
                  </a:cubicBezTo>
                  <a:lnTo>
                    <a:pt x="401" y="45"/>
                  </a:lnTo>
                  <a:cubicBezTo>
                    <a:pt x="361" y="15"/>
                    <a:pt x="309" y="0"/>
                    <a:pt x="2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6"/>
            <p:cNvSpPr/>
            <p:nvPr/>
          </p:nvSpPr>
          <p:spPr>
            <a:xfrm>
              <a:off x="452415" y="4773294"/>
              <a:ext cx="62042" cy="109315"/>
            </a:xfrm>
            <a:custGeom>
              <a:avLst/>
              <a:gdLst/>
              <a:ahLst/>
              <a:cxnLst/>
              <a:rect l="l" t="t" r="r" b="b"/>
              <a:pathLst>
                <a:path w="2071" h="3649" extrusionOk="0">
                  <a:moveTo>
                    <a:pt x="1060" y="1"/>
                  </a:moveTo>
                  <a:cubicBezTo>
                    <a:pt x="0" y="1"/>
                    <a:pt x="456" y="2949"/>
                    <a:pt x="736" y="3448"/>
                  </a:cubicBezTo>
                  <a:cubicBezTo>
                    <a:pt x="770" y="3548"/>
                    <a:pt x="870" y="3581"/>
                    <a:pt x="970" y="3581"/>
                  </a:cubicBezTo>
                  <a:cubicBezTo>
                    <a:pt x="1003" y="3615"/>
                    <a:pt x="1037" y="3648"/>
                    <a:pt x="1137" y="3648"/>
                  </a:cubicBezTo>
                  <a:cubicBezTo>
                    <a:pt x="1737" y="3615"/>
                    <a:pt x="1837" y="2414"/>
                    <a:pt x="1904" y="2014"/>
                  </a:cubicBezTo>
                  <a:cubicBezTo>
                    <a:pt x="2004" y="1346"/>
                    <a:pt x="2071" y="312"/>
                    <a:pt x="1304" y="45"/>
                  </a:cubicBezTo>
                  <a:cubicBezTo>
                    <a:pt x="1215" y="15"/>
                    <a:pt x="1133" y="1"/>
                    <a:pt x="10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6"/>
            <p:cNvSpPr/>
            <p:nvPr/>
          </p:nvSpPr>
          <p:spPr>
            <a:xfrm>
              <a:off x="559386" y="4847733"/>
              <a:ext cx="101975" cy="74145"/>
            </a:xfrm>
            <a:custGeom>
              <a:avLst/>
              <a:gdLst/>
              <a:ahLst/>
              <a:cxnLst/>
              <a:rect l="l" t="t" r="r" b="b"/>
              <a:pathLst>
                <a:path w="3404" h="2475" extrusionOk="0">
                  <a:moveTo>
                    <a:pt x="312" y="0"/>
                  </a:moveTo>
                  <a:cubicBezTo>
                    <a:pt x="160" y="0"/>
                    <a:pt x="0" y="127"/>
                    <a:pt x="68" y="329"/>
                  </a:cubicBezTo>
                  <a:cubicBezTo>
                    <a:pt x="234" y="966"/>
                    <a:pt x="1433" y="2475"/>
                    <a:pt x="2351" y="2475"/>
                  </a:cubicBezTo>
                  <a:cubicBezTo>
                    <a:pt x="2540" y="2475"/>
                    <a:pt x="2716" y="2411"/>
                    <a:pt x="2870" y="2264"/>
                  </a:cubicBezTo>
                  <a:cubicBezTo>
                    <a:pt x="3403" y="1797"/>
                    <a:pt x="3203" y="996"/>
                    <a:pt x="2703" y="629"/>
                  </a:cubicBezTo>
                  <a:cubicBezTo>
                    <a:pt x="2136" y="229"/>
                    <a:pt x="1368" y="62"/>
                    <a:pt x="668" y="62"/>
                  </a:cubicBezTo>
                  <a:cubicBezTo>
                    <a:pt x="601" y="62"/>
                    <a:pt x="568" y="62"/>
                    <a:pt x="501" y="96"/>
                  </a:cubicBezTo>
                  <a:cubicBezTo>
                    <a:pt x="458" y="30"/>
                    <a:pt x="386" y="0"/>
                    <a:pt x="3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6"/>
            <p:cNvSpPr/>
            <p:nvPr/>
          </p:nvSpPr>
          <p:spPr>
            <a:xfrm>
              <a:off x="616361" y="4692145"/>
              <a:ext cx="58986" cy="117134"/>
            </a:xfrm>
            <a:custGeom>
              <a:avLst/>
              <a:gdLst/>
              <a:ahLst/>
              <a:cxnLst/>
              <a:rect l="l" t="t" r="r" b="b"/>
              <a:pathLst>
                <a:path w="1969" h="3910" extrusionOk="0">
                  <a:moveTo>
                    <a:pt x="1121" y="0"/>
                  </a:moveTo>
                  <a:cubicBezTo>
                    <a:pt x="597" y="0"/>
                    <a:pt x="190" y="706"/>
                    <a:pt x="134" y="1153"/>
                  </a:cubicBezTo>
                  <a:cubicBezTo>
                    <a:pt x="0" y="2021"/>
                    <a:pt x="300" y="2988"/>
                    <a:pt x="701" y="3789"/>
                  </a:cubicBezTo>
                  <a:cubicBezTo>
                    <a:pt x="736" y="3878"/>
                    <a:pt x="801" y="3910"/>
                    <a:pt x="874" y="3910"/>
                  </a:cubicBezTo>
                  <a:cubicBezTo>
                    <a:pt x="937" y="3910"/>
                    <a:pt x="1006" y="3886"/>
                    <a:pt x="1068" y="3855"/>
                  </a:cubicBezTo>
                  <a:cubicBezTo>
                    <a:pt x="1168" y="3855"/>
                    <a:pt x="1268" y="3822"/>
                    <a:pt x="1301" y="3722"/>
                  </a:cubicBezTo>
                  <a:cubicBezTo>
                    <a:pt x="1668" y="3188"/>
                    <a:pt x="1768" y="2454"/>
                    <a:pt x="1835" y="1820"/>
                  </a:cubicBezTo>
                  <a:cubicBezTo>
                    <a:pt x="1902" y="1287"/>
                    <a:pt x="1968" y="419"/>
                    <a:pt x="1435" y="86"/>
                  </a:cubicBezTo>
                  <a:cubicBezTo>
                    <a:pt x="1327" y="27"/>
                    <a:pt x="1222" y="0"/>
                    <a:pt x="11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6"/>
            <p:cNvSpPr/>
            <p:nvPr/>
          </p:nvSpPr>
          <p:spPr>
            <a:xfrm>
              <a:off x="711289" y="4724497"/>
              <a:ext cx="130195" cy="74085"/>
            </a:xfrm>
            <a:custGeom>
              <a:avLst/>
              <a:gdLst/>
              <a:ahLst/>
              <a:cxnLst/>
              <a:rect l="l" t="t" r="r" b="b"/>
              <a:pathLst>
                <a:path w="4346" h="2473" extrusionOk="0">
                  <a:moveTo>
                    <a:pt x="1526" y="1"/>
                  </a:moveTo>
                  <a:cubicBezTo>
                    <a:pt x="928" y="1"/>
                    <a:pt x="389" y="143"/>
                    <a:pt x="134" y="440"/>
                  </a:cubicBezTo>
                  <a:cubicBezTo>
                    <a:pt x="0" y="607"/>
                    <a:pt x="67" y="807"/>
                    <a:pt x="200" y="874"/>
                  </a:cubicBezTo>
                  <a:cubicBezTo>
                    <a:pt x="636" y="1563"/>
                    <a:pt x="1974" y="2473"/>
                    <a:pt x="2950" y="2473"/>
                  </a:cubicBezTo>
                  <a:cubicBezTo>
                    <a:pt x="3392" y="2473"/>
                    <a:pt x="3759" y="2286"/>
                    <a:pt x="3936" y="1808"/>
                  </a:cubicBezTo>
                  <a:cubicBezTo>
                    <a:pt x="4345" y="649"/>
                    <a:pt x="2803" y="1"/>
                    <a:pt x="1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6"/>
            <p:cNvSpPr/>
            <p:nvPr/>
          </p:nvSpPr>
          <p:spPr>
            <a:xfrm>
              <a:off x="719257" y="4548688"/>
              <a:ext cx="76991" cy="108266"/>
            </a:xfrm>
            <a:custGeom>
              <a:avLst/>
              <a:gdLst/>
              <a:ahLst/>
              <a:cxnLst/>
              <a:rect l="l" t="t" r="r" b="b"/>
              <a:pathLst>
                <a:path w="2570" h="3614" extrusionOk="0">
                  <a:moveTo>
                    <a:pt x="973" y="1"/>
                  </a:moveTo>
                  <a:cubicBezTo>
                    <a:pt x="949" y="1"/>
                    <a:pt x="926" y="2"/>
                    <a:pt x="902" y="5"/>
                  </a:cubicBezTo>
                  <a:cubicBezTo>
                    <a:pt x="101" y="71"/>
                    <a:pt x="1" y="972"/>
                    <a:pt x="234" y="1539"/>
                  </a:cubicBezTo>
                  <a:cubicBezTo>
                    <a:pt x="601" y="2340"/>
                    <a:pt x="1302" y="3207"/>
                    <a:pt x="2069" y="3574"/>
                  </a:cubicBezTo>
                  <a:cubicBezTo>
                    <a:pt x="2117" y="3601"/>
                    <a:pt x="2163" y="3613"/>
                    <a:pt x="2207" y="3613"/>
                  </a:cubicBezTo>
                  <a:cubicBezTo>
                    <a:pt x="2375" y="3613"/>
                    <a:pt x="2496" y="3433"/>
                    <a:pt x="2469" y="3274"/>
                  </a:cubicBezTo>
                  <a:cubicBezTo>
                    <a:pt x="2503" y="3240"/>
                    <a:pt x="2503" y="3174"/>
                    <a:pt x="2536" y="3140"/>
                  </a:cubicBezTo>
                  <a:cubicBezTo>
                    <a:pt x="2569" y="2540"/>
                    <a:pt x="2303" y="1806"/>
                    <a:pt x="2102" y="1239"/>
                  </a:cubicBezTo>
                  <a:cubicBezTo>
                    <a:pt x="1910" y="790"/>
                    <a:pt x="1563" y="1"/>
                    <a:pt x="9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6"/>
            <p:cNvSpPr/>
            <p:nvPr/>
          </p:nvSpPr>
          <p:spPr>
            <a:xfrm>
              <a:off x="810681" y="4525563"/>
              <a:ext cx="103473" cy="71808"/>
            </a:xfrm>
            <a:custGeom>
              <a:avLst/>
              <a:gdLst/>
              <a:ahLst/>
              <a:cxnLst/>
              <a:rect l="l" t="t" r="r" b="b"/>
              <a:pathLst>
                <a:path w="3454" h="2397" extrusionOk="0">
                  <a:moveTo>
                    <a:pt x="2697" y="1"/>
                  </a:moveTo>
                  <a:cubicBezTo>
                    <a:pt x="1870" y="1"/>
                    <a:pt x="587" y="907"/>
                    <a:pt x="251" y="1377"/>
                  </a:cubicBezTo>
                  <a:cubicBezTo>
                    <a:pt x="151" y="1544"/>
                    <a:pt x="251" y="1677"/>
                    <a:pt x="385" y="1744"/>
                  </a:cubicBezTo>
                  <a:cubicBezTo>
                    <a:pt x="351" y="1744"/>
                    <a:pt x="285" y="1777"/>
                    <a:pt x="251" y="1844"/>
                  </a:cubicBezTo>
                  <a:cubicBezTo>
                    <a:pt x="0" y="2288"/>
                    <a:pt x="386" y="2397"/>
                    <a:pt x="814" y="2397"/>
                  </a:cubicBezTo>
                  <a:cubicBezTo>
                    <a:pt x="1125" y="2397"/>
                    <a:pt x="1459" y="2339"/>
                    <a:pt x="1586" y="2311"/>
                  </a:cubicBezTo>
                  <a:cubicBezTo>
                    <a:pt x="2386" y="2178"/>
                    <a:pt x="3454" y="1811"/>
                    <a:pt x="3420" y="810"/>
                  </a:cubicBezTo>
                  <a:cubicBezTo>
                    <a:pt x="3398" y="218"/>
                    <a:pt x="3102" y="1"/>
                    <a:pt x="26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6"/>
            <p:cNvSpPr/>
            <p:nvPr/>
          </p:nvSpPr>
          <p:spPr>
            <a:xfrm>
              <a:off x="723691" y="4397893"/>
              <a:ext cx="124533" cy="86038"/>
            </a:xfrm>
            <a:custGeom>
              <a:avLst/>
              <a:gdLst/>
              <a:ahLst/>
              <a:cxnLst/>
              <a:rect l="l" t="t" r="r" b="b"/>
              <a:pathLst>
                <a:path w="4157" h="2872" extrusionOk="0">
                  <a:moveTo>
                    <a:pt x="1799" y="1"/>
                  </a:moveTo>
                  <a:cubicBezTo>
                    <a:pt x="1617" y="1"/>
                    <a:pt x="1444" y="61"/>
                    <a:pt x="1287" y="202"/>
                  </a:cubicBezTo>
                  <a:cubicBezTo>
                    <a:pt x="1" y="1390"/>
                    <a:pt x="2695" y="2871"/>
                    <a:pt x="3722" y="2871"/>
                  </a:cubicBezTo>
                  <a:cubicBezTo>
                    <a:pt x="3734" y="2871"/>
                    <a:pt x="3745" y="2871"/>
                    <a:pt x="3756" y="2870"/>
                  </a:cubicBezTo>
                  <a:cubicBezTo>
                    <a:pt x="3923" y="2870"/>
                    <a:pt x="4023" y="2704"/>
                    <a:pt x="3989" y="2537"/>
                  </a:cubicBezTo>
                  <a:cubicBezTo>
                    <a:pt x="4089" y="2504"/>
                    <a:pt x="4156" y="2403"/>
                    <a:pt x="4123" y="2270"/>
                  </a:cubicBezTo>
                  <a:cubicBezTo>
                    <a:pt x="3899" y="1627"/>
                    <a:pt x="2739" y="1"/>
                    <a:pt x="17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6"/>
            <p:cNvSpPr/>
            <p:nvPr/>
          </p:nvSpPr>
          <p:spPr>
            <a:xfrm>
              <a:off x="842164" y="4366529"/>
              <a:ext cx="93977" cy="72947"/>
            </a:xfrm>
            <a:custGeom>
              <a:avLst/>
              <a:gdLst/>
              <a:ahLst/>
              <a:cxnLst/>
              <a:rect l="l" t="t" r="r" b="b"/>
              <a:pathLst>
                <a:path w="3137" h="2435" extrusionOk="0">
                  <a:moveTo>
                    <a:pt x="2242" y="1"/>
                  </a:moveTo>
                  <a:cubicBezTo>
                    <a:pt x="2025" y="1"/>
                    <a:pt x="1803" y="50"/>
                    <a:pt x="1635" y="115"/>
                  </a:cubicBezTo>
                  <a:cubicBezTo>
                    <a:pt x="935" y="382"/>
                    <a:pt x="435" y="1015"/>
                    <a:pt x="201" y="1716"/>
                  </a:cubicBezTo>
                  <a:cubicBezTo>
                    <a:pt x="168" y="1749"/>
                    <a:pt x="101" y="1816"/>
                    <a:pt x="68" y="1849"/>
                  </a:cubicBezTo>
                  <a:cubicBezTo>
                    <a:pt x="1" y="1983"/>
                    <a:pt x="68" y="2150"/>
                    <a:pt x="201" y="2216"/>
                  </a:cubicBezTo>
                  <a:cubicBezTo>
                    <a:pt x="201" y="2325"/>
                    <a:pt x="268" y="2434"/>
                    <a:pt x="401" y="2434"/>
                  </a:cubicBezTo>
                  <a:cubicBezTo>
                    <a:pt x="431" y="2434"/>
                    <a:pt x="465" y="2429"/>
                    <a:pt x="501" y="2416"/>
                  </a:cubicBezTo>
                  <a:cubicBezTo>
                    <a:pt x="1035" y="2216"/>
                    <a:pt x="1602" y="2216"/>
                    <a:pt x="2102" y="1983"/>
                  </a:cubicBezTo>
                  <a:cubicBezTo>
                    <a:pt x="2669" y="1749"/>
                    <a:pt x="3136" y="1115"/>
                    <a:pt x="3003" y="515"/>
                  </a:cubicBezTo>
                  <a:cubicBezTo>
                    <a:pt x="2921" y="126"/>
                    <a:pt x="2588" y="1"/>
                    <a:pt x="22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6"/>
            <p:cNvSpPr/>
            <p:nvPr/>
          </p:nvSpPr>
          <p:spPr>
            <a:xfrm>
              <a:off x="781235" y="4253777"/>
              <a:ext cx="91400" cy="115396"/>
            </a:xfrm>
            <a:custGeom>
              <a:avLst/>
              <a:gdLst/>
              <a:ahLst/>
              <a:cxnLst/>
              <a:rect l="l" t="t" r="r" b="b"/>
              <a:pathLst>
                <a:path w="3051" h="3852" extrusionOk="0">
                  <a:moveTo>
                    <a:pt x="1657" y="0"/>
                  </a:moveTo>
                  <a:cubicBezTo>
                    <a:pt x="1557" y="0"/>
                    <a:pt x="1450" y="14"/>
                    <a:pt x="1334" y="43"/>
                  </a:cubicBezTo>
                  <a:cubicBezTo>
                    <a:pt x="0" y="376"/>
                    <a:pt x="1434" y="3245"/>
                    <a:pt x="1968" y="3779"/>
                  </a:cubicBezTo>
                  <a:cubicBezTo>
                    <a:pt x="2032" y="3830"/>
                    <a:pt x="2096" y="3851"/>
                    <a:pt x="2156" y="3851"/>
                  </a:cubicBezTo>
                  <a:cubicBezTo>
                    <a:pt x="2253" y="3851"/>
                    <a:pt x="2340" y="3794"/>
                    <a:pt x="2402" y="3712"/>
                  </a:cubicBezTo>
                  <a:cubicBezTo>
                    <a:pt x="2469" y="3679"/>
                    <a:pt x="2569" y="3645"/>
                    <a:pt x="2602" y="3545"/>
                  </a:cubicBezTo>
                  <a:cubicBezTo>
                    <a:pt x="2913" y="2673"/>
                    <a:pt x="3050" y="0"/>
                    <a:pt x="1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6" name="Google Shape;1476;p6"/>
          <p:cNvGrpSpPr/>
          <p:nvPr/>
        </p:nvGrpSpPr>
        <p:grpSpPr>
          <a:xfrm rot="475448" flipH="1">
            <a:off x="8399227" y="4239117"/>
            <a:ext cx="775564" cy="992078"/>
            <a:chOff x="-168050" y="4195214"/>
            <a:chExt cx="719519" cy="965231"/>
          </a:xfrm>
        </p:grpSpPr>
        <p:sp>
          <p:nvSpPr>
            <p:cNvPr id="1477" name="Google Shape;1477;p6"/>
            <p:cNvSpPr/>
            <p:nvPr/>
          </p:nvSpPr>
          <p:spPr>
            <a:xfrm>
              <a:off x="-168050" y="4195214"/>
              <a:ext cx="719519" cy="965231"/>
            </a:xfrm>
            <a:custGeom>
              <a:avLst/>
              <a:gdLst/>
              <a:ahLst/>
              <a:cxnLst/>
              <a:rect l="l" t="t" r="r" b="b"/>
              <a:pathLst>
                <a:path w="24018" h="32220" extrusionOk="0">
                  <a:moveTo>
                    <a:pt x="11911" y="0"/>
                  </a:moveTo>
                  <a:cubicBezTo>
                    <a:pt x="10245" y="0"/>
                    <a:pt x="8091" y="4375"/>
                    <a:pt x="6872" y="6468"/>
                  </a:cubicBezTo>
                  <a:cubicBezTo>
                    <a:pt x="5371" y="9236"/>
                    <a:pt x="3870" y="12138"/>
                    <a:pt x="2936" y="15174"/>
                  </a:cubicBezTo>
                  <a:cubicBezTo>
                    <a:pt x="1669" y="19377"/>
                    <a:pt x="1" y="26282"/>
                    <a:pt x="701" y="30718"/>
                  </a:cubicBezTo>
                  <a:lnTo>
                    <a:pt x="1502" y="32219"/>
                  </a:lnTo>
                  <a:cubicBezTo>
                    <a:pt x="1635" y="29084"/>
                    <a:pt x="4204" y="26182"/>
                    <a:pt x="6305" y="24314"/>
                  </a:cubicBezTo>
                  <a:cubicBezTo>
                    <a:pt x="11175" y="20111"/>
                    <a:pt x="17146" y="17542"/>
                    <a:pt x="21550" y="12639"/>
                  </a:cubicBezTo>
                  <a:cubicBezTo>
                    <a:pt x="22383" y="11705"/>
                    <a:pt x="24018" y="9503"/>
                    <a:pt x="21683" y="9136"/>
                  </a:cubicBezTo>
                  <a:cubicBezTo>
                    <a:pt x="21615" y="9124"/>
                    <a:pt x="21544" y="9118"/>
                    <a:pt x="21471" y="9118"/>
                  </a:cubicBezTo>
                  <a:cubicBezTo>
                    <a:pt x="20146" y="9118"/>
                    <a:pt x="18032" y="11041"/>
                    <a:pt x="17146" y="11705"/>
                  </a:cubicBezTo>
                  <a:cubicBezTo>
                    <a:pt x="13644" y="14507"/>
                    <a:pt x="10842" y="18710"/>
                    <a:pt x="6872" y="20811"/>
                  </a:cubicBezTo>
                  <a:cubicBezTo>
                    <a:pt x="7239" y="20211"/>
                    <a:pt x="7706" y="19644"/>
                    <a:pt x="8040" y="19043"/>
                  </a:cubicBezTo>
                  <a:cubicBezTo>
                    <a:pt x="10141" y="16275"/>
                    <a:pt x="12109" y="13339"/>
                    <a:pt x="14211" y="10437"/>
                  </a:cubicBezTo>
                  <a:cubicBezTo>
                    <a:pt x="15378" y="8903"/>
                    <a:pt x="16446" y="7168"/>
                    <a:pt x="17613" y="5534"/>
                  </a:cubicBezTo>
                  <a:cubicBezTo>
                    <a:pt x="18303" y="4441"/>
                    <a:pt x="19265" y="2978"/>
                    <a:pt x="18025" y="2978"/>
                  </a:cubicBezTo>
                  <a:cubicBezTo>
                    <a:pt x="17826" y="2978"/>
                    <a:pt x="17569" y="3015"/>
                    <a:pt x="17246" y="3098"/>
                  </a:cubicBezTo>
                  <a:cubicBezTo>
                    <a:pt x="14911" y="3565"/>
                    <a:pt x="12576" y="7635"/>
                    <a:pt x="11309" y="9503"/>
                  </a:cubicBezTo>
                  <a:cubicBezTo>
                    <a:pt x="9541" y="12305"/>
                    <a:pt x="6372" y="16575"/>
                    <a:pt x="4537" y="19077"/>
                  </a:cubicBezTo>
                  <a:cubicBezTo>
                    <a:pt x="5371" y="16041"/>
                    <a:pt x="6872" y="13106"/>
                    <a:pt x="8173" y="10304"/>
                  </a:cubicBezTo>
                  <a:cubicBezTo>
                    <a:pt x="9074" y="8469"/>
                    <a:pt x="14111" y="1697"/>
                    <a:pt x="12243" y="63"/>
                  </a:cubicBezTo>
                  <a:cubicBezTo>
                    <a:pt x="12135" y="21"/>
                    <a:pt x="12024" y="0"/>
                    <a:pt x="11911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6"/>
            <p:cNvSpPr/>
            <p:nvPr/>
          </p:nvSpPr>
          <p:spPr>
            <a:xfrm>
              <a:off x="-69107" y="486058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6"/>
            <p:cNvSpPr/>
            <p:nvPr/>
          </p:nvSpPr>
          <p:spPr>
            <a:xfrm>
              <a:off x="-32142" y="4784647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6"/>
            <p:cNvSpPr/>
            <p:nvPr/>
          </p:nvSpPr>
          <p:spPr>
            <a:xfrm>
              <a:off x="16805" y="4768651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0"/>
                  </a:moveTo>
                  <a:cubicBezTo>
                    <a:pt x="1" y="0"/>
                    <a:pt x="1" y="534"/>
                    <a:pt x="368" y="534"/>
                  </a:cubicBezTo>
                  <a:cubicBezTo>
                    <a:pt x="701" y="534"/>
                    <a:pt x="701" y="0"/>
                    <a:pt x="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6"/>
            <p:cNvSpPr/>
            <p:nvPr/>
          </p:nvSpPr>
          <p:spPr>
            <a:xfrm>
              <a:off x="58772" y="4690707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701" y="501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6"/>
            <p:cNvSpPr/>
            <p:nvPr/>
          </p:nvSpPr>
          <p:spPr>
            <a:xfrm>
              <a:off x="100740" y="4671715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6"/>
            <p:cNvSpPr/>
            <p:nvPr/>
          </p:nvSpPr>
          <p:spPr>
            <a:xfrm>
              <a:off x="111733" y="459877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6"/>
            <p:cNvSpPr/>
            <p:nvPr/>
          </p:nvSpPr>
          <p:spPr>
            <a:xfrm>
              <a:off x="158703" y="458277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6"/>
            <p:cNvSpPr/>
            <p:nvPr/>
          </p:nvSpPr>
          <p:spPr>
            <a:xfrm>
              <a:off x="166701" y="4509836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6"/>
            <p:cNvSpPr/>
            <p:nvPr/>
          </p:nvSpPr>
          <p:spPr>
            <a:xfrm>
              <a:off x="210676" y="4501838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701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6"/>
            <p:cNvSpPr/>
            <p:nvPr/>
          </p:nvSpPr>
          <p:spPr>
            <a:xfrm>
              <a:off x="208669" y="444390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6"/>
            <p:cNvSpPr/>
            <p:nvPr/>
          </p:nvSpPr>
          <p:spPr>
            <a:xfrm>
              <a:off x="260641" y="443389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6"/>
            <p:cNvSpPr/>
            <p:nvPr/>
          </p:nvSpPr>
          <p:spPr>
            <a:xfrm>
              <a:off x="260641" y="437593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6"/>
            <p:cNvSpPr/>
            <p:nvPr/>
          </p:nvSpPr>
          <p:spPr>
            <a:xfrm>
              <a:off x="305604" y="437096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6"/>
            <p:cNvSpPr/>
            <p:nvPr/>
          </p:nvSpPr>
          <p:spPr>
            <a:xfrm>
              <a:off x="318700" y="430079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6"/>
            <p:cNvSpPr/>
            <p:nvPr/>
          </p:nvSpPr>
          <p:spPr>
            <a:xfrm>
              <a:off x="357672" y="428479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6"/>
            <p:cNvSpPr/>
            <p:nvPr/>
          </p:nvSpPr>
          <p:spPr>
            <a:xfrm>
              <a:off x="-1168" y="487055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6"/>
            <p:cNvSpPr/>
            <p:nvPr/>
          </p:nvSpPr>
          <p:spPr>
            <a:xfrm>
              <a:off x="58772" y="4818617"/>
              <a:ext cx="21030" cy="15997"/>
            </a:xfrm>
            <a:custGeom>
              <a:avLst/>
              <a:gdLst/>
              <a:ahLst/>
              <a:cxnLst/>
              <a:rect l="l" t="t" r="r" b="b"/>
              <a:pathLst>
                <a:path w="702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6"/>
            <p:cNvSpPr/>
            <p:nvPr/>
          </p:nvSpPr>
          <p:spPr>
            <a:xfrm>
              <a:off x="116736" y="481361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6"/>
            <p:cNvSpPr/>
            <p:nvPr/>
          </p:nvSpPr>
          <p:spPr>
            <a:xfrm>
              <a:off x="137734" y="476364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6"/>
            <p:cNvSpPr/>
            <p:nvPr/>
          </p:nvSpPr>
          <p:spPr>
            <a:xfrm>
              <a:off x="205673" y="475565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6"/>
            <p:cNvSpPr/>
            <p:nvPr/>
          </p:nvSpPr>
          <p:spPr>
            <a:xfrm>
              <a:off x="213671" y="470568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6"/>
            <p:cNvSpPr/>
            <p:nvPr/>
          </p:nvSpPr>
          <p:spPr>
            <a:xfrm>
              <a:off x="268609" y="4700712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6"/>
            <p:cNvSpPr/>
            <p:nvPr/>
          </p:nvSpPr>
          <p:spPr>
            <a:xfrm>
              <a:off x="271605" y="4640741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1"/>
                  </a:moveTo>
                  <a:cubicBezTo>
                    <a:pt x="1" y="1"/>
                    <a:pt x="1" y="534"/>
                    <a:pt x="335" y="534"/>
                  </a:cubicBezTo>
                  <a:cubicBezTo>
                    <a:pt x="668" y="534"/>
                    <a:pt x="668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6"/>
            <p:cNvSpPr/>
            <p:nvPr/>
          </p:nvSpPr>
          <p:spPr>
            <a:xfrm>
              <a:off x="328580" y="4650746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6"/>
            <p:cNvSpPr/>
            <p:nvPr/>
          </p:nvSpPr>
          <p:spPr>
            <a:xfrm>
              <a:off x="334571" y="459377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6"/>
            <p:cNvSpPr/>
            <p:nvPr/>
          </p:nvSpPr>
          <p:spPr>
            <a:xfrm>
              <a:off x="394511" y="4595778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6"/>
            <p:cNvSpPr/>
            <p:nvPr/>
          </p:nvSpPr>
          <p:spPr>
            <a:xfrm>
              <a:off x="386543" y="4538833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6"/>
            <p:cNvSpPr/>
            <p:nvPr/>
          </p:nvSpPr>
          <p:spPr>
            <a:xfrm>
              <a:off x="441481" y="4553811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6"/>
            <p:cNvSpPr/>
            <p:nvPr/>
          </p:nvSpPr>
          <p:spPr>
            <a:xfrm>
              <a:off x="465476" y="4493870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6"/>
            <p:cNvSpPr/>
            <p:nvPr/>
          </p:nvSpPr>
          <p:spPr>
            <a:xfrm>
              <a:off x="-59132" y="4711676"/>
              <a:ext cx="21030" cy="15039"/>
            </a:xfrm>
            <a:custGeom>
              <a:avLst/>
              <a:gdLst/>
              <a:ahLst/>
              <a:cxnLst/>
              <a:rect l="l" t="t" r="r" b="b"/>
              <a:pathLst>
                <a:path w="702" h="502" extrusionOk="0">
                  <a:moveTo>
                    <a:pt x="368" y="1"/>
                  </a:moveTo>
                  <a:cubicBezTo>
                    <a:pt x="1" y="1"/>
                    <a:pt x="1" y="501"/>
                    <a:pt x="368" y="501"/>
                  </a:cubicBezTo>
                  <a:cubicBezTo>
                    <a:pt x="701" y="501"/>
                    <a:pt x="701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6"/>
            <p:cNvSpPr/>
            <p:nvPr/>
          </p:nvSpPr>
          <p:spPr>
            <a:xfrm>
              <a:off x="-64135" y="4637746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1"/>
                  </a:moveTo>
                  <a:cubicBezTo>
                    <a:pt x="1" y="1"/>
                    <a:pt x="1" y="534"/>
                    <a:pt x="335" y="534"/>
                  </a:cubicBezTo>
                  <a:cubicBezTo>
                    <a:pt x="668" y="534"/>
                    <a:pt x="668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6"/>
            <p:cNvSpPr/>
            <p:nvPr/>
          </p:nvSpPr>
          <p:spPr>
            <a:xfrm>
              <a:off x="-14169" y="4616777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6"/>
            <p:cNvSpPr/>
            <p:nvPr/>
          </p:nvSpPr>
          <p:spPr>
            <a:xfrm>
              <a:off x="-25163" y="4543805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1"/>
                  </a:moveTo>
                  <a:cubicBezTo>
                    <a:pt x="1" y="1"/>
                    <a:pt x="1" y="535"/>
                    <a:pt x="368" y="535"/>
                  </a:cubicBezTo>
                  <a:cubicBezTo>
                    <a:pt x="701" y="535"/>
                    <a:pt x="701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6"/>
            <p:cNvSpPr/>
            <p:nvPr/>
          </p:nvSpPr>
          <p:spPr>
            <a:xfrm>
              <a:off x="24803" y="4522837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6"/>
            <p:cNvSpPr/>
            <p:nvPr/>
          </p:nvSpPr>
          <p:spPr>
            <a:xfrm>
              <a:off x="11832" y="4462866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6"/>
            <p:cNvSpPr/>
            <p:nvPr/>
          </p:nvSpPr>
          <p:spPr>
            <a:xfrm>
              <a:off x="66770" y="444390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6"/>
            <p:cNvSpPr/>
            <p:nvPr/>
          </p:nvSpPr>
          <p:spPr>
            <a:xfrm>
              <a:off x="56795" y="438093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6"/>
            <p:cNvSpPr/>
            <p:nvPr/>
          </p:nvSpPr>
          <p:spPr>
            <a:xfrm>
              <a:off x="106761" y="437893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6"/>
            <p:cNvSpPr/>
            <p:nvPr/>
          </p:nvSpPr>
          <p:spPr>
            <a:xfrm>
              <a:off x="103860" y="4287794"/>
              <a:ext cx="20042" cy="15039"/>
            </a:xfrm>
            <a:custGeom>
              <a:avLst/>
              <a:gdLst/>
              <a:ahLst/>
              <a:cxnLst/>
              <a:rect l="l" t="t" r="r" b="b"/>
              <a:pathLst>
                <a:path w="669" h="502" extrusionOk="0">
                  <a:moveTo>
                    <a:pt x="335" y="1"/>
                  </a:moveTo>
                  <a:cubicBezTo>
                    <a:pt x="1" y="1"/>
                    <a:pt x="1" y="501"/>
                    <a:pt x="335" y="501"/>
                  </a:cubicBezTo>
                  <a:cubicBezTo>
                    <a:pt x="668" y="501"/>
                    <a:pt x="668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6"/>
            <p:cNvSpPr/>
            <p:nvPr/>
          </p:nvSpPr>
          <p:spPr>
            <a:xfrm>
              <a:off x="155833" y="4281803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6"/>
            <p:cNvSpPr/>
            <p:nvPr/>
          </p:nvSpPr>
          <p:spPr>
            <a:xfrm>
              <a:off x="168833" y="4208861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0" y="1"/>
                    <a:pt x="0" y="534"/>
                    <a:pt x="367" y="534"/>
                  </a:cubicBezTo>
                  <a:cubicBezTo>
                    <a:pt x="701" y="534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6"/>
            <p:cNvSpPr/>
            <p:nvPr/>
          </p:nvSpPr>
          <p:spPr>
            <a:xfrm>
              <a:off x="-80101" y="4766644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6"/>
            <p:cNvSpPr/>
            <p:nvPr/>
          </p:nvSpPr>
          <p:spPr>
            <a:xfrm>
              <a:off x="-59132" y="4928523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0"/>
                  </a:moveTo>
                  <a:cubicBezTo>
                    <a:pt x="1" y="0"/>
                    <a:pt x="1" y="534"/>
                    <a:pt x="368" y="534"/>
                  </a:cubicBezTo>
                  <a:cubicBezTo>
                    <a:pt x="701" y="534"/>
                    <a:pt x="701" y="0"/>
                    <a:pt x="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6"/>
            <p:cNvSpPr/>
            <p:nvPr/>
          </p:nvSpPr>
          <p:spPr>
            <a:xfrm>
              <a:off x="-129078" y="4897549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6"/>
            <p:cNvSpPr/>
            <p:nvPr/>
          </p:nvSpPr>
          <p:spPr>
            <a:xfrm>
              <a:off x="-108079" y="497549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6"/>
            <p:cNvSpPr/>
            <p:nvPr/>
          </p:nvSpPr>
          <p:spPr>
            <a:xfrm>
              <a:off x="-135069" y="500446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4" name="Google Shape;1524;p6"/>
          <p:cNvGrpSpPr/>
          <p:nvPr/>
        </p:nvGrpSpPr>
        <p:grpSpPr>
          <a:xfrm flipH="1">
            <a:off x="-138601" y="-156827"/>
            <a:ext cx="775583" cy="776946"/>
            <a:chOff x="7973149" y="-201092"/>
            <a:chExt cx="1116750" cy="1145263"/>
          </a:xfrm>
        </p:grpSpPr>
        <p:sp>
          <p:nvSpPr>
            <p:cNvPr id="1525" name="Google Shape;1525;p6"/>
            <p:cNvSpPr/>
            <p:nvPr/>
          </p:nvSpPr>
          <p:spPr>
            <a:xfrm>
              <a:off x="8049086" y="-201092"/>
              <a:ext cx="1040813" cy="992342"/>
            </a:xfrm>
            <a:custGeom>
              <a:avLst/>
              <a:gdLst/>
              <a:ahLst/>
              <a:cxnLst/>
              <a:rect l="l" t="t" r="r" b="b"/>
              <a:pathLst>
                <a:path w="34743" h="33125" extrusionOk="0">
                  <a:moveTo>
                    <a:pt x="34434" y="0"/>
                  </a:moveTo>
                  <a:cubicBezTo>
                    <a:pt x="34275" y="0"/>
                    <a:pt x="34109" y="100"/>
                    <a:pt x="34092" y="301"/>
                  </a:cubicBezTo>
                  <a:cubicBezTo>
                    <a:pt x="34025" y="3770"/>
                    <a:pt x="32291" y="6705"/>
                    <a:pt x="29555" y="8740"/>
                  </a:cubicBezTo>
                  <a:cubicBezTo>
                    <a:pt x="26853" y="10741"/>
                    <a:pt x="23618" y="11909"/>
                    <a:pt x="20415" y="12743"/>
                  </a:cubicBezTo>
                  <a:cubicBezTo>
                    <a:pt x="17113" y="13610"/>
                    <a:pt x="13777" y="14277"/>
                    <a:pt x="10642" y="15611"/>
                  </a:cubicBezTo>
                  <a:cubicBezTo>
                    <a:pt x="7773" y="16846"/>
                    <a:pt x="5105" y="18580"/>
                    <a:pt x="3203" y="21049"/>
                  </a:cubicBezTo>
                  <a:cubicBezTo>
                    <a:pt x="635" y="24418"/>
                    <a:pt x="1" y="28688"/>
                    <a:pt x="1" y="32824"/>
                  </a:cubicBezTo>
                  <a:cubicBezTo>
                    <a:pt x="1" y="33024"/>
                    <a:pt x="159" y="33124"/>
                    <a:pt x="318" y="33124"/>
                  </a:cubicBezTo>
                  <a:cubicBezTo>
                    <a:pt x="476" y="33124"/>
                    <a:pt x="635" y="33024"/>
                    <a:pt x="635" y="32824"/>
                  </a:cubicBezTo>
                  <a:cubicBezTo>
                    <a:pt x="635" y="29021"/>
                    <a:pt x="1168" y="25118"/>
                    <a:pt x="3370" y="21916"/>
                  </a:cubicBezTo>
                  <a:cubicBezTo>
                    <a:pt x="5171" y="19247"/>
                    <a:pt x="7907" y="17446"/>
                    <a:pt x="10842" y="16212"/>
                  </a:cubicBezTo>
                  <a:cubicBezTo>
                    <a:pt x="17013" y="13543"/>
                    <a:pt x="24118" y="13443"/>
                    <a:pt x="29722" y="9407"/>
                  </a:cubicBezTo>
                  <a:cubicBezTo>
                    <a:pt x="31123" y="8373"/>
                    <a:pt x="32357" y="7139"/>
                    <a:pt x="33258" y="5671"/>
                  </a:cubicBezTo>
                  <a:cubicBezTo>
                    <a:pt x="34225" y="4037"/>
                    <a:pt x="34692" y="2169"/>
                    <a:pt x="34726" y="301"/>
                  </a:cubicBezTo>
                  <a:cubicBezTo>
                    <a:pt x="34742" y="100"/>
                    <a:pt x="34592" y="0"/>
                    <a:pt x="34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"/>
            <p:cNvSpPr/>
            <p:nvPr/>
          </p:nvSpPr>
          <p:spPr>
            <a:xfrm>
              <a:off x="8764539" y="130006"/>
              <a:ext cx="67974" cy="130585"/>
            </a:xfrm>
            <a:custGeom>
              <a:avLst/>
              <a:gdLst/>
              <a:ahLst/>
              <a:cxnLst/>
              <a:rect l="l" t="t" r="r" b="b"/>
              <a:pathLst>
                <a:path w="2269" h="4359" extrusionOk="0">
                  <a:moveTo>
                    <a:pt x="1879" y="1"/>
                  </a:moveTo>
                  <a:cubicBezTo>
                    <a:pt x="1754" y="1"/>
                    <a:pt x="1635" y="76"/>
                    <a:pt x="1635" y="222"/>
                  </a:cubicBezTo>
                  <a:cubicBezTo>
                    <a:pt x="1602" y="255"/>
                    <a:pt x="1535" y="289"/>
                    <a:pt x="1502" y="355"/>
                  </a:cubicBezTo>
                  <a:cubicBezTo>
                    <a:pt x="1135" y="1189"/>
                    <a:pt x="534" y="1890"/>
                    <a:pt x="201" y="2791"/>
                  </a:cubicBezTo>
                  <a:cubicBezTo>
                    <a:pt x="1" y="3358"/>
                    <a:pt x="101" y="4325"/>
                    <a:pt x="901" y="4358"/>
                  </a:cubicBezTo>
                  <a:cubicBezTo>
                    <a:pt x="1568" y="4358"/>
                    <a:pt x="1802" y="3291"/>
                    <a:pt x="1935" y="2824"/>
                  </a:cubicBezTo>
                  <a:cubicBezTo>
                    <a:pt x="2135" y="2023"/>
                    <a:pt x="2269" y="1089"/>
                    <a:pt x="2169" y="255"/>
                  </a:cubicBezTo>
                  <a:cubicBezTo>
                    <a:pt x="2152" y="84"/>
                    <a:pt x="2012" y="1"/>
                    <a:pt x="18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6"/>
            <p:cNvSpPr/>
            <p:nvPr/>
          </p:nvSpPr>
          <p:spPr>
            <a:xfrm>
              <a:off x="8637648" y="67938"/>
              <a:ext cx="105151" cy="98500"/>
            </a:xfrm>
            <a:custGeom>
              <a:avLst/>
              <a:gdLst/>
              <a:ahLst/>
              <a:cxnLst/>
              <a:rect l="l" t="t" r="r" b="b"/>
              <a:pathLst>
                <a:path w="3510" h="3288" extrusionOk="0">
                  <a:moveTo>
                    <a:pt x="1215" y="0"/>
                  </a:moveTo>
                  <a:cubicBezTo>
                    <a:pt x="1045" y="0"/>
                    <a:pt x="872" y="49"/>
                    <a:pt x="701" y="159"/>
                  </a:cubicBezTo>
                  <a:cubicBezTo>
                    <a:pt x="0" y="593"/>
                    <a:pt x="67" y="1527"/>
                    <a:pt x="634" y="2027"/>
                  </a:cubicBezTo>
                  <a:cubicBezTo>
                    <a:pt x="1201" y="2594"/>
                    <a:pt x="2068" y="2794"/>
                    <a:pt x="2802" y="3095"/>
                  </a:cubicBezTo>
                  <a:cubicBezTo>
                    <a:pt x="2836" y="3111"/>
                    <a:pt x="2869" y="3120"/>
                    <a:pt x="2898" y="3120"/>
                  </a:cubicBezTo>
                  <a:cubicBezTo>
                    <a:pt x="2927" y="3120"/>
                    <a:pt x="2952" y="3111"/>
                    <a:pt x="2969" y="3095"/>
                  </a:cubicBezTo>
                  <a:cubicBezTo>
                    <a:pt x="2996" y="3229"/>
                    <a:pt x="3094" y="3288"/>
                    <a:pt x="3196" y="3288"/>
                  </a:cubicBezTo>
                  <a:cubicBezTo>
                    <a:pt x="3347" y="3288"/>
                    <a:pt x="3509" y="3160"/>
                    <a:pt x="3469" y="2961"/>
                  </a:cubicBezTo>
                  <a:cubicBezTo>
                    <a:pt x="3354" y="2122"/>
                    <a:pt x="2333" y="0"/>
                    <a:pt x="1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6"/>
            <p:cNvSpPr/>
            <p:nvPr/>
          </p:nvSpPr>
          <p:spPr>
            <a:xfrm>
              <a:off x="8575701" y="196387"/>
              <a:ext cx="70969" cy="100657"/>
            </a:xfrm>
            <a:custGeom>
              <a:avLst/>
              <a:gdLst/>
              <a:ahLst/>
              <a:cxnLst/>
              <a:rect l="l" t="t" r="r" b="b"/>
              <a:pathLst>
                <a:path w="2369" h="3360" extrusionOk="0">
                  <a:moveTo>
                    <a:pt x="2030" y="1"/>
                  </a:moveTo>
                  <a:cubicBezTo>
                    <a:pt x="1975" y="1"/>
                    <a:pt x="1917" y="16"/>
                    <a:pt x="1868" y="41"/>
                  </a:cubicBezTo>
                  <a:cubicBezTo>
                    <a:pt x="1841" y="27"/>
                    <a:pt x="1807" y="19"/>
                    <a:pt x="1770" y="19"/>
                  </a:cubicBezTo>
                  <a:cubicBezTo>
                    <a:pt x="1719" y="19"/>
                    <a:pt x="1660" y="35"/>
                    <a:pt x="1601" y="74"/>
                  </a:cubicBezTo>
                  <a:cubicBezTo>
                    <a:pt x="1168" y="441"/>
                    <a:pt x="834" y="1175"/>
                    <a:pt x="567" y="1675"/>
                  </a:cubicBezTo>
                  <a:cubicBezTo>
                    <a:pt x="367" y="2076"/>
                    <a:pt x="0" y="2943"/>
                    <a:pt x="534" y="3243"/>
                  </a:cubicBezTo>
                  <a:cubicBezTo>
                    <a:pt x="679" y="3324"/>
                    <a:pt x="828" y="3359"/>
                    <a:pt x="973" y="3359"/>
                  </a:cubicBezTo>
                  <a:cubicBezTo>
                    <a:pt x="1431" y="3359"/>
                    <a:pt x="1858" y="3006"/>
                    <a:pt x="2035" y="2576"/>
                  </a:cubicBezTo>
                  <a:cubicBezTo>
                    <a:pt x="2335" y="1842"/>
                    <a:pt x="2368" y="941"/>
                    <a:pt x="2235" y="174"/>
                  </a:cubicBezTo>
                  <a:cubicBezTo>
                    <a:pt x="2214" y="47"/>
                    <a:pt x="2126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6"/>
            <p:cNvSpPr/>
            <p:nvPr/>
          </p:nvSpPr>
          <p:spPr>
            <a:xfrm>
              <a:off x="8407831" y="135937"/>
              <a:ext cx="107937" cy="91221"/>
            </a:xfrm>
            <a:custGeom>
              <a:avLst/>
              <a:gdLst/>
              <a:ahLst/>
              <a:cxnLst/>
              <a:rect l="l" t="t" r="r" b="b"/>
              <a:pathLst>
                <a:path w="3603" h="3045" extrusionOk="0">
                  <a:moveTo>
                    <a:pt x="1062" y="0"/>
                  </a:moveTo>
                  <a:cubicBezTo>
                    <a:pt x="936" y="0"/>
                    <a:pt x="814" y="28"/>
                    <a:pt x="701" y="91"/>
                  </a:cubicBezTo>
                  <a:cubicBezTo>
                    <a:pt x="0" y="458"/>
                    <a:pt x="267" y="1492"/>
                    <a:pt x="701" y="1992"/>
                  </a:cubicBezTo>
                  <a:cubicBezTo>
                    <a:pt x="1186" y="2568"/>
                    <a:pt x="2139" y="3006"/>
                    <a:pt x="2935" y="3006"/>
                  </a:cubicBezTo>
                  <a:cubicBezTo>
                    <a:pt x="3015" y="3006"/>
                    <a:pt x="3093" y="3002"/>
                    <a:pt x="3169" y="2993"/>
                  </a:cubicBezTo>
                  <a:cubicBezTo>
                    <a:pt x="3214" y="3026"/>
                    <a:pt x="3277" y="3045"/>
                    <a:pt x="3341" y="3045"/>
                  </a:cubicBezTo>
                  <a:cubicBezTo>
                    <a:pt x="3469" y="3045"/>
                    <a:pt x="3603" y="2971"/>
                    <a:pt x="3603" y="2793"/>
                  </a:cubicBezTo>
                  <a:cubicBezTo>
                    <a:pt x="3603" y="2025"/>
                    <a:pt x="3036" y="1358"/>
                    <a:pt x="2535" y="825"/>
                  </a:cubicBezTo>
                  <a:cubicBezTo>
                    <a:pt x="2211" y="500"/>
                    <a:pt x="1601" y="0"/>
                    <a:pt x="1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"/>
            <p:cNvSpPr/>
            <p:nvPr/>
          </p:nvSpPr>
          <p:spPr>
            <a:xfrm>
              <a:off x="8393842" y="257556"/>
              <a:ext cx="62042" cy="109285"/>
            </a:xfrm>
            <a:custGeom>
              <a:avLst/>
              <a:gdLst/>
              <a:ahLst/>
              <a:cxnLst/>
              <a:rect l="l" t="t" r="r" b="b"/>
              <a:pathLst>
                <a:path w="2071" h="3648" extrusionOk="0">
                  <a:moveTo>
                    <a:pt x="934" y="0"/>
                  </a:moveTo>
                  <a:cubicBezTo>
                    <a:pt x="367" y="34"/>
                    <a:pt x="234" y="1201"/>
                    <a:pt x="167" y="1635"/>
                  </a:cubicBezTo>
                  <a:cubicBezTo>
                    <a:pt x="100" y="2269"/>
                    <a:pt x="0" y="3336"/>
                    <a:pt x="767" y="3603"/>
                  </a:cubicBezTo>
                  <a:cubicBezTo>
                    <a:pt x="856" y="3633"/>
                    <a:pt x="937" y="3648"/>
                    <a:pt x="1011" y="3648"/>
                  </a:cubicBezTo>
                  <a:cubicBezTo>
                    <a:pt x="2071" y="3648"/>
                    <a:pt x="1615" y="697"/>
                    <a:pt x="1334" y="167"/>
                  </a:cubicBezTo>
                  <a:cubicBezTo>
                    <a:pt x="1309" y="92"/>
                    <a:pt x="1247" y="54"/>
                    <a:pt x="1189" y="54"/>
                  </a:cubicBezTo>
                  <a:cubicBezTo>
                    <a:pt x="1170" y="54"/>
                    <a:pt x="1151" y="59"/>
                    <a:pt x="1134" y="67"/>
                  </a:cubicBezTo>
                  <a:cubicBezTo>
                    <a:pt x="1068" y="0"/>
                    <a:pt x="1034" y="0"/>
                    <a:pt x="9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6"/>
            <p:cNvSpPr/>
            <p:nvPr/>
          </p:nvSpPr>
          <p:spPr>
            <a:xfrm>
              <a:off x="8247930" y="217326"/>
              <a:ext cx="101316" cy="74115"/>
            </a:xfrm>
            <a:custGeom>
              <a:avLst/>
              <a:gdLst/>
              <a:ahLst/>
              <a:cxnLst/>
              <a:rect l="l" t="t" r="r" b="b"/>
              <a:pathLst>
                <a:path w="3382" h="2474" extrusionOk="0">
                  <a:moveTo>
                    <a:pt x="1013" y="0"/>
                  </a:moveTo>
                  <a:cubicBezTo>
                    <a:pt x="827" y="0"/>
                    <a:pt x="653" y="63"/>
                    <a:pt x="501" y="209"/>
                  </a:cubicBezTo>
                  <a:cubicBezTo>
                    <a:pt x="1" y="709"/>
                    <a:pt x="168" y="1477"/>
                    <a:pt x="668" y="1844"/>
                  </a:cubicBezTo>
                  <a:cubicBezTo>
                    <a:pt x="1235" y="2277"/>
                    <a:pt x="2036" y="2444"/>
                    <a:pt x="2703" y="2444"/>
                  </a:cubicBezTo>
                  <a:cubicBezTo>
                    <a:pt x="2770" y="2444"/>
                    <a:pt x="2836" y="2411"/>
                    <a:pt x="2870" y="2377"/>
                  </a:cubicBezTo>
                  <a:cubicBezTo>
                    <a:pt x="2914" y="2444"/>
                    <a:pt x="2988" y="2474"/>
                    <a:pt x="3065" y="2474"/>
                  </a:cubicBezTo>
                  <a:cubicBezTo>
                    <a:pt x="3218" y="2474"/>
                    <a:pt x="3381" y="2355"/>
                    <a:pt x="3337" y="2177"/>
                  </a:cubicBezTo>
                  <a:cubicBezTo>
                    <a:pt x="3142" y="1539"/>
                    <a:pt x="1933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6"/>
            <p:cNvSpPr/>
            <p:nvPr/>
          </p:nvSpPr>
          <p:spPr>
            <a:xfrm>
              <a:off x="8232952" y="330437"/>
              <a:ext cx="58986" cy="116984"/>
            </a:xfrm>
            <a:custGeom>
              <a:avLst/>
              <a:gdLst/>
              <a:ahLst/>
              <a:cxnLst/>
              <a:rect l="l" t="t" r="r" b="b"/>
              <a:pathLst>
                <a:path w="1969" h="3905" extrusionOk="0">
                  <a:moveTo>
                    <a:pt x="1087" y="1"/>
                  </a:moveTo>
                  <a:cubicBezTo>
                    <a:pt x="1024" y="1"/>
                    <a:pt x="960" y="25"/>
                    <a:pt x="901" y="69"/>
                  </a:cubicBezTo>
                  <a:cubicBezTo>
                    <a:pt x="835" y="69"/>
                    <a:pt x="734" y="102"/>
                    <a:pt x="668" y="202"/>
                  </a:cubicBezTo>
                  <a:cubicBezTo>
                    <a:pt x="301" y="736"/>
                    <a:pt x="201" y="1470"/>
                    <a:pt x="134" y="2070"/>
                  </a:cubicBezTo>
                  <a:cubicBezTo>
                    <a:pt x="67" y="2604"/>
                    <a:pt x="1" y="3471"/>
                    <a:pt x="534" y="3805"/>
                  </a:cubicBezTo>
                  <a:cubicBezTo>
                    <a:pt x="650" y="3874"/>
                    <a:pt x="762" y="3905"/>
                    <a:pt x="870" y="3905"/>
                  </a:cubicBezTo>
                  <a:cubicBezTo>
                    <a:pt x="1383" y="3905"/>
                    <a:pt x="1780" y="3212"/>
                    <a:pt x="1835" y="2771"/>
                  </a:cubicBezTo>
                  <a:cubicBezTo>
                    <a:pt x="1969" y="1904"/>
                    <a:pt x="1668" y="903"/>
                    <a:pt x="1302" y="136"/>
                  </a:cubicBezTo>
                  <a:cubicBezTo>
                    <a:pt x="1245" y="42"/>
                    <a:pt x="1168" y="1"/>
                    <a:pt x="10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6"/>
            <p:cNvSpPr/>
            <p:nvPr/>
          </p:nvSpPr>
          <p:spPr>
            <a:xfrm>
              <a:off x="8067179" y="341311"/>
              <a:ext cx="129836" cy="73815"/>
            </a:xfrm>
            <a:custGeom>
              <a:avLst/>
              <a:gdLst/>
              <a:ahLst/>
              <a:cxnLst/>
              <a:rect l="l" t="t" r="r" b="b"/>
              <a:pathLst>
                <a:path w="4334" h="2464" extrusionOk="0">
                  <a:moveTo>
                    <a:pt x="1418" y="1"/>
                  </a:moveTo>
                  <a:cubicBezTo>
                    <a:pt x="970" y="1"/>
                    <a:pt x="599" y="189"/>
                    <a:pt x="431" y="673"/>
                  </a:cubicBezTo>
                  <a:cubicBezTo>
                    <a:pt x="0" y="1807"/>
                    <a:pt x="1527" y="2463"/>
                    <a:pt x="2811" y="2463"/>
                  </a:cubicBezTo>
                  <a:cubicBezTo>
                    <a:pt x="3416" y="2463"/>
                    <a:pt x="3967" y="2317"/>
                    <a:pt x="4234" y="2008"/>
                  </a:cubicBezTo>
                  <a:cubicBezTo>
                    <a:pt x="4334" y="1874"/>
                    <a:pt x="4267" y="1674"/>
                    <a:pt x="4134" y="1574"/>
                  </a:cubicBezTo>
                  <a:cubicBezTo>
                    <a:pt x="3723" y="889"/>
                    <a:pt x="2389" y="1"/>
                    <a:pt x="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6"/>
            <p:cNvSpPr/>
            <p:nvPr/>
          </p:nvSpPr>
          <p:spPr>
            <a:xfrm>
              <a:off x="8112052" y="482671"/>
              <a:ext cx="76961" cy="108776"/>
            </a:xfrm>
            <a:custGeom>
              <a:avLst/>
              <a:gdLst/>
              <a:ahLst/>
              <a:cxnLst/>
              <a:rect l="l" t="t" r="r" b="b"/>
              <a:pathLst>
                <a:path w="2569" h="3631" extrusionOk="0">
                  <a:moveTo>
                    <a:pt x="389" y="0"/>
                  </a:moveTo>
                  <a:cubicBezTo>
                    <a:pt x="208" y="0"/>
                    <a:pt x="73" y="190"/>
                    <a:pt x="100" y="358"/>
                  </a:cubicBezTo>
                  <a:cubicBezTo>
                    <a:pt x="67" y="391"/>
                    <a:pt x="67" y="424"/>
                    <a:pt x="34" y="491"/>
                  </a:cubicBezTo>
                  <a:cubicBezTo>
                    <a:pt x="0" y="1091"/>
                    <a:pt x="267" y="1825"/>
                    <a:pt x="501" y="2359"/>
                  </a:cubicBezTo>
                  <a:cubicBezTo>
                    <a:pt x="661" y="2840"/>
                    <a:pt x="1007" y="3630"/>
                    <a:pt x="1627" y="3630"/>
                  </a:cubicBezTo>
                  <a:cubicBezTo>
                    <a:pt x="1651" y="3630"/>
                    <a:pt x="1676" y="3629"/>
                    <a:pt x="1702" y="3627"/>
                  </a:cubicBezTo>
                  <a:cubicBezTo>
                    <a:pt x="2469" y="3560"/>
                    <a:pt x="2569" y="2659"/>
                    <a:pt x="2335" y="2059"/>
                  </a:cubicBezTo>
                  <a:cubicBezTo>
                    <a:pt x="1968" y="1292"/>
                    <a:pt x="1268" y="424"/>
                    <a:pt x="501" y="24"/>
                  </a:cubicBezTo>
                  <a:cubicBezTo>
                    <a:pt x="462" y="7"/>
                    <a:pt x="425" y="0"/>
                    <a:pt x="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6"/>
            <p:cNvSpPr/>
            <p:nvPr/>
          </p:nvSpPr>
          <p:spPr>
            <a:xfrm>
              <a:off x="7994148" y="541833"/>
              <a:ext cx="103593" cy="72228"/>
            </a:xfrm>
            <a:custGeom>
              <a:avLst/>
              <a:gdLst/>
              <a:ahLst/>
              <a:cxnLst/>
              <a:rect l="l" t="t" r="r" b="b"/>
              <a:pathLst>
                <a:path w="3458" h="2411" extrusionOk="0">
                  <a:moveTo>
                    <a:pt x="2635" y="0"/>
                  </a:moveTo>
                  <a:cubicBezTo>
                    <a:pt x="2331" y="0"/>
                    <a:pt x="2006" y="56"/>
                    <a:pt x="1868" y="84"/>
                  </a:cubicBezTo>
                  <a:cubicBezTo>
                    <a:pt x="1068" y="251"/>
                    <a:pt x="0" y="617"/>
                    <a:pt x="34" y="1585"/>
                  </a:cubicBezTo>
                  <a:cubicBezTo>
                    <a:pt x="56" y="2190"/>
                    <a:pt x="357" y="2410"/>
                    <a:pt x="767" y="2410"/>
                  </a:cubicBezTo>
                  <a:cubicBezTo>
                    <a:pt x="1602" y="2410"/>
                    <a:pt x="2890" y="1498"/>
                    <a:pt x="3203" y="1051"/>
                  </a:cubicBezTo>
                  <a:cubicBezTo>
                    <a:pt x="3303" y="884"/>
                    <a:pt x="3203" y="718"/>
                    <a:pt x="3069" y="684"/>
                  </a:cubicBezTo>
                  <a:cubicBezTo>
                    <a:pt x="3136" y="651"/>
                    <a:pt x="3169" y="617"/>
                    <a:pt x="3203" y="584"/>
                  </a:cubicBezTo>
                  <a:cubicBezTo>
                    <a:pt x="3457" y="114"/>
                    <a:pt x="3067" y="0"/>
                    <a:pt x="2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6"/>
            <p:cNvSpPr/>
            <p:nvPr/>
          </p:nvSpPr>
          <p:spPr>
            <a:xfrm>
              <a:off x="8060080" y="655214"/>
              <a:ext cx="124533" cy="86367"/>
            </a:xfrm>
            <a:custGeom>
              <a:avLst/>
              <a:gdLst/>
              <a:ahLst/>
              <a:cxnLst/>
              <a:rect l="l" t="t" r="r" b="b"/>
              <a:pathLst>
                <a:path w="4157" h="2883" extrusionOk="0">
                  <a:moveTo>
                    <a:pt x="466" y="1"/>
                  </a:moveTo>
                  <a:cubicBezTo>
                    <a:pt x="455" y="1"/>
                    <a:pt x="445" y="1"/>
                    <a:pt x="434" y="1"/>
                  </a:cubicBezTo>
                  <a:cubicBezTo>
                    <a:pt x="234" y="1"/>
                    <a:pt x="134" y="202"/>
                    <a:pt x="168" y="335"/>
                  </a:cubicBezTo>
                  <a:cubicBezTo>
                    <a:pt x="68" y="402"/>
                    <a:pt x="1" y="502"/>
                    <a:pt x="68" y="635"/>
                  </a:cubicBezTo>
                  <a:cubicBezTo>
                    <a:pt x="262" y="1248"/>
                    <a:pt x="1410" y="2883"/>
                    <a:pt x="2347" y="2883"/>
                  </a:cubicBezTo>
                  <a:cubicBezTo>
                    <a:pt x="2532" y="2883"/>
                    <a:pt x="2710" y="2819"/>
                    <a:pt x="2870" y="2670"/>
                  </a:cubicBezTo>
                  <a:cubicBezTo>
                    <a:pt x="4157" y="1515"/>
                    <a:pt x="1461" y="1"/>
                    <a:pt x="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6"/>
            <p:cNvSpPr/>
            <p:nvPr/>
          </p:nvSpPr>
          <p:spPr>
            <a:xfrm>
              <a:off x="7973149" y="700567"/>
              <a:ext cx="92958" cy="72767"/>
            </a:xfrm>
            <a:custGeom>
              <a:avLst/>
              <a:gdLst/>
              <a:ahLst/>
              <a:cxnLst/>
              <a:rect l="l" t="t" r="r" b="b"/>
              <a:pathLst>
                <a:path w="3103" h="2429" extrusionOk="0">
                  <a:moveTo>
                    <a:pt x="2718" y="1"/>
                  </a:moveTo>
                  <a:cubicBezTo>
                    <a:pt x="2684" y="1"/>
                    <a:pt x="2645" y="8"/>
                    <a:pt x="2603" y="22"/>
                  </a:cubicBezTo>
                  <a:cubicBezTo>
                    <a:pt x="2102" y="222"/>
                    <a:pt x="1502" y="189"/>
                    <a:pt x="1001" y="422"/>
                  </a:cubicBezTo>
                  <a:cubicBezTo>
                    <a:pt x="434" y="689"/>
                    <a:pt x="1" y="1323"/>
                    <a:pt x="101" y="1923"/>
                  </a:cubicBezTo>
                  <a:cubicBezTo>
                    <a:pt x="185" y="2302"/>
                    <a:pt x="535" y="2429"/>
                    <a:pt x="890" y="2429"/>
                  </a:cubicBezTo>
                  <a:cubicBezTo>
                    <a:pt x="1098" y="2429"/>
                    <a:pt x="1308" y="2385"/>
                    <a:pt x="1468" y="2324"/>
                  </a:cubicBezTo>
                  <a:cubicBezTo>
                    <a:pt x="2169" y="2057"/>
                    <a:pt x="2669" y="1423"/>
                    <a:pt x="2936" y="722"/>
                  </a:cubicBezTo>
                  <a:cubicBezTo>
                    <a:pt x="2970" y="656"/>
                    <a:pt x="3003" y="622"/>
                    <a:pt x="3036" y="589"/>
                  </a:cubicBezTo>
                  <a:cubicBezTo>
                    <a:pt x="3103" y="456"/>
                    <a:pt x="3036" y="289"/>
                    <a:pt x="2936" y="222"/>
                  </a:cubicBezTo>
                  <a:cubicBezTo>
                    <a:pt x="2910" y="91"/>
                    <a:pt x="2843" y="1"/>
                    <a:pt x="2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6"/>
            <p:cNvSpPr/>
            <p:nvPr/>
          </p:nvSpPr>
          <p:spPr>
            <a:xfrm>
              <a:off x="8035666" y="770962"/>
              <a:ext cx="91400" cy="114438"/>
            </a:xfrm>
            <a:custGeom>
              <a:avLst/>
              <a:gdLst/>
              <a:ahLst/>
              <a:cxnLst/>
              <a:rect l="l" t="t" r="r" b="b"/>
              <a:pathLst>
                <a:path w="3051" h="3820" extrusionOk="0">
                  <a:moveTo>
                    <a:pt x="897" y="1"/>
                  </a:moveTo>
                  <a:cubicBezTo>
                    <a:pt x="803" y="1"/>
                    <a:pt x="724" y="58"/>
                    <a:pt x="682" y="140"/>
                  </a:cubicBezTo>
                  <a:cubicBezTo>
                    <a:pt x="582" y="140"/>
                    <a:pt x="516" y="207"/>
                    <a:pt x="449" y="307"/>
                  </a:cubicBezTo>
                  <a:cubicBezTo>
                    <a:pt x="138" y="1178"/>
                    <a:pt x="1" y="3819"/>
                    <a:pt x="1391" y="3819"/>
                  </a:cubicBezTo>
                  <a:cubicBezTo>
                    <a:pt x="1491" y="3819"/>
                    <a:pt x="1600" y="3805"/>
                    <a:pt x="1716" y="3776"/>
                  </a:cubicBezTo>
                  <a:cubicBezTo>
                    <a:pt x="3051" y="3443"/>
                    <a:pt x="1616" y="574"/>
                    <a:pt x="1083" y="74"/>
                  </a:cubicBezTo>
                  <a:cubicBezTo>
                    <a:pt x="1019" y="23"/>
                    <a:pt x="955" y="1"/>
                    <a:pt x="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6"/>
            <p:cNvSpPr/>
            <p:nvPr/>
          </p:nvSpPr>
          <p:spPr>
            <a:xfrm>
              <a:off x="8357866" y="-21239"/>
              <a:ext cx="718531" cy="965410"/>
            </a:xfrm>
            <a:custGeom>
              <a:avLst/>
              <a:gdLst/>
              <a:ahLst/>
              <a:cxnLst/>
              <a:rect l="l" t="t" r="r" b="b"/>
              <a:pathLst>
                <a:path w="23985" h="32226" extrusionOk="0">
                  <a:moveTo>
                    <a:pt x="22483" y="1"/>
                  </a:moveTo>
                  <a:cubicBezTo>
                    <a:pt x="22350" y="3136"/>
                    <a:pt x="19814" y="6072"/>
                    <a:pt x="17713" y="7940"/>
                  </a:cubicBezTo>
                  <a:cubicBezTo>
                    <a:pt x="12809" y="12143"/>
                    <a:pt x="6872" y="14711"/>
                    <a:pt x="2435" y="19581"/>
                  </a:cubicBezTo>
                  <a:cubicBezTo>
                    <a:pt x="1601" y="20515"/>
                    <a:pt x="0" y="22750"/>
                    <a:pt x="2302" y="23084"/>
                  </a:cubicBezTo>
                  <a:cubicBezTo>
                    <a:pt x="2370" y="23096"/>
                    <a:pt x="2440" y="23102"/>
                    <a:pt x="2514" y="23102"/>
                  </a:cubicBezTo>
                  <a:cubicBezTo>
                    <a:pt x="3843" y="23102"/>
                    <a:pt x="5987" y="21179"/>
                    <a:pt x="6872" y="20515"/>
                  </a:cubicBezTo>
                  <a:cubicBezTo>
                    <a:pt x="10341" y="17713"/>
                    <a:pt x="13143" y="13510"/>
                    <a:pt x="17112" y="11442"/>
                  </a:cubicBezTo>
                  <a:lnTo>
                    <a:pt x="17112" y="11442"/>
                  </a:lnTo>
                  <a:cubicBezTo>
                    <a:pt x="16779" y="12009"/>
                    <a:pt x="16312" y="12576"/>
                    <a:pt x="15945" y="13177"/>
                  </a:cubicBezTo>
                  <a:cubicBezTo>
                    <a:pt x="13843" y="15979"/>
                    <a:pt x="11875" y="18881"/>
                    <a:pt x="9774" y="21816"/>
                  </a:cubicBezTo>
                  <a:cubicBezTo>
                    <a:pt x="8606" y="23317"/>
                    <a:pt x="7572" y="25052"/>
                    <a:pt x="6405" y="26686"/>
                  </a:cubicBezTo>
                  <a:cubicBezTo>
                    <a:pt x="5683" y="27813"/>
                    <a:pt x="4710" y="29265"/>
                    <a:pt x="5980" y="29265"/>
                  </a:cubicBezTo>
                  <a:cubicBezTo>
                    <a:pt x="6176" y="29265"/>
                    <a:pt x="6426" y="29231"/>
                    <a:pt x="6738" y="29155"/>
                  </a:cubicBezTo>
                  <a:cubicBezTo>
                    <a:pt x="9073" y="28688"/>
                    <a:pt x="11408" y="24585"/>
                    <a:pt x="12676" y="22717"/>
                  </a:cubicBezTo>
                  <a:cubicBezTo>
                    <a:pt x="14444" y="19948"/>
                    <a:pt x="17613" y="15645"/>
                    <a:pt x="19448" y="13177"/>
                  </a:cubicBezTo>
                  <a:lnTo>
                    <a:pt x="19448" y="13177"/>
                  </a:lnTo>
                  <a:cubicBezTo>
                    <a:pt x="18647" y="16212"/>
                    <a:pt x="17112" y="19114"/>
                    <a:pt x="15845" y="21916"/>
                  </a:cubicBezTo>
                  <a:cubicBezTo>
                    <a:pt x="14911" y="23784"/>
                    <a:pt x="9874" y="30556"/>
                    <a:pt x="11742" y="32157"/>
                  </a:cubicBezTo>
                  <a:cubicBezTo>
                    <a:pt x="11854" y="32203"/>
                    <a:pt x="11970" y="32225"/>
                    <a:pt x="12088" y="32225"/>
                  </a:cubicBezTo>
                  <a:cubicBezTo>
                    <a:pt x="13756" y="32225"/>
                    <a:pt x="15929" y="27842"/>
                    <a:pt x="17112" y="25786"/>
                  </a:cubicBezTo>
                  <a:cubicBezTo>
                    <a:pt x="18647" y="22984"/>
                    <a:pt x="20115" y="20082"/>
                    <a:pt x="21049" y="17079"/>
                  </a:cubicBezTo>
                  <a:cubicBezTo>
                    <a:pt x="22316" y="12876"/>
                    <a:pt x="23984" y="5938"/>
                    <a:pt x="23284" y="1502"/>
                  </a:cubicBezTo>
                  <a:lnTo>
                    <a:pt x="22483" y="1"/>
                  </a:ln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6"/>
            <p:cNvSpPr/>
            <p:nvPr/>
          </p:nvSpPr>
          <p:spPr>
            <a:xfrm>
              <a:off x="8957392" y="26354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6"/>
            <p:cNvSpPr/>
            <p:nvPr/>
          </p:nvSpPr>
          <p:spPr>
            <a:xfrm>
              <a:off x="8920427" y="339484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6"/>
            <p:cNvSpPr/>
            <p:nvPr/>
          </p:nvSpPr>
          <p:spPr>
            <a:xfrm>
              <a:off x="8871450" y="355480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6"/>
            <p:cNvSpPr/>
            <p:nvPr/>
          </p:nvSpPr>
          <p:spPr>
            <a:xfrm>
              <a:off x="8829482" y="43342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6"/>
            <p:cNvSpPr/>
            <p:nvPr/>
          </p:nvSpPr>
          <p:spPr>
            <a:xfrm>
              <a:off x="8787515" y="45139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34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6"/>
            <p:cNvSpPr/>
            <p:nvPr/>
          </p:nvSpPr>
          <p:spPr>
            <a:xfrm>
              <a:off x="8776521" y="525327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6"/>
            <p:cNvSpPr/>
            <p:nvPr/>
          </p:nvSpPr>
          <p:spPr>
            <a:xfrm>
              <a:off x="8729581" y="541324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6"/>
            <p:cNvSpPr/>
            <p:nvPr/>
          </p:nvSpPr>
          <p:spPr>
            <a:xfrm>
              <a:off x="8721583" y="61426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6"/>
            <p:cNvSpPr/>
            <p:nvPr/>
          </p:nvSpPr>
          <p:spPr>
            <a:xfrm>
              <a:off x="8677609" y="62226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6"/>
            <p:cNvSpPr/>
            <p:nvPr/>
          </p:nvSpPr>
          <p:spPr>
            <a:xfrm>
              <a:off x="8679616" y="680227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6"/>
            <p:cNvSpPr/>
            <p:nvPr/>
          </p:nvSpPr>
          <p:spPr>
            <a:xfrm>
              <a:off x="8627643" y="690202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6"/>
            <p:cNvSpPr/>
            <p:nvPr/>
          </p:nvSpPr>
          <p:spPr>
            <a:xfrm>
              <a:off x="8627643" y="748166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6"/>
            <p:cNvSpPr/>
            <p:nvPr/>
          </p:nvSpPr>
          <p:spPr>
            <a:xfrm>
              <a:off x="8582680" y="75316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6"/>
            <p:cNvSpPr/>
            <p:nvPr/>
          </p:nvSpPr>
          <p:spPr>
            <a:xfrm>
              <a:off x="8569680" y="808137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6"/>
            <p:cNvSpPr/>
            <p:nvPr/>
          </p:nvSpPr>
          <p:spPr>
            <a:xfrm>
              <a:off x="8530738" y="824103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"/>
            <p:cNvSpPr/>
            <p:nvPr/>
          </p:nvSpPr>
          <p:spPr>
            <a:xfrm>
              <a:off x="8889453" y="25255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"/>
            <p:cNvSpPr/>
            <p:nvPr/>
          </p:nvSpPr>
          <p:spPr>
            <a:xfrm>
              <a:off x="8829482" y="305514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"/>
            <p:cNvSpPr/>
            <p:nvPr/>
          </p:nvSpPr>
          <p:spPr>
            <a:xfrm>
              <a:off x="8771549" y="310517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"/>
            <p:cNvSpPr/>
            <p:nvPr/>
          </p:nvSpPr>
          <p:spPr>
            <a:xfrm>
              <a:off x="8750550" y="36048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"/>
            <p:cNvSpPr/>
            <p:nvPr/>
          </p:nvSpPr>
          <p:spPr>
            <a:xfrm>
              <a:off x="8682611" y="36845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"/>
            <p:cNvSpPr/>
            <p:nvPr/>
          </p:nvSpPr>
          <p:spPr>
            <a:xfrm>
              <a:off x="8674613" y="41742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"/>
            <p:cNvSpPr/>
            <p:nvPr/>
          </p:nvSpPr>
          <p:spPr>
            <a:xfrm>
              <a:off x="8619645" y="423419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"/>
            <p:cNvSpPr/>
            <p:nvPr/>
          </p:nvSpPr>
          <p:spPr>
            <a:xfrm>
              <a:off x="8616650" y="48336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701" y="535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"/>
            <p:cNvSpPr/>
            <p:nvPr/>
          </p:nvSpPr>
          <p:spPr>
            <a:xfrm>
              <a:off x="8559705" y="472396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"/>
            <p:cNvSpPr/>
            <p:nvPr/>
          </p:nvSpPr>
          <p:spPr>
            <a:xfrm>
              <a:off x="8553714" y="530330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"/>
            <p:cNvSpPr/>
            <p:nvPr/>
          </p:nvSpPr>
          <p:spPr>
            <a:xfrm>
              <a:off x="8493743" y="52733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"/>
            <p:cNvSpPr/>
            <p:nvPr/>
          </p:nvSpPr>
          <p:spPr>
            <a:xfrm>
              <a:off x="8501741" y="58529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"/>
            <p:cNvSpPr/>
            <p:nvPr/>
          </p:nvSpPr>
          <p:spPr>
            <a:xfrm>
              <a:off x="8446803" y="569302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"/>
            <p:cNvSpPr/>
            <p:nvPr/>
          </p:nvSpPr>
          <p:spPr>
            <a:xfrm>
              <a:off x="8422809" y="630261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701" y="501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"/>
            <p:cNvSpPr/>
            <p:nvPr/>
          </p:nvSpPr>
          <p:spPr>
            <a:xfrm>
              <a:off x="8947416" y="41242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"/>
            <p:cNvSpPr/>
            <p:nvPr/>
          </p:nvSpPr>
          <p:spPr>
            <a:xfrm>
              <a:off x="8952389" y="486385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0"/>
                    <a:pt x="334" y="500"/>
                  </a:cubicBezTo>
                  <a:cubicBezTo>
                    <a:pt x="668" y="500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"/>
            <p:cNvSpPr/>
            <p:nvPr/>
          </p:nvSpPr>
          <p:spPr>
            <a:xfrm>
              <a:off x="8902424" y="506366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34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"/>
            <p:cNvSpPr/>
            <p:nvPr/>
          </p:nvSpPr>
          <p:spPr>
            <a:xfrm>
              <a:off x="8912429" y="580296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1" y="1"/>
                    <a:pt x="1" y="534"/>
                    <a:pt x="367" y="534"/>
                  </a:cubicBezTo>
                  <a:cubicBezTo>
                    <a:pt x="701" y="534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"/>
            <p:cNvSpPr/>
            <p:nvPr/>
          </p:nvSpPr>
          <p:spPr>
            <a:xfrm>
              <a:off x="8863452" y="601294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"/>
            <p:cNvSpPr/>
            <p:nvPr/>
          </p:nvSpPr>
          <p:spPr>
            <a:xfrm>
              <a:off x="8876452" y="66123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"/>
            <p:cNvSpPr/>
            <p:nvPr/>
          </p:nvSpPr>
          <p:spPr>
            <a:xfrm>
              <a:off x="8821484" y="680227"/>
              <a:ext cx="20042" cy="15009"/>
            </a:xfrm>
            <a:custGeom>
              <a:avLst/>
              <a:gdLst/>
              <a:ahLst/>
              <a:cxnLst/>
              <a:rect l="l" t="t" r="r" b="b"/>
              <a:pathLst>
                <a:path w="669" h="501" extrusionOk="0">
                  <a:moveTo>
                    <a:pt x="335" y="0"/>
                  </a:moveTo>
                  <a:cubicBezTo>
                    <a:pt x="1" y="0"/>
                    <a:pt x="1" y="501"/>
                    <a:pt x="335" y="501"/>
                  </a:cubicBezTo>
                  <a:cubicBezTo>
                    <a:pt x="668" y="501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"/>
            <p:cNvSpPr/>
            <p:nvPr/>
          </p:nvSpPr>
          <p:spPr>
            <a:xfrm>
              <a:off x="8831489" y="74217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"/>
            <p:cNvSpPr/>
            <p:nvPr/>
          </p:nvSpPr>
          <p:spPr>
            <a:xfrm>
              <a:off x="8781524" y="74517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1"/>
                  </a:moveTo>
                  <a:cubicBezTo>
                    <a:pt x="1" y="1"/>
                    <a:pt x="1" y="534"/>
                    <a:pt x="368" y="534"/>
                  </a:cubicBezTo>
                  <a:cubicBezTo>
                    <a:pt x="701" y="534"/>
                    <a:pt x="701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"/>
            <p:cNvSpPr/>
            <p:nvPr/>
          </p:nvSpPr>
          <p:spPr>
            <a:xfrm>
              <a:off x="8784519" y="82110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"/>
            <p:cNvSpPr/>
            <p:nvPr/>
          </p:nvSpPr>
          <p:spPr>
            <a:xfrm>
              <a:off x="8732577" y="826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"/>
            <p:cNvSpPr/>
            <p:nvPr/>
          </p:nvSpPr>
          <p:spPr>
            <a:xfrm>
              <a:off x="8718588" y="900040"/>
              <a:ext cx="21000" cy="15039"/>
            </a:xfrm>
            <a:custGeom>
              <a:avLst/>
              <a:gdLst/>
              <a:ahLst/>
              <a:cxnLst/>
              <a:rect l="l" t="t" r="r" b="b"/>
              <a:pathLst>
                <a:path w="701" h="502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"/>
            <p:cNvSpPr/>
            <p:nvPr/>
          </p:nvSpPr>
          <p:spPr>
            <a:xfrm>
              <a:off x="8967397" y="357457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0" y="1"/>
                    <a:pt x="0" y="535"/>
                    <a:pt x="367" y="535"/>
                  </a:cubicBezTo>
                  <a:cubicBezTo>
                    <a:pt x="701" y="535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"/>
            <p:cNvSpPr/>
            <p:nvPr/>
          </p:nvSpPr>
          <p:spPr>
            <a:xfrm>
              <a:off x="8947416" y="195608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0"/>
                    <a:pt x="334" y="500"/>
                  </a:cubicBezTo>
                  <a:cubicBezTo>
                    <a:pt x="667" y="500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"/>
            <p:cNvSpPr/>
            <p:nvPr/>
          </p:nvSpPr>
          <p:spPr>
            <a:xfrm>
              <a:off x="9017362" y="226582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"/>
            <p:cNvSpPr/>
            <p:nvPr/>
          </p:nvSpPr>
          <p:spPr>
            <a:xfrm>
              <a:off x="8996363" y="147619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701" y="535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"/>
            <p:cNvSpPr/>
            <p:nvPr/>
          </p:nvSpPr>
          <p:spPr>
            <a:xfrm>
              <a:off x="9023353" y="11964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6" name="Google Shape;1586;p6"/>
          <p:cNvGrpSpPr/>
          <p:nvPr/>
        </p:nvGrpSpPr>
        <p:grpSpPr>
          <a:xfrm rot="-958644" flipH="1">
            <a:off x="8838391" y="3315009"/>
            <a:ext cx="366316" cy="1040956"/>
            <a:chOff x="7607455" y="4238363"/>
            <a:chExt cx="438017" cy="1186459"/>
          </a:xfrm>
        </p:grpSpPr>
        <p:sp>
          <p:nvSpPr>
            <p:cNvPr id="1587" name="Google Shape;1587;p6"/>
            <p:cNvSpPr/>
            <p:nvPr/>
          </p:nvSpPr>
          <p:spPr>
            <a:xfrm>
              <a:off x="7911202" y="4620055"/>
              <a:ext cx="134270" cy="198019"/>
            </a:xfrm>
            <a:custGeom>
              <a:avLst/>
              <a:gdLst/>
              <a:ahLst/>
              <a:cxnLst/>
              <a:rect l="l" t="t" r="r" b="b"/>
              <a:pathLst>
                <a:path w="4482" h="6610" extrusionOk="0">
                  <a:moveTo>
                    <a:pt x="3267" y="1"/>
                  </a:moveTo>
                  <a:cubicBezTo>
                    <a:pt x="2782" y="1"/>
                    <a:pt x="2218" y="255"/>
                    <a:pt x="1735" y="739"/>
                  </a:cubicBezTo>
                  <a:cubicBezTo>
                    <a:pt x="734" y="1739"/>
                    <a:pt x="501" y="3374"/>
                    <a:pt x="334" y="4642"/>
                  </a:cubicBezTo>
                  <a:cubicBezTo>
                    <a:pt x="234" y="5242"/>
                    <a:pt x="267" y="6142"/>
                    <a:pt x="34" y="6609"/>
                  </a:cubicBezTo>
                  <a:lnTo>
                    <a:pt x="34" y="6609"/>
                  </a:lnTo>
                  <a:cubicBezTo>
                    <a:pt x="2551" y="6553"/>
                    <a:pt x="4304" y="3997"/>
                    <a:pt x="4404" y="1606"/>
                  </a:cubicBezTo>
                  <a:cubicBezTo>
                    <a:pt x="4482" y="511"/>
                    <a:pt x="3953" y="1"/>
                    <a:pt x="3267" y="1"/>
                  </a:cubicBezTo>
                  <a:close/>
                  <a:moveTo>
                    <a:pt x="34" y="6609"/>
                  </a:moveTo>
                  <a:lnTo>
                    <a:pt x="34" y="6609"/>
                  </a:lnTo>
                  <a:cubicBezTo>
                    <a:pt x="23" y="6609"/>
                    <a:pt x="12" y="6609"/>
                    <a:pt x="1" y="6610"/>
                  </a:cubicBezTo>
                  <a:lnTo>
                    <a:pt x="34" y="6610"/>
                  </a:lnTo>
                  <a:cubicBezTo>
                    <a:pt x="34" y="6609"/>
                    <a:pt x="34" y="6609"/>
                    <a:pt x="34" y="66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"/>
            <p:cNvSpPr/>
            <p:nvPr/>
          </p:nvSpPr>
          <p:spPr>
            <a:xfrm>
              <a:off x="7607455" y="4894537"/>
              <a:ext cx="220847" cy="138703"/>
            </a:xfrm>
            <a:custGeom>
              <a:avLst/>
              <a:gdLst/>
              <a:ahLst/>
              <a:cxnLst/>
              <a:rect l="l" t="t" r="r" b="b"/>
              <a:pathLst>
                <a:path w="7372" h="4630" extrusionOk="0">
                  <a:moveTo>
                    <a:pt x="2707" y="0"/>
                  </a:moveTo>
                  <a:cubicBezTo>
                    <a:pt x="2193" y="0"/>
                    <a:pt x="1713" y="194"/>
                    <a:pt x="1334" y="682"/>
                  </a:cubicBezTo>
                  <a:cubicBezTo>
                    <a:pt x="0" y="2417"/>
                    <a:pt x="2435" y="3918"/>
                    <a:pt x="3836" y="4218"/>
                  </a:cubicBezTo>
                  <a:cubicBezTo>
                    <a:pt x="4807" y="4424"/>
                    <a:pt x="5882" y="4630"/>
                    <a:pt x="6923" y="4630"/>
                  </a:cubicBezTo>
                  <a:cubicBezTo>
                    <a:pt x="7062" y="4630"/>
                    <a:pt x="7201" y="4626"/>
                    <a:pt x="7339" y="4618"/>
                  </a:cubicBezTo>
                  <a:lnTo>
                    <a:pt x="7372" y="4518"/>
                  </a:lnTo>
                  <a:cubicBezTo>
                    <a:pt x="7038" y="3651"/>
                    <a:pt x="6571" y="2584"/>
                    <a:pt x="6004" y="1883"/>
                  </a:cubicBezTo>
                  <a:cubicBezTo>
                    <a:pt x="5303" y="1065"/>
                    <a:pt x="3913" y="0"/>
                    <a:pt x="2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"/>
            <p:cNvSpPr/>
            <p:nvPr/>
          </p:nvSpPr>
          <p:spPr>
            <a:xfrm>
              <a:off x="7905211" y="4892829"/>
              <a:ext cx="118362" cy="243015"/>
            </a:xfrm>
            <a:custGeom>
              <a:avLst/>
              <a:gdLst/>
              <a:ahLst/>
              <a:cxnLst/>
              <a:rect l="l" t="t" r="r" b="b"/>
              <a:pathLst>
                <a:path w="3951" h="8112" extrusionOk="0">
                  <a:moveTo>
                    <a:pt x="2540" y="0"/>
                  </a:moveTo>
                  <a:cubicBezTo>
                    <a:pt x="2197" y="0"/>
                    <a:pt x="1809" y="179"/>
                    <a:pt x="1401" y="606"/>
                  </a:cubicBezTo>
                  <a:cubicBezTo>
                    <a:pt x="301" y="1707"/>
                    <a:pt x="134" y="3475"/>
                    <a:pt x="67" y="4976"/>
                  </a:cubicBezTo>
                  <a:cubicBezTo>
                    <a:pt x="0" y="6043"/>
                    <a:pt x="134" y="7077"/>
                    <a:pt x="134" y="8111"/>
                  </a:cubicBezTo>
                  <a:cubicBezTo>
                    <a:pt x="2469" y="8111"/>
                    <a:pt x="3903" y="4042"/>
                    <a:pt x="3903" y="2174"/>
                  </a:cubicBezTo>
                  <a:cubicBezTo>
                    <a:pt x="3951" y="1062"/>
                    <a:pt x="3377" y="0"/>
                    <a:pt x="2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"/>
            <p:cNvSpPr/>
            <p:nvPr/>
          </p:nvSpPr>
          <p:spPr>
            <a:xfrm>
              <a:off x="7664130" y="4671009"/>
              <a:ext cx="171177" cy="210032"/>
            </a:xfrm>
            <a:custGeom>
              <a:avLst/>
              <a:gdLst/>
              <a:ahLst/>
              <a:cxnLst/>
              <a:rect l="l" t="t" r="r" b="b"/>
              <a:pathLst>
                <a:path w="5714" h="7011" extrusionOk="0">
                  <a:moveTo>
                    <a:pt x="1775" y="1"/>
                  </a:moveTo>
                  <a:cubicBezTo>
                    <a:pt x="329" y="1"/>
                    <a:pt x="1" y="1969"/>
                    <a:pt x="543" y="3174"/>
                  </a:cubicBezTo>
                  <a:cubicBezTo>
                    <a:pt x="1177" y="4742"/>
                    <a:pt x="2411" y="5442"/>
                    <a:pt x="3879" y="6143"/>
                  </a:cubicBezTo>
                  <a:cubicBezTo>
                    <a:pt x="4379" y="6443"/>
                    <a:pt x="5046" y="6843"/>
                    <a:pt x="5613" y="7010"/>
                  </a:cubicBezTo>
                  <a:lnTo>
                    <a:pt x="5547" y="6910"/>
                  </a:lnTo>
                  <a:cubicBezTo>
                    <a:pt x="5713" y="6076"/>
                    <a:pt x="5246" y="5042"/>
                    <a:pt x="5080" y="4208"/>
                  </a:cubicBezTo>
                  <a:cubicBezTo>
                    <a:pt x="4746" y="2640"/>
                    <a:pt x="4079" y="539"/>
                    <a:pt x="2278" y="72"/>
                  </a:cubicBezTo>
                  <a:cubicBezTo>
                    <a:pt x="2097" y="23"/>
                    <a:pt x="1930" y="1"/>
                    <a:pt x="1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"/>
            <p:cNvSpPr/>
            <p:nvPr/>
          </p:nvSpPr>
          <p:spPr>
            <a:xfrm>
              <a:off x="7844252" y="4313910"/>
              <a:ext cx="142777" cy="314314"/>
            </a:xfrm>
            <a:custGeom>
              <a:avLst/>
              <a:gdLst/>
              <a:ahLst/>
              <a:cxnLst/>
              <a:rect l="l" t="t" r="r" b="b"/>
              <a:pathLst>
                <a:path w="4766" h="10492" extrusionOk="0">
                  <a:moveTo>
                    <a:pt x="2352" y="1"/>
                  </a:moveTo>
                  <a:cubicBezTo>
                    <a:pt x="2102" y="1"/>
                    <a:pt x="1830" y="67"/>
                    <a:pt x="1535" y="218"/>
                  </a:cubicBezTo>
                  <a:cubicBezTo>
                    <a:pt x="1" y="1052"/>
                    <a:pt x="534" y="3954"/>
                    <a:pt x="768" y="5255"/>
                  </a:cubicBezTo>
                  <a:cubicBezTo>
                    <a:pt x="930" y="6323"/>
                    <a:pt x="1814" y="9433"/>
                    <a:pt x="921" y="10409"/>
                  </a:cubicBezTo>
                  <a:lnTo>
                    <a:pt x="921" y="10409"/>
                  </a:lnTo>
                  <a:cubicBezTo>
                    <a:pt x="3487" y="8976"/>
                    <a:pt x="4766" y="6065"/>
                    <a:pt x="4504" y="3153"/>
                  </a:cubicBezTo>
                  <a:cubicBezTo>
                    <a:pt x="4391" y="1970"/>
                    <a:pt x="3707" y="1"/>
                    <a:pt x="2352" y="1"/>
                  </a:cubicBezTo>
                  <a:close/>
                  <a:moveTo>
                    <a:pt x="921" y="10409"/>
                  </a:moveTo>
                  <a:cubicBezTo>
                    <a:pt x="871" y="10437"/>
                    <a:pt x="819" y="10465"/>
                    <a:pt x="768" y="10492"/>
                  </a:cubicBezTo>
                  <a:lnTo>
                    <a:pt x="835" y="10492"/>
                  </a:lnTo>
                  <a:cubicBezTo>
                    <a:pt x="865" y="10466"/>
                    <a:pt x="894" y="10438"/>
                    <a:pt x="921" y="104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"/>
            <p:cNvSpPr/>
            <p:nvPr/>
          </p:nvSpPr>
          <p:spPr>
            <a:xfrm>
              <a:off x="7689173" y="4238363"/>
              <a:ext cx="152124" cy="256975"/>
            </a:xfrm>
            <a:custGeom>
              <a:avLst/>
              <a:gdLst/>
              <a:ahLst/>
              <a:cxnLst/>
              <a:rect l="l" t="t" r="r" b="b"/>
              <a:pathLst>
                <a:path w="5078" h="8578" extrusionOk="0">
                  <a:moveTo>
                    <a:pt x="2093" y="1"/>
                  </a:moveTo>
                  <a:cubicBezTo>
                    <a:pt x="743" y="1"/>
                    <a:pt x="1" y="2105"/>
                    <a:pt x="241" y="3440"/>
                  </a:cubicBezTo>
                  <a:cubicBezTo>
                    <a:pt x="508" y="5075"/>
                    <a:pt x="1909" y="7143"/>
                    <a:pt x="3210" y="8110"/>
                  </a:cubicBezTo>
                  <a:cubicBezTo>
                    <a:pt x="3443" y="8277"/>
                    <a:pt x="3710" y="8410"/>
                    <a:pt x="3943" y="8577"/>
                  </a:cubicBezTo>
                  <a:cubicBezTo>
                    <a:pt x="4611" y="6609"/>
                    <a:pt x="5078" y="1772"/>
                    <a:pt x="3210" y="438"/>
                  </a:cubicBezTo>
                  <a:cubicBezTo>
                    <a:pt x="2804" y="132"/>
                    <a:pt x="2429" y="1"/>
                    <a:pt x="2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"/>
            <p:cNvSpPr/>
            <p:nvPr/>
          </p:nvSpPr>
          <p:spPr>
            <a:xfrm>
              <a:off x="7764720" y="4348509"/>
              <a:ext cx="112550" cy="1076313"/>
            </a:xfrm>
            <a:custGeom>
              <a:avLst/>
              <a:gdLst/>
              <a:ahLst/>
              <a:cxnLst/>
              <a:rect l="l" t="t" r="r" b="b"/>
              <a:pathLst>
                <a:path w="3757" h="35928" extrusionOk="0">
                  <a:moveTo>
                    <a:pt x="386" y="1"/>
                  </a:moveTo>
                  <a:cubicBezTo>
                    <a:pt x="209" y="1"/>
                    <a:pt x="0" y="157"/>
                    <a:pt x="20" y="397"/>
                  </a:cubicBezTo>
                  <a:cubicBezTo>
                    <a:pt x="321" y="2599"/>
                    <a:pt x="1021" y="4767"/>
                    <a:pt x="1588" y="6935"/>
                  </a:cubicBezTo>
                  <a:cubicBezTo>
                    <a:pt x="2189" y="9203"/>
                    <a:pt x="2556" y="11438"/>
                    <a:pt x="2756" y="13773"/>
                  </a:cubicBezTo>
                  <a:cubicBezTo>
                    <a:pt x="3189" y="18377"/>
                    <a:pt x="3189" y="23013"/>
                    <a:pt x="2956" y="27616"/>
                  </a:cubicBezTo>
                  <a:cubicBezTo>
                    <a:pt x="2789" y="30285"/>
                    <a:pt x="2722" y="32920"/>
                    <a:pt x="2122" y="35555"/>
                  </a:cubicBezTo>
                  <a:cubicBezTo>
                    <a:pt x="2061" y="35779"/>
                    <a:pt x="2259" y="35928"/>
                    <a:pt x="2447" y="35928"/>
                  </a:cubicBezTo>
                  <a:cubicBezTo>
                    <a:pt x="2567" y="35928"/>
                    <a:pt x="2683" y="35866"/>
                    <a:pt x="2722" y="35722"/>
                  </a:cubicBezTo>
                  <a:cubicBezTo>
                    <a:pt x="3256" y="33454"/>
                    <a:pt x="3390" y="31119"/>
                    <a:pt x="3523" y="28817"/>
                  </a:cubicBezTo>
                  <a:cubicBezTo>
                    <a:pt x="3623" y="26449"/>
                    <a:pt x="3756" y="24081"/>
                    <a:pt x="3756" y="21712"/>
                  </a:cubicBezTo>
                  <a:cubicBezTo>
                    <a:pt x="3756" y="19344"/>
                    <a:pt x="3656" y="17009"/>
                    <a:pt x="3456" y="14641"/>
                  </a:cubicBezTo>
                  <a:cubicBezTo>
                    <a:pt x="3289" y="12339"/>
                    <a:pt x="3023" y="10071"/>
                    <a:pt x="2456" y="7802"/>
                  </a:cubicBezTo>
                  <a:cubicBezTo>
                    <a:pt x="1822" y="5267"/>
                    <a:pt x="988" y="2799"/>
                    <a:pt x="621" y="230"/>
                  </a:cubicBezTo>
                  <a:cubicBezTo>
                    <a:pt x="608" y="70"/>
                    <a:pt x="503" y="1"/>
                    <a:pt x="386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"/>
            <p:cNvSpPr/>
            <p:nvPr/>
          </p:nvSpPr>
          <p:spPr>
            <a:xfrm>
              <a:off x="7852399" y="4935066"/>
              <a:ext cx="148979" cy="280073"/>
            </a:xfrm>
            <a:custGeom>
              <a:avLst/>
              <a:gdLst/>
              <a:ahLst/>
              <a:cxnLst/>
              <a:rect l="l" t="t" r="r" b="b"/>
              <a:pathLst>
                <a:path w="4973" h="9349" extrusionOk="0">
                  <a:moveTo>
                    <a:pt x="4591" y="0"/>
                  </a:moveTo>
                  <a:cubicBezTo>
                    <a:pt x="4471" y="0"/>
                    <a:pt x="4359" y="70"/>
                    <a:pt x="4332" y="230"/>
                  </a:cubicBezTo>
                  <a:cubicBezTo>
                    <a:pt x="3698" y="3399"/>
                    <a:pt x="1964" y="6234"/>
                    <a:pt x="162" y="8903"/>
                  </a:cubicBezTo>
                  <a:cubicBezTo>
                    <a:pt x="1" y="9134"/>
                    <a:pt x="206" y="9348"/>
                    <a:pt x="426" y="9348"/>
                  </a:cubicBezTo>
                  <a:cubicBezTo>
                    <a:pt x="524" y="9348"/>
                    <a:pt x="624" y="9306"/>
                    <a:pt x="696" y="9203"/>
                  </a:cubicBezTo>
                  <a:cubicBezTo>
                    <a:pt x="2531" y="6534"/>
                    <a:pt x="4299" y="3632"/>
                    <a:pt x="4932" y="397"/>
                  </a:cubicBezTo>
                  <a:cubicBezTo>
                    <a:pt x="4972" y="156"/>
                    <a:pt x="4772" y="0"/>
                    <a:pt x="459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"/>
            <p:cNvSpPr/>
            <p:nvPr/>
          </p:nvSpPr>
          <p:spPr>
            <a:xfrm>
              <a:off x="7738300" y="4739937"/>
              <a:ext cx="140081" cy="186096"/>
            </a:xfrm>
            <a:custGeom>
              <a:avLst/>
              <a:gdLst/>
              <a:ahLst/>
              <a:cxnLst/>
              <a:rect l="l" t="t" r="r" b="b"/>
              <a:pathLst>
                <a:path w="4676" h="6212" extrusionOk="0">
                  <a:moveTo>
                    <a:pt x="393" y="0"/>
                  </a:moveTo>
                  <a:cubicBezTo>
                    <a:pt x="195" y="0"/>
                    <a:pt x="0" y="149"/>
                    <a:pt x="102" y="373"/>
                  </a:cubicBezTo>
                  <a:cubicBezTo>
                    <a:pt x="902" y="2541"/>
                    <a:pt x="2470" y="4442"/>
                    <a:pt x="4005" y="6110"/>
                  </a:cubicBezTo>
                  <a:cubicBezTo>
                    <a:pt x="4076" y="6182"/>
                    <a:pt x="4155" y="6211"/>
                    <a:pt x="4231" y="6211"/>
                  </a:cubicBezTo>
                  <a:cubicBezTo>
                    <a:pt x="4472" y="6211"/>
                    <a:pt x="4675" y="5905"/>
                    <a:pt x="4472" y="5676"/>
                  </a:cubicBezTo>
                  <a:cubicBezTo>
                    <a:pt x="3704" y="4843"/>
                    <a:pt x="2971" y="3975"/>
                    <a:pt x="2337" y="3075"/>
                  </a:cubicBezTo>
                  <a:cubicBezTo>
                    <a:pt x="1703" y="2174"/>
                    <a:pt x="1103" y="1240"/>
                    <a:pt x="702" y="206"/>
                  </a:cubicBezTo>
                  <a:cubicBezTo>
                    <a:pt x="650" y="62"/>
                    <a:pt x="521" y="0"/>
                    <a:pt x="393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"/>
            <p:cNvSpPr/>
            <p:nvPr/>
          </p:nvSpPr>
          <p:spPr>
            <a:xfrm>
              <a:off x="7832240" y="4369508"/>
              <a:ext cx="111981" cy="285195"/>
            </a:xfrm>
            <a:custGeom>
              <a:avLst/>
              <a:gdLst/>
              <a:ahLst/>
              <a:cxnLst/>
              <a:rect l="l" t="t" r="r" b="b"/>
              <a:pathLst>
                <a:path w="3738" h="9520" extrusionOk="0">
                  <a:moveTo>
                    <a:pt x="2944" y="0"/>
                  </a:moveTo>
                  <a:cubicBezTo>
                    <a:pt x="2763" y="0"/>
                    <a:pt x="2563" y="156"/>
                    <a:pt x="2603" y="396"/>
                  </a:cubicBezTo>
                  <a:cubicBezTo>
                    <a:pt x="3104" y="3265"/>
                    <a:pt x="2603" y="7001"/>
                    <a:pt x="235" y="9003"/>
                  </a:cubicBezTo>
                  <a:cubicBezTo>
                    <a:pt x="1" y="9211"/>
                    <a:pt x="213" y="9520"/>
                    <a:pt x="460" y="9520"/>
                  </a:cubicBezTo>
                  <a:cubicBezTo>
                    <a:pt x="530" y="9520"/>
                    <a:pt x="602" y="9495"/>
                    <a:pt x="669" y="9436"/>
                  </a:cubicBezTo>
                  <a:cubicBezTo>
                    <a:pt x="3237" y="7301"/>
                    <a:pt x="3737" y="3332"/>
                    <a:pt x="3204" y="230"/>
                  </a:cubicBezTo>
                  <a:cubicBezTo>
                    <a:pt x="3177" y="70"/>
                    <a:pt x="3065" y="0"/>
                    <a:pt x="294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"/>
            <p:cNvSpPr/>
            <p:nvPr/>
          </p:nvSpPr>
          <p:spPr>
            <a:xfrm>
              <a:off x="7858570" y="4654144"/>
              <a:ext cx="160093" cy="196761"/>
            </a:xfrm>
            <a:custGeom>
              <a:avLst/>
              <a:gdLst/>
              <a:ahLst/>
              <a:cxnLst/>
              <a:rect l="l" t="t" r="r" b="b"/>
              <a:pathLst>
                <a:path w="5344" h="6568" extrusionOk="0">
                  <a:moveTo>
                    <a:pt x="5035" y="1"/>
                  </a:moveTo>
                  <a:cubicBezTo>
                    <a:pt x="4877" y="1"/>
                    <a:pt x="4710" y="101"/>
                    <a:pt x="4693" y="301"/>
                  </a:cubicBezTo>
                  <a:cubicBezTo>
                    <a:pt x="4460" y="2770"/>
                    <a:pt x="2558" y="5005"/>
                    <a:pt x="323" y="5939"/>
                  </a:cubicBezTo>
                  <a:cubicBezTo>
                    <a:pt x="0" y="6085"/>
                    <a:pt x="91" y="6568"/>
                    <a:pt x="367" y="6568"/>
                  </a:cubicBezTo>
                  <a:cubicBezTo>
                    <a:pt x="405" y="6568"/>
                    <a:pt x="446" y="6559"/>
                    <a:pt x="490" y="6539"/>
                  </a:cubicBezTo>
                  <a:cubicBezTo>
                    <a:pt x="3025" y="5505"/>
                    <a:pt x="5060" y="3070"/>
                    <a:pt x="5327" y="301"/>
                  </a:cubicBezTo>
                  <a:cubicBezTo>
                    <a:pt x="5344" y="101"/>
                    <a:pt x="5193" y="1"/>
                    <a:pt x="50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"/>
            <p:cNvSpPr/>
            <p:nvPr/>
          </p:nvSpPr>
          <p:spPr>
            <a:xfrm>
              <a:off x="7692198" y="4929614"/>
              <a:ext cx="181752" cy="123245"/>
            </a:xfrm>
            <a:custGeom>
              <a:avLst/>
              <a:gdLst/>
              <a:ahLst/>
              <a:cxnLst/>
              <a:rect l="l" t="t" r="r" b="b"/>
              <a:pathLst>
                <a:path w="6067" h="4114" extrusionOk="0">
                  <a:moveTo>
                    <a:pt x="428" y="1"/>
                  </a:moveTo>
                  <a:cubicBezTo>
                    <a:pt x="216" y="1"/>
                    <a:pt x="1" y="223"/>
                    <a:pt x="140" y="479"/>
                  </a:cubicBezTo>
                  <a:cubicBezTo>
                    <a:pt x="707" y="1379"/>
                    <a:pt x="1541" y="2113"/>
                    <a:pt x="2408" y="2747"/>
                  </a:cubicBezTo>
                  <a:cubicBezTo>
                    <a:pt x="3309" y="3414"/>
                    <a:pt x="4476" y="3581"/>
                    <a:pt x="5444" y="4081"/>
                  </a:cubicBezTo>
                  <a:cubicBezTo>
                    <a:pt x="5492" y="4103"/>
                    <a:pt x="5540" y="4113"/>
                    <a:pt x="5585" y="4113"/>
                  </a:cubicBezTo>
                  <a:cubicBezTo>
                    <a:pt x="5879" y="4113"/>
                    <a:pt x="6067" y="3692"/>
                    <a:pt x="5777" y="3547"/>
                  </a:cubicBezTo>
                  <a:cubicBezTo>
                    <a:pt x="4843" y="3047"/>
                    <a:pt x="3742" y="2880"/>
                    <a:pt x="2875" y="2313"/>
                  </a:cubicBezTo>
                  <a:cubicBezTo>
                    <a:pt x="2041" y="1746"/>
                    <a:pt x="1207" y="1012"/>
                    <a:pt x="674" y="145"/>
                  </a:cubicBezTo>
                  <a:cubicBezTo>
                    <a:pt x="613" y="43"/>
                    <a:pt x="521" y="1"/>
                    <a:pt x="42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"/>
            <p:cNvSpPr/>
            <p:nvPr/>
          </p:nvSpPr>
          <p:spPr>
            <a:xfrm>
              <a:off x="7935196" y="4960918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"/>
            <p:cNvSpPr/>
            <p:nvPr/>
          </p:nvSpPr>
          <p:spPr>
            <a:xfrm>
              <a:off x="7928186" y="4990903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701" y="501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"/>
            <p:cNvSpPr/>
            <p:nvPr/>
          </p:nvSpPr>
          <p:spPr>
            <a:xfrm>
              <a:off x="7956165" y="4688144"/>
              <a:ext cx="21030" cy="15997"/>
            </a:xfrm>
            <a:custGeom>
              <a:avLst/>
              <a:gdLst/>
              <a:ahLst/>
              <a:cxnLst/>
              <a:rect l="l" t="t" r="r" b="b"/>
              <a:pathLst>
                <a:path w="702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"/>
            <p:cNvSpPr/>
            <p:nvPr/>
          </p:nvSpPr>
          <p:spPr>
            <a:xfrm>
              <a:off x="7949185" y="4714115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"/>
            <p:cNvSpPr/>
            <p:nvPr/>
          </p:nvSpPr>
          <p:spPr>
            <a:xfrm>
              <a:off x="7719368" y="4704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"/>
            <p:cNvSpPr/>
            <p:nvPr/>
          </p:nvSpPr>
          <p:spPr>
            <a:xfrm>
              <a:off x="7706367" y="4734095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"/>
            <p:cNvSpPr/>
            <p:nvPr/>
          </p:nvSpPr>
          <p:spPr>
            <a:xfrm>
              <a:off x="7689383" y="470710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"/>
            <p:cNvSpPr/>
            <p:nvPr/>
          </p:nvSpPr>
          <p:spPr>
            <a:xfrm>
              <a:off x="7907218" y="4335418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67" y="0"/>
                  </a:moveTo>
                  <a:cubicBezTo>
                    <a:pt x="0" y="0"/>
                    <a:pt x="0" y="534"/>
                    <a:pt x="367" y="534"/>
                  </a:cubicBezTo>
                  <a:cubicBezTo>
                    <a:pt x="701" y="534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"/>
            <p:cNvSpPr/>
            <p:nvPr/>
          </p:nvSpPr>
          <p:spPr>
            <a:xfrm>
              <a:off x="7883223" y="434940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"/>
            <p:cNvSpPr/>
            <p:nvPr/>
          </p:nvSpPr>
          <p:spPr>
            <a:xfrm>
              <a:off x="7755314" y="4299442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8" y="0"/>
                  </a:moveTo>
                  <a:cubicBezTo>
                    <a:pt x="1" y="0"/>
                    <a:pt x="1" y="501"/>
                    <a:pt x="368" y="501"/>
                  </a:cubicBezTo>
                  <a:cubicBezTo>
                    <a:pt x="701" y="501"/>
                    <a:pt x="701" y="0"/>
                    <a:pt x="3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"/>
            <p:cNvSpPr/>
            <p:nvPr/>
          </p:nvSpPr>
          <p:spPr>
            <a:xfrm>
              <a:off x="7738330" y="432840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"/>
            <p:cNvSpPr/>
            <p:nvPr/>
          </p:nvSpPr>
          <p:spPr>
            <a:xfrm>
              <a:off x="7722363" y="4299442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7"/>
          <p:cNvSpPr/>
          <p:nvPr/>
        </p:nvSpPr>
        <p:spPr>
          <a:xfrm>
            <a:off x="5254450" y="4574300"/>
            <a:ext cx="3947285" cy="616031"/>
          </a:xfrm>
          <a:custGeom>
            <a:avLst/>
            <a:gdLst/>
            <a:ahLst/>
            <a:cxnLst/>
            <a:rect l="l" t="t" r="r" b="b"/>
            <a:pathLst>
              <a:path w="97905" h="30032" extrusionOk="0">
                <a:moveTo>
                  <a:pt x="44865" y="0"/>
                </a:moveTo>
                <a:cubicBezTo>
                  <a:pt x="35852" y="0"/>
                  <a:pt x="31152" y="10788"/>
                  <a:pt x="24118" y="14321"/>
                </a:cubicBezTo>
                <a:cubicBezTo>
                  <a:pt x="23116" y="14844"/>
                  <a:pt x="22196" y="15064"/>
                  <a:pt x="21336" y="15064"/>
                </a:cubicBezTo>
                <a:cubicBezTo>
                  <a:pt x="16921" y="15064"/>
                  <a:pt x="14098" y="9288"/>
                  <a:pt x="10038" y="9288"/>
                </a:cubicBezTo>
                <a:cubicBezTo>
                  <a:pt x="8542" y="9288"/>
                  <a:pt x="6878" y="10072"/>
                  <a:pt x="4904" y="12219"/>
                </a:cubicBezTo>
                <a:cubicBezTo>
                  <a:pt x="334" y="17123"/>
                  <a:pt x="1" y="23394"/>
                  <a:pt x="1" y="30032"/>
                </a:cubicBezTo>
                <a:lnTo>
                  <a:pt x="97904" y="29365"/>
                </a:lnTo>
                <a:cubicBezTo>
                  <a:pt x="96503" y="23060"/>
                  <a:pt x="94435" y="16389"/>
                  <a:pt x="89164" y="12219"/>
                </a:cubicBezTo>
                <a:cubicBezTo>
                  <a:pt x="86788" y="10364"/>
                  <a:pt x="84812" y="9662"/>
                  <a:pt x="83045" y="9662"/>
                </a:cubicBezTo>
                <a:cubicBezTo>
                  <a:pt x="77791" y="9662"/>
                  <a:pt x="74389" y="15865"/>
                  <a:pt x="67849" y="16389"/>
                </a:cubicBezTo>
                <a:cubicBezTo>
                  <a:pt x="67634" y="16405"/>
                  <a:pt x="67423" y="16412"/>
                  <a:pt x="67215" y="16412"/>
                </a:cubicBezTo>
                <a:cubicBezTo>
                  <a:pt x="58294" y="16412"/>
                  <a:pt x="55750" y="2038"/>
                  <a:pt x="47568" y="311"/>
                </a:cubicBezTo>
                <a:cubicBezTo>
                  <a:pt x="46624" y="98"/>
                  <a:pt x="45725" y="0"/>
                  <a:pt x="448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3" name="Google Shape;1613;p7"/>
          <p:cNvSpPr txBox="1">
            <a:spLocks noGrp="1"/>
          </p:cNvSpPr>
          <p:nvPr>
            <p:ph type="title"/>
          </p:nvPr>
        </p:nvSpPr>
        <p:spPr>
          <a:xfrm>
            <a:off x="4909626" y="1715425"/>
            <a:ext cx="2808000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14" name="Google Shape;1614;p7"/>
          <p:cNvSpPr txBox="1">
            <a:spLocks noGrp="1"/>
          </p:cNvSpPr>
          <p:nvPr>
            <p:ph type="body" idx="1"/>
          </p:nvPr>
        </p:nvSpPr>
        <p:spPr>
          <a:xfrm>
            <a:off x="4733526" y="2260825"/>
            <a:ext cx="29841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15" name="Google Shape;1615;p7"/>
          <p:cNvSpPr/>
          <p:nvPr/>
        </p:nvSpPr>
        <p:spPr>
          <a:xfrm flipH="1">
            <a:off x="-202478" y="-89483"/>
            <a:ext cx="3377637" cy="527437"/>
          </a:xfrm>
          <a:custGeom>
            <a:avLst/>
            <a:gdLst/>
            <a:ahLst/>
            <a:cxnLst/>
            <a:rect l="l" t="t" r="r" b="b"/>
            <a:pathLst>
              <a:path w="97938" h="30032" extrusionOk="0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6" name="Google Shape;1616;p7"/>
          <p:cNvGrpSpPr/>
          <p:nvPr/>
        </p:nvGrpSpPr>
        <p:grpSpPr>
          <a:xfrm flipH="1">
            <a:off x="8020142" y="-169147"/>
            <a:ext cx="1074149" cy="686771"/>
            <a:chOff x="-206267" y="355694"/>
            <a:chExt cx="1406323" cy="899150"/>
          </a:xfrm>
        </p:grpSpPr>
        <p:sp>
          <p:nvSpPr>
            <p:cNvPr id="1617" name="Google Shape;1617;p7"/>
            <p:cNvSpPr/>
            <p:nvPr/>
          </p:nvSpPr>
          <p:spPr>
            <a:xfrm>
              <a:off x="-206267" y="355694"/>
              <a:ext cx="1329334" cy="847138"/>
            </a:xfrm>
            <a:custGeom>
              <a:avLst/>
              <a:gdLst/>
              <a:ahLst/>
              <a:cxnLst/>
              <a:rect l="l" t="t" r="r" b="b"/>
              <a:pathLst>
                <a:path w="44374" h="28278" extrusionOk="0">
                  <a:moveTo>
                    <a:pt x="486" y="0"/>
                  </a:moveTo>
                  <a:cubicBezTo>
                    <a:pt x="131" y="0"/>
                    <a:pt x="1" y="542"/>
                    <a:pt x="380" y="606"/>
                  </a:cubicBezTo>
                  <a:cubicBezTo>
                    <a:pt x="7585" y="1873"/>
                    <a:pt x="13723" y="6143"/>
                    <a:pt x="19227" y="10713"/>
                  </a:cubicBezTo>
                  <a:cubicBezTo>
                    <a:pt x="21862" y="12914"/>
                    <a:pt x="24397" y="15149"/>
                    <a:pt x="26832" y="17518"/>
                  </a:cubicBezTo>
                  <a:cubicBezTo>
                    <a:pt x="29134" y="19786"/>
                    <a:pt x="31436" y="22021"/>
                    <a:pt x="34038" y="23956"/>
                  </a:cubicBezTo>
                  <a:cubicBezTo>
                    <a:pt x="35472" y="24990"/>
                    <a:pt x="37006" y="25957"/>
                    <a:pt x="38641" y="26658"/>
                  </a:cubicBezTo>
                  <a:cubicBezTo>
                    <a:pt x="39408" y="27025"/>
                    <a:pt x="40242" y="27325"/>
                    <a:pt x="41076" y="27592"/>
                  </a:cubicBezTo>
                  <a:cubicBezTo>
                    <a:pt x="42010" y="27858"/>
                    <a:pt x="42944" y="27925"/>
                    <a:pt x="43845" y="28259"/>
                  </a:cubicBezTo>
                  <a:cubicBezTo>
                    <a:pt x="43882" y="28271"/>
                    <a:pt x="43918" y="28277"/>
                    <a:pt x="43951" y="28277"/>
                  </a:cubicBezTo>
                  <a:cubicBezTo>
                    <a:pt x="44271" y="28277"/>
                    <a:pt x="44374" y="27746"/>
                    <a:pt x="44011" y="27625"/>
                  </a:cubicBezTo>
                  <a:cubicBezTo>
                    <a:pt x="43211" y="27358"/>
                    <a:pt x="42377" y="27291"/>
                    <a:pt x="41543" y="27058"/>
                  </a:cubicBezTo>
                  <a:cubicBezTo>
                    <a:pt x="40776" y="26858"/>
                    <a:pt x="40008" y="26591"/>
                    <a:pt x="39241" y="26257"/>
                  </a:cubicBezTo>
                  <a:cubicBezTo>
                    <a:pt x="37774" y="25624"/>
                    <a:pt x="36373" y="24823"/>
                    <a:pt x="35038" y="23889"/>
                  </a:cubicBezTo>
                  <a:cubicBezTo>
                    <a:pt x="32370" y="22054"/>
                    <a:pt x="30035" y="19786"/>
                    <a:pt x="27733" y="17518"/>
                  </a:cubicBezTo>
                  <a:cubicBezTo>
                    <a:pt x="25298" y="15183"/>
                    <a:pt x="22796" y="12914"/>
                    <a:pt x="20194" y="10713"/>
                  </a:cubicBezTo>
                  <a:cubicBezTo>
                    <a:pt x="17492" y="8445"/>
                    <a:pt x="14657" y="6243"/>
                    <a:pt x="11622" y="4375"/>
                  </a:cubicBezTo>
                  <a:cubicBezTo>
                    <a:pt x="8219" y="2307"/>
                    <a:pt x="4483" y="706"/>
                    <a:pt x="547" y="5"/>
                  </a:cubicBezTo>
                  <a:cubicBezTo>
                    <a:pt x="526" y="2"/>
                    <a:pt x="506" y="0"/>
                    <a:pt x="4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7"/>
            <p:cNvSpPr/>
            <p:nvPr/>
          </p:nvSpPr>
          <p:spPr>
            <a:xfrm>
              <a:off x="597494" y="885935"/>
              <a:ext cx="69981" cy="159014"/>
            </a:xfrm>
            <a:custGeom>
              <a:avLst/>
              <a:gdLst/>
              <a:ahLst/>
              <a:cxnLst/>
              <a:rect l="l" t="t" r="r" b="b"/>
              <a:pathLst>
                <a:path w="2336" h="5308" extrusionOk="0">
                  <a:moveTo>
                    <a:pt x="793" y="0"/>
                  </a:moveTo>
                  <a:cubicBezTo>
                    <a:pt x="659" y="0"/>
                    <a:pt x="517" y="84"/>
                    <a:pt x="501" y="250"/>
                  </a:cubicBezTo>
                  <a:cubicBezTo>
                    <a:pt x="401" y="1385"/>
                    <a:pt x="0" y="2419"/>
                    <a:pt x="267" y="3553"/>
                  </a:cubicBezTo>
                  <a:cubicBezTo>
                    <a:pt x="401" y="4020"/>
                    <a:pt x="601" y="5020"/>
                    <a:pt x="1101" y="5254"/>
                  </a:cubicBezTo>
                  <a:cubicBezTo>
                    <a:pt x="1185" y="5291"/>
                    <a:pt x="1261" y="5308"/>
                    <a:pt x="1330" y="5308"/>
                  </a:cubicBezTo>
                  <a:cubicBezTo>
                    <a:pt x="1508" y="5308"/>
                    <a:pt x="1639" y="5198"/>
                    <a:pt x="1735" y="5054"/>
                  </a:cubicBezTo>
                  <a:cubicBezTo>
                    <a:pt x="1768" y="5020"/>
                    <a:pt x="1802" y="4987"/>
                    <a:pt x="1802" y="4954"/>
                  </a:cubicBezTo>
                  <a:cubicBezTo>
                    <a:pt x="1902" y="4754"/>
                    <a:pt x="1968" y="4553"/>
                    <a:pt x="2035" y="4353"/>
                  </a:cubicBezTo>
                  <a:cubicBezTo>
                    <a:pt x="2335" y="3119"/>
                    <a:pt x="1535" y="1818"/>
                    <a:pt x="1235" y="651"/>
                  </a:cubicBezTo>
                  <a:cubicBezTo>
                    <a:pt x="1201" y="517"/>
                    <a:pt x="1101" y="484"/>
                    <a:pt x="1001" y="484"/>
                  </a:cubicBezTo>
                  <a:cubicBezTo>
                    <a:pt x="1001" y="384"/>
                    <a:pt x="1034" y="317"/>
                    <a:pt x="1034" y="250"/>
                  </a:cubicBezTo>
                  <a:cubicBezTo>
                    <a:pt x="1051" y="84"/>
                    <a:pt x="926" y="0"/>
                    <a:pt x="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7"/>
            <p:cNvSpPr/>
            <p:nvPr/>
          </p:nvSpPr>
          <p:spPr>
            <a:xfrm>
              <a:off x="702218" y="915411"/>
              <a:ext cx="138134" cy="70969"/>
            </a:xfrm>
            <a:custGeom>
              <a:avLst/>
              <a:gdLst/>
              <a:ahLst/>
              <a:cxnLst/>
              <a:rect l="l" t="t" r="r" b="b"/>
              <a:pathLst>
                <a:path w="4611" h="2369" extrusionOk="0">
                  <a:moveTo>
                    <a:pt x="3670" y="0"/>
                  </a:moveTo>
                  <a:cubicBezTo>
                    <a:pt x="3399" y="0"/>
                    <a:pt x="3117" y="57"/>
                    <a:pt x="2942" y="100"/>
                  </a:cubicBezTo>
                  <a:cubicBezTo>
                    <a:pt x="1875" y="300"/>
                    <a:pt x="974" y="1034"/>
                    <a:pt x="207" y="1735"/>
                  </a:cubicBezTo>
                  <a:cubicBezTo>
                    <a:pt x="0" y="1916"/>
                    <a:pt x="174" y="2177"/>
                    <a:pt x="387" y="2177"/>
                  </a:cubicBezTo>
                  <a:cubicBezTo>
                    <a:pt x="448" y="2177"/>
                    <a:pt x="514" y="2154"/>
                    <a:pt x="574" y="2102"/>
                  </a:cubicBezTo>
                  <a:cubicBezTo>
                    <a:pt x="607" y="2202"/>
                    <a:pt x="674" y="2269"/>
                    <a:pt x="774" y="2269"/>
                  </a:cubicBezTo>
                  <a:cubicBezTo>
                    <a:pt x="807" y="2302"/>
                    <a:pt x="841" y="2302"/>
                    <a:pt x="874" y="2302"/>
                  </a:cubicBezTo>
                  <a:cubicBezTo>
                    <a:pt x="908" y="2302"/>
                    <a:pt x="941" y="2335"/>
                    <a:pt x="1008" y="2335"/>
                  </a:cubicBezTo>
                  <a:cubicBezTo>
                    <a:pt x="1041" y="2369"/>
                    <a:pt x="1108" y="2369"/>
                    <a:pt x="1174" y="2369"/>
                  </a:cubicBezTo>
                  <a:cubicBezTo>
                    <a:pt x="1241" y="2335"/>
                    <a:pt x="1308" y="2335"/>
                    <a:pt x="1375" y="2302"/>
                  </a:cubicBezTo>
                  <a:cubicBezTo>
                    <a:pt x="1508" y="2302"/>
                    <a:pt x="1675" y="2269"/>
                    <a:pt x="1842" y="2202"/>
                  </a:cubicBezTo>
                  <a:cubicBezTo>
                    <a:pt x="3076" y="2068"/>
                    <a:pt x="4610" y="1635"/>
                    <a:pt x="4410" y="434"/>
                  </a:cubicBezTo>
                  <a:cubicBezTo>
                    <a:pt x="4354" y="95"/>
                    <a:pt x="4021" y="0"/>
                    <a:pt x="3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7"/>
            <p:cNvSpPr/>
            <p:nvPr/>
          </p:nvSpPr>
          <p:spPr>
            <a:xfrm>
              <a:off x="751374" y="1028883"/>
              <a:ext cx="62971" cy="125642"/>
            </a:xfrm>
            <a:custGeom>
              <a:avLst/>
              <a:gdLst/>
              <a:ahLst/>
              <a:cxnLst/>
              <a:rect l="l" t="t" r="r" b="b"/>
              <a:pathLst>
                <a:path w="2102" h="4194" extrusionOk="0">
                  <a:moveTo>
                    <a:pt x="680" y="0"/>
                  </a:moveTo>
                  <a:cubicBezTo>
                    <a:pt x="571" y="0"/>
                    <a:pt x="457" y="56"/>
                    <a:pt x="401" y="182"/>
                  </a:cubicBezTo>
                  <a:cubicBezTo>
                    <a:pt x="0" y="1116"/>
                    <a:pt x="34" y="2283"/>
                    <a:pt x="367" y="3251"/>
                  </a:cubicBezTo>
                  <a:cubicBezTo>
                    <a:pt x="491" y="3621"/>
                    <a:pt x="816" y="4194"/>
                    <a:pt x="1207" y="4194"/>
                  </a:cubicBezTo>
                  <a:cubicBezTo>
                    <a:pt x="1343" y="4194"/>
                    <a:pt x="1488" y="4124"/>
                    <a:pt x="1635" y="3951"/>
                  </a:cubicBezTo>
                  <a:cubicBezTo>
                    <a:pt x="2102" y="3351"/>
                    <a:pt x="1868" y="2450"/>
                    <a:pt x="1735" y="1783"/>
                  </a:cubicBezTo>
                  <a:cubicBezTo>
                    <a:pt x="1635" y="1416"/>
                    <a:pt x="1435" y="349"/>
                    <a:pt x="934" y="282"/>
                  </a:cubicBezTo>
                  <a:cubicBezTo>
                    <a:pt x="973" y="107"/>
                    <a:pt x="832" y="0"/>
                    <a:pt x="6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7"/>
            <p:cNvSpPr/>
            <p:nvPr/>
          </p:nvSpPr>
          <p:spPr>
            <a:xfrm>
              <a:off x="853402" y="1015612"/>
              <a:ext cx="117823" cy="84001"/>
            </a:xfrm>
            <a:custGeom>
              <a:avLst/>
              <a:gdLst/>
              <a:ahLst/>
              <a:cxnLst/>
              <a:rect l="l" t="t" r="r" b="b"/>
              <a:pathLst>
                <a:path w="3933" h="2804" extrusionOk="0">
                  <a:moveTo>
                    <a:pt x="2844" y="0"/>
                  </a:moveTo>
                  <a:cubicBezTo>
                    <a:pt x="2375" y="0"/>
                    <a:pt x="1847" y="391"/>
                    <a:pt x="1531" y="658"/>
                  </a:cubicBezTo>
                  <a:cubicBezTo>
                    <a:pt x="964" y="1092"/>
                    <a:pt x="297" y="1759"/>
                    <a:pt x="64" y="2493"/>
                  </a:cubicBezTo>
                  <a:cubicBezTo>
                    <a:pt x="1" y="2681"/>
                    <a:pt x="160" y="2803"/>
                    <a:pt x="321" y="2803"/>
                  </a:cubicBezTo>
                  <a:cubicBezTo>
                    <a:pt x="417" y="2803"/>
                    <a:pt x="514" y="2759"/>
                    <a:pt x="564" y="2660"/>
                  </a:cubicBezTo>
                  <a:cubicBezTo>
                    <a:pt x="588" y="2708"/>
                    <a:pt x="631" y="2739"/>
                    <a:pt x="691" y="2739"/>
                  </a:cubicBezTo>
                  <a:cubicBezTo>
                    <a:pt x="713" y="2739"/>
                    <a:pt x="737" y="2735"/>
                    <a:pt x="764" y="2726"/>
                  </a:cubicBezTo>
                  <a:cubicBezTo>
                    <a:pt x="1565" y="2626"/>
                    <a:pt x="2465" y="2459"/>
                    <a:pt x="3132" y="1959"/>
                  </a:cubicBezTo>
                  <a:cubicBezTo>
                    <a:pt x="3666" y="1559"/>
                    <a:pt x="3933" y="691"/>
                    <a:pt x="3333" y="191"/>
                  </a:cubicBezTo>
                  <a:cubicBezTo>
                    <a:pt x="3187" y="55"/>
                    <a:pt x="3020" y="0"/>
                    <a:pt x="2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7"/>
            <p:cNvSpPr/>
            <p:nvPr/>
          </p:nvSpPr>
          <p:spPr>
            <a:xfrm>
              <a:off x="921251" y="1139478"/>
              <a:ext cx="62971" cy="115366"/>
            </a:xfrm>
            <a:custGeom>
              <a:avLst/>
              <a:gdLst/>
              <a:ahLst/>
              <a:cxnLst/>
              <a:rect l="l" t="t" r="r" b="b"/>
              <a:pathLst>
                <a:path w="2102" h="3851" extrusionOk="0">
                  <a:moveTo>
                    <a:pt x="388" y="1"/>
                  </a:moveTo>
                  <a:cubicBezTo>
                    <a:pt x="284" y="1"/>
                    <a:pt x="184" y="59"/>
                    <a:pt x="167" y="192"/>
                  </a:cubicBezTo>
                  <a:cubicBezTo>
                    <a:pt x="0" y="1193"/>
                    <a:pt x="67" y="2127"/>
                    <a:pt x="467" y="3028"/>
                  </a:cubicBezTo>
                  <a:cubicBezTo>
                    <a:pt x="597" y="3288"/>
                    <a:pt x="929" y="3851"/>
                    <a:pt x="1291" y="3851"/>
                  </a:cubicBezTo>
                  <a:cubicBezTo>
                    <a:pt x="1393" y="3851"/>
                    <a:pt x="1498" y="3806"/>
                    <a:pt x="1601" y="3695"/>
                  </a:cubicBezTo>
                  <a:cubicBezTo>
                    <a:pt x="2102" y="3161"/>
                    <a:pt x="1968" y="2394"/>
                    <a:pt x="1768" y="1760"/>
                  </a:cubicBezTo>
                  <a:cubicBezTo>
                    <a:pt x="1601" y="1193"/>
                    <a:pt x="1301" y="393"/>
                    <a:pt x="701" y="192"/>
                  </a:cubicBezTo>
                  <a:cubicBezTo>
                    <a:pt x="684" y="176"/>
                    <a:pt x="676" y="176"/>
                    <a:pt x="667" y="176"/>
                  </a:cubicBezTo>
                  <a:cubicBezTo>
                    <a:pt x="659" y="176"/>
                    <a:pt x="651" y="176"/>
                    <a:pt x="634" y="159"/>
                  </a:cubicBezTo>
                  <a:cubicBezTo>
                    <a:pt x="601" y="59"/>
                    <a:pt x="492" y="1"/>
                    <a:pt x="3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7"/>
            <p:cNvSpPr/>
            <p:nvPr/>
          </p:nvSpPr>
          <p:spPr>
            <a:xfrm>
              <a:off x="999165" y="1094485"/>
              <a:ext cx="88974" cy="73576"/>
            </a:xfrm>
            <a:custGeom>
              <a:avLst/>
              <a:gdLst/>
              <a:ahLst/>
              <a:cxnLst/>
              <a:rect l="l" t="t" r="r" b="b"/>
              <a:pathLst>
                <a:path w="2970" h="2456" extrusionOk="0">
                  <a:moveTo>
                    <a:pt x="2122" y="1"/>
                  </a:moveTo>
                  <a:cubicBezTo>
                    <a:pt x="1736" y="1"/>
                    <a:pt x="1337" y="359"/>
                    <a:pt x="1102" y="594"/>
                  </a:cubicBezTo>
                  <a:cubicBezTo>
                    <a:pt x="668" y="961"/>
                    <a:pt x="201" y="1494"/>
                    <a:pt x="34" y="2028"/>
                  </a:cubicBezTo>
                  <a:cubicBezTo>
                    <a:pt x="1" y="2228"/>
                    <a:pt x="101" y="2328"/>
                    <a:pt x="234" y="2362"/>
                  </a:cubicBezTo>
                  <a:cubicBezTo>
                    <a:pt x="305" y="2409"/>
                    <a:pt x="376" y="2456"/>
                    <a:pt x="459" y="2456"/>
                  </a:cubicBezTo>
                  <a:cubicBezTo>
                    <a:pt x="493" y="2456"/>
                    <a:pt x="529" y="2448"/>
                    <a:pt x="568" y="2428"/>
                  </a:cubicBezTo>
                  <a:cubicBezTo>
                    <a:pt x="1168" y="2161"/>
                    <a:pt x="1769" y="2061"/>
                    <a:pt x="2303" y="1628"/>
                  </a:cubicBezTo>
                  <a:cubicBezTo>
                    <a:pt x="2670" y="1327"/>
                    <a:pt x="2970" y="427"/>
                    <a:pt x="2436" y="93"/>
                  </a:cubicBezTo>
                  <a:cubicBezTo>
                    <a:pt x="2335" y="28"/>
                    <a:pt x="2229" y="1"/>
                    <a:pt x="2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7"/>
            <p:cNvSpPr/>
            <p:nvPr/>
          </p:nvSpPr>
          <p:spPr>
            <a:xfrm>
              <a:off x="1060693" y="1176263"/>
              <a:ext cx="139362" cy="76422"/>
            </a:xfrm>
            <a:custGeom>
              <a:avLst/>
              <a:gdLst/>
              <a:ahLst/>
              <a:cxnLst/>
              <a:rect l="l" t="t" r="r" b="b"/>
              <a:pathLst>
                <a:path w="4652" h="2551" extrusionOk="0">
                  <a:moveTo>
                    <a:pt x="368" y="0"/>
                  </a:moveTo>
                  <a:cubicBezTo>
                    <a:pt x="187" y="0"/>
                    <a:pt x="0" y="192"/>
                    <a:pt x="115" y="399"/>
                  </a:cubicBezTo>
                  <a:cubicBezTo>
                    <a:pt x="482" y="1099"/>
                    <a:pt x="1383" y="1633"/>
                    <a:pt x="2050" y="2033"/>
                  </a:cubicBezTo>
                  <a:cubicBezTo>
                    <a:pt x="2413" y="2238"/>
                    <a:pt x="2977" y="2550"/>
                    <a:pt x="3458" y="2550"/>
                  </a:cubicBezTo>
                  <a:cubicBezTo>
                    <a:pt x="3684" y="2550"/>
                    <a:pt x="3891" y="2481"/>
                    <a:pt x="4051" y="2300"/>
                  </a:cubicBezTo>
                  <a:cubicBezTo>
                    <a:pt x="4652" y="1666"/>
                    <a:pt x="3885" y="966"/>
                    <a:pt x="3351" y="732"/>
                  </a:cubicBezTo>
                  <a:cubicBezTo>
                    <a:pt x="2484" y="365"/>
                    <a:pt x="1516" y="299"/>
                    <a:pt x="616" y="165"/>
                  </a:cubicBezTo>
                  <a:cubicBezTo>
                    <a:pt x="582" y="165"/>
                    <a:pt x="582" y="132"/>
                    <a:pt x="582" y="132"/>
                  </a:cubicBezTo>
                  <a:cubicBezTo>
                    <a:pt x="530" y="39"/>
                    <a:pt x="450" y="0"/>
                    <a:pt x="3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5" name="Google Shape;1625;p7"/>
          <p:cNvGrpSpPr/>
          <p:nvPr/>
        </p:nvGrpSpPr>
        <p:grpSpPr>
          <a:xfrm>
            <a:off x="7912721" y="3872132"/>
            <a:ext cx="1289014" cy="1411882"/>
            <a:chOff x="2318158" y="4088320"/>
            <a:chExt cx="1256104" cy="1375835"/>
          </a:xfrm>
        </p:grpSpPr>
        <p:sp>
          <p:nvSpPr>
            <p:cNvPr id="1626" name="Google Shape;1626;p7"/>
            <p:cNvSpPr/>
            <p:nvPr/>
          </p:nvSpPr>
          <p:spPr>
            <a:xfrm>
              <a:off x="2820748" y="4145416"/>
              <a:ext cx="387171" cy="1065798"/>
            </a:xfrm>
            <a:custGeom>
              <a:avLst/>
              <a:gdLst/>
              <a:ahLst/>
              <a:cxnLst/>
              <a:rect l="l" t="t" r="r" b="b"/>
              <a:pathLst>
                <a:path w="12924" h="35577" extrusionOk="0">
                  <a:moveTo>
                    <a:pt x="489" y="0"/>
                  </a:moveTo>
                  <a:cubicBezTo>
                    <a:pt x="233" y="0"/>
                    <a:pt x="1" y="309"/>
                    <a:pt x="235" y="517"/>
                  </a:cubicBezTo>
                  <a:cubicBezTo>
                    <a:pt x="3537" y="3386"/>
                    <a:pt x="6506" y="6622"/>
                    <a:pt x="7940" y="10858"/>
                  </a:cubicBezTo>
                  <a:cubicBezTo>
                    <a:pt x="8741" y="13193"/>
                    <a:pt x="9007" y="15628"/>
                    <a:pt x="9241" y="18097"/>
                  </a:cubicBezTo>
                  <a:cubicBezTo>
                    <a:pt x="9474" y="20832"/>
                    <a:pt x="9575" y="23567"/>
                    <a:pt x="9908" y="26303"/>
                  </a:cubicBezTo>
                  <a:cubicBezTo>
                    <a:pt x="10275" y="29472"/>
                    <a:pt x="10976" y="32507"/>
                    <a:pt x="12243" y="35409"/>
                  </a:cubicBezTo>
                  <a:cubicBezTo>
                    <a:pt x="12297" y="35527"/>
                    <a:pt x="12392" y="35576"/>
                    <a:pt x="12490" y="35576"/>
                  </a:cubicBezTo>
                  <a:cubicBezTo>
                    <a:pt x="12699" y="35576"/>
                    <a:pt x="12923" y="35358"/>
                    <a:pt x="12810" y="35109"/>
                  </a:cubicBezTo>
                  <a:cubicBezTo>
                    <a:pt x="10442" y="29705"/>
                    <a:pt x="10342" y="23868"/>
                    <a:pt x="9841" y="18097"/>
                  </a:cubicBezTo>
                  <a:cubicBezTo>
                    <a:pt x="9641" y="15662"/>
                    <a:pt x="9374" y="13260"/>
                    <a:pt x="8641" y="10958"/>
                  </a:cubicBezTo>
                  <a:cubicBezTo>
                    <a:pt x="8007" y="8990"/>
                    <a:pt x="7073" y="7189"/>
                    <a:pt x="5872" y="5521"/>
                  </a:cubicBezTo>
                  <a:cubicBezTo>
                    <a:pt x="4404" y="3486"/>
                    <a:pt x="2570" y="1718"/>
                    <a:pt x="702" y="84"/>
                  </a:cubicBezTo>
                  <a:cubicBezTo>
                    <a:pt x="635" y="25"/>
                    <a:pt x="561" y="0"/>
                    <a:pt x="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7"/>
            <p:cNvSpPr/>
            <p:nvPr/>
          </p:nvSpPr>
          <p:spPr>
            <a:xfrm>
              <a:off x="3064285" y="4374694"/>
              <a:ext cx="65277" cy="105990"/>
            </a:xfrm>
            <a:custGeom>
              <a:avLst/>
              <a:gdLst/>
              <a:ahLst/>
              <a:cxnLst/>
              <a:rect l="l" t="t" r="r" b="b"/>
              <a:pathLst>
                <a:path w="2179" h="3538" extrusionOk="0">
                  <a:moveTo>
                    <a:pt x="1288" y="0"/>
                  </a:moveTo>
                  <a:cubicBezTo>
                    <a:pt x="15" y="0"/>
                    <a:pt x="176" y="2216"/>
                    <a:pt x="77" y="3037"/>
                  </a:cubicBezTo>
                  <a:cubicBezTo>
                    <a:pt x="44" y="3104"/>
                    <a:pt x="77" y="3137"/>
                    <a:pt x="77" y="3171"/>
                  </a:cubicBezTo>
                  <a:cubicBezTo>
                    <a:pt x="0" y="3324"/>
                    <a:pt x="159" y="3537"/>
                    <a:pt x="343" y="3537"/>
                  </a:cubicBezTo>
                  <a:cubicBezTo>
                    <a:pt x="398" y="3537"/>
                    <a:pt x="456" y="3518"/>
                    <a:pt x="511" y="3471"/>
                  </a:cubicBezTo>
                  <a:cubicBezTo>
                    <a:pt x="1244" y="2837"/>
                    <a:pt x="1845" y="2370"/>
                    <a:pt x="2078" y="1403"/>
                  </a:cubicBezTo>
                  <a:cubicBezTo>
                    <a:pt x="2178" y="836"/>
                    <a:pt x="2078" y="2"/>
                    <a:pt x="1344" y="2"/>
                  </a:cubicBezTo>
                  <a:cubicBezTo>
                    <a:pt x="1325" y="1"/>
                    <a:pt x="1306" y="0"/>
                    <a:pt x="1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7"/>
            <p:cNvSpPr/>
            <p:nvPr/>
          </p:nvSpPr>
          <p:spPr>
            <a:xfrm>
              <a:off x="2938682" y="4379847"/>
              <a:ext cx="102934" cy="55781"/>
            </a:xfrm>
            <a:custGeom>
              <a:avLst/>
              <a:gdLst/>
              <a:ahLst/>
              <a:cxnLst/>
              <a:rect l="l" t="t" r="r" b="b"/>
              <a:pathLst>
                <a:path w="3436" h="1862" extrusionOk="0">
                  <a:moveTo>
                    <a:pt x="1421" y="1"/>
                  </a:moveTo>
                  <a:cubicBezTo>
                    <a:pt x="946" y="1"/>
                    <a:pt x="519" y="153"/>
                    <a:pt x="300" y="564"/>
                  </a:cubicBezTo>
                  <a:cubicBezTo>
                    <a:pt x="0" y="1097"/>
                    <a:pt x="601" y="1598"/>
                    <a:pt x="1034" y="1765"/>
                  </a:cubicBezTo>
                  <a:cubicBezTo>
                    <a:pt x="1230" y="1833"/>
                    <a:pt x="1427" y="1862"/>
                    <a:pt x="1624" y="1862"/>
                  </a:cubicBezTo>
                  <a:cubicBezTo>
                    <a:pt x="2201" y="1862"/>
                    <a:pt x="2772" y="1613"/>
                    <a:pt x="3269" y="1364"/>
                  </a:cubicBezTo>
                  <a:cubicBezTo>
                    <a:pt x="3436" y="1264"/>
                    <a:pt x="3436" y="1131"/>
                    <a:pt x="3369" y="997"/>
                  </a:cubicBezTo>
                  <a:cubicBezTo>
                    <a:pt x="3436" y="897"/>
                    <a:pt x="3436" y="731"/>
                    <a:pt x="3303" y="630"/>
                  </a:cubicBezTo>
                  <a:cubicBezTo>
                    <a:pt x="2889" y="316"/>
                    <a:pt x="2105" y="1"/>
                    <a:pt x="1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7"/>
            <p:cNvSpPr/>
            <p:nvPr/>
          </p:nvSpPr>
          <p:spPr>
            <a:xfrm>
              <a:off x="2984634" y="4243550"/>
              <a:ext cx="61982" cy="103204"/>
            </a:xfrm>
            <a:custGeom>
              <a:avLst/>
              <a:gdLst/>
              <a:ahLst/>
              <a:cxnLst/>
              <a:rect l="l" t="t" r="r" b="b"/>
              <a:pathLst>
                <a:path w="2069" h="3445" extrusionOk="0">
                  <a:moveTo>
                    <a:pt x="1049" y="0"/>
                  </a:moveTo>
                  <a:cubicBezTo>
                    <a:pt x="500" y="0"/>
                    <a:pt x="261" y="641"/>
                    <a:pt x="167" y="1078"/>
                  </a:cubicBezTo>
                  <a:cubicBezTo>
                    <a:pt x="1" y="1878"/>
                    <a:pt x="134" y="2479"/>
                    <a:pt x="468" y="3179"/>
                  </a:cubicBezTo>
                  <a:cubicBezTo>
                    <a:pt x="534" y="3279"/>
                    <a:pt x="601" y="3312"/>
                    <a:pt x="701" y="3312"/>
                  </a:cubicBezTo>
                  <a:cubicBezTo>
                    <a:pt x="740" y="3390"/>
                    <a:pt x="812" y="3445"/>
                    <a:pt x="892" y="3445"/>
                  </a:cubicBezTo>
                  <a:cubicBezTo>
                    <a:pt x="950" y="3445"/>
                    <a:pt x="1012" y="3416"/>
                    <a:pt x="1068" y="3346"/>
                  </a:cubicBezTo>
                  <a:cubicBezTo>
                    <a:pt x="1535" y="2779"/>
                    <a:pt x="2069" y="2045"/>
                    <a:pt x="2002" y="1278"/>
                  </a:cubicBezTo>
                  <a:cubicBezTo>
                    <a:pt x="1969" y="777"/>
                    <a:pt x="1735" y="110"/>
                    <a:pt x="1168" y="10"/>
                  </a:cubicBezTo>
                  <a:cubicBezTo>
                    <a:pt x="1127" y="4"/>
                    <a:pt x="1087" y="0"/>
                    <a:pt x="1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7"/>
            <p:cNvSpPr/>
            <p:nvPr/>
          </p:nvSpPr>
          <p:spPr>
            <a:xfrm>
              <a:off x="2864723" y="4267424"/>
              <a:ext cx="95984" cy="57548"/>
            </a:xfrm>
            <a:custGeom>
              <a:avLst/>
              <a:gdLst/>
              <a:ahLst/>
              <a:cxnLst/>
              <a:rect l="l" t="t" r="r" b="b"/>
              <a:pathLst>
                <a:path w="3204" h="1921" extrusionOk="0">
                  <a:moveTo>
                    <a:pt x="2084" y="0"/>
                  </a:moveTo>
                  <a:cubicBezTo>
                    <a:pt x="1874" y="0"/>
                    <a:pt x="1664" y="21"/>
                    <a:pt x="1468" y="47"/>
                  </a:cubicBezTo>
                  <a:cubicBezTo>
                    <a:pt x="935" y="114"/>
                    <a:pt x="368" y="314"/>
                    <a:pt x="201" y="881"/>
                  </a:cubicBezTo>
                  <a:cubicBezTo>
                    <a:pt x="1" y="1481"/>
                    <a:pt x="735" y="1848"/>
                    <a:pt x="1235" y="1915"/>
                  </a:cubicBezTo>
                  <a:cubicBezTo>
                    <a:pt x="1273" y="1919"/>
                    <a:pt x="1311" y="1920"/>
                    <a:pt x="1349" y="1920"/>
                  </a:cubicBezTo>
                  <a:cubicBezTo>
                    <a:pt x="2011" y="1920"/>
                    <a:pt x="2661" y="1389"/>
                    <a:pt x="3103" y="948"/>
                  </a:cubicBezTo>
                  <a:cubicBezTo>
                    <a:pt x="3203" y="814"/>
                    <a:pt x="3170" y="681"/>
                    <a:pt x="3103" y="581"/>
                  </a:cubicBezTo>
                  <a:cubicBezTo>
                    <a:pt x="3170" y="481"/>
                    <a:pt x="3170" y="314"/>
                    <a:pt x="3003" y="214"/>
                  </a:cubicBezTo>
                  <a:cubicBezTo>
                    <a:pt x="2739" y="51"/>
                    <a:pt x="2412" y="0"/>
                    <a:pt x="2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7"/>
            <p:cNvSpPr/>
            <p:nvPr/>
          </p:nvSpPr>
          <p:spPr>
            <a:xfrm>
              <a:off x="2886830" y="4133733"/>
              <a:ext cx="43888" cy="88135"/>
            </a:xfrm>
            <a:custGeom>
              <a:avLst/>
              <a:gdLst/>
              <a:ahLst/>
              <a:cxnLst/>
              <a:rect l="l" t="t" r="r" b="b"/>
              <a:pathLst>
                <a:path w="1465" h="2942" extrusionOk="0">
                  <a:moveTo>
                    <a:pt x="669" y="1"/>
                  </a:moveTo>
                  <a:cubicBezTo>
                    <a:pt x="206" y="1"/>
                    <a:pt x="0" y="724"/>
                    <a:pt x="30" y="1108"/>
                  </a:cubicBezTo>
                  <a:cubicBezTo>
                    <a:pt x="63" y="1608"/>
                    <a:pt x="330" y="1975"/>
                    <a:pt x="497" y="2442"/>
                  </a:cubicBezTo>
                  <a:cubicBezTo>
                    <a:pt x="497" y="2475"/>
                    <a:pt x="497" y="2509"/>
                    <a:pt x="530" y="2575"/>
                  </a:cubicBezTo>
                  <a:cubicBezTo>
                    <a:pt x="428" y="2729"/>
                    <a:pt x="601" y="2942"/>
                    <a:pt x="792" y="2942"/>
                  </a:cubicBezTo>
                  <a:cubicBezTo>
                    <a:pt x="850" y="2942"/>
                    <a:pt x="910" y="2922"/>
                    <a:pt x="964" y="2876"/>
                  </a:cubicBezTo>
                  <a:cubicBezTo>
                    <a:pt x="1398" y="2509"/>
                    <a:pt x="1431" y="1841"/>
                    <a:pt x="1464" y="1308"/>
                  </a:cubicBezTo>
                  <a:cubicBezTo>
                    <a:pt x="1464" y="874"/>
                    <a:pt x="1331" y="207"/>
                    <a:pt x="864" y="40"/>
                  </a:cubicBezTo>
                  <a:cubicBezTo>
                    <a:pt x="795" y="13"/>
                    <a:pt x="730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7"/>
            <p:cNvSpPr/>
            <p:nvPr/>
          </p:nvSpPr>
          <p:spPr>
            <a:xfrm>
              <a:off x="2800768" y="4184328"/>
              <a:ext cx="81994" cy="56021"/>
            </a:xfrm>
            <a:custGeom>
              <a:avLst/>
              <a:gdLst/>
              <a:ahLst/>
              <a:cxnLst/>
              <a:rect l="l" t="t" r="r" b="b"/>
              <a:pathLst>
                <a:path w="2737" h="1870" extrusionOk="0">
                  <a:moveTo>
                    <a:pt x="1780" y="1"/>
                  </a:moveTo>
                  <a:cubicBezTo>
                    <a:pt x="960" y="1"/>
                    <a:pt x="26" y="432"/>
                    <a:pt x="1" y="1253"/>
                  </a:cubicBezTo>
                  <a:cubicBezTo>
                    <a:pt x="1" y="1704"/>
                    <a:pt x="430" y="1870"/>
                    <a:pt x="804" y="1870"/>
                  </a:cubicBezTo>
                  <a:cubicBezTo>
                    <a:pt x="873" y="1870"/>
                    <a:pt x="940" y="1864"/>
                    <a:pt x="1002" y="1854"/>
                  </a:cubicBezTo>
                  <a:cubicBezTo>
                    <a:pt x="1702" y="1787"/>
                    <a:pt x="2269" y="1187"/>
                    <a:pt x="2536" y="553"/>
                  </a:cubicBezTo>
                  <a:cubicBezTo>
                    <a:pt x="2703" y="453"/>
                    <a:pt x="2736" y="219"/>
                    <a:pt x="2536" y="152"/>
                  </a:cubicBezTo>
                  <a:cubicBezTo>
                    <a:pt x="2324" y="51"/>
                    <a:pt x="2059" y="1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7"/>
            <p:cNvSpPr/>
            <p:nvPr/>
          </p:nvSpPr>
          <p:spPr>
            <a:xfrm>
              <a:off x="2774797" y="4088320"/>
              <a:ext cx="73995" cy="73606"/>
            </a:xfrm>
            <a:custGeom>
              <a:avLst/>
              <a:gdLst/>
              <a:ahLst/>
              <a:cxnLst/>
              <a:rect l="l" t="t" r="r" b="b"/>
              <a:pathLst>
                <a:path w="2470" h="2457" extrusionOk="0">
                  <a:moveTo>
                    <a:pt x="798" y="0"/>
                  </a:moveTo>
                  <a:cubicBezTo>
                    <a:pt x="721" y="0"/>
                    <a:pt x="644" y="17"/>
                    <a:pt x="568" y="55"/>
                  </a:cubicBezTo>
                  <a:cubicBezTo>
                    <a:pt x="1" y="355"/>
                    <a:pt x="201" y="1123"/>
                    <a:pt x="534" y="1489"/>
                  </a:cubicBezTo>
                  <a:cubicBezTo>
                    <a:pt x="868" y="1923"/>
                    <a:pt x="1468" y="2390"/>
                    <a:pt x="2035" y="2390"/>
                  </a:cubicBezTo>
                  <a:cubicBezTo>
                    <a:pt x="2091" y="2435"/>
                    <a:pt x="2158" y="2457"/>
                    <a:pt x="2222" y="2457"/>
                  </a:cubicBezTo>
                  <a:cubicBezTo>
                    <a:pt x="2350" y="2457"/>
                    <a:pt x="2469" y="2368"/>
                    <a:pt x="2469" y="2190"/>
                  </a:cubicBezTo>
                  <a:cubicBezTo>
                    <a:pt x="2469" y="1690"/>
                    <a:pt x="2102" y="1123"/>
                    <a:pt x="1802" y="722"/>
                  </a:cubicBezTo>
                  <a:cubicBezTo>
                    <a:pt x="1579" y="443"/>
                    <a:pt x="1192" y="0"/>
                    <a:pt x="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7"/>
            <p:cNvSpPr/>
            <p:nvPr/>
          </p:nvSpPr>
          <p:spPr>
            <a:xfrm>
              <a:off x="2922686" y="4298787"/>
              <a:ext cx="651576" cy="1046356"/>
            </a:xfrm>
            <a:custGeom>
              <a:avLst/>
              <a:gdLst/>
              <a:ahLst/>
              <a:cxnLst/>
              <a:rect l="l" t="t" r="r" b="b"/>
              <a:pathLst>
                <a:path w="21750" h="34928" extrusionOk="0">
                  <a:moveTo>
                    <a:pt x="20882" y="1"/>
                  </a:moveTo>
                  <a:cubicBezTo>
                    <a:pt x="15445" y="2503"/>
                    <a:pt x="8940" y="5204"/>
                    <a:pt x="5338" y="10308"/>
                  </a:cubicBezTo>
                  <a:cubicBezTo>
                    <a:pt x="1535" y="15745"/>
                    <a:pt x="0" y="20749"/>
                    <a:pt x="1201" y="27387"/>
                  </a:cubicBezTo>
                  <a:cubicBezTo>
                    <a:pt x="1635" y="29789"/>
                    <a:pt x="3370" y="32824"/>
                    <a:pt x="3269" y="34892"/>
                  </a:cubicBezTo>
                  <a:lnTo>
                    <a:pt x="3603" y="34792"/>
                  </a:lnTo>
                  <a:cubicBezTo>
                    <a:pt x="3958" y="34886"/>
                    <a:pt x="4367" y="34928"/>
                    <a:pt x="4813" y="34928"/>
                  </a:cubicBezTo>
                  <a:cubicBezTo>
                    <a:pt x="7383" y="34928"/>
                    <a:pt x="11181" y="33534"/>
                    <a:pt x="12943" y="32624"/>
                  </a:cubicBezTo>
                  <a:cubicBezTo>
                    <a:pt x="15878" y="31090"/>
                    <a:pt x="18180" y="29022"/>
                    <a:pt x="19581" y="26086"/>
                  </a:cubicBezTo>
                  <a:cubicBezTo>
                    <a:pt x="21749" y="21750"/>
                    <a:pt x="21416" y="16513"/>
                    <a:pt x="21116" y="11743"/>
                  </a:cubicBezTo>
                  <a:cubicBezTo>
                    <a:pt x="20882" y="7806"/>
                    <a:pt x="20248" y="3803"/>
                    <a:pt x="20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7"/>
            <p:cNvSpPr/>
            <p:nvPr/>
          </p:nvSpPr>
          <p:spPr>
            <a:xfrm>
              <a:off x="2914239" y="4374065"/>
              <a:ext cx="577850" cy="1059986"/>
            </a:xfrm>
            <a:custGeom>
              <a:avLst/>
              <a:gdLst/>
              <a:ahLst/>
              <a:cxnLst/>
              <a:rect l="l" t="t" r="r" b="b"/>
              <a:pathLst>
                <a:path w="19289" h="35383" extrusionOk="0">
                  <a:moveTo>
                    <a:pt x="18746" y="0"/>
                  </a:moveTo>
                  <a:cubicBezTo>
                    <a:pt x="18623" y="0"/>
                    <a:pt x="18503" y="65"/>
                    <a:pt x="18429" y="223"/>
                  </a:cubicBezTo>
                  <a:cubicBezTo>
                    <a:pt x="15960" y="5260"/>
                    <a:pt x="13625" y="10397"/>
                    <a:pt x="11524" y="15601"/>
                  </a:cubicBezTo>
                  <a:cubicBezTo>
                    <a:pt x="10456" y="18236"/>
                    <a:pt x="9489" y="20871"/>
                    <a:pt x="8522" y="23506"/>
                  </a:cubicBezTo>
                  <a:cubicBezTo>
                    <a:pt x="7788" y="25608"/>
                    <a:pt x="6787" y="27609"/>
                    <a:pt x="5486" y="29377"/>
                  </a:cubicBezTo>
                  <a:cubicBezTo>
                    <a:pt x="4018" y="31379"/>
                    <a:pt x="2217" y="33113"/>
                    <a:pt x="316" y="34681"/>
                  </a:cubicBezTo>
                  <a:cubicBezTo>
                    <a:pt x="1" y="34970"/>
                    <a:pt x="306" y="35383"/>
                    <a:pt x="645" y="35383"/>
                  </a:cubicBezTo>
                  <a:cubicBezTo>
                    <a:pt x="737" y="35383"/>
                    <a:pt x="831" y="35353"/>
                    <a:pt x="916" y="35281"/>
                  </a:cubicBezTo>
                  <a:cubicBezTo>
                    <a:pt x="4285" y="32446"/>
                    <a:pt x="7087" y="29210"/>
                    <a:pt x="8789" y="25141"/>
                  </a:cubicBezTo>
                  <a:cubicBezTo>
                    <a:pt x="9856" y="22572"/>
                    <a:pt x="10690" y="19904"/>
                    <a:pt x="11724" y="17335"/>
                  </a:cubicBezTo>
                  <a:cubicBezTo>
                    <a:pt x="12758" y="14667"/>
                    <a:pt x="13892" y="11998"/>
                    <a:pt x="15060" y="9396"/>
                  </a:cubicBezTo>
                  <a:cubicBezTo>
                    <a:pt x="16361" y="6428"/>
                    <a:pt x="17728" y="3525"/>
                    <a:pt x="19129" y="623"/>
                  </a:cubicBezTo>
                  <a:cubicBezTo>
                    <a:pt x="19289" y="304"/>
                    <a:pt x="19012" y="0"/>
                    <a:pt x="18746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"/>
            <p:cNvSpPr/>
            <p:nvPr/>
          </p:nvSpPr>
          <p:spPr>
            <a:xfrm>
              <a:off x="3304736" y="4462763"/>
              <a:ext cx="202153" cy="167133"/>
            </a:xfrm>
            <a:custGeom>
              <a:avLst/>
              <a:gdLst/>
              <a:ahLst/>
              <a:cxnLst/>
              <a:rect l="l" t="t" r="r" b="b"/>
              <a:pathLst>
                <a:path w="6748" h="5579" extrusionOk="0">
                  <a:moveTo>
                    <a:pt x="521" y="0"/>
                  </a:moveTo>
                  <a:cubicBezTo>
                    <a:pt x="261" y="0"/>
                    <a:pt x="1" y="194"/>
                    <a:pt x="122" y="498"/>
                  </a:cubicBezTo>
                  <a:cubicBezTo>
                    <a:pt x="689" y="2066"/>
                    <a:pt x="1423" y="3600"/>
                    <a:pt x="1657" y="5268"/>
                  </a:cubicBezTo>
                  <a:cubicBezTo>
                    <a:pt x="1681" y="5483"/>
                    <a:pt x="1876" y="5578"/>
                    <a:pt x="2058" y="5578"/>
                  </a:cubicBezTo>
                  <a:cubicBezTo>
                    <a:pt x="2130" y="5578"/>
                    <a:pt x="2200" y="5563"/>
                    <a:pt x="2257" y="5535"/>
                  </a:cubicBezTo>
                  <a:cubicBezTo>
                    <a:pt x="3591" y="4901"/>
                    <a:pt x="4892" y="4200"/>
                    <a:pt x="6293" y="3733"/>
                  </a:cubicBezTo>
                  <a:cubicBezTo>
                    <a:pt x="6747" y="3582"/>
                    <a:pt x="6625" y="2910"/>
                    <a:pt x="6200" y="2910"/>
                  </a:cubicBezTo>
                  <a:cubicBezTo>
                    <a:pt x="6157" y="2910"/>
                    <a:pt x="6110" y="2917"/>
                    <a:pt x="6060" y="2933"/>
                  </a:cubicBezTo>
                  <a:cubicBezTo>
                    <a:pt x="4783" y="3368"/>
                    <a:pt x="3582" y="3980"/>
                    <a:pt x="2369" y="4549"/>
                  </a:cubicBezTo>
                  <a:lnTo>
                    <a:pt x="2369" y="4549"/>
                  </a:lnTo>
                  <a:cubicBezTo>
                    <a:pt x="2072" y="3079"/>
                    <a:pt x="1431" y="1698"/>
                    <a:pt x="923" y="264"/>
                  </a:cubicBezTo>
                  <a:cubicBezTo>
                    <a:pt x="857" y="81"/>
                    <a:pt x="689" y="0"/>
                    <a:pt x="52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"/>
            <p:cNvSpPr/>
            <p:nvPr/>
          </p:nvSpPr>
          <p:spPr>
            <a:xfrm>
              <a:off x="3227452" y="4556973"/>
              <a:ext cx="280732" cy="217192"/>
            </a:xfrm>
            <a:custGeom>
              <a:avLst/>
              <a:gdLst/>
              <a:ahLst/>
              <a:cxnLst/>
              <a:rect l="l" t="t" r="r" b="b"/>
              <a:pathLst>
                <a:path w="9371" h="7250" extrusionOk="0">
                  <a:moveTo>
                    <a:pt x="515" y="0"/>
                  </a:moveTo>
                  <a:cubicBezTo>
                    <a:pt x="262" y="0"/>
                    <a:pt x="0" y="201"/>
                    <a:pt x="100" y="522"/>
                  </a:cubicBezTo>
                  <a:cubicBezTo>
                    <a:pt x="668" y="2657"/>
                    <a:pt x="2002" y="4591"/>
                    <a:pt x="2235" y="6826"/>
                  </a:cubicBezTo>
                  <a:cubicBezTo>
                    <a:pt x="2269" y="7060"/>
                    <a:pt x="2435" y="7226"/>
                    <a:pt x="2669" y="7226"/>
                  </a:cubicBezTo>
                  <a:cubicBezTo>
                    <a:pt x="2844" y="7242"/>
                    <a:pt x="3018" y="7250"/>
                    <a:pt x="3192" y="7250"/>
                  </a:cubicBezTo>
                  <a:cubicBezTo>
                    <a:pt x="5241" y="7250"/>
                    <a:pt x="7221" y="6209"/>
                    <a:pt x="8973" y="5225"/>
                  </a:cubicBezTo>
                  <a:cubicBezTo>
                    <a:pt x="9371" y="4998"/>
                    <a:pt x="9117" y="4434"/>
                    <a:pt x="8745" y="4434"/>
                  </a:cubicBezTo>
                  <a:cubicBezTo>
                    <a:pt x="8679" y="4434"/>
                    <a:pt x="8610" y="4451"/>
                    <a:pt x="8540" y="4491"/>
                  </a:cubicBezTo>
                  <a:cubicBezTo>
                    <a:pt x="6914" y="5411"/>
                    <a:pt x="5091" y="6416"/>
                    <a:pt x="3174" y="6416"/>
                  </a:cubicBezTo>
                  <a:cubicBezTo>
                    <a:pt x="3121" y="6416"/>
                    <a:pt x="3069" y="6416"/>
                    <a:pt x="3016" y="6414"/>
                  </a:cubicBezTo>
                  <a:lnTo>
                    <a:pt x="3016" y="6414"/>
                  </a:lnTo>
                  <a:cubicBezTo>
                    <a:pt x="2680" y="4257"/>
                    <a:pt x="1466" y="2390"/>
                    <a:pt x="901" y="288"/>
                  </a:cubicBezTo>
                  <a:cubicBezTo>
                    <a:pt x="848" y="89"/>
                    <a:pt x="683" y="0"/>
                    <a:pt x="51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7"/>
            <p:cNvSpPr/>
            <p:nvPr/>
          </p:nvSpPr>
          <p:spPr>
            <a:xfrm>
              <a:off x="3129528" y="4660889"/>
              <a:ext cx="387830" cy="265723"/>
            </a:xfrm>
            <a:custGeom>
              <a:avLst/>
              <a:gdLst/>
              <a:ahLst/>
              <a:cxnLst/>
              <a:rect l="l" t="t" r="r" b="b"/>
              <a:pathLst>
                <a:path w="12946" h="8870" extrusionOk="0">
                  <a:moveTo>
                    <a:pt x="515" y="1"/>
                  </a:moveTo>
                  <a:cubicBezTo>
                    <a:pt x="262" y="1"/>
                    <a:pt x="0" y="201"/>
                    <a:pt x="100" y="522"/>
                  </a:cubicBezTo>
                  <a:cubicBezTo>
                    <a:pt x="901" y="3324"/>
                    <a:pt x="2135" y="6026"/>
                    <a:pt x="3403" y="8661"/>
                  </a:cubicBezTo>
                  <a:cubicBezTo>
                    <a:pt x="3458" y="8800"/>
                    <a:pt x="3630" y="8869"/>
                    <a:pt x="3782" y="8869"/>
                  </a:cubicBezTo>
                  <a:cubicBezTo>
                    <a:pt x="3812" y="8869"/>
                    <a:pt x="3842" y="8867"/>
                    <a:pt x="3870" y="8861"/>
                  </a:cubicBezTo>
                  <a:cubicBezTo>
                    <a:pt x="6739" y="8094"/>
                    <a:pt x="9541" y="7127"/>
                    <a:pt x="12443" y="6559"/>
                  </a:cubicBezTo>
                  <a:cubicBezTo>
                    <a:pt x="12945" y="6465"/>
                    <a:pt x="12797" y="5750"/>
                    <a:pt x="12333" y="5750"/>
                  </a:cubicBezTo>
                  <a:cubicBezTo>
                    <a:pt x="12304" y="5750"/>
                    <a:pt x="12274" y="5753"/>
                    <a:pt x="12242" y="5759"/>
                  </a:cubicBezTo>
                  <a:cubicBezTo>
                    <a:pt x="9420" y="6304"/>
                    <a:pt x="6720" y="7220"/>
                    <a:pt x="3966" y="7971"/>
                  </a:cubicBezTo>
                  <a:lnTo>
                    <a:pt x="3966" y="7971"/>
                  </a:lnTo>
                  <a:cubicBezTo>
                    <a:pt x="2781" y="5466"/>
                    <a:pt x="1640" y="2954"/>
                    <a:pt x="901" y="288"/>
                  </a:cubicBezTo>
                  <a:cubicBezTo>
                    <a:pt x="848" y="89"/>
                    <a:pt x="683" y="1"/>
                    <a:pt x="515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7"/>
            <p:cNvSpPr/>
            <p:nvPr/>
          </p:nvSpPr>
          <p:spPr>
            <a:xfrm>
              <a:off x="3050985" y="4859733"/>
              <a:ext cx="447385" cy="249276"/>
            </a:xfrm>
            <a:custGeom>
              <a:avLst/>
              <a:gdLst/>
              <a:ahLst/>
              <a:cxnLst/>
              <a:rect l="l" t="t" r="r" b="b"/>
              <a:pathLst>
                <a:path w="14934" h="8321" extrusionOk="0">
                  <a:moveTo>
                    <a:pt x="511" y="1"/>
                  </a:moveTo>
                  <a:cubicBezTo>
                    <a:pt x="254" y="1"/>
                    <a:pt x="0" y="201"/>
                    <a:pt x="121" y="522"/>
                  </a:cubicBezTo>
                  <a:cubicBezTo>
                    <a:pt x="1021" y="3157"/>
                    <a:pt x="2689" y="5425"/>
                    <a:pt x="3690" y="8027"/>
                  </a:cubicBezTo>
                  <a:cubicBezTo>
                    <a:pt x="3771" y="8163"/>
                    <a:pt x="3919" y="8321"/>
                    <a:pt x="4097" y="8321"/>
                  </a:cubicBezTo>
                  <a:cubicBezTo>
                    <a:pt x="4138" y="8321"/>
                    <a:pt x="4180" y="8313"/>
                    <a:pt x="4224" y="8294"/>
                  </a:cubicBezTo>
                  <a:cubicBezTo>
                    <a:pt x="7626" y="6960"/>
                    <a:pt x="10795" y="4958"/>
                    <a:pt x="14431" y="4291"/>
                  </a:cubicBezTo>
                  <a:cubicBezTo>
                    <a:pt x="14933" y="4197"/>
                    <a:pt x="14756" y="3482"/>
                    <a:pt x="14288" y="3482"/>
                  </a:cubicBezTo>
                  <a:cubicBezTo>
                    <a:pt x="14259" y="3482"/>
                    <a:pt x="14229" y="3485"/>
                    <a:pt x="14197" y="3491"/>
                  </a:cubicBezTo>
                  <a:cubicBezTo>
                    <a:pt x="10680" y="4136"/>
                    <a:pt x="7599" y="6030"/>
                    <a:pt x="4322" y="7361"/>
                  </a:cubicBezTo>
                  <a:lnTo>
                    <a:pt x="4322" y="7361"/>
                  </a:lnTo>
                  <a:cubicBezTo>
                    <a:pt x="3336" y="4938"/>
                    <a:pt x="1772" y="2777"/>
                    <a:pt x="921" y="288"/>
                  </a:cubicBezTo>
                  <a:cubicBezTo>
                    <a:pt x="855" y="89"/>
                    <a:pt x="682" y="1"/>
                    <a:pt x="511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7"/>
            <p:cNvSpPr/>
            <p:nvPr/>
          </p:nvSpPr>
          <p:spPr>
            <a:xfrm>
              <a:off x="3031125" y="5077958"/>
              <a:ext cx="279653" cy="177648"/>
            </a:xfrm>
            <a:custGeom>
              <a:avLst/>
              <a:gdLst/>
              <a:ahLst/>
              <a:cxnLst/>
              <a:rect l="l" t="t" r="r" b="b"/>
              <a:pathLst>
                <a:path w="9335" h="5930" extrusionOk="0">
                  <a:moveTo>
                    <a:pt x="561" y="0"/>
                  </a:moveTo>
                  <a:cubicBezTo>
                    <a:pt x="287" y="0"/>
                    <a:pt x="0" y="289"/>
                    <a:pt x="183" y="609"/>
                  </a:cubicBezTo>
                  <a:cubicBezTo>
                    <a:pt x="984" y="2177"/>
                    <a:pt x="1317" y="3978"/>
                    <a:pt x="1851" y="5612"/>
                  </a:cubicBezTo>
                  <a:cubicBezTo>
                    <a:pt x="1906" y="5805"/>
                    <a:pt x="2075" y="5930"/>
                    <a:pt x="2264" y="5930"/>
                  </a:cubicBezTo>
                  <a:cubicBezTo>
                    <a:pt x="2303" y="5930"/>
                    <a:pt x="2344" y="5924"/>
                    <a:pt x="2385" y="5913"/>
                  </a:cubicBezTo>
                  <a:cubicBezTo>
                    <a:pt x="4653" y="5145"/>
                    <a:pt x="6688" y="3878"/>
                    <a:pt x="8889" y="2977"/>
                  </a:cubicBezTo>
                  <a:cubicBezTo>
                    <a:pt x="9335" y="2799"/>
                    <a:pt x="9225" y="2145"/>
                    <a:pt x="8842" y="2145"/>
                  </a:cubicBezTo>
                  <a:cubicBezTo>
                    <a:pt x="8795" y="2145"/>
                    <a:pt x="8744" y="2155"/>
                    <a:pt x="8689" y="2177"/>
                  </a:cubicBezTo>
                  <a:cubicBezTo>
                    <a:pt x="6583" y="3026"/>
                    <a:pt x="4654" y="4201"/>
                    <a:pt x="2540" y="4975"/>
                  </a:cubicBezTo>
                  <a:lnTo>
                    <a:pt x="2540" y="4975"/>
                  </a:lnTo>
                  <a:cubicBezTo>
                    <a:pt x="2025" y="3368"/>
                    <a:pt x="1679" y="1676"/>
                    <a:pt x="884" y="209"/>
                  </a:cubicBezTo>
                  <a:cubicBezTo>
                    <a:pt x="810" y="61"/>
                    <a:pt x="687" y="0"/>
                    <a:pt x="56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7"/>
            <p:cNvSpPr/>
            <p:nvPr/>
          </p:nvSpPr>
          <p:spPr>
            <a:xfrm>
              <a:off x="3079562" y="4761449"/>
              <a:ext cx="31995" cy="25015"/>
            </a:xfrm>
            <a:custGeom>
              <a:avLst/>
              <a:gdLst/>
              <a:ahLst/>
              <a:cxnLst/>
              <a:rect l="l" t="t" r="r" b="b"/>
              <a:pathLst>
                <a:path w="1068" h="835" extrusionOk="0">
                  <a:moveTo>
                    <a:pt x="534" y="0"/>
                  </a:moveTo>
                  <a:cubicBezTo>
                    <a:pt x="1" y="0"/>
                    <a:pt x="1" y="834"/>
                    <a:pt x="534" y="834"/>
                  </a:cubicBezTo>
                  <a:cubicBezTo>
                    <a:pt x="1068" y="834"/>
                    <a:pt x="1068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7"/>
            <p:cNvSpPr/>
            <p:nvPr/>
          </p:nvSpPr>
          <p:spPr>
            <a:xfrm>
              <a:off x="3044604" y="4794400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00" y="1"/>
                  </a:moveTo>
                  <a:cubicBezTo>
                    <a:pt x="0" y="1"/>
                    <a:pt x="0" y="835"/>
                    <a:pt x="500" y="835"/>
                  </a:cubicBezTo>
                  <a:cubicBezTo>
                    <a:pt x="1034" y="835"/>
                    <a:pt x="1034" y="1"/>
                    <a:pt x="500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7"/>
            <p:cNvSpPr/>
            <p:nvPr/>
          </p:nvSpPr>
          <p:spPr>
            <a:xfrm>
              <a:off x="3030615" y="4735448"/>
              <a:ext cx="31995" cy="25015"/>
            </a:xfrm>
            <a:custGeom>
              <a:avLst/>
              <a:gdLst/>
              <a:ahLst/>
              <a:cxnLst/>
              <a:rect l="l" t="t" r="r" b="b"/>
              <a:pathLst>
                <a:path w="1068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cubicBezTo>
                    <a:pt x="1067" y="835"/>
                    <a:pt x="1067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7"/>
            <p:cNvSpPr/>
            <p:nvPr/>
          </p:nvSpPr>
          <p:spPr>
            <a:xfrm>
              <a:off x="3412306" y="4911316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cubicBezTo>
                    <a:pt x="1035" y="835"/>
                    <a:pt x="1035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7"/>
            <p:cNvSpPr/>
            <p:nvPr/>
          </p:nvSpPr>
          <p:spPr>
            <a:xfrm>
              <a:off x="3373334" y="4941301"/>
              <a:ext cx="31006" cy="24026"/>
            </a:xfrm>
            <a:custGeom>
              <a:avLst/>
              <a:gdLst/>
              <a:ahLst/>
              <a:cxnLst/>
              <a:rect l="l" t="t" r="r" b="b"/>
              <a:pathLst>
                <a:path w="1035" h="802" extrusionOk="0">
                  <a:moveTo>
                    <a:pt x="501" y="0"/>
                  </a:moveTo>
                  <a:cubicBezTo>
                    <a:pt x="1" y="0"/>
                    <a:pt x="1" y="801"/>
                    <a:pt x="501" y="801"/>
                  </a:cubicBezTo>
                  <a:cubicBezTo>
                    <a:pt x="1035" y="801"/>
                    <a:pt x="1035" y="0"/>
                    <a:pt x="50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7"/>
            <p:cNvSpPr/>
            <p:nvPr/>
          </p:nvSpPr>
          <p:spPr>
            <a:xfrm>
              <a:off x="3262410" y="5198109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5" y="0"/>
                  </a:moveTo>
                  <a:cubicBezTo>
                    <a:pt x="1" y="0"/>
                    <a:pt x="1" y="834"/>
                    <a:pt x="535" y="834"/>
                  </a:cubicBezTo>
                  <a:cubicBezTo>
                    <a:pt x="1035" y="834"/>
                    <a:pt x="1035" y="0"/>
                    <a:pt x="53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7"/>
            <p:cNvSpPr/>
            <p:nvPr/>
          </p:nvSpPr>
          <p:spPr>
            <a:xfrm>
              <a:off x="3220442" y="5231090"/>
              <a:ext cx="31006" cy="23996"/>
            </a:xfrm>
            <a:custGeom>
              <a:avLst/>
              <a:gdLst/>
              <a:ahLst/>
              <a:cxnLst/>
              <a:rect l="l" t="t" r="r" b="b"/>
              <a:pathLst>
                <a:path w="1035" h="801" extrusionOk="0">
                  <a:moveTo>
                    <a:pt x="501" y="0"/>
                  </a:moveTo>
                  <a:cubicBezTo>
                    <a:pt x="1" y="0"/>
                    <a:pt x="1" y="801"/>
                    <a:pt x="501" y="801"/>
                  </a:cubicBezTo>
                  <a:cubicBezTo>
                    <a:pt x="1035" y="801"/>
                    <a:pt x="1035" y="0"/>
                    <a:pt x="50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7"/>
            <p:cNvSpPr/>
            <p:nvPr/>
          </p:nvSpPr>
          <p:spPr>
            <a:xfrm>
              <a:off x="3213463" y="4713490"/>
              <a:ext cx="31006" cy="23996"/>
            </a:xfrm>
            <a:custGeom>
              <a:avLst/>
              <a:gdLst/>
              <a:ahLst/>
              <a:cxnLst/>
              <a:rect l="l" t="t" r="r" b="b"/>
              <a:pathLst>
                <a:path w="1035" h="801" extrusionOk="0">
                  <a:moveTo>
                    <a:pt x="534" y="0"/>
                  </a:moveTo>
                  <a:cubicBezTo>
                    <a:pt x="0" y="0"/>
                    <a:pt x="0" y="801"/>
                    <a:pt x="534" y="801"/>
                  </a:cubicBezTo>
                  <a:cubicBezTo>
                    <a:pt x="1034" y="801"/>
                    <a:pt x="1034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7"/>
            <p:cNvSpPr/>
            <p:nvPr/>
          </p:nvSpPr>
          <p:spPr>
            <a:xfrm>
              <a:off x="3190487" y="4654508"/>
              <a:ext cx="31995" cy="24026"/>
            </a:xfrm>
            <a:custGeom>
              <a:avLst/>
              <a:gdLst/>
              <a:ahLst/>
              <a:cxnLst/>
              <a:rect l="l" t="t" r="r" b="b"/>
              <a:pathLst>
                <a:path w="1068" h="802" extrusionOk="0">
                  <a:moveTo>
                    <a:pt x="534" y="1"/>
                  </a:moveTo>
                  <a:cubicBezTo>
                    <a:pt x="0" y="1"/>
                    <a:pt x="0" y="802"/>
                    <a:pt x="534" y="802"/>
                  </a:cubicBezTo>
                  <a:cubicBezTo>
                    <a:pt x="1068" y="802"/>
                    <a:pt x="1068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7"/>
            <p:cNvSpPr/>
            <p:nvPr/>
          </p:nvSpPr>
          <p:spPr>
            <a:xfrm>
              <a:off x="3474254" y="4608556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4" y="1"/>
                  </a:moveTo>
                  <a:cubicBezTo>
                    <a:pt x="1" y="1"/>
                    <a:pt x="1" y="834"/>
                    <a:pt x="534" y="834"/>
                  </a:cubicBezTo>
                  <a:cubicBezTo>
                    <a:pt x="1035" y="834"/>
                    <a:pt x="1035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7"/>
            <p:cNvSpPr/>
            <p:nvPr/>
          </p:nvSpPr>
          <p:spPr>
            <a:xfrm>
              <a:off x="3425307" y="4644533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4" y="0"/>
                  </a:moveTo>
                  <a:cubicBezTo>
                    <a:pt x="0" y="0"/>
                    <a:pt x="0" y="834"/>
                    <a:pt x="534" y="834"/>
                  </a:cubicBezTo>
                  <a:cubicBezTo>
                    <a:pt x="1034" y="834"/>
                    <a:pt x="1034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7"/>
            <p:cNvSpPr/>
            <p:nvPr/>
          </p:nvSpPr>
          <p:spPr>
            <a:xfrm>
              <a:off x="3366355" y="4432688"/>
              <a:ext cx="31995" cy="25015"/>
            </a:xfrm>
            <a:custGeom>
              <a:avLst/>
              <a:gdLst/>
              <a:ahLst/>
              <a:cxnLst/>
              <a:rect l="l" t="t" r="r" b="b"/>
              <a:pathLst>
                <a:path w="1068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cubicBezTo>
                    <a:pt x="1067" y="835"/>
                    <a:pt x="1067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7"/>
            <p:cNvSpPr/>
            <p:nvPr/>
          </p:nvSpPr>
          <p:spPr>
            <a:xfrm>
              <a:off x="3399305" y="4380745"/>
              <a:ext cx="31006" cy="24985"/>
            </a:xfrm>
            <a:custGeom>
              <a:avLst/>
              <a:gdLst/>
              <a:ahLst/>
              <a:cxnLst/>
              <a:rect l="l" t="t" r="r" b="b"/>
              <a:pathLst>
                <a:path w="1035" h="834" extrusionOk="0">
                  <a:moveTo>
                    <a:pt x="535" y="0"/>
                  </a:moveTo>
                  <a:cubicBezTo>
                    <a:pt x="1" y="0"/>
                    <a:pt x="1" y="834"/>
                    <a:pt x="535" y="834"/>
                  </a:cubicBezTo>
                  <a:cubicBezTo>
                    <a:pt x="1035" y="834"/>
                    <a:pt x="1035" y="0"/>
                    <a:pt x="53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7"/>
            <p:cNvSpPr/>
            <p:nvPr/>
          </p:nvSpPr>
          <p:spPr>
            <a:xfrm>
              <a:off x="2318158" y="4324070"/>
              <a:ext cx="815743" cy="1023678"/>
            </a:xfrm>
            <a:custGeom>
              <a:avLst/>
              <a:gdLst/>
              <a:ahLst/>
              <a:cxnLst/>
              <a:rect l="l" t="t" r="r" b="b"/>
              <a:pathLst>
                <a:path w="27230" h="34171" extrusionOk="0">
                  <a:moveTo>
                    <a:pt x="3505" y="0"/>
                  </a:moveTo>
                  <a:cubicBezTo>
                    <a:pt x="783" y="0"/>
                    <a:pt x="671" y="2298"/>
                    <a:pt x="334" y="4961"/>
                  </a:cubicBezTo>
                  <a:cubicBezTo>
                    <a:pt x="100" y="7196"/>
                    <a:pt x="0" y="9498"/>
                    <a:pt x="100" y="11833"/>
                  </a:cubicBezTo>
                  <a:cubicBezTo>
                    <a:pt x="234" y="15102"/>
                    <a:pt x="2569" y="14168"/>
                    <a:pt x="5137" y="14868"/>
                  </a:cubicBezTo>
                  <a:cubicBezTo>
                    <a:pt x="9674" y="16169"/>
                    <a:pt x="3603" y="16402"/>
                    <a:pt x="1968" y="16636"/>
                  </a:cubicBezTo>
                  <a:cubicBezTo>
                    <a:pt x="100" y="16869"/>
                    <a:pt x="234" y="17103"/>
                    <a:pt x="334" y="18938"/>
                  </a:cubicBezTo>
                  <a:cubicBezTo>
                    <a:pt x="467" y="20472"/>
                    <a:pt x="467" y="21740"/>
                    <a:pt x="801" y="23141"/>
                  </a:cubicBezTo>
                  <a:cubicBezTo>
                    <a:pt x="1270" y="25416"/>
                    <a:pt x="2260" y="26170"/>
                    <a:pt x="3774" y="26170"/>
                  </a:cubicBezTo>
                  <a:cubicBezTo>
                    <a:pt x="4523" y="26170"/>
                    <a:pt x="5400" y="25985"/>
                    <a:pt x="6405" y="25709"/>
                  </a:cubicBezTo>
                  <a:cubicBezTo>
                    <a:pt x="6897" y="25545"/>
                    <a:pt x="8080" y="25036"/>
                    <a:pt x="8983" y="25036"/>
                  </a:cubicBezTo>
                  <a:cubicBezTo>
                    <a:pt x="9366" y="25036"/>
                    <a:pt x="9699" y="25127"/>
                    <a:pt x="9907" y="25376"/>
                  </a:cubicBezTo>
                  <a:cubicBezTo>
                    <a:pt x="11308" y="26743"/>
                    <a:pt x="8140" y="27444"/>
                    <a:pt x="7339" y="27811"/>
                  </a:cubicBezTo>
                  <a:cubicBezTo>
                    <a:pt x="5704" y="28378"/>
                    <a:pt x="3269" y="28978"/>
                    <a:pt x="5471" y="30713"/>
                  </a:cubicBezTo>
                  <a:cubicBezTo>
                    <a:pt x="6772" y="31547"/>
                    <a:pt x="8740" y="31647"/>
                    <a:pt x="10141" y="32014"/>
                  </a:cubicBezTo>
                  <a:cubicBezTo>
                    <a:pt x="12637" y="32669"/>
                    <a:pt x="17206" y="34171"/>
                    <a:pt x="19970" y="34171"/>
                  </a:cubicBezTo>
                  <a:cubicBezTo>
                    <a:pt x="20161" y="34171"/>
                    <a:pt x="20343" y="34164"/>
                    <a:pt x="20515" y="34148"/>
                  </a:cubicBezTo>
                  <a:cubicBezTo>
                    <a:pt x="22750" y="30212"/>
                    <a:pt x="23651" y="25709"/>
                    <a:pt x="25185" y="21506"/>
                  </a:cubicBezTo>
                  <a:cubicBezTo>
                    <a:pt x="25615" y="20340"/>
                    <a:pt x="27229" y="16408"/>
                    <a:pt x="25746" y="16408"/>
                  </a:cubicBezTo>
                  <a:cubicBezTo>
                    <a:pt x="25617" y="16408"/>
                    <a:pt x="25464" y="16438"/>
                    <a:pt x="25285" y="16503"/>
                  </a:cubicBezTo>
                  <a:cubicBezTo>
                    <a:pt x="23551" y="17203"/>
                    <a:pt x="22950" y="19772"/>
                    <a:pt x="20849" y="20339"/>
                  </a:cubicBezTo>
                  <a:cubicBezTo>
                    <a:pt x="19815" y="17803"/>
                    <a:pt x="24251" y="15702"/>
                    <a:pt x="23784" y="13133"/>
                  </a:cubicBezTo>
                  <a:cubicBezTo>
                    <a:pt x="23551" y="11366"/>
                    <a:pt x="19815" y="5895"/>
                    <a:pt x="17947" y="5661"/>
                  </a:cubicBezTo>
                  <a:cubicBezTo>
                    <a:pt x="17934" y="5661"/>
                    <a:pt x="17921" y="5660"/>
                    <a:pt x="17908" y="5660"/>
                  </a:cubicBezTo>
                  <a:cubicBezTo>
                    <a:pt x="16432" y="5660"/>
                    <a:pt x="14690" y="10734"/>
                    <a:pt x="13243" y="10734"/>
                  </a:cubicBezTo>
                  <a:cubicBezTo>
                    <a:pt x="13095" y="10734"/>
                    <a:pt x="12950" y="10681"/>
                    <a:pt x="12810" y="10565"/>
                  </a:cubicBezTo>
                  <a:cubicBezTo>
                    <a:pt x="11175" y="9264"/>
                    <a:pt x="14678" y="5094"/>
                    <a:pt x="14110" y="3560"/>
                  </a:cubicBezTo>
                  <a:cubicBezTo>
                    <a:pt x="13277" y="1358"/>
                    <a:pt x="6405" y="424"/>
                    <a:pt x="4303" y="57"/>
                  </a:cubicBezTo>
                  <a:cubicBezTo>
                    <a:pt x="4015" y="19"/>
                    <a:pt x="3749" y="0"/>
                    <a:pt x="3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7"/>
            <p:cNvSpPr/>
            <p:nvPr/>
          </p:nvSpPr>
          <p:spPr>
            <a:xfrm>
              <a:off x="2392866" y="4415554"/>
              <a:ext cx="574675" cy="1048602"/>
            </a:xfrm>
            <a:custGeom>
              <a:avLst/>
              <a:gdLst/>
              <a:ahLst/>
              <a:cxnLst/>
              <a:rect l="l" t="t" r="r" b="b"/>
              <a:pathLst>
                <a:path w="19183" h="35003" extrusionOk="0">
                  <a:moveTo>
                    <a:pt x="440" y="1"/>
                  </a:moveTo>
                  <a:cubicBezTo>
                    <a:pt x="225" y="1"/>
                    <a:pt x="0" y="237"/>
                    <a:pt x="142" y="473"/>
                  </a:cubicBezTo>
                  <a:cubicBezTo>
                    <a:pt x="5479" y="9179"/>
                    <a:pt x="10249" y="18185"/>
                    <a:pt x="15152" y="27125"/>
                  </a:cubicBezTo>
                  <a:cubicBezTo>
                    <a:pt x="16453" y="29560"/>
                    <a:pt x="17888" y="32062"/>
                    <a:pt x="18521" y="34797"/>
                  </a:cubicBezTo>
                  <a:cubicBezTo>
                    <a:pt x="18561" y="34941"/>
                    <a:pt x="18677" y="35003"/>
                    <a:pt x="18797" y="35003"/>
                  </a:cubicBezTo>
                  <a:cubicBezTo>
                    <a:pt x="18984" y="35003"/>
                    <a:pt x="19183" y="34854"/>
                    <a:pt x="19122" y="34630"/>
                  </a:cubicBezTo>
                  <a:cubicBezTo>
                    <a:pt x="18588" y="32262"/>
                    <a:pt x="17454" y="30060"/>
                    <a:pt x="16320" y="27959"/>
                  </a:cubicBezTo>
                  <a:cubicBezTo>
                    <a:pt x="15086" y="25724"/>
                    <a:pt x="13851" y="23456"/>
                    <a:pt x="12617" y="21221"/>
                  </a:cubicBezTo>
                  <a:cubicBezTo>
                    <a:pt x="10149" y="16684"/>
                    <a:pt x="7680" y="12148"/>
                    <a:pt x="5112" y="7678"/>
                  </a:cubicBezTo>
                  <a:cubicBezTo>
                    <a:pt x="3677" y="5143"/>
                    <a:pt x="2210" y="2641"/>
                    <a:pt x="675" y="139"/>
                  </a:cubicBezTo>
                  <a:cubicBezTo>
                    <a:pt x="617" y="41"/>
                    <a:pt x="529" y="1"/>
                    <a:pt x="440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7"/>
            <p:cNvSpPr/>
            <p:nvPr/>
          </p:nvSpPr>
          <p:spPr>
            <a:xfrm>
              <a:off x="2751551" y="5149132"/>
              <a:ext cx="166174" cy="158565"/>
            </a:xfrm>
            <a:custGeom>
              <a:avLst/>
              <a:gdLst/>
              <a:ahLst/>
              <a:cxnLst/>
              <a:rect l="l" t="t" r="r" b="b"/>
              <a:pathLst>
                <a:path w="5547" h="5293" extrusionOk="0">
                  <a:moveTo>
                    <a:pt x="5251" y="1"/>
                  </a:moveTo>
                  <a:cubicBezTo>
                    <a:pt x="5096" y="1"/>
                    <a:pt x="4930" y="101"/>
                    <a:pt x="4913" y="301"/>
                  </a:cubicBezTo>
                  <a:cubicBezTo>
                    <a:pt x="4779" y="1569"/>
                    <a:pt x="4980" y="2936"/>
                    <a:pt x="4446" y="4137"/>
                  </a:cubicBezTo>
                  <a:cubicBezTo>
                    <a:pt x="4379" y="4304"/>
                    <a:pt x="4279" y="4504"/>
                    <a:pt x="4179" y="4604"/>
                  </a:cubicBezTo>
                  <a:cubicBezTo>
                    <a:pt x="4179" y="4637"/>
                    <a:pt x="4146" y="4637"/>
                    <a:pt x="4179" y="4637"/>
                  </a:cubicBezTo>
                  <a:cubicBezTo>
                    <a:pt x="4157" y="4649"/>
                    <a:pt x="4146" y="4652"/>
                    <a:pt x="4141" y="4652"/>
                  </a:cubicBezTo>
                  <a:cubicBezTo>
                    <a:pt x="4131" y="4652"/>
                    <a:pt x="4146" y="4637"/>
                    <a:pt x="4146" y="4637"/>
                  </a:cubicBezTo>
                  <a:lnTo>
                    <a:pt x="4146" y="4637"/>
                  </a:lnTo>
                  <a:cubicBezTo>
                    <a:pt x="4123" y="4649"/>
                    <a:pt x="4116" y="4652"/>
                    <a:pt x="4115" y="4652"/>
                  </a:cubicBezTo>
                  <a:cubicBezTo>
                    <a:pt x="4112" y="4652"/>
                    <a:pt x="4135" y="4637"/>
                    <a:pt x="4112" y="4637"/>
                  </a:cubicBezTo>
                  <a:cubicBezTo>
                    <a:pt x="4095" y="4637"/>
                    <a:pt x="4089" y="4640"/>
                    <a:pt x="4088" y="4642"/>
                  </a:cubicBezTo>
                  <a:lnTo>
                    <a:pt x="4088" y="4642"/>
                  </a:lnTo>
                  <a:cubicBezTo>
                    <a:pt x="4086" y="4641"/>
                    <a:pt x="4083" y="4639"/>
                    <a:pt x="4079" y="4637"/>
                  </a:cubicBezTo>
                  <a:cubicBezTo>
                    <a:pt x="3712" y="4537"/>
                    <a:pt x="3312" y="4204"/>
                    <a:pt x="2945" y="4004"/>
                  </a:cubicBezTo>
                  <a:cubicBezTo>
                    <a:pt x="2545" y="3803"/>
                    <a:pt x="2144" y="3637"/>
                    <a:pt x="1744" y="3437"/>
                  </a:cubicBezTo>
                  <a:cubicBezTo>
                    <a:pt x="1377" y="3203"/>
                    <a:pt x="977" y="2970"/>
                    <a:pt x="610" y="2736"/>
                  </a:cubicBezTo>
                  <a:cubicBezTo>
                    <a:pt x="546" y="2696"/>
                    <a:pt x="485" y="2678"/>
                    <a:pt x="428" y="2678"/>
                  </a:cubicBezTo>
                  <a:cubicBezTo>
                    <a:pt x="158" y="2678"/>
                    <a:pt x="0" y="3077"/>
                    <a:pt x="276" y="3270"/>
                  </a:cubicBezTo>
                  <a:cubicBezTo>
                    <a:pt x="1010" y="3737"/>
                    <a:pt x="1777" y="4137"/>
                    <a:pt x="2578" y="4537"/>
                  </a:cubicBezTo>
                  <a:cubicBezTo>
                    <a:pt x="3012" y="4737"/>
                    <a:pt x="3412" y="5138"/>
                    <a:pt x="3912" y="5271"/>
                  </a:cubicBezTo>
                  <a:cubicBezTo>
                    <a:pt x="3975" y="5286"/>
                    <a:pt x="4034" y="5292"/>
                    <a:pt x="4091" y="5292"/>
                  </a:cubicBezTo>
                  <a:cubicBezTo>
                    <a:pt x="4430" y="5292"/>
                    <a:pt x="4675" y="5052"/>
                    <a:pt x="4846" y="4737"/>
                  </a:cubicBezTo>
                  <a:cubicBezTo>
                    <a:pt x="5180" y="4137"/>
                    <a:pt x="5313" y="3503"/>
                    <a:pt x="5380" y="2803"/>
                  </a:cubicBezTo>
                  <a:cubicBezTo>
                    <a:pt x="5480" y="1969"/>
                    <a:pt x="5447" y="1135"/>
                    <a:pt x="5513" y="301"/>
                  </a:cubicBezTo>
                  <a:cubicBezTo>
                    <a:pt x="5547" y="101"/>
                    <a:pt x="5405" y="1"/>
                    <a:pt x="5251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7"/>
            <p:cNvSpPr/>
            <p:nvPr/>
          </p:nvSpPr>
          <p:spPr>
            <a:xfrm>
              <a:off x="2622654" y="4908320"/>
              <a:ext cx="229145" cy="228066"/>
            </a:xfrm>
            <a:custGeom>
              <a:avLst/>
              <a:gdLst/>
              <a:ahLst/>
              <a:cxnLst/>
              <a:rect l="l" t="t" r="r" b="b"/>
              <a:pathLst>
                <a:path w="7649" h="7613" extrusionOk="0">
                  <a:moveTo>
                    <a:pt x="7352" y="1"/>
                  </a:moveTo>
                  <a:cubicBezTo>
                    <a:pt x="7198" y="1"/>
                    <a:pt x="7031" y="101"/>
                    <a:pt x="7014" y="301"/>
                  </a:cubicBezTo>
                  <a:cubicBezTo>
                    <a:pt x="6759" y="2532"/>
                    <a:pt x="6352" y="4703"/>
                    <a:pt x="5909" y="6900"/>
                  </a:cubicBezTo>
                  <a:lnTo>
                    <a:pt x="5909" y="6900"/>
                  </a:lnTo>
                  <a:cubicBezTo>
                    <a:pt x="4040" y="6238"/>
                    <a:pt x="2158" y="5306"/>
                    <a:pt x="576" y="4104"/>
                  </a:cubicBezTo>
                  <a:cubicBezTo>
                    <a:pt x="524" y="4063"/>
                    <a:pt x="472" y="4046"/>
                    <a:pt x="421" y="4046"/>
                  </a:cubicBezTo>
                  <a:cubicBezTo>
                    <a:pt x="181" y="4046"/>
                    <a:pt x="0" y="4444"/>
                    <a:pt x="276" y="4637"/>
                  </a:cubicBezTo>
                  <a:cubicBezTo>
                    <a:pt x="1977" y="5938"/>
                    <a:pt x="4046" y="6906"/>
                    <a:pt x="6047" y="7606"/>
                  </a:cubicBezTo>
                  <a:cubicBezTo>
                    <a:pt x="6069" y="7610"/>
                    <a:pt x="6091" y="7613"/>
                    <a:pt x="6113" y="7613"/>
                  </a:cubicBezTo>
                  <a:cubicBezTo>
                    <a:pt x="6263" y="7613"/>
                    <a:pt x="6418" y="7518"/>
                    <a:pt x="6447" y="7373"/>
                  </a:cubicBezTo>
                  <a:cubicBezTo>
                    <a:pt x="6948" y="5038"/>
                    <a:pt x="7381" y="2669"/>
                    <a:pt x="7615" y="301"/>
                  </a:cubicBezTo>
                  <a:cubicBezTo>
                    <a:pt x="7648" y="101"/>
                    <a:pt x="7506" y="1"/>
                    <a:pt x="7352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7"/>
            <p:cNvSpPr/>
            <p:nvPr/>
          </p:nvSpPr>
          <p:spPr>
            <a:xfrm>
              <a:off x="2527695" y="4691503"/>
              <a:ext cx="257155" cy="325788"/>
            </a:xfrm>
            <a:custGeom>
              <a:avLst/>
              <a:gdLst/>
              <a:ahLst/>
              <a:cxnLst/>
              <a:rect l="l" t="t" r="r" b="b"/>
              <a:pathLst>
                <a:path w="8584" h="10875" extrusionOk="0">
                  <a:moveTo>
                    <a:pt x="8279" y="0"/>
                  </a:moveTo>
                  <a:cubicBezTo>
                    <a:pt x="8125" y="0"/>
                    <a:pt x="7966" y="100"/>
                    <a:pt x="7949" y="300"/>
                  </a:cubicBezTo>
                  <a:cubicBezTo>
                    <a:pt x="7822" y="3576"/>
                    <a:pt x="6907" y="6790"/>
                    <a:pt x="6908" y="10089"/>
                  </a:cubicBezTo>
                  <a:lnTo>
                    <a:pt x="6908" y="10089"/>
                  </a:lnTo>
                  <a:cubicBezTo>
                    <a:pt x="4786" y="9126"/>
                    <a:pt x="2597" y="8349"/>
                    <a:pt x="611" y="7139"/>
                  </a:cubicBezTo>
                  <a:cubicBezTo>
                    <a:pt x="560" y="7108"/>
                    <a:pt x="508" y="7094"/>
                    <a:pt x="460" y="7094"/>
                  </a:cubicBezTo>
                  <a:cubicBezTo>
                    <a:pt x="191" y="7094"/>
                    <a:pt x="0" y="7503"/>
                    <a:pt x="311" y="7672"/>
                  </a:cubicBezTo>
                  <a:cubicBezTo>
                    <a:pt x="2445" y="8973"/>
                    <a:pt x="4814" y="9774"/>
                    <a:pt x="7049" y="10841"/>
                  </a:cubicBezTo>
                  <a:cubicBezTo>
                    <a:pt x="7095" y="10864"/>
                    <a:pt x="7146" y="10875"/>
                    <a:pt x="7197" y="10875"/>
                  </a:cubicBezTo>
                  <a:cubicBezTo>
                    <a:pt x="7369" y="10875"/>
                    <a:pt x="7541" y="10754"/>
                    <a:pt x="7516" y="10574"/>
                  </a:cubicBezTo>
                  <a:cubicBezTo>
                    <a:pt x="7449" y="7105"/>
                    <a:pt x="8450" y="3736"/>
                    <a:pt x="8583" y="300"/>
                  </a:cubicBezTo>
                  <a:cubicBezTo>
                    <a:pt x="8583" y="100"/>
                    <a:pt x="8433" y="0"/>
                    <a:pt x="8279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7"/>
            <p:cNvSpPr/>
            <p:nvPr/>
          </p:nvSpPr>
          <p:spPr>
            <a:xfrm>
              <a:off x="2544440" y="4684493"/>
              <a:ext cx="132472" cy="171836"/>
            </a:xfrm>
            <a:custGeom>
              <a:avLst/>
              <a:gdLst/>
              <a:ahLst/>
              <a:cxnLst/>
              <a:rect l="l" t="t" r="r" b="b"/>
              <a:pathLst>
                <a:path w="4422" h="5736" extrusionOk="0">
                  <a:moveTo>
                    <a:pt x="4105" y="1"/>
                  </a:moveTo>
                  <a:cubicBezTo>
                    <a:pt x="3946" y="1"/>
                    <a:pt x="3788" y="101"/>
                    <a:pt x="3788" y="301"/>
                  </a:cubicBezTo>
                  <a:cubicBezTo>
                    <a:pt x="3788" y="1876"/>
                    <a:pt x="3588" y="3423"/>
                    <a:pt x="3373" y="4967"/>
                  </a:cubicBezTo>
                  <a:lnTo>
                    <a:pt x="3373" y="4967"/>
                  </a:lnTo>
                  <a:cubicBezTo>
                    <a:pt x="2458" y="4500"/>
                    <a:pt x="1580" y="3943"/>
                    <a:pt x="652" y="3537"/>
                  </a:cubicBezTo>
                  <a:cubicBezTo>
                    <a:pt x="604" y="3514"/>
                    <a:pt x="556" y="3505"/>
                    <a:pt x="510" y="3505"/>
                  </a:cubicBezTo>
                  <a:cubicBezTo>
                    <a:pt x="209" y="3505"/>
                    <a:pt x="0" y="3926"/>
                    <a:pt x="319" y="4070"/>
                  </a:cubicBezTo>
                  <a:cubicBezTo>
                    <a:pt x="1386" y="4571"/>
                    <a:pt x="2387" y="5238"/>
                    <a:pt x="3454" y="5705"/>
                  </a:cubicBezTo>
                  <a:cubicBezTo>
                    <a:pt x="3503" y="5724"/>
                    <a:pt x="3560" y="5735"/>
                    <a:pt x="3617" y="5735"/>
                  </a:cubicBezTo>
                  <a:cubicBezTo>
                    <a:pt x="3757" y="5735"/>
                    <a:pt x="3898" y="5670"/>
                    <a:pt x="3921" y="5505"/>
                  </a:cubicBezTo>
                  <a:cubicBezTo>
                    <a:pt x="4188" y="3803"/>
                    <a:pt x="4388" y="2069"/>
                    <a:pt x="4422" y="301"/>
                  </a:cubicBezTo>
                  <a:cubicBezTo>
                    <a:pt x="4422" y="101"/>
                    <a:pt x="4263" y="1"/>
                    <a:pt x="4105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7"/>
            <p:cNvSpPr/>
            <p:nvPr/>
          </p:nvSpPr>
          <p:spPr>
            <a:xfrm>
              <a:off x="2414165" y="4499638"/>
              <a:ext cx="169829" cy="203411"/>
            </a:xfrm>
            <a:custGeom>
              <a:avLst/>
              <a:gdLst/>
              <a:ahLst/>
              <a:cxnLst/>
              <a:rect l="l" t="t" r="r" b="b"/>
              <a:pathLst>
                <a:path w="5669" h="6790" extrusionOk="0">
                  <a:moveTo>
                    <a:pt x="5160" y="1"/>
                  </a:moveTo>
                  <a:cubicBezTo>
                    <a:pt x="5001" y="1"/>
                    <a:pt x="4851" y="101"/>
                    <a:pt x="4868" y="301"/>
                  </a:cubicBezTo>
                  <a:cubicBezTo>
                    <a:pt x="4993" y="2184"/>
                    <a:pt x="5030" y="4186"/>
                    <a:pt x="4617" y="6055"/>
                  </a:cubicBezTo>
                  <a:lnTo>
                    <a:pt x="4617" y="6055"/>
                  </a:lnTo>
                  <a:cubicBezTo>
                    <a:pt x="3266" y="5514"/>
                    <a:pt x="1838" y="5098"/>
                    <a:pt x="498" y="4537"/>
                  </a:cubicBezTo>
                  <a:cubicBezTo>
                    <a:pt x="462" y="4524"/>
                    <a:pt x="427" y="4518"/>
                    <a:pt x="395" y="4518"/>
                  </a:cubicBezTo>
                  <a:cubicBezTo>
                    <a:pt x="103" y="4518"/>
                    <a:pt x="1" y="5017"/>
                    <a:pt x="331" y="5138"/>
                  </a:cubicBezTo>
                  <a:cubicBezTo>
                    <a:pt x="1766" y="5738"/>
                    <a:pt x="3300" y="6172"/>
                    <a:pt x="4734" y="6772"/>
                  </a:cubicBezTo>
                  <a:cubicBezTo>
                    <a:pt x="4765" y="6784"/>
                    <a:pt x="4797" y="6790"/>
                    <a:pt x="4828" y="6790"/>
                  </a:cubicBezTo>
                  <a:cubicBezTo>
                    <a:pt x="4969" y="6790"/>
                    <a:pt x="5107" y="6681"/>
                    <a:pt x="5135" y="6572"/>
                  </a:cubicBezTo>
                  <a:cubicBezTo>
                    <a:pt x="5668" y="4537"/>
                    <a:pt x="5635" y="2369"/>
                    <a:pt x="5502" y="301"/>
                  </a:cubicBezTo>
                  <a:cubicBezTo>
                    <a:pt x="5485" y="101"/>
                    <a:pt x="5318" y="1"/>
                    <a:pt x="5160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7"/>
            <p:cNvSpPr/>
            <p:nvPr/>
          </p:nvSpPr>
          <p:spPr>
            <a:xfrm>
              <a:off x="2387774" y="4436702"/>
              <a:ext cx="121268" cy="140920"/>
            </a:xfrm>
            <a:custGeom>
              <a:avLst/>
              <a:gdLst/>
              <a:ahLst/>
              <a:cxnLst/>
              <a:rect l="l" t="t" r="r" b="b"/>
              <a:pathLst>
                <a:path w="4048" h="4704" extrusionOk="0">
                  <a:moveTo>
                    <a:pt x="3731" y="0"/>
                  </a:moveTo>
                  <a:cubicBezTo>
                    <a:pt x="3572" y="0"/>
                    <a:pt x="3414" y="100"/>
                    <a:pt x="3414" y="300"/>
                  </a:cubicBezTo>
                  <a:cubicBezTo>
                    <a:pt x="3414" y="1554"/>
                    <a:pt x="3443" y="2807"/>
                    <a:pt x="3253" y="4061"/>
                  </a:cubicBezTo>
                  <a:lnTo>
                    <a:pt x="3253" y="4061"/>
                  </a:lnTo>
                  <a:cubicBezTo>
                    <a:pt x="2335" y="4000"/>
                    <a:pt x="1404" y="3626"/>
                    <a:pt x="612" y="3169"/>
                  </a:cubicBezTo>
                  <a:cubicBezTo>
                    <a:pt x="561" y="3138"/>
                    <a:pt x="510" y="3125"/>
                    <a:pt x="461" y="3125"/>
                  </a:cubicBezTo>
                  <a:cubicBezTo>
                    <a:pt x="193" y="3125"/>
                    <a:pt x="1" y="3538"/>
                    <a:pt x="312" y="3736"/>
                  </a:cubicBezTo>
                  <a:cubicBezTo>
                    <a:pt x="1246" y="4270"/>
                    <a:pt x="2380" y="4670"/>
                    <a:pt x="3514" y="4703"/>
                  </a:cubicBezTo>
                  <a:cubicBezTo>
                    <a:pt x="3614" y="4703"/>
                    <a:pt x="3781" y="4603"/>
                    <a:pt x="3814" y="4470"/>
                  </a:cubicBezTo>
                  <a:cubicBezTo>
                    <a:pt x="4048" y="3102"/>
                    <a:pt x="4048" y="1701"/>
                    <a:pt x="4048" y="300"/>
                  </a:cubicBezTo>
                  <a:cubicBezTo>
                    <a:pt x="4048" y="100"/>
                    <a:pt x="3889" y="0"/>
                    <a:pt x="3731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7"/>
            <p:cNvSpPr/>
            <p:nvPr/>
          </p:nvSpPr>
          <p:spPr>
            <a:xfrm>
              <a:off x="2915677" y="4698483"/>
              <a:ext cx="34032" cy="26003"/>
            </a:xfrm>
            <a:custGeom>
              <a:avLst/>
              <a:gdLst/>
              <a:ahLst/>
              <a:cxnLst/>
              <a:rect l="l" t="t" r="r" b="b"/>
              <a:pathLst>
                <a:path w="1136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7"/>
            <p:cNvSpPr/>
            <p:nvPr/>
          </p:nvSpPr>
          <p:spPr>
            <a:xfrm>
              <a:off x="2880719" y="4656515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1"/>
                  </a:moveTo>
                  <a:cubicBezTo>
                    <a:pt x="0" y="1"/>
                    <a:pt x="0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7"/>
            <p:cNvSpPr/>
            <p:nvPr/>
          </p:nvSpPr>
          <p:spPr>
            <a:xfrm>
              <a:off x="2866730" y="4715467"/>
              <a:ext cx="34002" cy="26033"/>
            </a:xfrm>
            <a:custGeom>
              <a:avLst/>
              <a:gdLst/>
              <a:ahLst/>
              <a:cxnLst/>
              <a:rect l="l" t="t" r="r" b="b"/>
              <a:pathLst>
                <a:path w="1135" h="869" extrusionOk="0">
                  <a:moveTo>
                    <a:pt x="568" y="1"/>
                  </a:moveTo>
                  <a:cubicBezTo>
                    <a:pt x="0" y="1"/>
                    <a:pt x="0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7"/>
            <p:cNvSpPr/>
            <p:nvPr/>
          </p:nvSpPr>
          <p:spPr>
            <a:xfrm>
              <a:off x="2392088" y="4963289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0"/>
                  </a:moveTo>
                  <a:cubicBezTo>
                    <a:pt x="1" y="0"/>
                    <a:pt x="1" y="868"/>
                    <a:pt x="568" y="868"/>
                  </a:cubicBezTo>
                  <a:cubicBezTo>
                    <a:pt x="1135" y="868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7"/>
            <p:cNvSpPr/>
            <p:nvPr/>
          </p:nvSpPr>
          <p:spPr>
            <a:xfrm>
              <a:off x="2402093" y="4907332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8"/>
                    <a:pt x="567" y="868"/>
                  </a:cubicBezTo>
                  <a:cubicBezTo>
                    <a:pt x="1135" y="868"/>
                    <a:pt x="1135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7"/>
            <p:cNvSpPr/>
            <p:nvPr/>
          </p:nvSpPr>
          <p:spPr>
            <a:xfrm>
              <a:off x="2458049" y="4949299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8"/>
                    <a:pt x="567" y="868"/>
                  </a:cubicBezTo>
                  <a:cubicBezTo>
                    <a:pt x="1135" y="868"/>
                    <a:pt x="1135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7"/>
            <p:cNvSpPr/>
            <p:nvPr/>
          </p:nvSpPr>
          <p:spPr>
            <a:xfrm>
              <a:off x="2541984" y="4390721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5" y="868"/>
                    <a:pt x="1135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7"/>
            <p:cNvSpPr/>
            <p:nvPr/>
          </p:nvSpPr>
          <p:spPr>
            <a:xfrm>
              <a:off x="2504001" y="4373736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35" y="1"/>
                  </a:moveTo>
                  <a:cubicBezTo>
                    <a:pt x="1" y="1"/>
                    <a:pt x="1" y="868"/>
                    <a:pt x="535" y="868"/>
                  </a:cubicBezTo>
                  <a:cubicBezTo>
                    <a:pt x="1102" y="868"/>
                    <a:pt x="1102" y="1"/>
                    <a:pt x="535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7"/>
            <p:cNvSpPr/>
            <p:nvPr/>
          </p:nvSpPr>
          <p:spPr>
            <a:xfrm>
              <a:off x="2357130" y="4586569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7"/>
            <p:cNvSpPr/>
            <p:nvPr/>
          </p:nvSpPr>
          <p:spPr>
            <a:xfrm>
              <a:off x="2357130" y="4621557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7"/>
                    <a:pt x="567" y="867"/>
                  </a:cubicBezTo>
                  <a:cubicBezTo>
                    <a:pt x="1134" y="867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7"/>
            <p:cNvSpPr/>
            <p:nvPr/>
          </p:nvSpPr>
          <p:spPr>
            <a:xfrm>
              <a:off x="2880719" y="5026225"/>
              <a:ext cx="34002" cy="26033"/>
            </a:xfrm>
            <a:custGeom>
              <a:avLst/>
              <a:gdLst/>
              <a:ahLst/>
              <a:cxnLst/>
              <a:rect l="l" t="t" r="r" b="b"/>
              <a:pathLst>
                <a:path w="1135" h="869" extrusionOk="0">
                  <a:moveTo>
                    <a:pt x="568" y="1"/>
                  </a:moveTo>
                  <a:cubicBezTo>
                    <a:pt x="0" y="1"/>
                    <a:pt x="0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7"/>
            <p:cNvSpPr/>
            <p:nvPr/>
          </p:nvSpPr>
          <p:spPr>
            <a:xfrm>
              <a:off x="2677861" y="5183102"/>
              <a:ext cx="34032" cy="27022"/>
            </a:xfrm>
            <a:custGeom>
              <a:avLst/>
              <a:gdLst/>
              <a:ahLst/>
              <a:cxnLst/>
              <a:rect l="l" t="t" r="r" b="b"/>
              <a:pathLst>
                <a:path w="1136" h="902" extrusionOk="0">
                  <a:moveTo>
                    <a:pt x="568" y="1"/>
                  </a:moveTo>
                  <a:cubicBezTo>
                    <a:pt x="1" y="1"/>
                    <a:pt x="1" y="902"/>
                    <a:pt x="568" y="902"/>
                  </a:cubicBezTo>
                  <a:cubicBezTo>
                    <a:pt x="1135" y="902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7"/>
            <p:cNvSpPr/>
            <p:nvPr/>
          </p:nvSpPr>
          <p:spPr>
            <a:xfrm>
              <a:off x="2562953" y="4876358"/>
              <a:ext cx="34032" cy="26003"/>
            </a:xfrm>
            <a:custGeom>
              <a:avLst/>
              <a:gdLst/>
              <a:ahLst/>
              <a:cxnLst/>
              <a:rect l="l" t="t" r="r" b="b"/>
              <a:pathLst>
                <a:path w="1136" h="868" extrusionOk="0">
                  <a:moveTo>
                    <a:pt x="568" y="0"/>
                  </a:moveTo>
                  <a:cubicBezTo>
                    <a:pt x="1" y="0"/>
                    <a:pt x="1" y="868"/>
                    <a:pt x="568" y="868"/>
                  </a:cubicBezTo>
                  <a:cubicBezTo>
                    <a:pt x="1135" y="868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7"/>
            <p:cNvSpPr/>
            <p:nvPr/>
          </p:nvSpPr>
          <p:spPr>
            <a:xfrm>
              <a:off x="2824762" y="4851375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8" y="0"/>
                  </a:moveTo>
                  <a:cubicBezTo>
                    <a:pt x="0" y="0"/>
                    <a:pt x="0" y="901"/>
                    <a:pt x="568" y="901"/>
                  </a:cubicBezTo>
                  <a:cubicBezTo>
                    <a:pt x="1135" y="901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6" name="Google Shape;1676;p7"/>
          <p:cNvGrpSpPr/>
          <p:nvPr/>
        </p:nvGrpSpPr>
        <p:grpSpPr>
          <a:xfrm flipH="1">
            <a:off x="-202417" y="4635447"/>
            <a:ext cx="872891" cy="391711"/>
            <a:chOff x="8502760" y="3542528"/>
            <a:chExt cx="711519" cy="319269"/>
          </a:xfrm>
        </p:grpSpPr>
        <p:sp>
          <p:nvSpPr>
            <p:cNvPr id="1677" name="Google Shape;1677;p7"/>
            <p:cNvSpPr/>
            <p:nvPr/>
          </p:nvSpPr>
          <p:spPr>
            <a:xfrm>
              <a:off x="8526724" y="3663878"/>
              <a:ext cx="687555" cy="166504"/>
            </a:xfrm>
            <a:custGeom>
              <a:avLst/>
              <a:gdLst/>
              <a:ahLst/>
              <a:cxnLst/>
              <a:rect l="l" t="t" r="r" b="b"/>
              <a:pathLst>
                <a:path w="22951" h="5558" extrusionOk="0">
                  <a:moveTo>
                    <a:pt x="371" y="1"/>
                  </a:moveTo>
                  <a:cubicBezTo>
                    <a:pt x="1" y="1"/>
                    <a:pt x="11" y="603"/>
                    <a:pt x="401" y="636"/>
                  </a:cubicBezTo>
                  <a:cubicBezTo>
                    <a:pt x="2336" y="803"/>
                    <a:pt x="4170" y="1403"/>
                    <a:pt x="5972" y="2070"/>
                  </a:cubicBezTo>
                  <a:cubicBezTo>
                    <a:pt x="7739" y="2704"/>
                    <a:pt x="9541" y="3271"/>
                    <a:pt x="11275" y="3972"/>
                  </a:cubicBezTo>
                  <a:cubicBezTo>
                    <a:pt x="13043" y="4672"/>
                    <a:pt x="14778" y="5272"/>
                    <a:pt x="16679" y="5439"/>
                  </a:cubicBezTo>
                  <a:cubicBezTo>
                    <a:pt x="17549" y="5528"/>
                    <a:pt x="18411" y="5557"/>
                    <a:pt x="19274" y="5557"/>
                  </a:cubicBezTo>
                  <a:cubicBezTo>
                    <a:pt x="20363" y="5557"/>
                    <a:pt x="21451" y="5510"/>
                    <a:pt x="22550" y="5473"/>
                  </a:cubicBezTo>
                  <a:cubicBezTo>
                    <a:pt x="22950" y="5439"/>
                    <a:pt x="22950" y="4839"/>
                    <a:pt x="22550" y="4839"/>
                  </a:cubicBezTo>
                  <a:cubicBezTo>
                    <a:pt x="21467" y="4895"/>
                    <a:pt x="20373" y="4940"/>
                    <a:pt x="19275" y="4940"/>
                  </a:cubicBezTo>
                  <a:cubicBezTo>
                    <a:pt x="18412" y="4940"/>
                    <a:pt x="17546" y="4912"/>
                    <a:pt x="16679" y="4839"/>
                  </a:cubicBezTo>
                  <a:cubicBezTo>
                    <a:pt x="14711" y="4639"/>
                    <a:pt x="12943" y="3972"/>
                    <a:pt x="11075" y="3238"/>
                  </a:cubicBezTo>
                  <a:cubicBezTo>
                    <a:pt x="9341" y="2537"/>
                    <a:pt x="7573" y="1970"/>
                    <a:pt x="5805" y="1336"/>
                  </a:cubicBezTo>
                  <a:cubicBezTo>
                    <a:pt x="4037" y="703"/>
                    <a:pt x="2269" y="169"/>
                    <a:pt x="401" y="2"/>
                  </a:cubicBezTo>
                  <a:cubicBezTo>
                    <a:pt x="391" y="1"/>
                    <a:pt x="381" y="1"/>
                    <a:pt x="371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7"/>
            <p:cNvSpPr/>
            <p:nvPr/>
          </p:nvSpPr>
          <p:spPr>
            <a:xfrm>
              <a:off x="8656460" y="3580482"/>
              <a:ext cx="187055" cy="259702"/>
            </a:xfrm>
            <a:custGeom>
              <a:avLst/>
              <a:gdLst/>
              <a:ahLst/>
              <a:cxnLst/>
              <a:rect l="l" t="t" r="r" b="b"/>
              <a:pathLst>
                <a:path w="6244" h="8669" extrusionOk="0">
                  <a:moveTo>
                    <a:pt x="1198" y="0"/>
                  </a:moveTo>
                  <a:cubicBezTo>
                    <a:pt x="951" y="0"/>
                    <a:pt x="739" y="310"/>
                    <a:pt x="973" y="518"/>
                  </a:cubicBezTo>
                  <a:cubicBezTo>
                    <a:pt x="2793" y="2018"/>
                    <a:pt x="3941" y="4099"/>
                    <a:pt x="5498" y="5825"/>
                  </a:cubicBezTo>
                  <a:lnTo>
                    <a:pt x="5498" y="5825"/>
                  </a:lnTo>
                  <a:cubicBezTo>
                    <a:pt x="4123" y="7069"/>
                    <a:pt x="2051" y="7518"/>
                    <a:pt x="340" y="8056"/>
                  </a:cubicBezTo>
                  <a:cubicBezTo>
                    <a:pt x="1" y="8149"/>
                    <a:pt x="117" y="8668"/>
                    <a:pt x="426" y="8668"/>
                  </a:cubicBezTo>
                  <a:cubicBezTo>
                    <a:pt x="452" y="8668"/>
                    <a:pt x="478" y="8665"/>
                    <a:pt x="506" y="8657"/>
                  </a:cubicBezTo>
                  <a:cubicBezTo>
                    <a:pt x="2441" y="8056"/>
                    <a:pt x="4676" y="7556"/>
                    <a:pt x="6144" y="6055"/>
                  </a:cubicBezTo>
                  <a:cubicBezTo>
                    <a:pt x="6244" y="5955"/>
                    <a:pt x="6244" y="5755"/>
                    <a:pt x="6144" y="5621"/>
                  </a:cubicBezTo>
                  <a:cubicBezTo>
                    <a:pt x="4476" y="3853"/>
                    <a:pt x="3308" y="1652"/>
                    <a:pt x="1407" y="84"/>
                  </a:cubicBezTo>
                  <a:cubicBezTo>
                    <a:pt x="1341" y="25"/>
                    <a:pt x="1268" y="0"/>
                    <a:pt x="119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7"/>
            <p:cNvSpPr/>
            <p:nvPr/>
          </p:nvSpPr>
          <p:spPr>
            <a:xfrm>
              <a:off x="8576689" y="3749640"/>
              <a:ext cx="258833" cy="29239"/>
            </a:xfrm>
            <a:custGeom>
              <a:avLst/>
              <a:gdLst/>
              <a:ahLst/>
              <a:cxnLst/>
              <a:rect l="l" t="t" r="r" b="b"/>
              <a:pathLst>
                <a:path w="8640" h="976" extrusionOk="0">
                  <a:moveTo>
                    <a:pt x="7633" y="0"/>
                  </a:moveTo>
                  <a:cubicBezTo>
                    <a:pt x="5209" y="0"/>
                    <a:pt x="2836" y="341"/>
                    <a:pt x="434" y="341"/>
                  </a:cubicBezTo>
                  <a:cubicBezTo>
                    <a:pt x="0" y="341"/>
                    <a:pt x="0" y="975"/>
                    <a:pt x="434" y="975"/>
                  </a:cubicBezTo>
                  <a:cubicBezTo>
                    <a:pt x="2836" y="975"/>
                    <a:pt x="5209" y="634"/>
                    <a:pt x="7633" y="634"/>
                  </a:cubicBezTo>
                  <a:cubicBezTo>
                    <a:pt x="7835" y="634"/>
                    <a:pt x="8037" y="636"/>
                    <a:pt x="8240" y="642"/>
                  </a:cubicBezTo>
                  <a:cubicBezTo>
                    <a:pt x="8640" y="642"/>
                    <a:pt x="8640" y="8"/>
                    <a:pt x="8240" y="8"/>
                  </a:cubicBezTo>
                  <a:cubicBezTo>
                    <a:pt x="8037" y="3"/>
                    <a:pt x="7835" y="0"/>
                    <a:pt x="7633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7"/>
            <p:cNvSpPr/>
            <p:nvPr/>
          </p:nvSpPr>
          <p:spPr>
            <a:xfrm>
              <a:off x="8619286" y="3621790"/>
              <a:ext cx="206347" cy="133131"/>
            </a:xfrm>
            <a:custGeom>
              <a:avLst/>
              <a:gdLst/>
              <a:ahLst/>
              <a:cxnLst/>
              <a:rect l="l" t="t" r="r" b="b"/>
              <a:pathLst>
                <a:path w="6888" h="4444" extrusionOk="0">
                  <a:moveTo>
                    <a:pt x="486" y="1"/>
                  </a:moveTo>
                  <a:cubicBezTo>
                    <a:pt x="130" y="1"/>
                    <a:pt x="0" y="545"/>
                    <a:pt x="380" y="640"/>
                  </a:cubicBezTo>
                  <a:cubicBezTo>
                    <a:pt x="980" y="740"/>
                    <a:pt x="1514" y="1107"/>
                    <a:pt x="2014" y="1474"/>
                  </a:cubicBezTo>
                  <a:cubicBezTo>
                    <a:pt x="2481" y="1807"/>
                    <a:pt x="2948" y="2108"/>
                    <a:pt x="3449" y="2408"/>
                  </a:cubicBezTo>
                  <a:cubicBezTo>
                    <a:pt x="4416" y="2975"/>
                    <a:pt x="5517" y="3475"/>
                    <a:pt x="6251" y="4342"/>
                  </a:cubicBezTo>
                  <a:cubicBezTo>
                    <a:pt x="6306" y="4414"/>
                    <a:pt x="6375" y="4444"/>
                    <a:pt x="6444" y="4444"/>
                  </a:cubicBezTo>
                  <a:cubicBezTo>
                    <a:pt x="6665" y="4444"/>
                    <a:pt x="6888" y="4138"/>
                    <a:pt x="6684" y="3909"/>
                  </a:cubicBezTo>
                  <a:cubicBezTo>
                    <a:pt x="5917" y="2975"/>
                    <a:pt x="4750" y="2474"/>
                    <a:pt x="3749" y="1874"/>
                  </a:cubicBezTo>
                  <a:cubicBezTo>
                    <a:pt x="3248" y="1574"/>
                    <a:pt x="2781" y="1240"/>
                    <a:pt x="2281" y="907"/>
                  </a:cubicBezTo>
                  <a:cubicBezTo>
                    <a:pt x="1747" y="540"/>
                    <a:pt x="1180" y="173"/>
                    <a:pt x="547" y="6"/>
                  </a:cubicBezTo>
                  <a:cubicBezTo>
                    <a:pt x="526" y="3"/>
                    <a:pt x="505" y="1"/>
                    <a:pt x="486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7"/>
            <p:cNvSpPr/>
            <p:nvPr/>
          </p:nvSpPr>
          <p:spPr>
            <a:xfrm>
              <a:off x="8663620" y="3542528"/>
              <a:ext cx="60993" cy="55991"/>
            </a:xfrm>
            <a:custGeom>
              <a:avLst/>
              <a:gdLst/>
              <a:ahLst/>
              <a:cxnLst/>
              <a:rect l="l" t="t" r="r" b="b"/>
              <a:pathLst>
                <a:path w="2036" h="1869" extrusionOk="0">
                  <a:moveTo>
                    <a:pt x="951" y="0"/>
                  </a:moveTo>
                  <a:cubicBezTo>
                    <a:pt x="726" y="0"/>
                    <a:pt x="501" y="83"/>
                    <a:pt x="334" y="250"/>
                  </a:cubicBezTo>
                  <a:cubicBezTo>
                    <a:pt x="1" y="584"/>
                    <a:pt x="1" y="1151"/>
                    <a:pt x="334" y="1484"/>
                  </a:cubicBezTo>
                  <a:lnTo>
                    <a:pt x="468" y="1618"/>
                  </a:lnTo>
                  <a:cubicBezTo>
                    <a:pt x="634" y="1785"/>
                    <a:pt x="860" y="1868"/>
                    <a:pt x="1085" y="1868"/>
                  </a:cubicBezTo>
                  <a:cubicBezTo>
                    <a:pt x="1310" y="1868"/>
                    <a:pt x="1535" y="1785"/>
                    <a:pt x="1702" y="1618"/>
                  </a:cubicBezTo>
                  <a:cubicBezTo>
                    <a:pt x="2035" y="1284"/>
                    <a:pt x="2035" y="717"/>
                    <a:pt x="1702" y="350"/>
                  </a:cubicBezTo>
                  <a:lnTo>
                    <a:pt x="1568" y="250"/>
                  </a:lnTo>
                  <a:cubicBezTo>
                    <a:pt x="1402" y="83"/>
                    <a:pt x="1176" y="0"/>
                    <a:pt x="951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7"/>
            <p:cNvSpPr/>
            <p:nvPr/>
          </p:nvSpPr>
          <p:spPr>
            <a:xfrm>
              <a:off x="8595681" y="3598335"/>
              <a:ext cx="60993" cy="54253"/>
            </a:xfrm>
            <a:custGeom>
              <a:avLst/>
              <a:gdLst/>
              <a:ahLst/>
              <a:cxnLst/>
              <a:rect l="l" t="t" r="r" b="b"/>
              <a:pathLst>
                <a:path w="2036" h="1811" extrusionOk="0">
                  <a:moveTo>
                    <a:pt x="1031" y="1"/>
                  </a:moveTo>
                  <a:cubicBezTo>
                    <a:pt x="966" y="1"/>
                    <a:pt x="900" y="8"/>
                    <a:pt x="834" y="22"/>
                  </a:cubicBezTo>
                  <a:cubicBezTo>
                    <a:pt x="734" y="55"/>
                    <a:pt x="667" y="88"/>
                    <a:pt x="601" y="155"/>
                  </a:cubicBezTo>
                  <a:cubicBezTo>
                    <a:pt x="200" y="322"/>
                    <a:pt x="0" y="756"/>
                    <a:pt x="100" y="1156"/>
                  </a:cubicBezTo>
                  <a:cubicBezTo>
                    <a:pt x="215" y="1557"/>
                    <a:pt x="600" y="1811"/>
                    <a:pt x="1003" y="1811"/>
                  </a:cubicBezTo>
                  <a:cubicBezTo>
                    <a:pt x="1069" y="1811"/>
                    <a:pt x="1135" y="1804"/>
                    <a:pt x="1201" y="1790"/>
                  </a:cubicBezTo>
                  <a:cubicBezTo>
                    <a:pt x="1268" y="1756"/>
                    <a:pt x="1368" y="1723"/>
                    <a:pt x="1435" y="1656"/>
                  </a:cubicBezTo>
                  <a:cubicBezTo>
                    <a:pt x="1802" y="1490"/>
                    <a:pt x="2035" y="1056"/>
                    <a:pt x="1902" y="656"/>
                  </a:cubicBezTo>
                  <a:cubicBezTo>
                    <a:pt x="1787" y="254"/>
                    <a:pt x="1426" y="1"/>
                    <a:pt x="1031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7"/>
            <p:cNvSpPr/>
            <p:nvPr/>
          </p:nvSpPr>
          <p:spPr>
            <a:xfrm>
              <a:off x="8502760" y="3644946"/>
              <a:ext cx="67974" cy="52995"/>
            </a:xfrm>
            <a:custGeom>
              <a:avLst/>
              <a:gdLst/>
              <a:ahLst/>
              <a:cxnLst/>
              <a:rect l="l" t="t" r="r" b="b"/>
              <a:pathLst>
                <a:path w="2269" h="1769" extrusionOk="0">
                  <a:moveTo>
                    <a:pt x="1134" y="0"/>
                  </a:moveTo>
                  <a:cubicBezTo>
                    <a:pt x="0" y="0"/>
                    <a:pt x="0" y="1768"/>
                    <a:pt x="1134" y="1768"/>
                  </a:cubicBezTo>
                  <a:cubicBezTo>
                    <a:pt x="2268" y="1768"/>
                    <a:pt x="2268" y="0"/>
                    <a:pt x="1134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7"/>
            <p:cNvSpPr/>
            <p:nvPr/>
          </p:nvSpPr>
          <p:spPr>
            <a:xfrm>
              <a:off x="8548711" y="3744847"/>
              <a:ext cx="66985" cy="52995"/>
            </a:xfrm>
            <a:custGeom>
              <a:avLst/>
              <a:gdLst/>
              <a:ahLst/>
              <a:cxnLst/>
              <a:rect l="l" t="t" r="r" b="b"/>
              <a:pathLst>
                <a:path w="2236" h="1769" extrusionOk="0">
                  <a:moveTo>
                    <a:pt x="1135" y="1"/>
                  </a:moveTo>
                  <a:cubicBezTo>
                    <a:pt x="0" y="1"/>
                    <a:pt x="0" y="1769"/>
                    <a:pt x="1135" y="1769"/>
                  </a:cubicBezTo>
                  <a:cubicBezTo>
                    <a:pt x="2235" y="1769"/>
                    <a:pt x="2235" y="1"/>
                    <a:pt x="1135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7"/>
            <p:cNvSpPr/>
            <p:nvPr/>
          </p:nvSpPr>
          <p:spPr>
            <a:xfrm>
              <a:off x="8630639" y="3809820"/>
              <a:ext cx="66985" cy="51976"/>
            </a:xfrm>
            <a:custGeom>
              <a:avLst/>
              <a:gdLst/>
              <a:ahLst/>
              <a:cxnLst/>
              <a:rect l="l" t="t" r="r" b="b"/>
              <a:pathLst>
                <a:path w="2236" h="1735" extrusionOk="0">
                  <a:moveTo>
                    <a:pt x="1135" y="0"/>
                  </a:moveTo>
                  <a:cubicBezTo>
                    <a:pt x="1" y="0"/>
                    <a:pt x="1" y="1735"/>
                    <a:pt x="1135" y="1735"/>
                  </a:cubicBezTo>
                  <a:cubicBezTo>
                    <a:pt x="2236" y="1735"/>
                    <a:pt x="2236" y="0"/>
                    <a:pt x="1135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7"/>
          <p:cNvGrpSpPr/>
          <p:nvPr/>
        </p:nvGrpSpPr>
        <p:grpSpPr>
          <a:xfrm flipH="1">
            <a:off x="-139511" y="-76389"/>
            <a:ext cx="809979" cy="830659"/>
            <a:chOff x="7973149" y="-201092"/>
            <a:chExt cx="1116750" cy="1145263"/>
          </a:xfrm>
        </p:grpSpPr>
        <p:sp>
          <p:nvSpPr>
            <p:cNvPr id="1687" name="Google Shape;1687;p7"/>
            <p:cNvSpPr/>
            <p:nvPr/>
          </p:nvSpPr>
          <p:spPr>
            <a:xfrm>
              <a:off x="8049086" y="-201092"/>
              <a:ext cx="1040813" cy="992342"/>
            </a:xfrm>
            <a:custGeom>
              <a:avLst/>
              <a:gdLst/>
              <a:ahLst/>
              <a:cxnLst/>
              <a:rect l="l" t="t" r="r" b="b"/>
              <a:pathLst>
                <a:path w="34743" h="33125" extrusionOk="0">
                  <a:moveTo>
                    <a:pt x="34434" y="0"/>
                  </a:moveTo>
                  <a:cubicBezTo>
                    <a:pt x="34275" y="0"/>
                    <a:pt x="34109" y="100"/>
                    <a:pt x="34092" y="301"/>
                  </a:cubicBezTo>
                  <a:cubicBezTo>
                    <a:pt x="34025" y="3770"/>
                    <a:pt x="32291" y="6705"/>
                    <a:pt x="29555" y="8740"/>
                  </a:cubicBezTo>
                  <a:cubicBezTo>
                    <a:pt x="26853" y="10741"/>
                    <a:pt x="23618" y="11909"/>
                    <a:pt x="20415" y="12743"/>
                  </a:cubicBezTo>
                  <a:cubicBezTo>
                    <a:pt x="17113" y="13610"/>
                    <a:pt x="13777" y="14277"/>
                    <a:pt x="10642" y="15611"/>
                  </a:cubicBezTo>
                  <a:cubicBezTo>
                    <a:pt x="7773" y="16846"/>
                    <a:pt x="5105" y="18580"/>
                    <a:pt x="3203" y="21049"/>
                  </a:cubicBezTo>
                  <a:cubicBezTo>
                    <a:pt x="635" y="24418"/>
                    <a:pt x="1" y="28688"/>
                    <a:pt x="1" y="32824"/>
                  </a:cubicBezTo>
                  <a:cubicBezTo>
                    <a:pt x="1" y="33024"/>
                    <a:pt x="159" y="33124"/>
                    <a:pt x="318" y="33124"/>
                  </a:cubicBezTo>
                  <a:cubicBezTo>
                    <a:pt x="476" y="33124"/>
                    <a:pt x="635" y="33024"/>
                    <a:pt x="635" y="32824"/>
                  </a:cubicBezTo>
                  <a:cubicBezTo>
                    <a:pt x="635" y="29021"/>
                    <a:pt x="1168" y="25118"/>
                    <a:pt x="3370" y="21916"/>
                  </a:cubicBezTo>
                  <a:cubicBezTo>
                    <a:pt x="5171" y="19247"/>
                    <a:pt x="7907" y="17446"/>
                    <a:pt x="10842" y="16212"/>
                  </a:cubicBezTo>
                  <a:cubicBezTo>
                    <a:pt x="17013" y="13543"/>
                    <a:pt x="24118" y="13443"/>
                    <a:pt x="29722" y="9407"/>
                  </a:cubicBezTo>
                  <a:cubicBezTo>
                    <a:pt x="31123" y="8373"/>
                    <a:pt x="32357" y="7139"/>
                    <a:pt x="33258" y="5671"/>
                  </a:cubicBezTo>
                  <a:cubicBezTo>
                    <a:pt x="34225" y="4037"/>
                    <a:pt x="34692" y="2169"/>
                    <a:pt x="34726" y="301"/>
                  </a:cubicBezTo>
                  <a:cubicBezTo>
                    <a:pt x="34742" y="100"/>
                    <a:pt x="34592" y="0"/>
                    <a:pt x="34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7"/>
            <p:cNvSpPr/>
            <p:nvPr/>
          </p:nvSpPr>
          <p:spPr>
            <a:xfrm>
              <a:off x="8764539" y="130006"/>
              <a:ext cx="67974" cy="130585"/>
            </a:xfrm>
            <a:custGeom>
              <a:avLst/>
              <a:gdLst/>
              <a:ahLst/>
              <a:cxnLst/>
              <a:rect l="l" t="t" r="r" b="b"/>
              <a:pathLst>
                <a:path w="2269" h="4359" extrusionOk="0">
                  <a:moveTo>
                    <a:pt x="1879" y="1"/>
                  </a:moveTo>
                  <a:cubicBezTo>
                    <a:pt x="1754" y="1"/>
                    <a:pt x="1635" y="76"/>
                    <a:pt x="1635" y="222"/>
                  </a:cubicBezTo>
                  <a:cubicBezTo>
                    <a:pt x="1602" y="255"/>
                    <a:pt x="1535" y="289"/>
                    <a:pt x="1502" y="355"/>
                  </a:cubicBezTo>
                  <a:cubicBezTo>
                    <a:pt x="1135" y="1189"/>
                    <a:pt x="534" y="1890"/>
                    <a:pt x="201" y="2791"/>
                  </a:cubicBezTo>
                  <a:cubicBezTo>
                    <a:pt x="1" y="3358"/>
                    <a:pt x="101" y="4325"/>
                    <a:pt x="901" y="4358"/>
                  </a:cubicBezTo>
                  <a:cubicBezTo>
                    <a:pt x="1568" y="4358"/>
                    <a:pt x="1802" y="3291"/>
                    <a:pt x="1935" y="2824"/>
                  </a:cubicBezTo>
                  <a:cubicBezTo>
                    <a:pt x="2135" y="2023"/>
                    <a:pt x="2269" y="1089"/>
                    <a:pt x="2169" y="255"/>
                  </a:cubicBezTo>
                  <a:cubicBezTo>
                    <a:pt x="2152" y="84"/>
                    <a:pt x="2012" y="1"/>
                    <a:pt x="18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7"/>
            <p:cNvSpPr/>
            <p:nvPr/>
          </p:nvSpPr>
          <p:spPr>
            <a:xfrm>
              <a:off x="8637648" y="67938"/>
              <a:ext cx="105151" cy="98500"/>
            </a:xfrm>
            <a:custGeom>
              <a:avLst/>
              <a:gdLst/>
              <a:ahLst/>
              <a:cxnLst/>
              <a:rect l="l" t="t" r="r" b="b"/>
              <a:pathLst>
                <a:path w="3510" h="3288" extrusionOk="0">
                  <a:moveTo>
                    <a:pt x="1215" y="0"/>
                  </a:moveTo>
                  <a:cubicBezTo>
                    <a:pt x="1045" y="0"/>
                    <a:pt x="872" y="49"/>
                    <a:pt x="701" y="159"/>
                  </a:cubicBezTo>
                  <a:cubicBezTo>
                    <a:pt x="0" y="593"/>
                    <a:pt x="67" y="1527"/>
                    <a:pt x="634" y="2027"/>
                  </a:cubicBezTo>
                  <a:cubicBezTo>
                    <a:pt x="1201" y="2594"/>
                    <a:pt x="2068" y="2794"/>
                    <a:pt x="2802" y="3095"/>
                  </a:cubicBezTo>
                  <a:cubicBezTo>
                    <a:pt x="2836" y="3111"/>
                    <a:pt x="2869" y="3120"/>
                    <a:pt x="2898" y="3120"/>
                  </a:cubicBezTo>
                  <a:cubicBezTo>
                    <a:pt x="2927" y="3120"/>
                    <a:pt x="2952" y="3111"/>
                    <a:pt x="2969" y="3095"/>
                  </a:cubicBezTo>
                  <a:cubicBezTo>
                    <a:pt x="2996" y="3229"/>
                    <a:pt x="3094" y="3288"/>
                    <a:pt x="3196" y="3288"/>
                  </a:cubicBezTo>
                  <a:cubicBezTo>
                    <a:pt x="3347" y="3288"/>
                    <a:pt x="3509" y="3160"/>
                    <a:pt x="3469" y="2961"/>
                  </a:cubicBezTo>
                  <a:cubicBezTo>
                    <a:pt x="3354" y="2122"/>
                    <a:pt x="2333" y="0"/>
                    <a:pt x="1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7"/>
            <p:cNvSpPr/>
            <p:nvPr/>
          </p:nvSpPr>
          <p:spPr>
            <a:xfrm>
              <a:off x="8575701" y="196387"/>
              <a:ext cx="70969" cy="100657"/>
            </a:xfrm>
            <a:custGeom>
              <a:avLst/>
              <a:gdLst/>
              <a:ahLst/>
              <a:cxnLst/>
              <a:rect l="l" t="t" r="r" b="b"/>
              <a:pathLst>
                <a:path w="2369" h="3360" extrusionOk="0">
                  <a:moveTo>
                    <a:pt x="2030" y="1"/>
                  </a:moveTo>
                  <a:cubicBezTo>
                    <a:pt x="1975" y="1"/>
                    <a:pt x="1917" y="16"/>
                    <a:pt x="1868" y="41"/>
                  </a:cubicBezTo>
                  <a:cubicBezTo>
                    <a:pt x="1841" y="27"/>
                    <a:pt x="1807" y="19"/>
                    <a:pt x="1770" y="19"/>
                  </a:cubicBezTo>
                  <a:cubicBezTo>
                    <a:pt x="1719" y="19"/>
                    <a:pt x="1660" y="35"/>
                    <a:pt x="1601" y="74"/>
                  </a:cubicBezTo>
                  <a:cubicBezTo>
                    <a:pt x="1168" y="441"/>
                    <a:pt x="834" y="1175"/>
                    <a:pt x="567" y="1675"/>
                  </a:cubicBezTo>
                  <a:cubicBezTo>
                    <a:pt x="367" y="2076"/>
                    <a:pt x="0" y="2943"/>
                    <a:pt x="534" y="3243"/>
                  </a:cubicBezTo>
                  <a:cubicBezTo>
                    <a:pt x="679" y="3324"/>
                    <a:pt x="828" y="3359"/>
                    <a:pt x="973" y="3359"/>
                  </a:cubicBezTo>
                  <a:cubicBezTo>
                    <a:pt x="1431" y="3359"/>
                    <a:pt x="1858" y="3006"/>
                    <a:pt x="2035" y="2576"/>
                  </a:cubicBezTo>
                  <a:cubicBezTo>
                    <a:pt x="2335" y="1842"/>
                    <a:pt x="2368" y="941"/>
                    <a:pt x="2235" y="174"/>
                  </a:cubicBezTo>
                  <a:cubicBezTo>
                    <a:pt x="2214" y="47"/>
                    <a:pt x="2126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7"/>
            <p:cNvSpPr/>
            <p:nvPr/>
          </p:nvSpPr>
          <p:spPr>
            <a:xfrm>
              <a:off x="8407831" y="135937"/>
              <a:ext cx="107937" cy="91221"/>
            </a:xfrm>
            <a:custGeom>
              <a:avLst/>
              <a:gdLst/>
              <a:ahLst/>
              <a:cxnLst/>
              <a:rect l="l" t="t" r="r" b="b"/>
              <a:pathLst>
                <a:path w="3603" h="3045" extrusionOk="0">
                  <a:moveTo>
                    <a:pt x="1062" y="0"/>
                  </a:moveTo>
                  <a:cubicBezTo>
                    <a:pt x="936" y="0"/>
                    <a:pt x="814" y="28"/>
                    <a:pt x="701" y="91"/>
                  </a:cubicBezTo>
                  <a:cubicBezTo>
                    <a:pt x="0" y="458"/>
                    <a:pt x="267" y="1492"/>
                    <a:pt x="701" y="1992"/>
                  </a:cubicBezTo>
                  <a:cubicBezTo>
                    <a:pt x="1186" y="2568"/>
                    <a:pt x="2139" y="3006"/>
                    <a:pt x="2935" y="3006"/>
                  </a:cubicBezTo>
                  <a:cubicBezTo>
                    <a:pt x="3015" y="3006"/>
                    <a:pt x="3093" y="3002"/>
                    <a:pt x="3169" y="2993"/>
                  </a:cubicBezTo>
                  <a:cubicBezTo>
                    <a:pt x="3214" y="3026"/>
                    <a:pt x="3277" y="3045"/>
                    <a:pt x="3341" y="3045"/>
                  </a:cubicBezTo>
                  <a:cubicBezTo>
                    <a:pt x="3469" y="3045"/>
                    <a:pt x="3603" y="2971"/>
                    <a:pt x="3603" y="2793"/>
                  </a:cubicBezTo>
                  <a:cubicBezTo>
                    <a:pt x="3603" y="2025"/>
                    <a:pt x="3036" y="1358"/>
                    <a:pt x="2535" y="825"/>
                  </a:cubicBezTo>
                  <a:cubicBezTo>
                    <a:pt x="2211" y="500"/>
                    <a:pt x="1601" y="0"/>
                    <a:pt x="1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7"/>
            <p:cNvSpPr/>
            <p:nvPr/>
          </p:nvSpPr>
          <p:spPr>
            <a:xfrm>
              <a:off x="8393842" y="257556"/>
              <a:ext cx="62042" cy="109285"/>
            </a:xfrm>
            <a:custGeom>
              <a:avLst/>
              <a:gdLst/>
              <a:ahLst/>
              <a:cxnLst/>
              <a:rect l="l" t="t" r="r" b="b"/>
              <a:pathLst>
                <a:path w="2071" h="3648" extrusionOk="0">
                  <a:moveTo>
                    <a:pt x="934" y="0"/>
                  </a:moveTo>
                  <a:cubicBezTo>
                    <a:pt x="367" y="34"/>
                    <a:pt x="234" y="1201"/>
                    <a:pt x="167" y="1635"/>
                  </a:cubicBezTo>
                  <a:cubicBezTo>
                    <a:pt x="100" y="2269"/>
                    <a:pt x="0" y="3336"/>
                    <a:pt x="767" y="3603"/>
                  </a:cubicBezTo>
                  <a:cubicBezTo>
                    <a:pt x="856" y="3633"/>
                    <a:pt x="937" y="3648"/>
                    <a:pt x="1011" y="3648"/>
                  </a:cubicBezTo>
                  <a:cubicBezTo>
                    <a:pt x="2071" y="3648"/>
                    <a:pt x="1615" y="697"/>
                    <a:pt x="1334" y="167"/>
                  </a:cubicBezTo>
                  <a:cubicBezTo>
                    <a:pt x="1309" y="92"/>
                    <a:pt x="1247" y="54"/>
                    <a:pt x="1189" y="54"/>
                  </a:cubicBezTo>
                  <a:cubicBezTo>
                    <a:pt x="1170" y="54"/>
                    <a:pt x="1151" y="59"/>
                    <a:pt x="1134" y="67"/>
                  </a:cubicBezTo>
                  <a:cubicBezTo>
                    <a:pt x="1068" y="0"/>
                    <a:pt x="1034" y="0"/>
                    <a:pt x="9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7"/>
            <p:cNvSpPr/>
            <p:nvPr/>
          </p:nvSpPr>
          <p:spPr>
            <a:xfrm>
              <a:off x="8247930" y="217326"/>
              <a:ext cx="101316" cy="74115"/>
            </a:xfrm>
            <a:custGeom>
              <a:avLst/>
              <a:gdLst/>
              <a:ahLst/>
              <a:cxnLst/>
              <a:rect l="l" t="t" r="r" b="b"/>
              <a:pathLst>
                <a:path w="3382" h="2474" extrusionOk="0">
                  <a:moveTo>
                    <a:pt x="1013" y="0"/>
                  </a:moveTo>
                  <a:cubicBezTo>
                    <a:pt x="827" y="0"/>
                    <a:pt x="653" y="63"/>
                    <a:pt x="501" y="209"/>
                  </a:cubicBezTo>
                  <a:cubicBezTo>
                    <a:pt x="1" y="709"/>
                    <a:pt x="168" y="1477"/>
                    <a:pt x="668" y="1844"/>
                  </a:cubicBezTo>
                  <a:cubicBezTo>
                    <a:pt x="1235" y="2277"/>
                    <a:pt x="2036" y="2444"/>
                    <a:pt x="2703" y="2444"/>
                  </a:cubicBezTo>
                  <a:cubicBezTo>
                    <a:pt x="2770" y="2444"/>
                    <a:pt x="2836" y="2411"/>
                    <a:pt x="2870" y="2377"/>
                  </a:cubicBezTo>
                  <a:cubicBezTo>
                    <a:pt x="2914" y="2444"/>
                    <a:pt x="2988" y="2474"/>
                    <a:pt x="3065" y="2474"/>
                  </a:cubicBezTo>
                  <a:cubicBezTo>
                    <a:pt x="3218" y="2474"/>
                    <a:pt x="3381" y="2355"/>
                    <a:pt x="3337" y="2177"/>
                  </a:cubicBezTo>
                  <a:cubicBezTo>
                    <a:pt x="3142" y="1539"/>
                    <a:pt x="1933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7"/>
            <p:cNvSpPr/>
            <p:nvPr/>
          </p:nvSpPr>
          <p:spPr>
            <a:xfrm>
              <a:off x="8232952" y="330437"/>
              <a:ext cx="58986" cy="116984"/>
            </a:xfrm>
            <a:custGeom>
              <a:avLst/>
              <a:gdLst/>
              <a:ahLst/>
              <a:cxnLst/>
              <a:rect l="l" t="t" r="r" b="b"/>
              <a:pathLst>
                <a:path w="1969" h="3905" extrusionOk="0">
                  <a:moveTo>
                    <a:pt x="1087" y="1"/>
                  </a:moveTo>
                  <a:cubicBezTo>
                    <a:pt x="1024" y="1"/>
                    <a:pt x="960" y="25"/>
                    <a:pt x="901" y="69"/>
                  </a:cubicBezTo>
                  <a:cubicBezTo>
                    <a:pt x="835" y="69"/>
                    <a:pt x="734" y="102"/>
                    <a:pt x="668" y="202"/>
                  </a:cubicBezTo>
                  <a:cubicBezTo>
                    <a:pt x="301" y="736"/>
                    <a:pt x="201" y="1470"/>
                    <a:pt x="134" y="2070"/>
                  </a:cubicBezTo>
                  <a:cubicBezTo>
                    <a:pt x="67" y="2604"/>
                    <a:pt x="1" y="3471"/>
                    <a:pt x="534" y="3805"/>
                  </a:cubicBezTo>
                  <a:cubicBezTo>
                    <a:pt x="650" y="3874"/>
                    <a:pt x="762" y="3905"/>
                    <a:pt x="870" y="3905"/>
                  </a:cubicBezTo>
                  <a:cubicBezTo>
                    <a:pt x="1383" y="3905"/>
                    <a:pt x="1780" y="3212"/>
                    <a:pt x="1835" y="2771"/>
                  </a:cubicBezTo>
                  <a:cubicBezTo>
                    <a:pt x="1969" y="1904"/>
                    <a:pt x="1668" y="903"/>
                    <a:pt x="1302" y="136"/>
                  </a:cubicBezTo>
                  <a:cubicBezTo>
                    <a:pt x="1245" y="42"/>
                    <a:pt x="1168" y="1"/>
                    <a:pt x="10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7"/>
            <p:cNvSpPr/>
            <p:nvPr/>
          </p:nvSpPr>
          <p:spPr>
            <a:xfrm>
              <a:off x="8067179" y="341311"/>
              <a:ext cx="129836" cy="73815"/>
            </a:xfrm>
            <a:custGeom>
              <a:avLst/>
              <a:gdLst/>
              <a:ahLst/>
              <a:cxnLst/>
              <a:rect l="l" t="t" r="r" b="b"/>
              <a:pathLst>
                <a:path w="4334" h="2464" extrusionOk="0">
                  <a:moveTo>
                    <a:pt x="1418" y="1"/>
                  </a:moveTo>
                  <a:cubicBezTo>
                    <a:pt x="970" y="1"/>
                    <a:pt x="599" y="189"/>
                    <a:pt x="431" y="673"/>
                  </a:cubicBezTo>
                  <a:cubicBezTo>
                    <a:pt x="0" y="1807"/>
                    <a:pt x="1527" y="2463"/>
                    <a:pt x="2811" y="2463"/>
                  </a:cubicBezTo>
                  <a:cubicBezTo>
                    <a:pt x="3416" y="2463"/>
                    <a:pt x="3967" y="2317"/>
                    <a:pt x="4234" y="2008"/>
                  </a:cubicBezTo>
                  <a:cubicBezTo>
                    <a:pt x="4334" y="1874"/>
                    <a:pt x="4267" y="1674"/>
                    <a:pt x="4134" y="1574"/>
                  </a:cubicBezTo>
                  <a:cubicBezTo>
                    <a:pt x="3723" y="889"/>
                    <a:pt x="2389" y="1"/>
                    <a:pt x="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7"/>
            <p:cNvSpPr/>
            <p:nvPr/>
          </p:nvSpPr>
          <p:spPr>
            <a:xfrm>
              <a:off x="8112052" y="482671"/>
              <a:ext cx="76961" cy="108776"/>
            </a:xfrm>
            <a:custGeom>
              <a:avLst/>
              <a:gdLst/>
              <a:ahLst/>
              <a:cxnLst/>
              <a:rect l="l" t="t" r="r" b="b"/>
              <a:pathLst>
                <a:path w="2569" h="3631" extrusionOk="0">
                  <a:moveTo>
                    <a:pt x="389" y="0"/>
                  </a:moveTo>
                  <a:cubicBezTo>
                    <a:pt x="208" y="0"/>
                    <a:pt x="73" y="190"/>
                    <a:pt x="100" y="358"/>
                  </a:cubicBezTo>
                  <a:cubicBezTo>
                    <a:pt x="67" y="391"/>
                    <a:pt x="67" y="424"/>
                    <a:pt x="34" y="491"/>
                  </a:cubicBezTo>
                  <a:cubicBezTo>
                    <a:pt x="0" y="1091"/>
                    <a:pt x="267" y="1825"/>
                    <a:pt x="501" y="2359"/>
                  </a:cubicBezTo>
                  <a:cubicBezTo>
                    <a:pt x="661" y="2840"/>
                    <a:pt x="1007" y="3630"/>
                    <a:pt x="1627" y="3630"/>
                  </a:cubicBezTo>
                  <a:cubicBezTo>
                    <a:pt x="1651" y="3630"/>
                    <a:pt x="1676" y="3629"/>
                    <a:pt x="1702" y="3627"/>
                  </a:cubicBezTo>
                  <a:cubicBezTo>
                    <a:pt x="2469" y="3560"/>
                    <a:pt x="2569" y="2659"/>
                    <a:pt x="2335" y="2059"/>
                  </a:cubicBezTo>
                  <a:cubicBezTo>
                    <a:pt x="1968" y="1292"/>
                    <a:pt x="1268" y="424"/>
                    <a:pt x="501" y="24"/>
                  </a:cubicBezTo>
                  <a:cubicBezTo>
                    <a:pt x="462" y="7"/>
                    <a:pt x="425" y="0"/>
                    <a:pt x="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7"/>
            <p:cNvSpPr/>
            <p:nvPr/>
          </p:nvSpPr>
          <p:spPr>
            <a:xfrm>
              <a:off x="7994148" y="541833"/>
              <a:ext cx="103593" cy="72228"/>
            </a:xfrm>
            <a:custGeom>
              <a:avLst/>
              <a:gdLst/>
              <a:ahLst/>
              <a:cxnLst/>
              <a:rect l="l" t="t" r="r" b="b"/>
              <a:pathLst>
                <a:path w="3458" h="2411" extrusionOk="0">
                  <a:moveTo>
                    <a:pt x="2635" y="0"/>
                  </a:moveTo>
                  <a:cubicBezTo>
                    <a:pt x="2331" y="0"/>
                    <a:pt x="2006" y="56"/>
                    <a:pt x="1868" y="84"/>
                  </a:cubicBezTo>
                  <a:cubicBezTo>
                    <a:pt x="1068" y="251"/>
                    <a:pt x="0" y="617"/>
                    <a:pt x="34" y="1585"/>
                  </a:cubicBezTo>
                  <a:cubicBezTo>
                    <a:pt x="56" y="2190"/>
                    <a:pt x="357" y="2410"/>
                    <a:pt x="767" y="2410"/>
                  </a:cubicBezTo>
                  <a:cubicBezTo>
                    <a:pt x="1602" y="2410"/>
                    <a:pt x="2890" y="1498"/>
                    <a:pt x="3203" y="1051"/>
                  </a:cubicBezTo>
                  <a:cubicBezTo>
                    <a:pt x="3303" y="884"/>
                    <a:pt x="3203" y="718"/>
                    <a:pt x="3069" y="684"/>
                  </a:cubicBezTo>
                  <a:cubicBezTo>
                    <a:pt x="3136" y="651"/>
                    <a:pt x="3169" y="617"/>
                    <a:pt x="3203" y="584"/>
                  </a:cubicBezTo>
                  <a:cubicBezTo>
                    <a:pt x="3457" y="114"/>
                    <a:pt x="3067" y="0"/>
                    <a:pt x="2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7"/>
            <p:cNvSpPr/>
            <p:nvPr/>
          </p:nvSpPr>
          <p:spPr>
            <a:xfrm>
              <a:off x="8060080" y="655214"/>
              <a:ext cx="124533" cy="86367"/>
            </a:xfrm>
            <a:custGeom>
              <a:avLst/>
              <a:gdLst/>
              <a:ahLst/>
              <a:cxnLst/>
              <a:rect l="l" t="t" r="r" b="b"/>
              <a:pathLst>
                <a:path w="4157" h="2883" extrusionOk="0">
                  <a:moveTo>
                    <a:pt x="466" y="1"/>
                  </a:moveTo>
                  <a:cubicBezTo>
                    <a:pt x="455" y="1"/>
                    <a:pt x="445" y="1"/>
                    <a:pt x="434" y="1"/>
                  </a:cubicBezTo>
                  <a:cubicBezTo>
                    <a:pt x="234" y="1"/>
                    <a:pt x="134" y="202"/>
                    <a:pt x="168" y="335"/>
                  </a:cubicBezTo>
                  <a:cubicBezTo>
                    <a:pt x="68" y="402"/>
                    <a:pt x="1" y="502"/>
                    <a:pt x="68" y="635"/>
                  </a:cubicBezTo>
                  <a:cubicBezTo>
                    <a:pt x="262" y="1248"/>
                    <a:pt x="1410" y="2883"/>
                    <a:pt x="2347" y="2883"/>
                  </a:cubicBezTo>
                  <a:cubicBezTo>
                    <a:pt x="2532" y="2883"/>
                    <a:pt x="2710" y="2819"/>
                    <a:pt x="2870" y="2670"/>
                  </a:cubicBezTo>
                  <a:cubicBezTo>
                    <a:pt x="4157" y="1515"/>
                    <a:pt x="1461" y="1"/>
                    <a:pt x="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7"/>
            <p:cNvSpPr/>
            <p:nvPr/>
          </p:nvSpPr>
          <p:spPr>
            <a:xfrm>
              <a:off x="7973149" y="700567"/>
              <a:ext cx="92958" cy="72767"/>
            </a:xfrm>
            <a:custGeom>
              <a:avLst/>
              <a:gdLst/>
              <a:ahLst/>
              <a:cxnLst/>
              <a:rect l="l" t="t" r="r" b="b"/>
              <a:pathLst>
                <a:path w="3103" h="2429" extrusionOk="0">
                  <a:moveTo>
                    <a:pt x="2718" y="1"/>
                  </a:moveTo>
                  <a:cubicBezTo>
                    <a:pt x="2684" y="1"/>
                    <a:pt x="2645" y="8"/>
                    <a:pt x="2603" y="22"/>
                  </a:cubicBezTo>
                  <a:cubicBezTo>
                    <a:pt x="2102" y="222"/>
                    <a:pt x="1502" y="189"/>
                    <a:pt x="1001" y="422"/>
                  </a:cubicBezTo>
                  <a:cubicBezTo>
                    <a:pt x="434" y="689"/>
                    <a:pt x="1" y="1323"/>
                    <a:pt x="101" y="1923"/>
                  </a:cubicBezTo>
                  <a:cubicBezTo>
                    <a:pt x="185" y="2302"/>
                    <a:pt x="535" y="2429"/>
                    <a:pt x="890" y="2429"/>
                  </a:cubicBezTo>
                  <a:cubicBezTo>
                    <a:pt x="1098" y="2429"/>
                    <a:pt x="1308" y="2385"/>
                    <a:pt x="1468" y="2324"/>
                  </a:cubicBezTo>
                  <a:cubicBezTo>
                    <a:pt x="2169" y="2057"/>
                    <a:pt x="2669" y="1423"/>
                    <a:pt x="2936" y="722"/>
                  </a:cubicBezTo>
                  <a:cubicBezTo>
                    <a:pt x="2970" y="656"/>
                    <a:pt x="3003" y="622"/>
                    <a:pt x="3036" y="589"/>
                  </a:cubicBezTo>
                  <a:cubicBezTo>
                    <a:pt x="3103" y="456"/>
                    <a:pt x="3036" y="289"/>
                    <a:pt x="2936" y="222"/>
                  </a:cubicBezTo>
                  <a:cubicBezTo>
                    <a:pt x="2910" y="91"/>
                    <a:pt x="2843" y="1"/>
                    <a:pt x="2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7"/>
            <p:cNvSpPr/>
            <p:nvPr/>
          </p:nvSpPr>
          <p:spPr>
            <a:xfrm>
              <a:off x="8035666" y="770962"/>
              <a:ext cx="91400" cy="114438"/>
            </a:xfrm>
            <a:custGeom>
              <a:avLst/>
              <a:gdLst/>
              <a:ahLst/>
              <a:cxnLst/>
              <a:rect l="l" t="t" r="r" b="b"/>
              <a:pathLst>
                <a:path w="3051" h="3820" extrusionOk="0">
                  <a:moveTo>
                    <a:pt x="897" y="1"/>
                  </a:moveTo>
                  <a:cubicBezTo>
                    <a:pt x="803" y="1"/>
                    <a:pt x="724" y="58"/>
                    <a:pt x="682" y="140"/>
                  </a:cubicBezTo>
                  <a:cubicBezTo>
                    <a:pt x="582" y="140"/>
                    <a:pt x="516" y="207"/>
                    <a:pt x="449" y="307"/>
                  </a:cubicBezTo>
                  <a:cubicBezTo>
                    <a:pt x="138" y="1178"/>
                    <a:pt x="1" y="3819"/>
                    <a:pt x="1391" y="3819"/>
                  </a:cubicBezTo>
                  <a:cubicBezTo>
                    <a:pt x="1491" y="3819"/>
                    <a:pt x="1600" y="3805"/>
                    <a:pt x="1716" y="3776"/>
                  </a:cubicBezTo>
                  <a:cubicBezTo>
                    <a:pt x="3051" y="3443"/>
                    <a:pt x="1616" y="574"/>
                    <a:pt x="1083" y="74"/>
                  </a:cubicBezTo>
                  <a:cubicBezTo>
                    <a:pt x="1019" y="23"/>
                    <a:pt x="955" y="1"/>
                    <a:pt x="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7"/>
            <p:cNvSpPr/>
            <p:nvPr/>
          </p:nvSpPr>
          <p:spPr>
            <a:xfrm>
              <a:off x="8357866" y="-21239"/>
              <a:ext cx="718531" cy="965410"/>
            </a:xfrm>
            <a:custGeom>
              <a:avLst/>
              <a:gdLst/>
              <a:ahLst/>
              <a:cxnLst/>
              <a:rect l="l" t="t" r="r" b="b"/>
              <a:pathLst>
                <a:path w="23985" h="32226" extrusionOk="0">
                  <a:moveTo>
                    <a:pt x="22483" y="1"/>
                  </a:moveTo>
                  <a:cubicBezTo>
                    <a:pt x="22350" y="3136"/>
                    <a:pt x="19814" y="6072"/>
                    <a:pt x="17713" y="7940"/>
                  </a:cubicBezTo>
                  <a:cubicBezTo>
                    <a:pt x="12809" y="12143"/>
                    <a:pt x="6872" y="14711"/>
                    <a:pt x="2435" y="19581"/>
                  </a:cubicBezTo>
                  <a:cubicBezTo>
                    <a:pt x="1601" y="20515"/>
                    <a:pt x="0" y="22750"/>
                    <a:pt x="2302" y="23084"/>
                  </a:cubicBezTo>
                  <a:cubicBezTo>
                    <a:pt x="2370" y="23096"/>
                    <a:pt x="2440" y="23102"/>
                    <a:pt x="2514" y="23102"/>
                  </a:cubicBezTo>
                  <a:cubicBezTo>
                    <a:pt x="3843" y="23102"/>
                    <a:pt x="5987" y="21179"/>
                    <a:pt x="6872" y="20515"/>
                  </a:cubicBezTo>
                  <a:cubicBezTo>
                    <a:pt x="10341" y="17713"/>
                    <a:pt x="13143" y="13510"/>
                    <a:pt x="17112" y="11442"/>
                  </a:cubicBezTo>
                  <a:lnTo>
                    <a:pt x="17112" y="11442"/>
                  </a:lnTo>
                  <a:cubicBezTo>
                    <a:pt x="16779" y="12009"/>
                    <a:pt x="16312" y="12576"/>
                    <a:pt x="15945" y="13177"/>
                  </a:cubicBezTo>
                  <a:cubicBezTo>
                    <a:pt x="13843" y="15979"/>
                    <a:pt x="11875" y="18881"/>
                    <a:pt x="9774" y="21816"/>
                  </a:cubicBezTo>
                  <a:cubicBezTo>
                    <a:pt x="8606" y="23317"/>
                    <a:pt x="7572" y="25052"/>
                    <a:pt x="6405" y="26686"/>
                  </a:cubicBezTo>
                  <a:cubicBezTo>
                    <a:pt x="5683" y="27813"/>
                    <a:pt x="4710" y="29265"/>
                    <a:pt x="5980" y="29265"/>
                  </a:cubicBezTo>
                  <a:cubicBezTo>
                    <a:pt x="6176" y="29265"/>
                    <a:pt x="6426" y="29231"/>
                    <a:pt x="6738" y="29155"/>
                  </a:cubicBezTo>
                  <a:cubicBezTo>
                    <a:pt x="9073" y="28688"/>
                    <a:pt x="11408" y="24585"/>
                    <a:pt x="12676" y="22717"/>
                  </a:cubicBezTo>
                  <a:cubicBezTo>
                    <a:pt x="14444" y="19948"/>
                    <a:pt x="17613" y="15645"/>
                    <a:pt x="19448" y="13177"/>
                  </a:cubicBezTo>
                  <a:lnTo>
                    <a:pt x="19448" y="13177"/>
                  </a:lnTo>
                  <a:cubicBezTo>
                    <a:pt x="18647" y="16212"/>
                    <a:pt x="17112" y="19114"/>
                    <a:pt x="15845" y="21916"/>
                  </a:cubicBezTo>
                  <a:cubicBezTo>
                    <a:pt x="14911" y="23784"/>
                    <a:pt x="9874" y="30556"/>
                    <a:pt x="11742" y="32157"/>
                  </a:cubicBezTo>
                  <a:cubicBezTo>
                    <a:pt x="11854" y="32203"/>
                    <a:pt x="11970" y="32225"/>
                    <a:pt x="12088" y="32225"/>
                  </a:cubicBezTo>
                  <a:cubicBezTo>
                    <a:pt x="13756" y="32225"/>
                    <a:pt x="15929" y="27842"/>
                    <a:pt x="17112" y="25786"/>
                  </a:cubicBezTo>
                  <a:cubicBezTo>
                    <a:pt x="18647" y="22984"/>
                    <a:pt x="20115" y="20082"/>
                    <a:pt x="21049" y="17079"/>
                  </a:cubicBezTo>
                  <a:cubicBezTo>
                    <a:pt x="22316" y="12876"/>
                    <a:pt x="23984" y="5938"/>
                    <a:pt x="23284" y="1502"/>
                  </a:cubicBezTo>
                  <a:lnTo>
                    <a:pt x="22483" y="1"/>
                  </a:ln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7"/>
            <p:cNvSpPr/>
            <p:nvPr/>
          </p:nvSpPr>
          <p:spPr>
            <a:xfrm>
              <a:off x="8957392" y="26354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7"/>
            <p:cNvSpPr/>
            <p:nvPr/>
          </p:nvSpPr>
          <p:spPr>
            <a:xfrm>
              <a:off x="8920427" y="339484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7"/>
            <p:cNvSpPr/>
            <p:nvPr/>
          </p:nvSpPr>
          <p:spPr>
            <a:xfrm>
              <a:off x="8871450" y="355480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7"/>
            <p:cNvSpPr/>
            <p:nvPr/>
          </p:nvSpPr>
          <p:spPr>
            <a:xfrm>
              <a:off x="8829482" y="43342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7"/>
            <p:cNvSpPr/>
            <p:nvPr/>
          </p:nvSpPr>
          <p:spPr>
            <a:xfrm>
              <a:off x="8787515" y="45139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34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7"/>
            <p:cNvSpPr/>
            <p:nvPr/>
          </p:nvSpPr>
          <p:spPr>
            <a:xfrm>
              <a:off x="8776521" y="525327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7"/>
            <p:cNvSpPr/>
            <p:nvPr/>
          </p:nvSpPr>
          <p:spPr>
            <a:xfrm>
              <a:off x="8729581" y="541324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7"/>
            <p:cNvSpPr/>
            <p:nvPr/>
          </p:nvSpPr>
          <p:spPr>
            <a:xfrm>
              <a:off x="8721583" y="61426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7"/>
            <p:cNvSpPr/>
            <p:nvPr/>
          </p:nvSpPr>
          <p:spPr>
            <a:xfrm>
              <a:off x="8677609" y="62226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7"/>
            <p:cNvSpPr/>
            <p:nvPr/>
          </p:nvSpPr>
          <p:spPr>
            <a:xfrm>
              <a:off x="8679616" y="680227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7"/>
            <p:cNvSpPr/>
            <p:nvPr/>
          </p:nvSpPr>
          <p:spPr>
            <a:xfrm>
              <a:off x="8627643" y="690202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7"/>
            <p:cNvSpPr/>
            <p:nvPr/>
          </p:nvSpPr>
          <p:spPr>
            <a:xfrm>
              <a:off x="8627643" y="748166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7"/>
            <p:cNvSpPr/>
            <p:nvPr/>
          </p:nvSpPr>
          <p:spPr>
            <a:xfrm>
              <a:off x="8582680" y="75316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7"/>
            <p:cNvSpPr/>
            <p:nvPr/>
          </p:nvSpPr>
          <p:spPr>
            <a:xfrm>
              <a:off x="8569680" y="808137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7"/>
            <p:cNvSpPr/>
            <p:nvPr/>
          </p:nvSpPr>
          <p:spPr>
            <a:xfrm>
              <a:off x="8530738" y="824103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7"/>
            <p:cNvSpPr/>
            <p:nvPr/>
          </p:nvSpPr>
          <p:spPr>
            <a:xfrm>
              <a:off x="8889453" y="25255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7"/>
            <p:cNvSpPr/>
            <p:nvPr/>
          </p:nvSpPr>
          <p:spPr>
            <a:xfrm>
              <a:off x="8829482" y="305514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7"/>
            <p:cNvSpPr/>
            <p:nvPr/>
          </p:nvSpPr>
          <p:spPr>
            <a:xfrm>
              <a:off x="8771549" y="310517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7"/>
            <p:cNvSpPr/>
            <p:nvPr/>
          </p:nvSpPr>
          <p:spPr>
            <a:xfrm>
              <a:off x="8750550" y="36048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7"/>
            <p:cNvSpPr/>
            <p:nvPr/>
          </p:nvSpPr>
          <p:spPr>
            <a:xfrm>
              <a:off x="8682611" y="36845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7"/>
            <p:cNvSpPr/>
            <p:nvPr/>
          </p:nvSpPr>
          <p:spPr>
            <a:xfrm>
              <a:off x="8674613" y="41742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7"/>
            <p:cNvSpPr/>
            <p:nvPr/>
          </p:nvSpPr>
          <p:spPr>
            <a:xfrm>
              <a:off x="8619645" y="423419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7"/>
            <p:cNvSpPr/>
            <p:nvPr/>
          </p:nvSpPr>
          <p:spPr>
            <a:xfrm>
              <a:off x="8616650" y="48336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701" y="535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7"/>
            <p:cNvSpPr/>
            <p:nvPr/>
          </p:nvSpPr>
          <p:spPr>
            <a:xfrm>
              <a:off x="8559705" y="472396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7"/>
            <p:cNvSpPr/>
            <p:nvPr/>
          </p:nvSpPr>
          <p:spPr>
            <a:xfrm>
              <a:off x="8553714" y="530330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7"/>
            <p:cNvSpPr/>
            <p:nvPr/>
          </p:nvSpPr>
          <p:spPr>
            <a:xfrm>
              <a:off x="8493743" y="52733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7"/>
            <p:cNvSpPr/>
            <p:nvPr/>
          </p:nvSpPr>
          <p:spPr>
            <a:xfrm>
              <a:off x="8501741" y="58529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7"/>
            <p:cNvSpPr/>
            <p:nvPr/>
          </p:nvSpPr>
          <p:spPr>
            <a:xfrm>
              <a:off x="8446803" y="569302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7"/>
            <p:cNvSpPr/>
            <p:nvPr/>
          </p:nvSpPr>
          <p:spPr>
            <a:xfrm>
              <a:off x="8422809" y="630261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701" y="501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7"/>
            <p:cNvSpPr/>
            <p:nvPr/>
          </p:nvSpPr>
          <p:spPr>
            <a:xfrm>
              <a:off x="8947416" y="41242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7"/>
            <p:cNvSpPr/>
            <p:nvPr/>
          </p:nvSpPr>
          <p:spPr>
            <a:xfrm>
              <a:off x="8952389" y="486385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0"/>
                    <a:pt x="334" y="500"/>
                  </a:cubicBezTo>
                  <a:cubicBezTo>
                    <a:pt x="668" y="500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7"/>
            <p:cNvSpPr/>
            <p:nvPr/>
          </p:nvSpPr>
          <p:spPr>
            <a:xfrm>
              <a:off x="8902424" y="506366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34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7"/>
            <p:cNvSpPr/>
            <p:nvPr/>
          </p:nvSpPr>
          <p:spPr>
            <a:xfrm>
              <a:off x="8912429" y="580296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1" y="1"/>
                    <a:pt x="1" y="534"/>
                    <a:pt x="367" y="534"/>
                  </a:cubicBezTo>
                  <a:cubicBezTo>
                    <a:pt x="701" y="534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7"/>
            <p:cNvSpPr/>
            <p:nvPr/>
          </p:nvSpPr>
          <p:spPr>
            <a:xfrm>
              <a:off x="8863452" y="601294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7"/>
            <p:cNvSpPr/>
            <p:nvPr/>
          </p:nvSpPr>
          <p:spPr>
            <a:xfrm>
              <a:off x="8876452" y="66123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7"/>
            <p:cNvSpPr/>
            <p:nvPr/>
          </p:nvSpPr>
          <p:spPr>
            <a:xfrm>
              <a:off x="8821484" y="680227"/>
              <a:ext cx="20042" cy="15009"/>
            </a:xfrm>
            <a:custGeom>
              <a:avLst/>
              <a:gdLst/>
              <a:ahLst/>
              <a:cxnLst/>
              <a:rect l="l" t="t" r="r" b="b"/>
              <a:pathLst>
                <a:path w="669" h="501" extrusionOk="0">
                  <a:moveTo>
                    <a:pt x="335" y="0"/>
                  </a:moveTo>
                  <a:cubicBezTo>
                    <a:pt x="1" y="0"/>
                    <a:pt x="1" y="501"/>
                    <a:pt x="335" y="501"/>
                  </a:cubicBezTo>
                  <a:cubicBezTo>
                    <a:pt x="668" y="501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7"/>
            <p:cNvSpPr/>
            <p:nvPr/>
          </p:nvSpPr>
          <p:spPr>
            <a:xfrm>
              <a:off x="8831489" y="74217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7"/>
            <p:cNvSpPr/>
            <p:nvPr/>
          </p:nvSpPr>
          <p:spPr>
            <a:xfrm>
              <a:off x="8781524" y="74517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1"/>
                  </a:moveTo>
                  <a:cubicBezTo>
                    <a:pt x="1" y="1"/>
                    <a:pt x="1" y="534"/>
                    <a:pt x="368" y="534"/>
                  </a:cubicBezTo>
                  <a:cubicBezTo>
                    <a:pt x="701" y="534"/>
                    <a:pt x="701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7"/>
            <p:cNvSpPr/>
            <p:nvPr/>
          </p:nvSpPr>
          <p:spPr>
            <a:xfrm>
              <a:off x="8784519" y="82110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7"/>
            <p:cNvSpPr/>
            <p:nvPr/>
          </p:nvSpPr>
          <p:spPr>
            <a:xfrm>
              <a:off x="8732577" y="826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7"/>
            <p:cNvSpPr/>
            <p:nvPr/>
          </p:nvSpPr>
          <p:spPr>
            <a:xfrm>
              <a:off x="8718588" y="900040"/>
              <a:ext cx="21000" cy="15039"/>
            </a:xfrm>
            <a:custGeom>
              <a:avLst/>
              <a:gdLst/>
              <a:ahLst/>
              <a:cxnLst/>
              <a:rect l="l" t="t" r="r" b="b"/>
              <a:pathLst>
                <a:path w="701" h="502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7"/>
            <p:cNvSpPr/>
            <p:nvPr/>
          </p:nvSpPr>
          <p:spPr>
            <a:xfrm>
              <a:off x="8967397" y="357457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0" y="1"/>
                    <a:pt x="0" y="535"/>
                    <a:pt x="367" y="535"/>
                  </a:cubicBezTo>
                  <a:cubicBezTo>
                    <a:pt x="701" y="535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7"/>
            <p:cNvSpPr/>
            <p:nvPr/>
          </p:nvSpPr>
          <p:spPr>
            <a:xfrm>
              <a:off x="8947416" y="195608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0"/>
                    <a:pt x="334" y="500"/>
                  </a:cubicBezTo>
                  <a:cubicBezTo>
                    <a:pt x="667" y="500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7"/>
            <p:cNvSpPr/>
            <p:nvPr/>
          </p:nvSpPr>
          <p:spPr>
            <a:xfrm>
              <a:off x="9017362" y="226582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7"/>
            <p:cNvSpPr/>
            <p:nvPr/>
          </p:nvSpPr>
          <p:spPr>
            <a:xfrm>
              <a:off x="8996363" y="147619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701" y="535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7"/>
            <p:cNvSpPr/>
            <p:nvPr/>
          </p:nvSpPr>
          <p:spPr>
            <a:xfrm>
              <a:off x="9023353" y="11964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8" name="Google Shape;1748;p7"/>
          <p:cNvGrpSpPr/>
          <p:nvPr/>
        </p:nvGrpSpPr>
        <p:grpSpPr>
          <a:xfrm rot="5400000" flipH="1">
            <a:off x="1322567" y="12630"/>
            <a:ext cx="117436" cy="105833"/>
            <a:chOff x="7737341" y="1046941"/>
            <a:chExt cx="161913" cy="145916"/>
          </a:xfrm>
        </p:grpSpPr>
        <p:sp>
          <p:nvSpPr>
            <p:cNvPr id="1749" name="Google Shape;1749;p7"/>
            <p:cNvSpPr/>
            <p:nvPr/>
          </p:nvSpPr>
          <p:spPr>
            <a:xfrm>
              <a:off x="773734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5" y="0"/>
                  </a:moveTo>
                  <a:cubicBezTo>
                    <a:pt x="0" y="0"/>
                    <a:pt x="0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7"/>
            <p:cNvSpPr/>
            <p:nvPr/>
          </p:nvSpPr>
          <p:spPr>
            <a:xfrm>
              <a:off x="7789314" y="1046941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7"/>
            <p:cNvSpPr/>
            <p:nvPr/>
          </p:nvSpPr>
          <p:spPr>
            <a:xfrm>
              <a:off x="783128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2" name="Google Shape;1752;p7"/>
          <p:cNvSpPr txBox="1">
            <a:spLocks noGrp="1"/>
          </p:cNvSpPr>
          <p:nvPr>
            <p:ph type="subTitle" idx="2"/>
          </p:nvPr>
        </p:nvSpPr>
        <p:spPr>
          <a:xfrm>
            <a:off x="1842859" y="3507624"/>
            <a:ext cx="20271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grpSp>
        <p:nvGrpSpPr>
          <p:cNvPr id="1753" name="Google Shape;1753;p7"/>
          <p:cNvGrpSpPr/>
          <p:nvPr/>
        </p:nvGrpSpPr>
        <p:grpSpPr>
          <a:xfrm>
            <a:off x="171263" y="-169132"/>
            <a:ext cx="687043" cy="689217"/>
            <a:chOff x="-566600" y="186057"/>
            <a:chExt cx="1240151" cy="1244074"/>
          </a:xfrm>
        </p:grpSpPr>
        <p:sp>
          <p:nvSpPr>
            <p:cNvPr id="1754" name="Google Shape;1754;p7"/>
            <p:cNvSpPr/>
            <p:nvPr/>
          </p:nvSpPr>
          <p:spPr>
            <a:xfrm>
              <a:off x="-566600" y="204000"/>
              <a:ext cx="1240151" cy="1226131"/>
            </a:xfrm>
            <a:custGeom>
              <a:avLst/>
              <a:gdLst/>
              <a:ahLst/>
              <a:cxnLst/>
              <a:rect l="l" t="t" r="r" b="b"/>
              <a:pathLst>
                <a:path w="41397" h="40929" extrusionOk="0">
                  <a:moveTo>
                    <a:pt x="7689" y="1"/>
                  </a:moveTo>
                  <a:cubicBezTo>
                    <a:pt x="7309" y="1"/>
                    <a:pt x="6925" y="11"/>
                    <a:pt x="6538" y="32"/>
                  </a:cubicBezTo>
                  <a:cubicBezTo>
                    <a:pt x="0" y="25317"/>
                    <a:pt x="37661" y="39661"/>
                    <a:pt x="41397" y="40928"/>
                  </a:cubicBezTo>
                  <a:lnTo>
                    <a:pt x="41397" y="40928"/>
                  </a:lnTo>
                  <a:cubicBezTo>
                    <a:pt x="40084" y="36336"/>
                    <a:pt x="30191" y="1"/>
                    <a:pt x="76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7"/>
            <p:cNvSpPr/>
            <p:nvPr/>
          </p:nvSpPr>
          <p:spPr>
            <a:xfrm>
              <a:off x="-400378" y="186057"/>
              <a:ext cx="958430" cy="1103125"/>
            </a:xfrm>
            <a:custGeom>
              <a:avLst/>
              <a:gdLst/>
              <a:ahLst/>
              <a:cxnLst/>
              <a:rect l="l" t="t" r="r" b="b"/>
              <a:pathLst>
                <a:path w="31993" h="36823" extrusionOk="0">
                  <a:moveTo>
                    <a:pt x="506" y="1"/>
                  </a:moveTo>
                  <a:cubicBezTo>
                    <a:pt x="248" y="1"/>
                    <a:pt x="0" y="194"/>
                    <a:pt x="122" y="498"/>
                  </a:cubicBezTo>
                  <a:cubicBezTo>
                    <a:pt x="1056" y="2733"/>
                    <a:pt x="3324" y="4134"/>
                    <a:pt x="5126" y="5668"/>
                  </a:cubicBezTo>
                  <a:cubicBezTo>
                    <a:pt x="7394" y="7603"/>
                    <a:pt x="9062" y="10205"/>
                    <a:pt x="10863" y="12573"/>
                  </a:cubicBezTo>
                  <a:cubicBezTo>
                    <a:pt x="14899" y="17877"/>
                    <a:pt x="19069" y="23147"/>
                    <a:pt x="23439" y="28184"/>
                  </a:cubicBezTo>
                  <a:cubicBezTo>
                    <a:pt x="25940" y="31086"/>
                    <a:pt x="28476" y="33922"/>
                    <a:pt x="31111" y="36690"/>
                  </a:cubicBezTo>
                  <a:cubicBezTo>
                    <a:pt x="31197" y="36784"/>
                    <a:pt x="31295" y="36823"/>
                    <a:pt x="31391" y="36823"/>
                  </a:cubicBezTo>
                  <a:cubicBezTo>
                    <a:pt x="31706" y="36823"/>
                    <a:pt x="31992" y="36405"/>
                    <a:pt x="31711" y="36123"/>
                  </a:cubicBezTo>
                  <a:cubicBezTo>
                    <a:pt x="27108" y="31287"/>
                    <a:pt x="22772" y="26216"/>
                    <a:pt x="18569" y="21046"/>
                  </a:cubicBezTo>
                  <a:cubicBezTo>
                    <a:pt x="16467" y="18444"/>
                    <a:pt x="14399" y="15809"/>
                    <a:pt x="12364" y="13140"/>
                  </a:cubicBezTo>
                  <a:cubicBezTo>
                    <a:pt x="11430" y="11939"/>
                    <a:pt x="10529" y="10739"/>
                    <a:pt x="9595" y="9504"/>
                  </a:cubicBezTo>
                  <a:cubicBezTo>
                    <a:pt x="8695" y="8303"/>
                    <a:pt x="7761" y="7036"/>
                    <a:pt x="6693" y="5968"/>
                  </a:cubicBezTo>
                  <a:cubicBezTo>
                    <a:pt x="5726" y="5001"/>
                    <a:pt x="4592" y="4167"/>
                    <a:pt x="3558" y="3300"/>
                  </a:cubicBezTo>
                  <a:cubicBezTo>
                    <a:pt x="2557" y="2466"/>
                    <a:pt x="1456" y="1499"/>
                    <a:pt x="923" y="264"/>
                  </a:cubicBezTo>
                  <a:cubicBezTo>
                    <a:pt x="844" y="81"/>
                    <a:pt x="673" y="1"/>
                    <a:pt x="506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7"/>
            <p:cNvSpPr/>
            <p:nvPr/>
          </p:nvSpPr>
          <p:spPr>
            <a:xfrm>
              <a:off x="359679" y="1074115"/>
              <a:ext cx="149698" cy="162190"/>
            </a:xfrm>
            <a:custGeom>
              <a:avLst/>
              <a:gdLst/>
              <a:ahLst/>
              <a:cxnLst/>
              <a:rect l="l" t="t" r="r" b="b"/>
              <a:pathLst>
                <a:path w="4997" h="5414" extrusionOk="0">
                  <a:moveTo>
                    <a:pt x="2262" y="0"/>
                  </a:moveTo>
                  <a:cubicBezTo>
                    <a:pt x="1613" y="0"/>
                    <a:pt x="963" y="65"/>
                    <a:pt x="334" y="173"/>
                  </a:cubicBezTo>
                  <a:cubicBezTo>
                    <a:pt x="100" y="206"/>
                    <a:pt x="0" y="473"/>
                    <a:pt x="34" y="673"/>
                  </a:cubicBezTo>
                  <a:cubicBezTo>
                    <a:pt x="267" y="2108"/>
                    <a:pt x="367" y="3575"/>
                    <a:pt x="267" y="5010"/>
                  </a:cubicBezTo>
                  <a:cubicBezTo>
                    <a:pt x="234" y="5243"/>
                    <a:pt x="467" y="5410"/>
                    <a:pt x="668" y="5410"/>
                  </a:cubicBezTo>
                  <a:cubicBezTo>
                    <a:pt x="687" y="5412"/>
                    <a:pt x="706" y="5414"/>
                    <a:pt x="724" y="5414"/>
                  </a:cubicBezTo>
                  <a:cubicBezTo>
                    <a:pt x="954" y="5414"/>
                    <a:pt x="1070" y="5226"/>
                    <a:pt x="1101" y="5010"/>
                  </a:cubicBezTo>
                  <a:cubicBezTo>
                    <a:pt x="1191" y="3658"/>
                    <a:pt x="1119" y="2279"/>
                    <a:pt x="909" y="922"/>
                  </a:cubicBezTo>
                  <a:lnTo>
                    <a:pt x="909" y="922"/>
                  </a:lnTo>
                  <a:cubicBezTo>
                    <a:pt x="1351" y="861"/>
                    <a:pt x="1807" y="826"/>
                    <a:pt x="2265" y="826"/>
                  </a:cubicBezTo>
                  <a:cubicBezTo>
                    <a:pt x="2955" y="826"/>
                    <a:pt x="3649" y="907"/>
                    <a:pt x="4303" y="1107"/>
                  </a:cubicBezTo>
                  <a:cubicBezTo>
                    <a:pt x="4342" y="1117"/>
                    <a:pt x="4378" y="1122"/>
                    <a:pt x="4413" y="1122"/>
                  </a:cubicBezTo>
                  <a:cubicBezTo>
                    <a:pt x="4835" y="1122"/>
                    <a:pt x="4997" y="429"/>
                    <a:pt x="4504" y="306"/>
                  </a:cubicBezTo>
                  <a:cubicBezTo>
                    <a:pt x="3783" y="90"/>
                    <a:pt x="3023" y="0"/>
                    <a:pt x="2262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7"/>
            <p:cNvSpPr/>
            <p:nvPr/>
          </p:nvSpPr>
          <p:spPr>
            <a:xfrm>
              <a:off x="236353" y="959656"/>
              <a:ext cx="203202" cy="189661"/>
            </a:xfrm>
            <a:custGeom>
              <a:avLst/>
              <a:gdLst/>
              <a:ahLst/>
              <a:cxnLst/>
              <a:rect l="l" t="t" r="r" b="b"/>
              <a:pathLst>
                <a:path w="6783" h="6331" extrusionOk="0">
                  <a:moveTo>
                    <a:pt x="3286" y="1"/>
                  </a:moveTo>
                  <a:cubicBezTo>
                    <a:pt x="2548" y="1"/>
                    <a:pt x="1812" y="24"/>
                    <a:pt x="1082" y="24"/>
                  </a:cubicBezTo>
                  <a:cubicBezTo>
                    <a:pt x="815" y="24"/>
                    <a:pt x="682" y="191"/>
                    <a:pt x="648" y="425"/>
                  </a:cubicBezTo>
                  <a:cubicBezTo>
                    <a:pt x="448" y="2226"/>
                    <a:pt x="548" y="4061"/>
                    <a:pt x="81" y="5795"/>
                  </a:cubicBezTo>
                  <a:cubicBezTo>
                    <a:pt x="0" y="6118"/>
                    <a:pt x="261" y="6331"/>
                    <a:pt x="510" y="6331"/>
                  </a:cubicBezTo>
                  <a:cubicBezTo>
                    <a:pt x="672" y="6331"/>
                    <a:pt x="829" y="6240"/>
                    <a:pt x="882" y="6029"/>
                  </a:cubicBezTo>
                  <a:cubicBezTo>
                    <a:pt x="1313" y="4335"/>
                    <a:pt x="1261" y="2585"/>
                    <a:pt x="1434" y="856"/>
                  </a:cubicBezTo>
                  <a:lnTo>
                    <a:pt x="1434" y="856"/>
                  </a:lnTo>
                  <a:cubicBezTo>
                    <a:pt x="2059" y="851"/>
                    <a:pt x="2689" y="832"/>
                    <a:pt x="3317" y="832"/>
                  </a:cubicBezTo>
                  <a:cubicBezTo>
                    <a:pt x="4249" y="832"/>
                    <a:pt x="5177" y="873"/>
                    <a:pt x="6085" y="1058"/>
                  </a:cubicBezTo>
                  <a:cubicBezTo>
                    <a:pt x="6125" y="1068"/>
                    <a:pt x="6162" y="1073"/>
                    <a:pt x="6198" y="1073"/>
                  </a:cubicBezTo>
                  <a:cubicBezTo>
                    <a:pt x="6645" y="1073"/>
                    <a:pt x="6782" y="351"/>
                    <a:pt x="6319" y="258"/>
                  </a:cubicBezTo>
                  <a:cubicBezTo>
                    <a:pt x="5315" y="45"/>
                    <a:pt x="4299" y="1"/>
                    <a:pt x="3286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7"/>
            <p:cNvSpPr/>
            <p:nvPr/>
          </p:nvSpPr>
          <p:spPr>
            <a:xfrm>
              <a:off x="102362" y="806493"/>
              <a:ext cx="241368" cy="254848"/>
            </a:xfrm>
            <a:custGeom>
              <a:avLst/>
              <a:gdLst/>
              <a:ahLst/>
              <a:cxnLst/>
              <a:rect l="l" t="t" r="r" b="b"/>
              <a:pathLst>
                <a:path w="8057" h="8507" extrusionOk="0">
                  <a:moveTo>
                    <a:pt x="7523" y="0"/>
                  </a:moveTo>
                  <a:cubicBezTo>
                    <a:pt x="5421" y="0"/>
                    <a:pt x="3320" y="134"/>
                    <a:pt x="1252" y="501"/>
                  </a:cubicBezTo>
                  <a:cubicBezTo>
                    <a:pt x="1052" y="534"/>
                    <a:pt x="952" y="701"/>
                    <a:pt x="952" y="901"/>
                  </a:cubicBezTo>
                  <a:cubicBezTo>
                    <a:pt x="685" y="3303"/>
                    <a:pt x="18" y="5671"/>
                    <a:pt x="18" y="8106"/>
                  </a:cubicBezTo>
                  <a:cubicBezTo>
                    <a:pt x="1" y="8373"/>
                    <a:pt x="201" y="8506"/>
                    <a:pt x="405" y="8506"/>
                  </a:cubicBezTo>
                  <a:cubicBezTo>
                    <a:pt x="610" y="8506"/>
                    <a:pt x="818" y="8373"/>
                    <a:pt x="818" y="8106"/>
                  </a:cubicBezTo>
                  <a:cubicBezTo>
                    <a:pt x="850" y="5791"/>
                    <a:pt x="1455" y="3535"/>
                    <a:pt x="1715" y="1255"/>
                  </a:cubicBezTo>
                  <a:lnTo>
                    <a:pt x="1715" y="1255"/>
                  </a:lnTo>
                  <a:cubicBezTo>
                    <a:pt x="3631" y="926"/>
                    <a:pt x="5577" y="834"/>
                    <a:pt x="7523" y="834"/>
                  </a:cubicBezTo>
                  <a:cubicBezTo>
                    <a:pt x="8057" y="834"/>
                    <a:pt x="8057" y="0"/>
                    <a:pt x="7523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7"/>
            <p:cNvSpPr/>
            <p:nvPr/>
          </p:nvSpPr>
          <p:spPr>
            <a:xfrm>
              <a:off x="-43999" y="621638"/>
              <a:ext cx="282829" cy="296819"/>
            </a:xfrm>
            <a:custGeom>
              <a:avLst/>
              <a:gdLst/>
              <a:ahLst/>
              <a:cxnLst/>
              <a:rect l="l" t="t" r="r" b="b"/>
              <a:pathLst>
                <a:path w="9441" h="9908" extrusionOk="0">
                  <a:moveTo>
                    <a:pt x="8906" y="0"/>
                  </a:moveTo>
                  <a:cubicBezTo>
                    <a:pt x="6405" y="0"/>
                    <a:pt x="3936" y="234"/>
                    <a:pt x="1468" y="334"/>
                  </a:cubicBezTo>
                  <a:cubicBezTo>
                    <a:pt x="1301" y="367"/>
                    <a:pt x="1068" y="467"/>
                    <a:pt x="1068" y="667"/>
                  </a:cubicBezTo>
                  <a:cubicBezTo>
                    <a:pt x="567" y="3569"/>
                    <a:pt x="0" y="6538"/>
                    <a:pt x="100" y="9507"/>
                  </a:cubicBezTo>
                  <a:cubicBezTo>
                    <a:pt x="117" y="9774"/>
                    <a:pt x="334" y="9907"/>
                    <a:pt x="542" y="9907"/>
                  </a:cubicBezTo>
                  <a:cubicBezTo>
                    <a:pt x="751" y="9907"/>
                    <a:pt x="951" y="9774"/>
                    <a:pt x="934" y="9507"/>
                  </a:cubicBezTo>
                  <a:cubicBezTo>
                    <a:pt x="837" y="6701"/>
                    <a:pt x="1333" y="3926"/>
                    <a:pt x="1818" y="1153"/>
                  </a:cubicBezTo>
                  <a:lnTo>
                    <a:pt x="1818" y="1153"/>
                  </a:lnTo>
                  <a:cubicBezTo>
                    <a:pt x="4173" y="1046"/>
                    <a:pt x="6555" y="834"/>
                    <a:pt x="8906" y="834"/>
                  </a:cubicBezTo>
                  <a:cubicBezTo>
                    <a:pt x="9440" y="834"/>
                    <a:pt x="9440" y="0"/>
                    <a:pt x="8906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7"/>
            <p:cNvSpPr/>
            <p:nvPr/>
          </p:nvSpPr>
          <p:spPr>
            <a:xfrm>
              <a:off x="-193896" y="415126"/>
              <a:ext cx="286783" cy="363444"/>
            </a:xfrm>
            <a:custGeom>
              <a:avLst/>
              <a:gdLst/>
              <a:ahLst/>
              <a:cxnLst/>
              <a:rect l="l" t="t" r="r" b="b"/>
              <a:pathLst>
                <a:path w="9573" h="12132" extrusionOk="0">
                  <a:moveTo>
                    <a:pt x="1719" y="0"/>
                  </a:moveTo>
                  <a:cubicBezTo>
                    <a:pt x="1514" y="0"/>
                    <a:pt x="1308" y="7"/>
                    <a:pt x="1101" y="23"/>
                  </a:cubicBezTo>
                  <a:cubicBezTo>
                    <a:pt x="868" y="23"/>
                    <a:pt x="668" y="189"/>
                    <a:pt x="668" y="423"/>
                  </a:cubicBezTo>
                  <a:cubicBezTo>
                    <a:pt x="534" y="4192"/>
                    <a:pt x="1" y="7962"/>
                    <a:pt x="201" y="11731"/>
                  </a:cubicBezTo>
                  <a:cubicBezTo>
                    <a:pt x="217" y="11998"/>
                    <a:pt x="434" y="12131"/>
                    <a:pt x="643" y="12131"/>
                  </a:cubicBezTo>
                  <a:cubicBezTo>
                    <a:pt x="851" y="12131"/>
                    <a:pt x="1051" y="11998"/>
                    <a:pt x="1035" y="11731"/>
                  </a:cubicBezTo>
                  <a:cubicBezTo>
                    <a:pt x="842" y="8100"/>
                    <a:pt x="1361" y="4468"/>
                    <a:pt x="1489" y="837"/>
                  </a:cubicBezTo>
                  <a:lnTo>
                    <a:pt x="1489" y="837"/>
                  </a:lnTo>
                  <a:cubicBezTo>
                    <a:pt x="1566" y="835"/>
                    <a:pt x="1643" y="834"/>
                    <a:pt x="1719" y="834"/>
                  </a:cubicBezTo>
                  <a:cubicBezTo>
                    <a:pt x="3963" y="834"/>
                    <a:pt x="6146" y="1680"/>
                    <a:pt x="8389" y="1680"/>
                  </a:cubicBezTo>
                  <a:cubicBezTo>
                    <a:pt x="8594" y="1680"/>
                    <a:pt x="8800" y="1673"/>
                    <a:pt x="9007" y="1657"/>
                  </a:cubicBezTo>
                  <a:cubicBezTo>
                    <a:pt x="9530" y="1624"/>
                    <a:pt x="9573" y="822"/>
                    <a:pt x="9040" y="822"/>
                  </a:cubicBezTo>
                  <a:cubicBezTo>
                    <a:pt x="9029" y="822"/>
                    <a:pt x="9018" y="823"/>
                    <a:pt x="9007" y="823"/>
                  </a:cubicBezTo>
                  <a:cubicBezTo>
                    <a:pt x="8800" y="839"/>
                    <a:pt x="8594" y="846"/>
                    <a:pt x="8389" y="846"/>
                  </a:cubicBezTo>
                  <a:cubicBezTo>
                    <a:pt x="6146" y="846"/>
                    <a:pt x="3963" y="0"/>
                    <a:pt x="1719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7"/>
            <p:cNvSpPr/>
            <p:nvPr/>
          </p:nvSpPr>
          <p:spPr>
            <a:xfrm>
              <a:off x="174824" y="717556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7"/>
            <p:cNvSpPr/>
            <p:nvPr/>
          </p:nvSpPr>
          <p:spPr>
            <a:xfrm>
              <a:off x="205798" y="668609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7"/>
            <p:cNvSpPr/>
            <p:nvPr/>
          </p:nvSpPr>
          <p:spPr>
            <a:xfrm>
              <a:off x="233776" y="710576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7"/>
            <p:cNvSpPr/>
            <p:nvPr/>
          </p:nvSpPr>
          <p:spPr>
            <a:xfrm>
              <a:off x="142832" y="1088284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2" y="701"/>
                    <a:pt x="902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7"/>
            <p:cNvSpPr/>
            <p:nvPr/>
          </p:nvSpPr>
          <p:spPr>
            <a:xfrm>
              <a:off x="167815" y="1028313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34" y="1"/>
                  </a:moveTo>
                  <a:cubicBezTo>
                    <a:pt x="1" y="1"/>
                    <a:pt x="1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7"/>
            <p:cNvSpPr/>
            <p:nvPr/>
          </p:nvSpPr>
          <p:spPr>
            <a:xfrm>
              <a:off x="195793" y="1088284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1" y="0"/>
                    <a:pt x="1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7"/>
            <p:cNvSpPr/>
            <p:nvPr/>
          </p:nvSpPr>
          <p:spPr>
            <a:xfrm>
              <a:off x="565502" y="1228176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2" y="667"/>
                    <a:pt x="902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7"/>
            <p:cNvSpPr/>
            <p:nvPr/>
          </p:nvSpPr>
          <p:spPr>
            <a:xfrm>
              <a:off x="583505" y="1283114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7"/>
            <p:cNvSpPr/>
            <p:nvPr/>
          </p:nvSpPr>
          <p:spPr>
            <a:xfrm>
              <a:off x="20944" y="550674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7"/>
            <p:cNvSpPr/>
            <p:nvPr/>
          </p:nvSpPr>
          <p:spPr>
            <a:xfrm>
              <a:off x="37928" y="504722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7"/>
            <p:cNvSpPr/>
            <p:nvPr/>
          </p:nvSpPr>
          <p:spPr>
            <a:xfrm>
              <a:off x="72886" y="539680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2" y="701"/>
                    <a:pt x="902" y="1"/>
                    <a:pt x="468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7"/>
            <p:cNvSpPr/>
            <p:nvPr/>
          </p:nvSpPr>
          <p:spPr>
            <a:xfrm>
              <a:off x="-313807" y="536685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34" y="1"/>
                  </a:moveTo>
                  <a:cubicBezTo>
                    <a:pt x="1" y="1"/>
                    <a:pt x="1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7"/>
            <p:cNvSpPr/>
            <p:nvPr/>
          </p:nvSpPr>
          <p:spPr>
            <a:xfrm>
              <a:off x="-289813" y="469735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7"/>
            <p:cNvSpPr/>
            <p:nvPr/>
          </p:nvSpPr>
          <p:spPr>
            <a:xfrm>
              <a:off x="-247845" y="522696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7"/>
            <p:cNvSpPr/>
            <p:nvPr/>
          </p:nvSpPr>
          <p:spPr>
            <a:xfrm>
              <a:off x="-56011" y="340836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7"/>
            <p:cNvSpPr/>
            <p:nvPr/>
          </p:nvSpPr>
          <p:spPr>
            <a:xfrm>
              <a:off x="-10030" y="329843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7"/>
            <p:cNvSpPr/>
            <p:nvPr/>
          </p:nvSpPr>
          <p:spPr>
            <a:xfrm>
              <a:off x="-70001" y="693561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7"/>
            <p:cNvSpPr/>
            <p:nvPr/>
          </p:nvSpPr>
          <p:spPr>
            <a:xfrm>
              <a:off x="258759" y="864457"/>
              <a:ext cx="26992" cy="21000"/>
            </a:xfrm>
            <a:custGeom>
              <a:avLst/>
              <a:gdLst/>
              <a:ahLst/>
              <a:cxnLst/>
              <a:rect l="l" t="t" r="r" b="b"/>
              <a:pathLst>
                <a:path w="901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7"/>
            <p:cNvSpPr/>
            <p:nvPr/>
          </p:nvSpPr>
          <p:spPr>
            <a:xfrm>
              <a:off x="37928" y="896420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668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7"/>
            <p:cNvSpPr/>
            <p:nvPr/>
          </p:nvSpPr>
          <p:spPr>
            <a:xfrm>
              <a:off x="460598" y="1014324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1" name="Google Shape;1781;p7"/>
          <p:cNvGrpSpPr/>
          <p:nvPr/>
        </p:nvGrpSpPr>
        <p:grpSpPr>
          <a:xfrm>
            <a:off x="614708" y="-195733"/>
            <a:ext cx="499188" cy="482707"/>
            <a:chOff x="-168381" y="-168706"/>
            <a:chExt cx="901061" cy="871312"/>
          </a:xfrm>
        </p:grpSpPr>
        <p:sp>
          <p:nvSpPr>
            <p:cNvPr id="1782" name="Google Shape;1782;p7"/>
            <p:cNvSpPr/>
            <p:nvPr/>
          </p:nvSpPr>
          <p:spPr>
            <a:xfrm>
              <a:off x="-157717" y="-134796"/>
              <a:ext cx="890397" cy="837402"/>
            </a:xfrm>
            <a:custGeom>
              <a:avLst/>
              <a:gdLst/>
              <a:ahLst/>
              <a:cxnLst/>
              <a:rect l="l" t="t" r="r" b="b"/>
              <a:pathLst>
                <a:path w="29722" h="27953" extrusionOk="0">
                  <a:moveTo>
                    <a:pt x="568" y="1"/>
                  </a:moveTo>
                  <a:cubicBezTo>
                    <a:pt x="334" y="3603"/>
                    <a:pt x="34" y="8507"/>
                    <a:pt x="101" y="10442"/>
                  </a:cubicBezTo>
                  <a:cubicBezTo>
                    <a:pt x="201" y="13444"/>
                    <a:pt x="1" y="14978"/>
                    <a:pt x="368" y="17880"/>
                  </a:cubicBezTo>
                  <a:cubicBezTo>
                    <a:pt x="609" y="19676"/>
                    <a:pt x="721" y="23022"/>
                    <a:pt x="2365" y="23022"/>
                  </a:cubicBezTo>
                  <a:cubicBezTo>
                    <a:pt x="2767" y="23022"/>
                    <a:pt x="3261" y="22822"/>
                    <a:pt x="3870" y="22350"/>
                  </a:cubicBezTo>
                  <a:cubicBezTo>
                    <a:pt x="4427" y="21877"/>
                    <a:pt x="5052" y="20848"/>
                    <a:pt x="5709" y="20848"/>
                  </a:cubicBezTo>
                  <a:cubicBezTo>
                    <a:pt x="5840" y="20848"/>
                    <a:pt x="5972" y="20888"/>
                    <a:pt x="6105" y="20983"/>
                  </a:cubicBezTo>
                  <a:cubicBezTo>
                    <a:pt x="6572" y="21383"/>
                    <a:pt x="6672" y="23217"/>
                    <a:pt x="6772" y="23718"/>
                  </a:cubicBezTo>
                  <a:cubicBezTo>
                    <a:pt x="7062" y="24907"/>
                    <a:pt x="7320" y="27398"/>
                    <a:pt x="8831" y="27398"/>
                  </a:cubicBezTo>
                  <a:cubicBezTo>
                    <a:pt x="8888" y="27398"/>
                    <a:pt x="8947" y="27394"/>
                    <a:pt x="9007" y="27387"/>
                  </a:cubicBezTo>
                  <a:cubicBezTo>
                    <a:pt x="10442" y="27187"/>
                    <a:pt x="11809" y="24285"/>
                    <a:pt x="13043" y="23518"/>
                  </a:cubicBezTo>
                  <a:cubicBezTo>
                    <a:pt x="14017" y="24583"/>
                    <a:pt x="15074" y="27952"/>
                    <a:pt x="16721" y="27952"/>
                  </a:cubicBezTo>
                  <a:cubicBezTo>
                    <a:pt x="16880" y="27952"/>
                    <a:pt x="17043" y="27921"/>
                    <a:pt x="17213" y="27854"/>
                  </a:cubicBezTo>
                  <a:cubicBezTo>
                    <a:pt x="18381" y="27387"/>
                    <a:pt x="18747" y="25452"/>
                    <a:pt x="20115" y="24085"/>
                  </a:cubicBezTo>
                  <a:cubicBezTo>
                    <a:pt x="21574" y="24241"/>
                    <a:pt x="24886" y="25639"/>
                    <a:pt x="26727" y="25639"/>
                  </a:cubicBezTo>
                  <a:cubicBezTo>
                    <a:pt x="27242" y="25639"/>
                    <a:pt x="27642" y="25530"/>
                    <a:pt x="27854" y="25252"/>
                  </a:cubicBezTo>
                  <a:cubicBezTo>
                    <a:pt x="28821" y="23985"/>
                    <a:pt x="26119" y="18681"/>
                    <a:pt x="25752" y="17513"/>
                  </a:cubicBezTo>
                  <a:cubicBezTo>
                    <a:pt x="27187" y="16813"/>
                    <a:pt x="29722" y="16246"/>
                    <a:pt x="28655" y="14311"/>
                  </a:cubicBezTo>
                  <a:cubicBezTo>
                    <a:pt x="27954" y="12943"/>
                    <a:pt x="26119" y="12176"/>
                    <a:pt x="25152" y="10909"/>
                  </a:cubicBezTo>
                  <a:cubicBezTo>
                    <a:pt x="26420" y="10141"/>
                    <a:pt x="29422" y="9774"/>
                    <a:pt x="28655" y="7906"/>
                  </a:cubicBezTo>
                  <a:cubicBezTo>
                    <a:pt x="28054" y="6472"/>
                    <a:pt x="25252" y="5705"/>
                    <a:pt x="23985" y="5104"/>
                  </a:cubicBezTo>
                  <a:cubicBezTo>
                    <a:pt x="25052" y="4137"/>
                    <a:pt x="26720" y="3670"/>
                    <a:pt x="25152" y="2302"/>
                  </a:cubicBezTo>
                  <a:cubicBezTo>
                    <a:pt x="24185" y="1335"/>
                    <a:pt x="22250" y="1035"/>
                    <a:pt x="20982" y="868"/>
                  </a:cubicBezTo>
                  <a:cubicBezTo>
                    <a:pt x="17413" y="268"/>
                    <a:pt x="4270" y="1"/>
                    <a:pt x="5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7"/>
            <p:cNvSpPr/>
            <p:nvPr/>
          </p:nvSpPr>
          <p:spPr>
            <a:xfrm>
              <a:off x="-168381" y="-168706"/>
              <a:ext cx="804808" cy="754000"/>
            </a:xfrm>
            <a:custGeom>
              <a:avLst/>
              <a:gdLst/>
              <a:ahLst/>
              <a:cxnLst/>
              <a:rect l="l" t="t" r="r" b="b"/>
              <a:pathLst>
                <a:path w="26865" h="25169" extrusionOk="0">
                  <a:moveTo>
                    <a:pt x="581" y="0"/>
                  </a:moveTo>
                  <a:cubicBezTo>
                    <a:pt x="295" y="0"/>
                    <a:pt x="1" y="425"/>
                    <a:pt x="257" y="733"/>
                  </a:cubicBezTo>
                  <a:cubicBezTo>
                    <a:pt x="2959" y="4202"/>
                    <a:pt x="6528" y="6870"/>
                    <a:pt x="9763" y="9772"/>
                  </a:cubicBezTo>
                  <a:cubicBezTo>
                    <a:pt x="13366" y="12975"/>
                    <a:pt x="16568" y="16577"/>
                    <a:pt x="20104" y="19846"/>
                  </a:cubicBezTo>
                  <a:cubicBezTo>
                    <a:pt x="22039" y="21648"/>
                    <a:pt x="23940" y="23549"/>
                    <a:pt x="26075" y="25083"/>
                  </a:cubicBezTo>
                  <a:cubicBezTo>
                    <a:pt x="26153" y="25143"/>
                    <a:pt x="26230" y="25168"/>
                    <a:pt x="26303" y="25168"/>
                  </a:cubicBezTo>
                  <a:cubicBezTo>
                    <a:pt x="26636" y="25168"/>
                    <a:pt x="26865" y="24629"/>
                    <a:pt x="26509" y="24383"/>
                  </a:cubicBezTo>
                  <a:cubicBezTo>
                    <a:pt x="24574" y="22982"/>
                    <a:pt x="22873" y="21247"/>
                    <a:pt x="21105" y="19646"/>
                  </a:cubicBezTo>
                  <a:cubicBezTo>
                    <a:pt x="19337" y="18045"/>
                    <a:pt x="17669" y="16310"/>
                    <a:pt x="16001" y="14609"/>
                  </a:cubicBezTo>
                  <a:cubicBezTo>
                    <a:pt x="14333" y="12941"/>
                    <a:pt x="12666" y="11273"/>
                    <a:pt x="10931" y="9706"/>
                  </a:cubicBezTo>
                  <a:cubicBezTo>
                    <a:pt x="9330" y="8238"/>
                    <a:pt x="7662" y="6870"/>
                    <a:pt x="6061" y="5436"/>
                  </a:cubicBezTo>
                  <a:cubicBezTo>
                    <a:pt x="4193" y="3801"/>
                    <a:pt x="2358" y="2100"/>
                    <a:pt x="824" y="132"/>
                  </a:cubicBezTo>
                  <a:cubicBezTo>
                    <a:pt x="754" y="39"/>
                    <a:pt x="668" y="0"/>
                    <a:pt x="581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7"/>
            <p:cNvSpPr/>
            <p:nvPr/>
          </p:nvSpPr>
          <p:spPr>
            <a:xfrm>
              <a:off x="380880" y="342484"/>
              <a:ext cx="199876" cy="224232"/>
            </a:xfrm>
            <a:custGeom>
              <a:avLst/>
              <a:gdLst/>
              <a:ahLst/>
              <a:cxnLst/>
              <a:rect l="l" t="t" r="r" b="b"/>
              <a:pathLst>
                <a:path w="6672" h="7485" extrusionOk="0">
                  <a:moveTo>
                    <a:pt x="5644" y="1"/>
                  </a:moveTo>
                  <a:cubicBezTo>
                    <a:pt x="3868" y="1"/>
                    <a:pt x="2120" y="503"/>
                    <a:pt x="401" y="780"/>
                  </a:cubicBezTo>
                  <a:cubicBezTo>
                    <a:pt x="200" y="813"/>
                    <a:pt x="100" y="1013"/>
                    <a:pt x="100" y="1180"/>
                  </a:cubicBezTo>
                  <a:cubicBezTo>
                    <a:pt x="0" y="3148"/>
                    <a:pt x="100" y="5116"/>
                    <a:pt x="100" y="7084"/>
                  </a:cubicBezTo>
                  <a:cubicBezTo>
                    <a:pt x="100" y="7351"/>
                    <a:pt x="309" y="7485"/>
                    <a:pt x="517" y="7485"/>
                  </a:cubicBezTo>
                  <a:cubicBezTo>
                    <a:pt x="726" y="7485"/>
                    <a:pt x="934" y="7351"/>
                    <a:pt x="934" y="7084"/>
                  </a:cubicBezTo>
                  <a:cubicBezTo>
                    <a:pt x="903" y="5232"/>
                    <a:pt x="842" y="3379"/>
                    <a:pt x="918" y="1526"/>
                  </a:cubicBezTo>
                  <a:lnTo>
                    <a:pt x="918" y="1526"/>
                  </a:lnTo>
                  <a:cubicBezTo>
                    <a:pt x="2493" y="1248"/>
                    <a:pt x="4069" y="834"/>
                    <a:pt x="5644" y="834"/>
                  </a:cubicBezTo>
                  <a:cubicBezTo>
                    <a:pt x="5797" y="834"/>
                    <a:pt x="5951" y="838"/>
                    <a:pt x="6105" y="846"/>
                  </a:cubicBezTo>
                  <a:cubicBezTo>
                    <a:pt x="6672" y="846"/>
                    <a:pt x="6638" y="13"/>
                    <a:pt x="6105" y="13"/>
                  </a:cubicBezTo>
                  <a:cubicBezTo>
                    <a:pt x="5951" y="5"/>
                    <a:pt x="5798" y="1"/>
                    <a:pt x="5644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7"/>
            <p:cNvSpPr/>
            <p:nvPr/>
          </p:nvSpPr>
          <p:spPr>
            <a:xfrm>
              <a:off x="243984" y="203700"/>
              <a:ext cx="219978" cy="244124"/>
            </a:xfrm>
            <a:custGeom>
              <a:avLst/>
              <a:gdLst/>
              <a:ahLst/>
              <a:cxnLst/>
              <a:rect l="l" t="t" r="r" b="b"/>
              <a:pathLst>
                <a:path w="7343" h="8149" extrusionOk="0">
                  <a:moveTo>
                    <a:pt x="6692" y="1"/>
                  </a:moveTo>
                  <a:cubicBezTo>
                    <a:pt x="6664" y="1"/>
                    <a:pt x="6635" y="3"/>
                    <a:pt x="6605" y="9"/>
                  </a:cubicBezTo>
                  <a:cubicBezTo>
                    <a:pt x="4570" y="276"/>
                    <a:pt x="2569" y="576"/>
                    <a:pt x="534" y="676"/>
                  </a:cubicBezTo>
                  <a:cubicBezTo>
                    <a:pt x="301" y="676"/>
                    <a:pt x="100" y="843"/>
                    <a:pt x="100" y="1076"/>
                  </a:cubicBezTo>
                  <a:cubicBezTo>
                    <a:pt x="0" y="3311"/>
                    <a:pt x="100" y="5546"/>
                    <a:pt x="100" y="7748"/>
                  </a:cubicBezTo>
                  <a:cubicBezTo>
                    <a:pt x="100" y="8015"/>
                    <a:pt x="309" y="8148"/>
                    <a:pt x="517" y="8148"/>
                  </a:cubicBezTo>
                  <a:cubicBezTo>
                    <a:pt x="726" y="8148"/>
                    <a:pt x="934" y="8015"/>
                    <a:pt x="934" y="7748"/>
                  </a:cubicBezTo>
                  <a:cubicBezTo>
                    <a:pt x="934" y="5682"/>
                    <a:pt x="846" y="3587"/>
                    <a:pt x="918" y="1490"/>
                  </a:cubicBezTo>
                  <a:lnTo>
                    <a:pt x="918" y="1490"/>
                  </a:lnTo>
                  <a:cubicBezTo>
                    <a:pt x="2892" y="1373"/>
                    <a:pt x="4865" y="1091"/>
                    <a:pt x="6839" y="809"/>
                  </a:cubicBezTo>
                  <a:cubicBezTo>
                    <a:pt x="7342" y="747"/>
                    <a:pt x="7163" y="1"/>
                    <a:pt x="6692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7"/>
            <p:cNvSpPr/>
            <p:nvPr/>
          </p:nvSpPr>
          <p:spPr>
            <a:xfrm>
              <a:off x="73119" y="64048"/>
              <a:ext cx="303799" cy="334805"/>
            </a:xfrm>
            <a:custGeom>
              <a:avLst/>
              <a:gdLst/>
              <a:ahLst/>
              <a:cxnLst/>
              <a:rect l="l" t="t" r="r" b="b"/>
              <a:pathLst>
                <a:path w="10141" h="11176" extrusionOk="0">
                  <a:moveTo>
                    <a:pt x="9607" y="1"/>
                  </a:moveTo>
                  <a:cubicBezTo>
                    <a:pt x="6705" y="1"/>
                    <a:pt x="3803" y="101"/>
                    <a:pt x="901" y="301"/>
                  </a:cubicBezTo>
                  <a:cubicBezTo>
                    <a:pt x="667" y="301"/>
                    <a:pt x="501" y="468"/>
                    <a:pt x="501" y="701"/>
                  </a:cubicBezTo>
                  <a:cubicBezTo>
                    <a:pt x="200" y="4070"/>
                    <a:pt x="0" y="7406"/>
                    <a:pt x="0" y="10775"/>
                  </a:cubicBezTo>
                  <a:cubicBezTo>
                    <a:pt x="0" y="11042"/>
                    <a:pt x="209" y="11176"/>
                    <a:pt x="417" y="11176"/>
                  </a:cubicBezTo>
                  <a:cubicBezTo>
                    <a:pt x="626" y="11176"/>
                    <a:pt x="834" y="11042"/>
                    <a:pt x="834" y="10775"/>
                  </a:cubicBezTo>
                  <a:cubicBezTo>
                    <a:pt x="834" y="7542"/>
                    <a:pt x="1019" y="4339"/>
                    <a:pt x="1299" y="1108"/>
                  </a:cubicBezTo>
                  <a:lnTo>
                    <a:pt x="1299" y="1108"/>
                  </a:lnTo>
                  <a:cubicBezTo>
                    <a:pt x="4068" y="926"/>
                    <a:pt x="6838" y="835"/>
                    <a:pt x="9607" y="835"/>
                  </a:cubicBezTo>
                  <a:cubicBezTo>
                    <a:pt x="10141" y="835"/>
                    <a:pt x="10141" y="1"/>
                    <a:pt x="960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7"/>
            <p:cNvSpPr/>
            <p:nvPr/>
          </p:nvSpPr>
          <p:spPr>
            <a:xfrm>
              <a:off x="-59793" y="-50082"/>
              <a:ext cx="283847" cy="333038"/>
            </a:xfrm>
            <a:custGeom>
              <a:avLst/>
              <a:gdLst/>
              <a:ahLst/>
              <a:cxnLst/>
              <a:rect l="l" t="t" r="r" b="b"/>
              <a:pathLst>
                <a:path w="9475" h="11117" extrusionOk="0">
                  <a:moveTo>
                    <a:pt x="4345" y="0"/>
                  </a:moveTo>
                  <a:cubicBezTo>
                    <a:pt x="3143" y="0"/>
                    <a:pt x="1946" y="77"/>
                    <a:pt x="768" y="342"/>
                  </a:cubicBezTo>
                  <a:cubicBezTo>
                    <a:pt x="601" y="375"/>
                    <a:pt x="501" y="575"/>
                    <a:pt x="468" y="742"/>
                  </a:cubicBezTo>
                  <a:cubicBezTo>
                    <a:pt x="168" y="4044"/>
                    <a:pt x="1" y="7380"/>
                    <a:pt x="1" y="10716"/>
                  </a:cubicBezTo>
                  <a:cubicBezTo>
                    <a:pt x="1" y="10983"/>
                    <a:pt x="209" y="11116"/>
                    <a:pt x="418" y="11116"/>
                  </a:cubicBezTo>
                  <a:cubicBezTo>
                    <a:pt x="626" y="11116"/>
                    <a:pt x="835" y="10983"/>
                    <a:pt x="835" y="10716"/>
                  </a:cubicBezTo>
                  <a:cubicBezTo>
                    <a:pt x="835" y="7495"/>
                    <a:pt x="990" y="4274"/>
                    <a:pt x="1271" y="1084"/>
                  </a:cubicBezTo>
                  <a:lnTo>
                    <a:pt x="1271" y="1084"/>
                  </a:lnTo>
                  <a:cubicBezTo>
                    <a:pt x="2280" y="878"/>
                    <a:pt x="3303" y="814"/>
                    <a:pt x="4328" y="814"/>
                  </a:cubicBezTo>
                  <a:cubicBezTo>
                    <a:pt x="5862" y="814"/>
                    <a:pt x="7401" y="956"/>
                    <a:pt x="8907" y="976"/>
                  </a:cubicBezTo>
                  <a:cubicBezTo>
                    <a:pt x="9474" y="976"/>
                    <a:pt x="9474" y="142"/>
                    <a:pt x="8907" y="142"/>
                  </a:cubicBezTo>
                  <a:cubicBezTo>
                    <a:pt x="7397" y="123"/>
                    <a:pt x="5867" y="0"/>
                    <a:pt x="4345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7"/>
            <p:cNvSpPr/>
            <p:nvPr/>
          </p:nvSpPr>
          <p:spPr>
            <a:xfrm>
              <a:off x="459812" y="66055"/>
              <a:ext cx="28010" cy="21030"/>
            </a:xfrm>
            <a:custGeom>
              <a:avLst/>
              <a:gdLst/>
              <a:ahLst/>
              <a:cxnLst/>
              <a:rect l="l" t="t" r="r" b="b"/>
              <a:pathLst>
                <a:path w="935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34" y="701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7"/>
            <p:cNvSpPr/>
            <p:nvPr/>
          </p:nvSpPr>
          <p:spPr>
            <a:xfrm>
              <a:off x="471794" y="121023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7"/>
            <p:cNvSpPr/>
            <p:nvPr/>
          </p:nvSpPr>
          <p:spPr>
            <a:xfrm>
              <a:off x="512773" y="80044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1"/>
                  </a:moveTo>
                  <a:cubicBezTo>
                    <a:pt x="0" y="1"/>
                    <a:pt x="0" y="734"/>
                    <a:pt x="467" y="734"/>
                  </a:cubicBezTo>
                  <a:cubicBezTo>
                    <a:pt x="934" y="734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7"/>
            <p:cNvSpPr/>
            <p:nvPr/>
          </p:nvSpPr>
          <p:spPr>
            <a:xfrm>
              <a:off x="89085" y="511702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5"/>
                    <a:pt x="468" y="735"/>
                  </a:cubicBezTo>
                  <a:cubicBezTo>
                    <a:pt x="935" y="735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7"/>
            <p:cNvSpPr/>
            <p:nvPr/>
          </p:nvSpPr>
          <p:spPr>
            <a:xfrm>
              <a:off x="115086" y="451761"/>
              <a:ext cx="28010" cy="21030"/>
            </a:xfrm>
            <a:custGeom>
              <a:avLst/>
              <a:gdLst/>
              <a:ahLst/>
              <a:cxnLst/>
              <a:rect l="l" t="t" r="r" b="b"/>
              <a:pathLst>
                <a:path w="935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34" y="701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7"/>
            <p:cNvSpPr/>
            <p:nvPr/>
          </p:nvSpPr>
          <p:spPr>
            <a:xfrm>
              <a:off x="147049" y="503734"/>
              <a:ext cx="28010" cy="21989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7"/>
            <p:cNvSpPr/>
            <p:nvPr/>
          </p:nvSpPr>
          <p:spPr>
            <a:xfrm>
              <a:off x="7943" y="204958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7"/>
            <p:cNvSpPr/>
            <p:nvPr/>
          </p:nvSpPr>
          <p:spPr>
            <a:xfrm>
              <a:off x="13934" y="146995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4"/>
                    <a:pt x="468" y="734"/>
                  </a:cubicBezTo>
                  <a:cubicBezTo>
                    <a:pt x="935" y="734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7"/>
            <p:cNvSpPr/>
            <p:nvPr/>
          </p:nvSpPr>
          <p:spPr>
            <a:xfrm>
              <a:off x="430845" y="285898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0"/>
                  </a:moveTo>
                  <a:cubicBezTo>
                    <a:pt x="0" y="0"/>
                    <a:pt x="0" y="734"/>
                    <a:pt x="467" y="734"/>
                  </a:cubicBezTo>
                  <a:cubicBezTo>
                    <a:pt x="934" y="734"/>
                    <a:pt x="934" y="0"/>
                    <a:pt x="467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7"/>
            <p:cNvSpPr/>
            <p:nvPr/>
          </p:nvSpPr>
          <p:spPr>
            <a:xfrm>
              <a:off x="462808" y="268913"/>
              <a:ext cx="28010" cy="21989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7"/>
            <p:cNvSpPr/>
            <p:nvPr/>
          </p:nvSpPr>
          <p:spPr>
            <a:xfrm>
              <a:off x="219990" y="5096"/>
              <a:ext cx="28010" cy="21030"/>
            </a:xfrm>
            <a:custGeom>
              <a:avLst/>
              <a:gdLst/>
              <a:ahLst/>
              <a:cxnLst/>
              <a:rect l="l" t="t" r="r" b="b"/>
              <a:pathLst>
                <a:path w="935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35" y="701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7"/>
            <p:cNvSpPr/>
            <p:nvPr/>
          </p:nvSpPr>
          <p:spPr>
            <a:xfrm>
              <a:off x="578705" y="465750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4"/>
                    <a:pt x="468" y="734"/>
                  </a:cubicBezTo>
                  <a:cubicBezTo>
                    <a:pt x="935" y="734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7"/>
            <p:cNvSpPr/>
            <p:nvPr/>
          </p:nvSpPr>
          <p:spPr>
            <a:xfrm>
              <a:off x="494770" y="523714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7"/>
          <p:cNvGrpSpPr/>
          <p:nvPr/>
        </p:nvGrpSpPr>
        <p:grpSpPr>
          <a:xfrm flipH="1">
            <a:off x="1542043" y="-177619"/>
            <a:ext cx="397610" cy="555774"/>
            <a:chOff x="1897495" y="-461400"/>
            <a:chExt cx="815443" cy="1139815"/>
          </a:xfrm>
        </p:grpSpPr>
        <p:sp>
          <p:nvSpPr>
            <p:cNvPr id="1802" name="Google Shape;1802;p7"/>
            <p:cNvSpPr/>
            <p:nvPr/>
          </p:nvSpPr>
          <p:spPr>
            <a:xfrm>
              <a:off x="1897495" y="-345293"/>
              <a:ext cx="815443" cy="1023708"/>
            </a:xfrm>
            <a:custGeom>
              <a:avLst/>
              <a:gdLst/>
              <a:ahLst/>
              <a:cxnLst/>
              <a:rect l="l" t="t" r="r" b="b"/>
              <a:pathLst>
                <a:path w="27220" h="34172" extrusionOk="0">
                  <a:moveTo>
                    <a:pt x="7239" y="1"/>
                  </a:moveTo>
                  <a:cubicBezTo>
                    <a:pt x="7053" y="1"/>
                    <a:pt x="6874" y="8"/>
                    <a:pt x="6705" y="23"/>
                  </a:cubicBezTo>
                  <a:cubicBezTo>
                    <a:pt x="4470" y="3992"/>
                    <a:pt x="3536" y="8496"/>
                    <a:pt x="2035" y="12665"/>
                  </a:cubicBezTo>
                  <a:cubicBezTo>
                    <a:pt x="1607" y="13858"/>
                    <a:pt x="1" y="17770"/>
                    <a:pt x="1459" y="17770"/>
                  </a:cubicBezTo>
                  <a:cubicBezTo>
                    <a:pt x="1591" y="17770"/>
                    <a:pt x="1749" y="17738"/>
                    <a:pt x="1935" y="17669"/>
                  </a:cubicBezTo>
                  <a:cubicBezTo>
                    <a:pt x="3669" y="16968"/>
                    <a:pt x="4236" y="14433"/>
                    <a:pt x="6338" y="13833"/>
                  </a:cubicBezTo>
                  <a:lnTo>
                    <a:pt x="6338" y="13833"/>
                  </a:lnTo>
                  <a:cubicBezTo>
                    <a:pt x="7405" y="16401"/>
                    <a:pt x="2969" y="18503"/>
                    <a:pt x="3436" y="21071"/>
                  </a:cubicBezTo>
                  <a:cubicBezTo>
                    <a:pt x="3669" y="22806"/>
                    <a:pt x="7405" y="28276"/>
                    <a:pt x="9273" y="28510"/>
                  </a:cubicBezTo>
                  <a:cubicBezTo>
                    <a:pt x="9290" y="28511"/>
                    <a:pt x="9307" y="28512"/>
                    <a:pt x="9324" y="28512"/>
                  </a:cubicBezTo>
                  <a:cubicBezTo>
                    <a:pt x="10766" y="28512"/>
                    <a:pt x="12521" y="23463"/>
                    <a:pt x="13943" y="23463"/>
                  </a:cubicBezTo>
                  <a:cubicBezTo>
                    <a:pt x="14092" y="23463"/>
                    <a:pt x="14236" y="23518"/>
                    <a:pt x="14377" y="23640"/>
                  </a:cubicBezTo>
                  <a:cubicBezTo>
                    <a:pt x="16011" y="24907"/>
                    <a:pt x="12542" y="29110"/>
                    <a:pt x="13109" y="30611"/>
                  </a:cubicBezTo>
                  <a:cubicBezTo>
                    <a:pt x="13910" y="32846"/>
                    <a:pt x="20782" y="33780"/>
                    <a:pt x="22883" y="34114"/>
                  </a:cubicBezTo>
                  <a:cubicBezTo>
                    <a:pt x="23175" y="34153"/>
                    <a:pt x="23443" y="34172"/>
                    <a:pt x="23691" y="34172"/>
                  </a:cubicBezTo>
                  <a:cubicBezTo>
                    <a:pt x="26409" y="34172"/>
                    <a:pt x="26547" y="31901"/>
                    <a:pt x="26853" y="29210"/>
                  </a:cubicBezTo>
                  <a:cubicBezTo>
                    <a:pt x="27086" y="27009"/>
                    <a:pt x="27219" y="24674"/>
                    <a:pt x="27086" y="22339"/>
                  </a:cubicBezTo>
                  <a:cubicBezTo>
                    <a:pt x="26986" y="19070"/>
                    <a:pt x="24651" y="20004"/>
                    <a:pt x="22082" y="19303"/>
                  </a:cubicBezTo>
                  <a:cubicBezTo>
                    <a:pt x="17546" y="18036"/>
                    <a:pt x="23584" y="17802"/>
                    <a:pt x="25218" y="17569"/>
                  </a:cubicBezTo>
                  <a:cubicBezTo>
                    <a:pt x="27086" y="17335"/>
                    <a:pt x="26986" y="17102"/>
                    <a:pt x="26853" y="15234"/>
                  </a:cubicBezTo>
                  <a:cubicBezTo>
                    <a:pt x="26752" y="13733"/>
                    <a:pt x="26752" y="12432"/>
                    <a:pt x="26386" y="11031"/>
                  </a:cubicBezTo>
                  <a:cubicBezTo>
                    <a:pt x="25918" y="8781"/>
                    <a:pt x="24929" y="8033"/>
                    <a:pt x="23430" y="8033"/>
                  </a:cubicBezTo>
                  <a:cubicBezTo>
                    <a:pt x="22685" y="8033"/>
                    <a:pt x="21812" y="8218"/>
                    <a:pt x="20815" y="8496"/>
                  </a:cubicBezTo>
                  <a:cubicBezTo>
                    <a:pt x="20323" y="8660"/>
                    <a:pt x="19140" y="9169"/>
                    <a:pt x="18237" y="9169"/>
                  </a:cubicBezTo>
                  <a:cubicBezTo>
                    <a:pt x="17854" y="9169"/>
                    <a:pt x="17521" y="9077"/>
                    <a:pt x="17312" y="8829"/>
                  </a:cubicBezTo>
                  <a:cubicBezTo>
                    <a:pt x="15911" y="7428"/>
                    <a:pt x="19047" y="6728"/>
                    <a:pt x="19881" y="6394"/>
                  </a:cubicBezTo>
                  <a:cubicBezTo>
                    <a:pt x="21482" y="5794"/>
                    <a:pt x="23950" y="5227"/>
                    <a:pt x="21716" y="3459"/>
                  </a:cubicBezTo>
                  <a:cubicBezTo>
                    <a:pt x="20448" y="2658"/>
                    <a:pt x="18447" y="2525"/>
                    <a:pt x="17079" y="2191"/>
                  </a:cubicBezTo>
                  <a:cubicBezTo>
                    <a:pt x="14548" y="1535"/>
                    <a:pt x="9999" y="1"/>
                    <a:pt x="7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7"/>
            <p:cNvSpPr/>
            <p:nvPr/>
          </p:nvSpPr>
          <p:spPr>
            <a:xfrm>
              <a:off x="2063148" y="-461400"/>
              <a:ext cx="574974" cy="1048962"/>
            </a:xfrm>
            <a:custGeom>
              <a:avLst/>
              <a:gdLst/>
              <a:ahLst/>
              <a:cxnLst/>
              <a:rect l="l" t="t" r="r" b="b"/>
              <a:pathLst>
                <a:path w="19193" h="35015" extrusionOk="0">
                  <a:moveTo>
                    <a:pt x="382" y="0"/>
                  </a:moveTo>
                  <a:cubicBezTo>
                    <a:pt x="201" y="0"/>
                    <a:pt x="1" y="156"/>
                    <a:pt x="41" y="396"/>
                  </a:cubicBezTo>
                  <a:cubicBezTo>
                    <a:pt x="574" y="2731"/>
                    <a:pt x="1742" y="4966"/>
                    <a:pt x="2876" y="7034"/>
                  </a:cubicBezTo>
                  <a:cubicBezTo>
                    <a:pt x="4110" y="9303"/>
                    <a:pt x="5344" y="11538"/>
                    <a:pt x="6579" y="13806"/>
                  </a:cubicBezTo>
                  <a:cubicBezTo>
                    <a:pt x="9014" y="18342"/>
                    <a:pt x="11516" y="22879"/>
                    <a:pt x="14051" y="27349"/>
                  </a:cubicBezTo>
                  <a:cubicBezTo>
                    <a:pt x="15518" y="29884"/>
                    <a:pt x="16986" y="32386"/>
                    <a:pt x="18521" y="34854"/>
                  </a:cubicBezTo>
                  <a:cubicBezTo>
                    <a:pt x="18583" y="34968"/>
                    <a:pt x="18677" y="35014"/>
                    <a:pt x="18771" y="35014"/>
                  </a:cubicBezTo>
                  <a:cubicBezTo>
                    <a:pt x="18981" y="35014"/>
                    <a:pt x="19192" y="34784"/>
                    <a:pt x="19054" y="34554"/>
                  </a:cubicBezTo>
                  <a:cubicBezTo>
                    <a:pt x="13717" y="25848"/>
                    <a:pt x="8947" y="16841"/>
                    <a:pt x="4044" y="7902"/>
                  </a:cubicBezTo>
                  <a:cubicBezTo>
                    <a:pt x="2709" y="5467"/>
                    <a:pt x="1275" y="2965"/>
                    <a:pt x="641" y="230"/>
                  </a:cubicBezTo>
                  <a:cubicBezTo>
                    <a:pt x="614" y="69"/>
                    <a:pt x="502" y="0"/>
                    <a:pt x="382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7"/>
            <p:cNvSpPr/>
            <p:nvPr/>
          </p:nvSpPr>
          <p:spPr>
            <a:xfrm>
              <a:off x="2112814" y="-304284"/>
              <a:ext cx="166684" cy="157666"/>
            </a:xfrm>
            <a:custGeom>
              <a:avLst/>
              <a:gdLst/>
              <a:ahLst/>
              <a:cxnLst/>
              <a:rect l="l" t="t" r="r" b="b"/>
              <a:pathLst>
                <a:path w="5564" h="5263" extrusionOk="0">
                  <a:moveTo>
                    <a:pt x="1439" y="0"/>
                  </a:moveTo>
                  <a:cubicBezTo>
                    <a:pt x="1101" y="0"/>
                    <a:pt x="860" y="241"/>
                    <a:pt x="718" y="555"/>
                  </a:cubicBezTo>
                  <a:cubicBezTo>
                    <a:pt x="384" y="1156"/>
                    <a:pt x="217" y="1789"/>
                    <a:pt x="151" y="2457"/>
                  </a:cubicBezTo>
                  <a:cubicBezTo>
                    <a:pt x="84" y="3290"/>
                    <a:pt x="117" y="4124"/>
                    <a:pt x="17" y="4958"/>
                  </a:cubicBezTo>
                  <a:cubicBezTo>
                    <a:pt x="0" y="5163"/>
                    <a:pt x="149" y="5263"/>
                    <a:pt x="307" y="5263"/>
                  </a:cubicBezTo>
                  <a:cubicBezTo>
                    <a:pt x="458" y="5263"/>
                    <a:pt x="618" y="5171"/>
                    <a:pt x="651" y="4992"/>
                  </a:cubicBezTo>
                  <a:cubicBezTo>
                    <a:pt x="784" y="3691"/>
                    <a:pt x="584" y="2356"/>
                    <a:pt x="1085" y="1156"/>
                  </a:cubicBezTo>
                  <a:cubicBezTo>
                    <a:pt x="1151" y="989"/>
                    <a:pt x="1251" y="789"/>
                    <a:pt x="1351" y="689"/>
                  </a:cubicBezTo>
                  <a:cubicBezTo>
                    <a:pt x="1371" y="650"/>
                    <a:pt x="1379" y="633"/>
                    <a:pt x="1382" y="633"/>
                  </a:cubicBezTo>
                  <a:cubicBezTo>
                    <a:pt x="1385" y="633"/>
                    <a:pt x="1385" y="641"/>
                    <a:pt x="1385" y="655"/>
                  </a:cubicBezTo>
                  <a:cubicBezTo>
                    <a:pt x="1452" y="622"/>
                    <a:pt x="1385" y="622"/>
                    <a:pt x="1418" y="622"/>
                  </a:cubicBezTo>
                  <a:lnTo>
                    <a:pt x="1485" y="622"/>
                  </a:lnTo>
                  <a:cubicBezTo>
                    <a:pt x="1852" y="722"/>
                    <a:pt x="2252" y="1089"/>
                    <a:pt x="2619" y="1289"/>
                  </a:cubicBezTo>
                  <a:cubicBezTo>
                    <a:pt x="3019" y="1489"/>
                    <a:pt x="3420" y="1656"/>
                    <a:pt x="3787" y="1856"/>
                  </a:cubicBezTo>
                  <a:cubicBezTo>
                    <a:pt x="4187" y="2090"/>
                    <a:pt x="4587" y="2323"/>
                    <a:pt x="4954" y="2557"/>
                  </a:cubicBezTo>
                  <a:cubicBezTo>
                    <a:pt x="5012" y="2597"/>
                    <a:pt x="5069" y="2614"/>
                    <a:pt x="5124" y="2614"/>
                  </a:cubicBezTo>
                  <a:cubicBezTo>
                    <a:pt x="5383" y="2614"/>
                    <a:pt x="5563" y="2216"/>
                    <a:pt x="5288" y="2023"/>
                  </a:cubicBezTo>
                  <a:cubicBezTo>
                    <a:pt x="4554" y="1523"/>
                    <a:pt x="3787" y="1122"/>
                    <a:pt x="2986" y="755"/>
                  </a:cubicBezTo>
                  <a:cubicBezTo>
                    <a:pt x="2519" y="522"/>
                    <a:pt x="2119" y="155"/>
                    <a:pt x="1618" y="21"/>
                  </a:cubicBezTo>
                  <a:cubicBezTo>
                    <a:pt x="1556" y="7"/>
                    <a:pt x="1496" y="0"/>
                    <a:pt x="1439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7"/>
            <p:cNvSpPr/>
            <p:nvPr/>
          </p:nvSpPr>
          <p:spPr>
            <a:xfrm>
              <a:off x="2178776" y="-133328"/>
              <a:ext cx="228696" cy="228396"/>
            </a:xfrm>
            <a:custGeom>
              <a:avLst/>
              <a:gdLst/>
              <a:ahLst/>
              <a:cxnLst/>
              <a:rect l="l" t="t" r="r" b="b"/>
              <a:pathLst>
                <a:path w="7634" h="7624" extrusionOk="0">
                  <a:moveTo>
                    <a:pt x="1506" y="1"/>
                  </a:moveTo>
                  <a:cubicBezTo>
                    <a:pt x="1383" y="1"/>
                    <a:pt x="1245" y="110"/>
                    <a:pt x="1218" y="219"/>
                  </a:cubicBezTo>
                  <a:cubicBezTo>
                    <a:pt x="717" y="2587"/>
                    <a:pt x="284" y="4922"/>
                    <a:pt x="17" y="7324"/>
                  </a:cubicBezTo>
                  <a:cubicBezTo>
                    <a:pt x="0" y="7524"/>
                    <a:pt x="150" y="7624"/>
                    <a:pt x="309" y="7624"/>
                  </a:cubicBezTo>
                  <a:cubicBezTo>
                    <a:pt x="467" y="7624"/>
                    <a:pt x="634" y="7524"/>
                    <a:pt x="651" y="7324"/>
                  </a:cubicBezTo>
                  <a:cubicBezTo>
                    <a:pt x="873" y="5096"/>
                    <a:pt x="1278" y="2899"/>
                    <a:pt x="1749" y="732"/>
                  </a:cubicBezTo>
                  <a:lnTo>
                    <a:pt x="1749" y="732"/>
                  </a:lnTo>
                  <a:cubicBezTo>
                    <a:pt x="3636" y="1390"/>
                    <a:pt x="5479" y="2290"/>
                    <a:pt x="7055" y="3488"/>
                  </a:cubicBezTo>
                  <a:cubicBezTo>
                    <a:pt x="7116" y="3537"/>
                    <a:pt x="7176" y="3558"/>
                    <a:pt x="7232" y="3558"/>
                  </a:cubicBezTo>
                  <a:cubicBezTo>
                    <a:pt x="7479" y="3558"/>
                    <a:pt x="7634" y="3145"/>
                    <a:pt x="7389" y="2954"/>
                  </a:cubicBezTo>
                  <a:cubicBezTo>
                    <a:pt x="5654" y="1653"/>
                    <a:pt x="3619" y="686"/>
                    <a:pt x="1585" y="19"/>
                  </a:cubicBezTo>
                  <a:cubicBezTo>
                    <a:pt x="1560" y="6"/>
                    <a:pt x="1533" y="1"/>
                    <a:pt x="1506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7"/>
            <p:cNvSpPr/>
            <p:nvPr/>
          </p:nvSpPr>
          <p:spPr>
            <a:xfrm>
              <a:off x="2245726" y="-14016"/>
              <a:ext cx="256676" cy="324949"/>
            </a:xfrm>
            <a:custGeom>
              <a:avLst/>
              <a:gdLst/>
              <a:ahLst/>
              <a:cxnLst/>
              <a:rect l="l" t="t" r="r" b="b"/>
              <a:pathLst>
                <a:path w="8568" h="10847" extrusionOk="0">
                  <a:moveTo>
                    <a:pt x="1357" y="0"/>
                  </a:moveTo>
                  <a:cubicBezTo>
                    <a:pt x="1199" y="0"/>
                    <a:pt x="1051" y="107"/>
                    <a:pt x="1051" y="305"/>
                  </a:cubicBezTo>
                  <a:cubicBezTo>
                    <a:pt x="1151" y="3774"/>
                    <a:pt x="150" y="7110"/>
                    <a:pt x="17" y="10546"/>
                  </a:cubicBezTo>
                  <a:cubicBezTo>
                    <a:pt x="0" y="10746"/>
                    <a:pt x="150" y="10846"/>
                    <a:pt x="309" y="10846"/>
                  </a:cubicBezTo>
                  <a:cubicBezTo>
                    <a:pt x="467" y="10846"/>
                    <a:pt x="634" y="10746"/>
                    <a:pt x="650" y="10546"/>
                  </a:cubicBezTo>
                  <a:cubicBezTo>
                    <a:pt x="778" y="7272"/>
                    <a:pt x="1692" y="4088"/>
                    <a:pt x="1692" y="794"/>
                  </a:cubicBezTo>
                  <a:lnTo>
                    <a:pt x="1692" y="794"/>
                  </a:lnTo>
                  <a:cubicBezTo>
                    <a:pt x="3789" y="1755"/>
                    <a:pt x="6004" y="2529"/>
                    <a:pt x="7989" y="3708"/>
                  </a:cubicBezTo>
                  <a:cubicBezTo>
                    <a:pt x="8044" y="3746"/>
                    <a:pt x="8099" y="3763"/>
                    <a:pt x="8150" y="3763"/>
                  </a:cubicBezTo>
                  <a:cubicBezTo>
                    <a:pt x="8405" y="3763"/>
                    <a:pt x="8567" y="3341"/>
                    <a:pt x="8289" y="3174"/>
                  </a:cubicBezTo>
                  <a:cubicBezTo>
                    <a:pt x="6154" y="1873"/>
                    <a:pt x="3786" y="1106"/>
                    <a:pt x="1518" y="38"/>
                  </a:cubicBezTo>
                  <a:cubicBezTo>
                    <a:pt x="1467" y="13"/>
                    <a:pt x="1411" y="0"/>
                    <a:pt x="135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7"/>
            <p:cNvSpPr/>
            <p:nvPr/>
          </p:nvSpPr>
          <p:spPr>
            <a:xfrm>
              <a:off x="2354134" y="146605"/>
              <a:ext cx="132532" cy="171297"/>
            </a:xfrm>
            <a:custGeom>
              <a:avLst/>
              <a:gdLst/>
              <a:ahLst/>
              <a:cxnLst/>
              <a:rect l="l" t="t" r="r" b="b"/>
              <a:pathLst>
                <a:path w="4424" h="5718" extrusionOk="0">
                  <a:moveTo>
                    <a:pt x="760" y="1"/>
                  </a:moveTo>
                  <a:cubicBezTo>
                    <a:pt x="625" y="1"/>
                    <a:pt x="490" y="76"/>
                    <a:pt x="467" y="214"/>
                  </a:cubicBezTo>
                  <a:cubicBezTo>
                    <a:pt x="234" y="1948"/>
                    <a:pt x="0" y="3683"/>
                    <a:pt x="0" y="5417"/>
                  </a:cubicBezTo>
                  <a:cubicBezTo>
                    <a:pt x="0" y="5618"/>
                    <a:pt x="159" y="5718"/>
                    <a:pt x="317" y="5718"/>
                  </a:cubicBezTo>
                  <a:cubicBezTo>
                    <a:pt x="476" y="5718"/>
                    <a:pt x="634" y="5618"/>
                    <a:pt x="634" y="5417"/>
                  </a:cubicBezTo>
                  <a:cubicBezTo>
                    <a:pt x="634" y="3875"/>
                    <a:pt x="805" y="2304"/>
                    <a:pt x="1016" y="757"/>
                  </a:cubicBezTo>
                  <a:lnTo>
                    <a:pt x="1016" y="757"/>
                  </a:lnTo>
                  <a:cubicBezTo>
                    <a:pt x="1943" y="1205"/>
                    <a:pt x="2830" y="1775"/>
                    <a:pt x="3770" y="2215"/>
                  </a:cubicBezTo>
                  <a:cubicBezTo>
                    <a:pt x="3816" y="2236"/>
                    <a:pt x="3861" y="2245"/>
                    <a:pt x="3905" y="2245"/>
                  </a:cubicBezTo>
                  <a:cubicBezTo>
                    <a:pt x="4209" y="2245"/>
                    <a:pt x="4424" y="1794"/>
                    <a:pt x="4103" y="1648"/>
                  </a:cubicBezTo>
                  <a:cubicBezTo>
                    <a:pt x="3002" y="1181"/>
                    <a:pt x="2035" y="514"/>
                    <a:pt x="934" y="47"/>
                  </a:cubicBezTo>
                  <a:cubicBezTo>
                    <a:pt x="883" y="16"/>
                    <a:pt x="821" y="1"/>
                    <a:pt x="760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7"/>
            <p:cNvSpPr/>
            <p:nvPr/>
          </p:nvSpPr>
          <p:spPr>
            <a:xfrm>
              <a:off x="2447056" y="299348"/>
              <a:ext cx="169589" cy="204310"/>
            </a:xfrm>
            <a:custGeom>
              <a:avLst/>
              <a:gdLst/>
              <a:ahLst/>
              <a:cxnLst/>
              <a:rect l="l" t="t" r="r" b="b"/>
              <a:pathLst>
                <a:path w="5661" h="6820" extrusionOk="0">
                  <a:moveTo>
                    <a:pt x="824" y="1"/>
                  </a:moveTo>
                  <a:cubicBezTo>
                    <a:pt x="701" y="1"/>
                    <a:pt x="562" y="115"/>
                    <a:pt x="534" y="252"/>
                  </a:cubicBezTo>
                  <a:cubicBezTo>
                    <a:pt x="0" y="2253"/>
                    <a:pt x="34" y="4455"/>
                    <a:pt x="167" y="6490"/>
                  </a:cubicBezTo>
                  <a:cubicBezTo>
                    <a:pt x="184" y="6711"/>
                    <a:pt x="349" y="6819"/>
                    <a:pt x="506" y="6819"/>
                  </a:cubicBezTo>
                  <a:cubicBezTo>
                    <a:pt x="657" y="6819"/>
                    <a:pt x="801" y="6719"/>
                    <a:pt x="801" y="6523"/>
                  </a:cubicBezTo>
                  <a:cubicBezTo>
                    <a:pt x="675" y="4632"/>
                    <a:pt x="638" y="2623"/>
                    <a:pt x="1056" y="748"/>
                  </a:cubicBezTo>
                  <a:lnTo>
                    <a:pt x="1056" y="748"/>
                  </a:lnTo>
                  <a:cubicBezTo>
                    <a:pt x="2421" y="1283"/>
                    <a:pt x="3810" y="1697"/>
                    <a:pt x="5171" y="2253"/>
                  </a:cubicBezTo>
                  <a:cubicBezTo>
                    <a:pt x="5215" y="2273"/>
                    <a:pt x="5256" y="2282"/>
                    <a:pt x="5294" y="2282"/>
                  </a:cubicBezTo>
                  <a:cubicBezTo>
                    <a:pt x="5570" y="2282"/>
                    <a:pt x="5661" y="1799"/>
                    <a:pt x="5338" y="1653"/>
                  </a:cubicBezTo>
                  <a:cubicBezTo>
                    <a:pt x="3870" y="1052"/>
                    <a:pt x="2369" y="619"/>
                    <a:pt x="901" y="18"/>
                  </a:cubicBezTo>
                  <a:cubicBezTo>
                    <a:pt x="877" y="6"/>
                    <a:pt x="851" y="1"/>
                    <a:pt x="824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7"/>
            <p:cNvSpPr/>
            <p:nvPr/>
          </p:nvSpPr>
          <p:spPr>
            <a:xfrm>
              <a:off x="2522004" y="425790"/>
              <a:ext cx="120399" cy="140800"/>
            </a:xfrm>
            <a:custGeom>
              <a:avLst/>
              <a:gdLst/>
              <a:ahLst/>
              <a:cxnLst/>
              <a:rect l="l" t="t" r="r" b="b"/>
              <a:pathLst>
                <a:path w="4019" h="4700" extrusionOk="0">
                  <a:moveTo>
                    <a:pt x="534" y="0"/>
                  </a:moveTo>
                  <a:cubicBezTo>
                    <a:pt x="401" y="0"/>
                    <a:pt x="267" y="67"/>
                    <a:pt x="234" y="200"/>
                  </a:cubicBezTo>
                  <a:cubicBezTo>
                    <a:pt x="0" y="1601"/>
                    <a:pt x="0" y="3002"/>
                    <a:pt x="0" y="4370"/>
                  </a:cubicBezTo>
                  <a:cubicBezTo>
                    <a:pt x="0" y="4591"/>
                    <a:pt x="165" y="4700"/>
                    <a:pt x="327" y="4700"/>
                  </a:cubicBezTo>
                  <a:cubicBezTo>
                    <a:pt x="482" y="4700"/>
                    <a:pt x="634" y="4600"/>
                    <a:pt x="634" y="4403"/>
                  </a:cubicBezTo>
                  <a:cubicBezTo>
                    <a:pt x="634" y="3143"/>
                    <a:pt x="604" y="1853"/>
                    <a:pt x="798" y="618"/>
                  </a:cubicBezTo>
                  <a:lnTo>
                    <a:pt x="798" y="618"/>
                  </a:lnTo>
                  <a:cubicBezTo>
                    <a:pt x="1714" y="705"/>
                    <a:pt x="2642" y="1075"/>
                    <a:pt x="3403" y="1501"/>
                  </a:cubicBezTo>
                  <a:cubicBezTo>
                    <a:pt x="3459" y="1532"/>
                    <a:pt x="3514" y="1545"/>
                    <a:pt x="3565" y="1545"/>
                  </a:cubicBezTo>
                  <a:cubicBezTo>
                    <a:pt x="3847" y="1545"/>
                    <a:pt x="4019" y="1137"/>
                    <a:pt x="3736" y="968"/>
                  </a:cubicBezTo>
                  <a:cubicBezTo>
                    <a:pt x="2769" y="434"/>
                    <a:pt x="1635" y="0"/>
                    <a:pt x="534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7"/>
            <p:cNvSpPr/>
            <p:nvPr/>
          </p:nvSpPr>
          <p:spPr>
            <a:xfrm>
              <a:off x="2081331" y="278888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7"/>
            <p:cNvSpPr/>
            <p:nvPr/>
          </p:nvSpPr>
          <p:spPr>
            <a:xfrm>
              <a:off x="2116319" y="320856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7"/>
            <p:cNvSpPr/>
            <p:nvPr/>
          </p:nvSpPr>
          <p:spPr>
            <a:xfrm>
              <a:off x="2130308" y="260915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7"/>
            <p:cNvSpPr/>
            <p:nvPr/>
          </p:nvSpPr>
          <p:spPr>
            <a:xfrm>
              <a:off x="2604920" y="13094"/>
              <a:ext cx="34032" cy="26003"/>
            </a:xfrm>
            <a:custGeom>
              <a:avLst/>
              <a:gdLst/>
              <a:ahLst/>
              <a:cxnLst/>
              <a:rect l="l" t="t" r="r" b="b"/>
              <a:pathLst>
                <a:path w="1136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7"/>
            <p:cNvSpPr/>
            <p:nvPr/>
          </p:nvSpPr>
          <p:spPr>
            <a:xfrm>
              <a:off x="2594945" y="69051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01" y="868"/>
                    <a:pt x="1101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7"/>
            <p:cNvSpPr/>
            <p:nvPr/>
          </p:nvSpPr>
          <p:spPr>
            <a:xfrm>
              <a:off x="2538988" y="27083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7"/>
            <p:cNvSpPr/>
            <p:nvPr/>
          </p:nvSpPr>
          <p:spPr>
            <a:xfrm>
              <a:off x="2455054" y="585662"/>
              <a:ext cx="34002" cy="27022"/>
            </a:xfrm>
            <a:custGeom>
              <a:avLst/>
              <a:gdLst/>
              <a:ahLst/>
              <a:cxnLst/>
              <a:rect l="l" t="t" r="r" b="b"/>
              <a:pathLst>
                <a:path w="1135" h="902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7"/>
            <p:cNvSpPr/>
            <p:nvPr/>
          </p:nvSpPr>
          <p:spPr>
            <a:xfrm>
              <a:off x="2493007" y="603635"/>
              <a:ext cx="34032" cy="26033"/>
            </a:xfrm>
            <a:custGeom>
              <a:avLst/>
              <a:gdLst/>
              <a:ahLst/>
              <a:cxnLst/>
              <a:rect l="l" t="t" r="r" b="b"/>
              <a:pathLst>
                <a:path w="1136" h="869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7"/>
            <p:cNvSpPr/>
            <p:nvPr/>
          </p:nvSpPr>
          <p:spPr>
            <a:xfrm>
              <a:off x="2639908" y="390802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5" y="868"/>
                    <a:pt x="1135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7"/>
            <p:cNvSpPr/>
            <p:nvPr/>
          </p:nvSpPr>
          <p:spPr>
            <a:xfrm>
              <a:off x="2639908" y="355844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7"/>
                    <a:pt x="567" y="867"/>
                  </a:cubicBezTo>
                  <a:cubicBezTo>
                    <a:pt x="1135" y="867"/>
                    <a:pt x="1135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7"/>
            <p:cNvSpPr/>
            <p:nvPr/>
          </p:nvSpPr>
          <p:spPr>
            <a:xfrm>
              <a:off x="2116319" y="-49842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7"/>
            <p:cNvSpPr/>
            <p:nvPr/>
          </p:nvSpPr>
          <p:spPr>
            <a:xfrm>
              <a:off x="2319146" y="-206719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68" y="0"/>
                  </a:moveTo>
                  <a:cubicBezTo>
                    <a:pt x="1" y="0"/>
                    <a:pt x="1" y="867"/>
                    <a:pt x="568" y="867"/>
                  </a:cubicBezTo>
                  <a:cubicBezTo>
                    <a:pt x="1102" y="867"/>
                    <a:pt x="1102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"/>
            <p:cNvSpPr/>
            <p:nvPr/>
          </p:nvSpPr>
          <p:spPr>
            <a:xfrm>
              <a:off x="2434055" y="101043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0"/>
                  </a:moveTo>
                  <a:cubicBezTo>
                    <a:pt x="1" y="0"/>
                    <a:pt x="1" y="867"/>
                    <a:pt x="568" y="867"/>
                  </a:cubicBezTo>
                  <a:cubicBezTo>
                    <a:pt x="1135" y="867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"/>
            <p:cNvSpPr/>
            <p:nvPr/>
          </p:nvSpPr>
          <p:spPr>
            <a:xfrm>
              <a:off x="2172275" y="125007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4" name="Google Shape;1824;p7"/>
          <p:cNvGrpSpPr/>
          <p:nvPr/>
        </p:nvGrpSpPr>
        <p:grpSpPr>
          <a:xfrm flipH="1">
            <a:off x="8606296" y="-67632"/>
            <a:ext cx="519193" cy="813144"/>
            <a:chOff x="1897495" y="-461400"/>
            <a:chExt cx="815443" cy="1139815"/>
          </a:xfrm>
        </p:grpSpPr>
        <p:sp>
          <p:nvSpPr>
            <p:cNvPr id="1825" name="Google Shape;1825;p7"/>
            <p:cNvSpPr/>
            <p:nvPr/>
          </p:nvSpPr>
          <p:spPr>
            <a:xfrm>
              <a:off x="1897495" y="-345293"/>
              <a:ext cx="815443" cy="1023708"/>
            </a:xfrm>
            <a:custGeom>
              <a:avLst/>
              <a:gdLst/>
              <a:ahLst/>
              <a:cxnLst/>
              <a:rect l="l" t="t" r="r" b="b"/>
              <a:pathLst>
                <a:path w="27220" h="34172" extrusionOk="0">
                  <a:moveTo>
                    <a:pt x="7239" y="1"/>
                  </a:moveTo>
                  <a:cubicBezTo>
                    <a:pt x="7053" y="1"/>
                    <a:pt x="6874" y="8"/>
                    <a:pt x="6705" y="23"/>
                  </a:cubicBezTo>
                  <a:cubicBezTo>
                    <a:pt x="4470" y="3992"/>
                    <a:pt x="3536" y="8496"/>
                    <a:pt x="2035" y="12665"/>
                  </a:cubicBezTo>
                  <a:cubicBezTo>
                    <a:pt x="1607" y="13858"/>
                    <a:pt x="1" y="17770"/>
                    <a:pt x="1459" y="17770"/>
                  </a:cubicBezTo>
                  <a:cubicBezTo>
                    <a:pt x="1591" y="17770"/>
                    <a:pt x="1749" y="17738"/>
                    <a:pt x="1935" y="17669"/>
                  </a:cubicBezTo>
                  <a:cubicBezTo>
                    <a:pt x="3669" y="16968"/>
                    <a:pt x="4236" y="14433"/>
                    <a:pt x="6338" y="13833"/>
                  </a:cubicBezTo>
                  <a:lnTo>
                    <a:pt x="6338" y="13833"/>
                  </a:lnTo>
                  <a:cubicBezTo>
                    <a:pt x="7405" y="16401"/>
                    <a:pt x="2969" y="18503"/>
                    <a:pt x="3436" y="21071"/>
                  </a:cubicBezTo>
                  <a:cubicBezTo>
                    <a:pt x="3669" y="22806"/>
                    <a:pt x="7405" y="28276"/>
                    <a:pt x="9273" y="28510"/>
                  </a:cubicBezTo>
                  <a:cubicBezTo>
                    <a:pt x="9290" y="28511"/>
                    <a:pt x="9307" y="28512"/>
                    <a:pt x="9324" y="28512"/>
                  </a:cubicBezTo>
                  <a:cubicBezTo>
                    <a:pt x="10766" y="28512"/>
                    <a:pt x="12521" y="23463"/>
                    <a:pt x="13943" y="23463"/>
                  </a:cubicBezTo>
                  <a:cubicBezTo>
                    <a:pt x="14092" y="23463"/>
                    <a:pt x="14236" y="23518"/>
                    <a:pt x="14377" y="23640"/>
                  </a:cubicBezTo>
                  <a:cubicBezTo>
                    <a:pt x="16011" y="24907"/>
                    <a:pt x="12542" y="29110"/>
                    <a:pt x="13109" y="30611"/>
                  </a:cubicBezTo>
                  <a:cubicBezTo>
                    <a:pt x="13910" y="32846"/>
                    <a:pt x="20782" y="33780"/>
                    <a:pt x="22883" y="34114"/>
                  </a:cubicBezTo>
                  <a:cubicBezTo>
                    <a:pt x="23175" y="34153"/>
                    <a:pt x="23443" y="34172"/>
                    <a:pt x="23691" y="34172"/>
                  </a:cubicBezTo>
                  <a:cubicBezTo>
                    <a:pt x="26409" y="34172"/>
                    <a:pt x="26547" y="31901"/>
                    <a:pt x="26853" y="29210"/>
                  </a:cubicBezTo>
                  <a:cubicBezTo>
                    <a:pt x="27086" y="27009"/>
                    <a:pt x="27219" y="24674"/>
                    <a:pt x="27086" y="22339"/>
                  </a:cubicBezTo>
                  <a:cubicBezTo>
                    <a:pt x="26986" y="19070"/>
                    <a:pt x="24651" y="20004"/>
                    <a:pt x="22082" y="19303"/>
                  </a:cubicBezTo>
                  <a:cubicBezTo>
                    <a:pt x="17546" y="18036"/>
                    <a:pt x="23584" y="17802"/>
                    <a:pt x="25218" y="17569"/>
                  </a:cubicBezTo>
                  <a:cubicBezTo>
                    <a:pt x="27086" y="17335"/>
                    <a:pt x="26986" y="17102"/>
                    <a:pt x="26853" y="15234"/>
                  </a:cubicBezTo>
                  <a:cubicBezTo>
                    <a:pt x="26752" y="13733"/>
                    <a:pt x="26752" y="12432"/>
                    <a:pt x="26386" y="11031"/>
                  </a:cubicBezTo>
                  <a:cubicBezTo>
                    <a:pt x="25918" y="8781"/>
                    <a:pt x="24929" y="8033"/>
                    <a:pt x="23430" y="8033"/>
                  </a:cubicBezTo>
                  <a:cubicBezTo>
                    <a:pt x="22685" y="8033"/>
                    <a:pt x="21812" y="8218"/>
                    <a:pt x="20815" y="8496"/>
                  </a:cubicBezTo>
                  <a:cubicBezTo>
                    <a:pt x="20323" y="8660"/>
                    <a:pt x="19140" y="9169"/>
                    <a:pt x="18237" y="9169"/>
                  </a:cubicBezTo>
                  <a:cubicBezTo>
                    <a:pt x="17854" y="9169"/>
                    <a:pt x="17521" y="9077"/>
                    <a:pt x="17312" y="8829"/>
                  </a:cubicBezTo>
                  <a:cubicBezTo>
                    <a:pt x="15911" y="7428"/>
                    <a:pt x="19047" y="6728"/>
                    <a:pt x="19881" y="6394"/>
                  </a:cubicBezTo>
                  <a:cubicBezTo>
                    <a:pt x="21482" y="5794"/>
                    <a:pt x="23950" y="5227"/>
                    <a:pt x="21716" y="3459"/>
                  </a:cubicBezTo>
                  <a:cubicBezTo>
                    <a:pt x="20448" y="2658"/>
                    <a:pt x="18447" y="2525"/>
                    <a:pt x="17079" y="2191"/>
                  </a:cubicBezTo>
                  <a:cubicBezTo>
                    <a:pt x="14548" y="1535"/>
                    <a:pt x="9999" y="1"/>
                    <a:pt x="7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7"/>
            <p:cNvSpPr/>
            <p:nvPr/>
          </p:nvSpPr>
          <p:spPr>
            <a:xfrm>
              <a:off x="2063148" y="-461400"/>
              <a:ext cx="574974" cy="1048962"/>
            </a:xfrm>
            <a:custGeom>
              <a:avLst/>
              <a:gdLst/>
              <a:ahLst/>
              <a:cxnLst/>
              <a:rect l="l" t="t" r="r" b="b"/>
              <a:pathLst>
                <a:path w="19193" h="35015" extrusionOk="0">
                  <a:moveTo>
                    <a:pt x="382" y="0"/>
                  </a:moveTo>
                  <a:cubicBezTo>
                    <a:pt x="201" y="0"/>
                    <a:pt x="1" y="156"/>
                    <a:pt x="41" y="396"/>
                  </a:cubicBezTo>
                  <a:cubicBezTo>
                    <a:pt x="574" y="2731"/>
                    <a:pt x="1742" y="4966"/>
                    <a:pt x="2876" y="7034"/>
                  </a:cubicBezTo>
                  <a:cubicBezTo>
                    <a:pt x="4110" y="9303"/>
                    <a:pt x="5344" y="11538"/>
                    <a:pt x="6579" y="13806"/>
                  </a:cubicBezTo>
                  <a:cubicBezTo>
                    <a:pt x="9014" y="18342"/>
                    <a:pt x="11516" y="22879"/>
                    <a:pt x="14051" y="27349"/>
                  </a:cubicBezTo>
                  <a:cubicBezTo>
                    <a:pt x="15518" y="29884"/>
                    <a:pt x="16986" y="32386"/>
                    <a:pt x="18521" y="34854"/>
                  </a:cubicBezTo>
                  <a:cubicBezTo>
                    <a:pt x="18583" y="34968"/>
                    <a:pt x="18677" y="35014"/>
                    <a:pt x="18771" y="35014"/>
                  </a:cubicBezTo>
                  <a:cubicBezTo>
                    <a:pt x="18981" y="35014"/>
                    <a:pt x="19192" y="34784"/>
                    <a:pt x="19054" y="34554"/>
                  </a:cubicBezTo>
                  <a:cubicBezTo>
                    <a:pt x="13717" y="25848"/>
                    <a:pt x="8947" y="16841"/>
                    <a:pt x="4044" y="7902"/>
                  </a:cubicBezTo>
                  <a:cubicBezTo>
                    <a:pt x="2709" y="5467"/>
                    <a:pt x="1275" y="2965"/>
                    <a:pt x="641" y="230"/>
                  </a:cubicBezTo>
                  <a:cubicBezTo>
                    <a:pt x="614" y="69"/>
                    <a:pt x="502" y="0"/>
                    <a:pt x="382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7"/>
            <p:cNvSpPr/>
            <p:nvPr/>
          </p:nvSpPr>
          <p:spPr>
            <a:xfrm>
              <a:off x="2112814" y="-304284"/>
              <a:ext cx="166684" cy="157666"/>
            </a:xfrm>
            <a:custGeom>
              <a:avLst/>
              <a:gdLst/>
              <a:ahLst/>
              <a:cxnLst/>
              <a:rect l="l" t="t" r="r" b="b"/>
              <a:pathLst>
                <a:path w="5564" h="5263" extrusionOk="0">
                  <a:moveTo>
                    <a:pt x="1439" y="0"/>
                  </a:moveTo>
                  <a:cubicBezTo>
                    <a:pt x="1101" y="0"/>
                    <a:pt x="860" y="241"/>
                    <a:pt x="718" y="555"/>
                  </a:cubicBezTo>
                  <a:cubicBezTo>
                    <a:pt x="384" y="1156"/>
                    <a:pt x="217" y="1789"/>
                    <a:pt x="151" y="2457"/>
                  </a:cubicBezTo>
                  <a:cubicBezTo>
                    <a:pt x="84" y="3290"/>
                    <a:pt x="117" y="4124"/>
                    <a:pt x="17" y="4958"/>
                  </a:cubicBezTo>
                  <a:cubicBezTo>
                    <a:pt x="0" y="5163"/>
                    <a:pt x="149" y="5263"/>
                    <a:pt x="307" y="5263"/>
                  </a:cubicBezTo>
                  <a:cubicBezTo>
                    <a:pt x="458" y="5263"/>
                    <a:pt x="618" y="5171"/>
                    <a:pt x="651" y="4992"/>
                  </a:cubicBezTo>
                  <a:cubicBezTo>
                    <a:pt x="784" y="3691"/>
                    <a:pt x="584" y="2356"/>
                    <a:pt x="1085" y="1156"/>
                  </a:cubicBezTo>
                  <a:cubicBezTo>
                    <a:pt x="1151" y="989"/>
                    <a:pt x="1251" y="789"/>
                    <a:pt x="1351" y="689"/>
                  </a:cubicBezTo>
                  <a:cubicBezTo>
                    <a:pt x="1371" y="650"/>
                    <a:pt x="1379" y="633"/>
                    <a:pt x="1382" y="633"/>
                  </a:cubicBezTo>
                  <a:cubicBezTo>
                    <a:pt x="1385" y="633"/>
                    <a:pt x="1385" y="641"/>
                    <a:pt x="1385" y="655"/>
                  </a:cubicBezTo>
                  <a:cubicBezTo>
                    <a:pt x="1452" y="622"/>
                    <a:pt x="1385" y="622"/>
                    <a:pt x="1418" y="622"/>
                  </a:cubicBezTo>
                  <a:lnTo>
                    <a:pt x="1485" y="622"/>
                  </a:lnTo>
                  <a:cubicBezTo>
                    <a:pt x="1852" y="722"/>
                    <a:pt x="2252" y="1089"/>
                    <a:pt x="2619" y="1289"/>
                  </a:cubicBezTo>
                  <a:cubicBezTo>
                    <a:pt x="3019" y="1489"/>
                    <a:pt x="3420" y="1656"/>
                    <a:pt x="3787" y="1856"/>
                  </a:cubicBezTo>
                  <a:cubicBezTo>
                    <a:pt x="4187" y="2090"/>
                    <a:pt x="4587" y="2323"/>
                    <a:pt x="4954" y="2557"/>
                  </a:cubicBezTo>
                  <a:cubicBezTo>
                    <a:pt x="5012" y="2597"/>
                    <a:pt x="5069" y="2614"/>
                    <a:pt x="5124" y="2614"/>
                  </a:cubicBezTo>
                  <a:cubicBezTo>
                    <a:pt x="5383" y="2614"/>
                    <a:pt x="5563" y="2216"/>
                    <a:pt x="5288" y="2023"/>
                  </a:cubicBezTo>
                  <a:cubicBezTo>
                    <a:pt x="4554" y="1523"/>
                    <a:pt x="3787" y="1122"/>
                    <a:pt x="2986" y="755"/>
                  </a:cubicBezTo>
                  <a:cubicBezTo>
                    <a:pt x="2519" y="522"/>
                    <a:pt x="2119" y="155"/>
                    <a:pt x="1618" y="21"/>
                  </a:cubicBezTo>
                  <a:cubicBezTo>
                    <a:pt x="1556" y="7"/>
                    <a:pt x="1496" y="0"/>
                    <a:pt x="1439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"/>
            <p:cNvSpPr/>
            <p:nvPr/>
          </p:nvSpPr>
          <p:spPr>
            <a:xfrm>
              <a:off x="2178776" y="-133328"/>
              <a:ext cx="228696" cy="228396"/>
            </a:xfrm>
            <a:custGeom>
              <a:avLst/>
              <a:gdLst/>
              <a:ahLst/>
              <a:cxnLst/>
              <a:rect l="l" t="t" r="r" b="b"/>
              <a:pathLst>
                <a:path w="7634" h="7624" extrusionOk="0">
                  <a:moveTo>
                    <a:pt x="1506" y="1"/>
                  </a:moveTo>
                  <a:cubicBezTo>
                    <a:pt x="1383" y="1"/>
                    <a:pt x="1245" y="110"/>
                    <a:pt x="1218" y="219"/>
                  </a:cubicBezTo>
                  <a:cubicBezTo>
                    <a:pt x="717" y="2587"/>
                    <a:pt x="284" y="4922"/>
                    <a:pt x="17" y="7324"/>
                  </a:cubicBezTo>
                  <a:cubicBezTo>
                    <a:pt x="0" y="7524"/>
                    <a:pt x="150" y="7624"/>
                    <a:pt x="309" y="7624"/>
                  </a:cubicBezTo>
                  <a:cubicBezTo>
                    <a:pt x="467" y="7624"/>
                    <a:pt x="634" y="7524"/>
                    <a:pt x="651" y="7324"/>
                  </a:cubicBezTo>
                  <a:cubicBezTo>
                    <a:pt x="873" y="5096"/>
                    <a:pt x="1278" y="2899"/>
                    <a:pt x="1749" y="732"/>
                  </a:cubicBezTo>
                  <a:lnTo>
                    <a:pt x="1749" y="732"/>
                  </a:lnTo>
                  <a:cubicBezTo>
                    <a:pt x="3636" y="1390"/>
                    <a:pt x="5479" y="2290"/>
                    <a:pt x="7055" y="3488"/>
                  </a:cubicBezTo>
                  <a:cubicBezTo>
                    <a:pt x="7116" y="3537"/>
                    <a:pt x="7176" y="3558"/>
                    <a:pt x="7232" y="3558"/>
                  </a:cubicBezTo>
                  <a:cubicBezTo>
                    <a:pt x="7479" y="3558"/>
                    <a:pt x="7634" y="3145"/>
                    <a:pt x="7389" y="2954"/>
                  </a:cubicBezTo>
                  <a:cubicBezTo>
                    <a:pt x="5654" y="1653"/>
                    <a:pt x="3619" y="686"/>
                    <a:pt x="1585" y="19"/>
                  </a:cubicBezTo>
                  <a:cubicBezTo>
                    <a:pt x="1560" y="6"/>
                    <a:pt x="1533" y="1"/>
                    <a:pt x="1506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"/>
            <p:cNvSpPr/>
            <p:nvPr/>
          </p:nvSpPr>
          <p:spPr>
            <a:xfrm>
              <a:off x="2245726" y="-14016"/>
              <a:ext cx="256676" cy="324949"/>
            </a:xfrm>
            <a:custGeom>
              <a:avLst/>
              <a:gdLst/>
              <a:ahLst/>
              <a:cxnLst/>
              <a:rect l="l" t="t" r="r" b="b"/>
              <a:pathLst>
                <a:path w="8568" h="10847" extrusionOk="0">
                  <a:moveTo>
                    <a:pt x="1357" y="0"/>
                  </a:moveTo>
                  <a:cubicBezTo>
                    <a:pt x="1199" y="0"/>
                    <a:pt x="1051" y="107"/>
                    <a:pt x="1051" y="305"/>
                  </a:cubicBezTo>
                  <a:cubicBezTo>
                    <a:pt x="1151" y="3774"/>
                    <a:pt x="150" y="7110"/>
                    <a:pt x="17" y="10546"/>
                  </a:cubicBezTo>
                  <a:cubicBezTo>
                    <a:pt x="0" y="10746"/>
                    <a:pt x="150" y="10846"/>
                    <a:pt x="309" y="10846"/>
                  </a:cubicBezTo>
                  <a:cubicBezTo>
                    <a:pt x="467" y="10846"/>
                    <a:pt x="634" y="10746"/>
                    <a:pt x="650" y="10546"/>
                  </a:cubicBezTo>
                  <a:cubicBezTo>
                    <a:pt x="778" y="7272"/>
                    <a:pt x="1692" y="4088"/>
                    <a:pt x="1692" y="794"/>
                  </a:cubicBezTo>
                  <a:lnTo>
                    <a:pt x="1692" y="794"/>
                  </a:lnTo>
                  <a:cubicBezTo>
                    <a:pt x="3789" y="1755"/>
                    <a:pt x="6004" y="2529"/>
                    <a:pt x="7989" y="3708"/>
                  </a:cubicBezTo>
                  <a:cubicBezTo>
                    <a:pt x="8044" y="3746"/>
                    <a:pt x="8099" y="3763"/>
                    <a:pt x="8150" y="3763"/>
                  </a:cubicBezTo>
                  <a:cubicBezTo>
                    <a:pt x="8405" y="3763"/>
                    <a:pt x="8567" y="3341"/>
                    <a:pt x="8289" y="3174"/>
                  </a:cubicBezTo>
                  <a:cubicBezTo>
                    <a:pt x="6154" y="1873"/>
                    <a:pt x="3786" y="1106"/>
                    <a:pt x="1518" y="38"/>
                  </a:cubicBezTo>
                  <a:cubicBezTo>
                    <a:pt x="1467" y="13"/>
                    <a:pt x="1411" y="0"/>
                    <a:pt x="135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"/>
            <p:cNvSpPr/>
            <p:nvPr/>
          </p:nvSpPr>
          <p:spPr>
            <a:xfrm>
              <a:off x="2354134" y="146605"/>
              <a:ext cx="132532" cy="171297"/>
            </a:xfrm>
            <a:custGeom>
              <a:avLst/>
              <a:gdLst/>
              <a:ahLst/>
              <a:cxnLst/>
              <a:rect l="l" t="t" r="r" b="b"/>
              <a:pathLst>
                <a:path w="4424" h="5718" extrusionOk="0">
                  <a:moveTo>
                    <a:pt x="760" y="1"/>
                  </a:moveTo>
                  <a:cubicBezTo>
                    <a:pt x="625" y="1"/>
                    <a:pt x="490" y="76"/>
                    <a:pt x="467" y="214"/>
                  </a:cubicBezTo>
                  <a:cubicBezTo>
                    <a:pt x="234" y="1948"/>
                    <a:pt x="0" y="3683"/>
                    <a:pt x="0" y="5417"/>
                  </a:cubicBezTo>
                  <a:cubicBezTo>
                    <a:pt x="0" y="5618"/>
                    <a:pt x="159" y="5718"/>
                    <a:pt x="317" y="5718"/>
                  </a:cubicBezTo>
                  <a:cubicBezTo>
                    <a:pt x="476" y="5718"/>
                    <a:pt x="634" y="5618"/>
                    <a:pt x="634" y="5417"/>
                  </a:cubicBezTo>
                  <a:cubicBezTo>
                    <a:pt x="634" y="3875"/>
                    <a:pt x="805" y="2304"/>
                    <a:pt x="1016" y="757"/>
                  </a:cubicBezTo>
                  <a:lnTo>
                    <a:pt x="1016" y="757"/>
                  </a:lnTo>
                  <a:cubicBezTo>
                    <a:pt x="1943" y="1205"/>
                    <a:pt x="2830" y="1775"/>
                    <a:pt x="3770" y="2215"/>
                  </a:cubicBezTo>
                  <a:cubicBezTo>
                    <a:pt x="3816" y="2236"/>
                    <a:pt x="3861" y="2245"/>
                    <a:pt x="3905" y="2245"/>
                  </a:cubicBezTo>
                  <a:cubicBezTo>
                    <a:pt x="4209" y="2245"/>
                    <a:pt x="4424" y="1794"/>
                    <a:pt x="4103" y="1648"/>
                  </a:cubicBezTo>
                  <a:cubicBezTo>
                    <a:pt x="3002" y="1181"/>
                    <a:pt x="2035" y="514"/>
                    <a:pt x="934" y="47"/>
                  </a:cubicBezTo>
                  <a:cubicBezTo>
                    <a:pt x="883" y="16"/>
                    <a:pt x="821" y="1"/>
                    <a:pt x="760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"/>
            <p:cNvSpPr/>
            <p:nvPr/>
          </p:nvSpPr>
          <p:spPr>
            <a:xfrm>
              <a:off x="2447056" y="299348"/>
              <a:ext cx="169589" cy="204310"/>
            </a:xfrm>
            <a:custGeom>
              <a:avLst/>
              <a:gdLst/>
              <a:ahLst/>
              <a:cxnLst/>
              <a:rect l="l" t="t" r="r" b="b"/>
              <a:pathLst>
                <a:path w="5661" h="6820" extrusionOk="0">
                  <a:moveTo>
                    <a:pt x="824" y="1"/>
                  </a:moveTo>
                  <a:cubicBezTo>
                    <a:pt x="701" y="1"/>
                    <a:pt x="562" y="115"/>
                    <a:pt x="534" y="252"/>
                  </a:cubicBezTo>
                  <a:cubicBezTo>
                    <a:pt x="0" y="2253"/>
                    <a:pt x="34" y="4455"/>
                    <a:pt x="167" y="6490"/>
                  </a:cubicBezTo>
                  <a:cubicBezTo>
                    <a:pt x="184" y="6711"/>
                    <a:pt x="349" y="6819"/>
                    <a:pt x="506" y="6819"/>
                  </a:cubicBezTo>
                  <a:cubicBezTo>
                    <a:pt x="657" y="6819"/>
                    <a:pt x="801" y="6719"/>
                    <a:pt x="801" y="6523"/>
                  </a:cubicBezTo>
                  <a:cubicBezTo>
                    <a:pt x="675" y="4632"/>
                    <a:pt x="638" y="2623"/>
                    <a:pt x="1056" y="748"/>
                  </a:cubicBezTo>
                  <a:lnTo>
                    <a:pt x="1056" y="748"/>
                  </a:lnTo>
                  <a:cubicBezTo>
                    <a:pt x="2421" y="1283"/>
                    <a:pt x="3810" y="1697"/>
                    <a:pt x="5171" y="2253"/>
                  </a:cubicBezTo>
                  <a:cubicBezTo>
                    <a:pt x="5215" y="2273"/>
                    <a:pt x="5256" y="2282"/>
                    <a:pt x="5294" y="2282"/>
                  </a:cubicBezTo>
                  <a:cubicBezTo>
                    <a:pt x="5570" y="2282"/>
                    <a:pt x="5661" y="1799"/>
                    <a:pt x="5338" y="1653"/>
                  </a:cubicBezTo>
                  <a:cubicBezTo>
                    <a:pt x="3870" y="1052"/>
                    <a:pt x="2369" y="619"/>
                    <a:pt x="901" y="18"/>
                  </a:cubicBezTo>
                  <a:cubicBezTo>
                    <a:pt x="877" y="6"/>
                    <a:pt x="851" y="1"/>
                    <a:pt x="824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7"/>
            <p:cNvSpPr/>
            <p:nvPr/>
          </p:nvSpPr>
          <p:spPr>
            <a:xfrm>
              <a:off x="2522004" y="425790"/>
              <a:ext cx="120399" cy="140800"/>
            </a:xfrm>
            <a:custGeom>
              <a:avLst/>
              <a:gdLst/>
              <a:ahLst/>
              <a:cxnLst/>
              <a:rect l="l" t="t" r="r" b="b"/>
              <a:pathLst>
                <a:path w="4019" h="4700" extrusionOk="0">
                  <a:moveTo>
                    <a:pt x="534" y="0"/>
                  </a:moveTo>
                  <a:cubicBezTo>
                    <a:pt x="401" y="0"/>
                    <a:pt x="267" y="67"/>
                    <a:pt x="234" y="200"/>
                  </a:cubicBezTo>
                  <a:cubicBezTo>
                    <a:pt x="0" y="1601"/>
                    <a:pt x="0" y="3002"/>
                    <a:pt x="0" y="4370"/>
                  </a:cubicBezTo>
                  <a:cubicBezTo>
                    <a:pt x="0" y="4591"/>
                    <a:pt x="165" y="4700"/>
                    <a:pt x="327" y="4700"/>
                  </a:cubicBezTo>
                  <a:cubicBezTo>
                    <a:pt x="482" y="4700"/>
                    <a:pt x="634" y="4600"/>
                    <a:pt x="634" y="4403"/>
                  </a:cubicBezTo>
                  <a:cubicBezTo>
                    <a:pt x="634" y="3143"/>
                    <a:pt x="604" y="1853"/>
                    <a:pt x="798" y="618"/>
                  </a:cubicBezTo>
                  <a:lnTo>
                    <a:pt x="798" y="618"/>
                  </a:lnTo>
                  <a:cubicBezTo>
                    <a:pt x="1714" y="705"/>
                    <a:pt x="2642" y="1075"/>
                    <a:pt x="3403" y="1501"/>
                  </a:cubicBezTo>
                  <a:cubicBezTo>
                    <a:pt x="3459" y="1532"/>
                    <a:pt x="3514" y="1545"/>
                    <a:pt x="3565" y="1545"/>
                  </a:cubicBezTo>
                  <a:cubicBezTo>
                    <a:pt x="3847" y="1545"/>
                    <a:pt x="4019" y="1137"/>
                    <a:pt x="3736" y="968"/>
                  </a:cubicBezTo>
                  <a:cubicBezTo>
                    <a:pt x="2769" y="434"/>
                    <a:pt x="1635" y="0"/>
                    <a:pt x="534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7"/>
            <p:cNvSpPr/>
            <p:nvPr/>
          </p:nvSpPr>
          <p:spPr>
            <a:xfrm>
              <a:off x="2081331" y="278888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7"/>
            <p:cNvSpPr/>
            <p:nvPr/>
          </p:nvSpPr>
          <p:spPr>
            <a:xfrm>
              <a:off x="2116319" y="320856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7"/>
            <p:cNvSpPr/>
            <p:nvPr/>
          </p:nvSpPr>
          <p:spPr>
            <a:xfrm>
              <a:off x="2130308" y="260915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7"/>
            <p:cNvSpPr/>
            <p:nvPr/>
          </p:nvSpPr>
          <p:spPr>
            <a:xfrm>
              <a:off x="2604920" y="13094"/>
              <a:ext cx="34032" cy="26003"/>
            </a:xfrm>
            <a:custGeom>
              <a:avLst/>
              <a:gdLst/>
              <a:ahLst/>
              <a:cxnLst/>
              <a:rect l="l" t="t" r="r" b="b"/>
              <a:pathLst>
                <a:path w="1136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7"/>
            <p:cNvSpPr/>
            <p:nvPr/>
          </p:nvSpPr>
          <p:spPr>
            <a:xfrm>
              <a:off x="2594945" y="69051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01" y="868"/>
                    <a:pt x="1101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7"/>
            <p:cNvSpPr/>
            <p:nvPr/>
          </p:nvSpPr>
          <p:spPr>
            <a:xfrm>
              <a:off x="2538988" y="27083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7"/>
            <p:cNvSpPr/>
            <p:nvPr/>
          </p:nvSpPr>
          <p:spPr>
            <a:xfrm>
              <a:off x="2455054" y="585662"/>
              <a:ext cx="34002" cy="27022"/>
            </a:xfrm>
            <a:custGeom>
              <a:avLst/>
              <a:gdLst/>
              <a:ahLst/>
              <a:cxnLst/>
              <a:rect l="l" t="t" r="r" b="b"/>
              <a:pathLst>
                <a:path w="1135" h="902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7"/>
            <p:cNvSpPr/>
            <p:nvPr/>
          </p:nvSpPr>
          <p:spPr>
            <a:xfrm>
              <a:off x="2493007" y="603635"/>
              <a:ext cx="34032" cy="26033"/>
            </a:xfrm>
            <a:custGeom>
              <a:avLst/>
              <a:gdLst/>
              <a:ahLst/>
              <a:cxnLst/>
              <a:rect l="l" t="t" r="r" b="b"/>
              <a:pathLst>
                <a:path w="1136" h="869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7"/>
            <p:cNvSpPr/>
            <p:nvPr/>
          </p:nvSpPr>
          <p:spPr>
            <a:xfrm>
              <a:off x="2639908" y="390802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5" y="868"/>
                    <a:pt x="1135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7"/>
            <p:cNvSpPr/>
            <p:nvPr/>
          </p:nvSpPr>
          <p:spPr>
            <a:xfrm>
              <a:off x="2639908" y="355844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7"/>
                    <a:pt x="567" y="867"/>
                  </a:cubicBezTo>
                  <a:cubicBezTo>
                    <a:pt x="1135" y="867"/>
                    <a:pt x="1135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7"/>
            <p:cNvSpPr/>
            <p:nvPr/>
          </p:nvSpPr>
          <p:spPr>
            <a:xfrm>
              <a:off x="2116319" y="-49842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7"/>
            <p:cNvSpPr/>
            <p:nvPr/>
          </p:nvSpPr>
          <p:spPr>
            <a:xfrm>
              <a:off x="2319146" y="-206719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68" y="0"/>
                  </a:moveTo>
                  <a:cubicBezTo>
                    <a:pt x="1" y="0"/>
                    <a:pt x="1" y="867"/>
                    <a:pt x="568" y="867"/>
                  </a:cubicBezTo>
                  <a:cubicBezTo>
                    <a:pt x="1102" y="867"/>
                    <a:pt x="1102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7"/>
            <p:cNvSpPr/>
            <p:nvPr/>
          </p:nvSpPr>
          <p:spPr>
            <a:xfrm>
              <a:off x="2434055" y="101043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0"/>
                  </a:moveTo>
                  <a:cubicBezTo>
                    <a:pt x="1" y="0"/>
                    <a:pt x="1" y="867"/>
                    <a:pt x="568" y="867"/>
                  </a:cubicBezTo>
                  <a:cubicBezTo>
                    <a:pt x="1135" y="867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7"/>
            <p:cNvSpPr/>
            <p:nvPr/>
          </p:nvSpPr>
          <p:spPr>
            <a:xfrm>
              <a:off x="2172275" y="125007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7" name="Google Shape;1847;p7"/>
          <p:cNvGrpSpPr/>
          <p:nvPr/>
        </p:nvGrpSpPr>
        <p:grpSpPr>
          <a:xfrm flipH="1">
            <a:off x="8349457" y="883609"/>
            <a:ext cx="880479" cy="667378"/>
            <a:chOff x="-320607" y="2105391"/>
            <a:chExt cx="1152762" cy="873760"/>
          </a:xfrm>
        </p:grpSpPr>
        <p:sp>
          <p:nvSpPr>
            <p:cNvPr id="1848" name="Google Shape;1848;p7"/>
            <p:cNvSpPr/>
            <p:nvPr/>
          </p:nvSpPr>
          <p:spPr>
            <a:xfrm>
              <a:off x="545521" y="2184503"/>
              <a:ext cx="286633" cy="151345"/>
            </a:xfrm>
            <a:custGeom>
              <a:avLst/>
              <a:gdLst/>
              <a:ahLst/>
              <a:cxnLst/>
              <a:rect l="l" t="t" r="r" b="b"/>
              <a:pathLst>
                <a:path w="9568" h="5052" extrusionOk="0">
                  <a:moveTo>
                    <a:pt x="6776" y="1"/>
                  </a:moveTo>
                  <a:cubicBezTo>
                    <a:pt x="4318" y="1"/>
                    <a:pt x="683" y="3064"/>
                    <a:pt x="1" y="4735"/>
                  </a:cubicBezTo>
                  <a:cubicBezTo>
                    <a:pt x="55" y="4732"/>
                    <a:pt x="114" y="4731"/>
                    <a:pt x="177" y="4731"/>
                  </a:cubicBezTo>
                  <a:cubicBezTo>
                    <a:pt x="1185" y="4731"/>
                    <a:pt x="3165" y="5051"/>
                    <a:pt x="4998" y="5051"/>
                  </a:cubicBezTo>
                  <a:cubicBezTo>
                    <a:pt x="7409" y="5051"/>
                    <a:pt x="9568" y="4497"/>
                    <a:pt x="8941" y="1933"/>
                  </a:cubicBezTo>
                  <a:cubicBezTo>
                    <a:pt x="8626" y="536"/>
                    <a:pt x="7804" y="1"/>
                    <a:pt x="67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7"/>
            <p:cNvSpPr/>
            <p:nvPr/>
          </p:nvSpPr>
          <p:spPr>
            <a:xfrm>
              <a:off x="400687" y="2105391"/>
              <a:ext cx="173873" cy="225969"/>
            </a:xfrm>
            <a:custGeom>
              <a:avLst/>
              <a:gdLst/>
              <a:ahLst/>
              <a:cxnLst/>
              <a:rect l="l" t="t" r="r" b="b"/>
              <a:pathLst>
                <a:path w="5804" h="7543" extrusionOk="0">
                  <a:moveTo>
                    <a:pt x="3381" y="0"/>
                  </a:moveTo>
                  <a:cubicBezTo>
                    <a:pt x="1" y="0"/>
                    <a:pt x="1181" y="5468"/>
                    <a:pt x="2134" y="7276"/>
                  </a:cubicBezTo>
                  <a:lnTo>
                    <a:pt x="2234" y="7542"/>
                  </a:lnTo>
                  <a:cubicBezTo>
                    <a:pt x="3201" y="6308"/>
                    <a:pt x="4335" y="5541"/>
                    <a:pt x="4836" y="4040"/>
                  </a:cubicBezTo>
                  <a:cubicBezTo>
                    <a:pt x="5470" y="2539"/>
                    <a:pt x="5803" y="104"/>
                    <a:pt x="3535" y="4"/>
                  </a:cubicBezTo>
                  <a:cubicBezTo>
                    <a:pt x="3483" y="1"/>
                    <a:pt x="3431" y="0"/>
                    <a:pt x="3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7"/>
            <p:cNvSpPr/>
            <p:nvPr/>
          </p:nvSpPr>
          <p:spPr>
            <a:xfrm>
              <a:off x="409644" y="2504068"/>
              <a:ext cx="345769" cy="163238"/>
            </a:xfrm>
            <a:custGeom>
              <a:avLst/>
              <a:gdLst/>
              <a:ahLst/>
              <a:cxnLst/>
              <a:rect l="l" t="t" r="r" b="b"/>
              <a:pathLst>
                <a:path w="11542" h="5449" extrusionOk="0">
                  <a:moveTo>
                    <a:pt x="9124" y="0"/>
                  </a:moveTo>
                  <a:cubicBezTo>
                    <a:pt x="7189" y="0"/>
                    <a:pt x="5562" y="1863"/>
                    <a:pt x="3936" y="2806"/>
                  </a:cubicBezTo>
                  <a:cubicBezTo>
                    <a:pt x="2635" y="3573"/>
                    <a:pt x="1401" y="3774"/>
                    <a:pt x="0" y="4207"/>
                  </a:cubicBezTo>
                  <a:lnTo>
                    <a:pt x="100" y="4374"/>
                  </a:lnTo>
                  <a:cubicBezTo>
                    <a:pt x="718" y="5248"/>
                    <a:pt x="2663" y="5449"/>
                    <a:pt x="4134" y="5449"/>
                  </a:cubicBezTo>
                  <a:cubicBezTo>
                    <a:pt x="4570" y="5449"/>
                    <a:pt x="4965" y="5431"/>
                    <a:pt x="5271" y="5408"/>
                  </a:cubicBezTo>
                  <a:cubicBezTo>
                    <a:pt x="7105" y="5341"/>
                    <a:pt x="8840" y="5241"/>
                    <a:pt x="10241" y="3840"/>
                  </a:cubicBezTo>
                  <a:cubicBezTo>
                    <a:pt x="11542" y="2539"/>
                    <a:pt x="11475" y="71"/>
                    <a:pt x="9274" y="4"/>
                  </a:cubicBezTo>
                  <a:cubicBezTo>
                    <a:pt x="9223" y="2"/>
                    <a:pt x="9173" y="0"/>
                    <a:pt x="91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7"/>
            <p:cNvSpPr/>
            <p:nvPr/>
          </p:nvSpPr>
          <p:spPr>
            <a:xfrm>
              <a:off x="43560" y="2378345"/>
              <a:ext cx="154281" cy="295740"/>
            </a:xfrm>
            <a:custGeom>
              <a:avLst/>
              <a:gdLst/>
              <a:ahLst/>
              <a:cxnLst/>
              <a:rect l="l" t="t" r="r" b="b"/>
              <a:pathLst>
                <a:path w="5150" h="9872" extrusionOk="0">
                  <a:moveTo>
                    <a:pt x="3240" y="1"/>
                  </a:moveTo>
                  <a:cubicBezTo>
                    <a:pt x="2587" y="1"/>
                    <a:pt x="1888" y="407"/>
                    <a:pt x="1380" y="1299"/>
                  </a:cubicBezTo>
                  <a:cubicBezTo>
                    <a:pt x="0" y="3731"/>
                    <a:pt x="497" y="8072"/>
                    <a:pt x="2840" y="9732"/>
                  </a:cubicBezTo>
                  <a:lnTo>
                    <a:pt x="2840" y="9732"/>
                  </a:lnTo>
                  <a:cubicBezTo>
                    <a:pt x="2961" y="9390"/>
                    <a:pt x="3159" y="8597"/>
                    <a:pt x="3215" y="8204"/>
                  </a:cubicBezTo>
                  <a:cubicBezTo>
                    <a:pt x="3915" y="6203"/>
                    <a:pt x="5150" y="4468"/>
                    <a:pt x="5049" y="2266"/>
                  </a:cubicBezTo>
                  <a:cubicBezTo>
                    <a:pt x="5010" y="833"/>
                    <a:pt x="4173" y="1"/>
                    <a:pt x="3240" y="1"/>
                  </a:cubicBezTo>
                  <a:close/>
                  <a:moveTo>
                    <a:pt x="2840" y="9732"/>
                  </a:moveTo>
                  <a:cubicBezTo>
                    <a:pt x="2817" y="9797"/>
                    <a:pt x="2797" y="9845"/>
                    <a:pt x="2781" y="9872"/>
                  </a:cubicBezTo>
                  <a:lnTo>
                    <a:pt x="2948" y="9805"/>
                  </a:lnTo>
                  <a:cubicBezTo>
                    <a:pt x="2912" y="9781"/>
                    <a:pt x="2876" y="9757"/>
                    <a:pt x="2840" y="97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7"/>
            <p:cNvSpPr/>
            <p:nvPr/>
          </p:nvSpPr>
          <p:spPr>
            <a:xfrm>
              <a:off x="-320607" y="2252322"/>
              <a:ext cx="1065079" cy="726829"/>
            </a:xfrm>
            <a:custGeom>
              <a:avLst/>
              <a:gdLst/>
              <a:ahLst/>
              <a:cxnLst/>
              <a:rect l="l" t="t" r="r" b="b"/>
              <a:pathLst>
                <a:path w="35553" h="24262" extrusionOk="0">
                  <a:moveTo>
                    <a:pt x="35184" y="1"/>
                  </a:moveTo>
                  <a:cubicBezTo>
                    <a:pt x="35174" y="1"/>
                    <a:pt x="35163" y="1"/>
                    <a:pt x="35153" y="2"/>
                  </a:cubicBezTo>
                  <a:cubicBezTo>
                    <a:pt x="32217" y="202"/>
                    <a:pt x="29549" y="1370"/>
                    <a:pt x="27247" y="3204"/>
                  </a:cubicBezTo>
                  <a:cubicBezTo>
                    <a:pt x="24945" y="5072"/>
                    <a:pt x="23111" y="7441"/>
                    <a:pt x="21376" y="9843"/>
                  </a:cubicBezTo>
                  <a:cubicBezTo>
                    <a:pt x="19642" y="12311"/>
                    <a:pt x="18007" y="14880"/>
                    <a:pt x="16139" y="17248"/>
                  </a:cubicBezTo>
                  <a:cubicBezTo>
                    <a:pt x="14471" y="19383"/>
                    <a:pt x="12570" y="21418"/>
                    <a:pt x="10135" y="22618"/>
                  </a:cubicBezTo>
                  <a:cubicBezTo>
                    <a:pt x="8695" y="23323"/>
                    <a:pt x="7175" y="23623"/>
                    <a:pt x="5642" y="23623"/>
                  </a:cubicBezTo>
                  <a:cubicBezTo>
                    <a:pt x="3908" y="23623"/>
                    <a:pt x="2159" y="23238"/>
                    <a:pt x="495" y="22618"/>
                  </a:cubicBezTo>
                  <a:cubicBezTo>
                    <a:pt x="458" y="22605"/>
                    <a:pt x="424" y="22599"/>
                    <a:pt x="392" y="22599"/>
                  </a:cubicBezTo>
                  <a:cubicBezTo>
                    <a:pt x="100" y="22599"/>
                    <a:pt x="0" y="23099"/>
                    <a:pt x="361" y="23219"/>
                  </a:cubicBezTo>
                  <a:cubicBezTo>
                    <a:pt x="2066" y="23861"/>
                    <a:pt x="3867" y="24261"/>
                    <a:pt x="5663" y="24261"/>
                  </a:cubicBezTo>
                  <a:cubicBezTo>
                    <a:pt x="6854" y="24261"/>
                    <a:pt x="8043" y="24085"/>
                    <a:pt x="9201" y="23686"/>
                  </a:cubicBezTo>
                  <a:cubicBezTo>
                    <a:pt x="11736" y="22785"/>
                    <a:pt x="13804" y="20984"/>
                    <a:pt x="15539" y="18982"/>
                  </a:cubicBezTo>
                  <a:cubicBezTo>
                    <a:pt x="19475" y="14446"/>
                    <a:pt x="22077" y="8875"/>
                    <a:pt x="26446" y="4739"/>
                  </a:cubicBezTo>
                  <a:cubicBezTo>
                    <a:pt x="28881" y="2471"/>
                    <a:pt x="31817" y="869"/>
                    <a:pt x="35153" y="603"/>
                  </a:cubicBezTo>
                  <a:cubicBezTo>
                    <a:pt x="35542" y="570"/>
                    <a:pt x="35553" y="1"/>
                    <a:pt x="3518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7"/>
            <p:cNvSpPr/>
            <p:nvPr/>
          </p:nvSpPr>
          <p:spPr>
            <a:xfrm>
              <a:off x="104879" y="2424356"/>
              <a:ext cx="79058" cy="353708"/>
            </a:xfrm>
            <a:custGeom>
              <a:avLst/>
              <a:gdLst/>
              <a:ahLst/>
              <a:cxnLst/>
              <a:rect l="l" t="t" r="r" b="b"/>
              <a:pathLst>
                <a:path w="2639" h="11807" extrusionOk="0">
                  <a:moveTo>
                    <a:pt x="1108" y="1"/>
                  </a:moveTo>
                  <a:cubicBezTo>
                    <a:pt x="982" y="1"/>
                    <a:pt x="854" y="70"/>
                    <a:pt x="801" y="230"/>
                  </a:cubicBezTo>
                  <a:cubicBezTo>
                    <a:pt x="134" y="2098"/>
                    <a:pt x="0" y="4233"/>
                    <a:pt x="167" y="6201"/>
                  </a:cubicBezTo>
                  <a:cubicBezTo>
                    <a:pt x="334" y="8102"/>
                    <a:pt x="734" y="10204"/>
                    <a:pt x="2002" y="11705"/>
                  </a:cubicBezTo>
                  <a:cubicBezTo>
                    <a:pt x="2065" y="11776"/>
                    <a:pt x="2138" y="11806"/>
                    <a:pt x="2209" y="11806"/>
                  </a:cubicBezTo>
                  <a:cubicBezTo>
                    <a:pt x="2435" y="11806"/>
                    <a:pt x="2639" y="11500"/>
                    <a:pt x="2435" y="11271"/>
                  </a:cubicBezTo>
                  <a:cubicBezTo>
                    <a:pt x="1235" y="9837"/>
                    <a:pt x="901" y="7736"/>
                    <a:pt x="768" y="5901"/>
                  </a:cubicBezTo>
                  <a:cubicBezTo>
                    <a:pt x="667" y="4066"/>
                    <a:pt x="768" y="2132"/>
                    <a:pt x="1401" y="397"/>
                  </a:cubicBezTo>
                  <a:cubicBezTo>
                    <a:pt x="1481" y="157"/>
                    <a:pt x="1297" y="1"/>
                    <a:pt x="110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7"/>
            <p:cNvSpPr/>
            <p:nvPr/>
          </p:nvSpPr>
          <p:spPr>
            <a:xfrm>
              <a:off x="277062" y="2568202"/>
              <a:ext cx="405355" cy="74504"/>
            </a:xfrm>
            <a:custGeom>
              <a:avLst/>
              <a:gdLst/>
              <a:ahLst/>
              <a:cxnLst/>
              <a:rect l="l" t="t" r="r" b="b"/>
              <a:pathLst>
                <a:path w="13531" h="2487" extrusionOk="0">
                  <a:moveTo>
                    <a:pt x="13082" y="1"/>
                  </a:moveTo>
                  <a:cubicBezTo>
                    <a:pt x="13010" y="1"/>
                    <a:pt x="12934" y="30"/>
                    <a:pt x="12866" y="98"/>
                  </a:cubicBezTo>
                  <a:cubicBezTo>
                    <a:pt x="11298" y="1499"/>
                    <a:pt x="8763" y="1733"/>
                    <a:pt x="6761" y="1833"/>
                  </a:cubicBezTo>
                  <a:cubicBezTo>
                    <a:pt x="6316" y="1855"/>
                    <a:pt x="5858" y="1869"/>
                    <a:pt x="5395" y="1869"/>
                  </a:cubicBezTo>
                  <a:cubicBezTo>
                    <a:pt x="3737" y="1869"/>
                    <a:pt x="2002" y="1691"/>
                    <a:pt x="490" y="1066"/>
                  </a:cubicBezTo>
                  <a:cubicBezTo>
                    <a:pt x="446" y="1046"/>
                    <a:pt x="405" y="1037"/>
                    <a:pt x="367" y="1037"/>
                  </a:cubicBezTo>
                  <a:cubicBezTo>
                    <a:pt x="91" y="1037"/>
                    <a:pt x="0" y="1519"/>
                    <a:pt x="323" y="1666"/>
                  </a:cubicBezTo>
                  <a:cubicBezTo>
                    <a:pt x="1881" y="2294"/>
                    <a:pt x="3665" y="2487"/>
                    <a:pt x="5392" y="2487"/>
                  </a:cubicBezTo>
                  <a:cubicBezTo>
                    <a:pt x="5958" y="2487"/>
                    <a:pt x="6518" y="2466"/>
                    <a:pt x="7061" y="2433"/>
                  </a:cubicBezTo>
                  <a:cubicBezTo>
                    <a:pt x="9163" y="2333"/>
                    <a:pt x="11665" y="2000"/>
                    <a:pt x="13299" y="532"/>
                  </a:cubicBezTo>
                  <a:cubicBezTo>
                    <a:pt x="13531" y="326"/>
                    <a:pt x="13326" y="1"/>
                    <a:pt x="13082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7"/>
            <p:cNvSpPr/>
            <p:nvPr/>
          </p:nvSpPr>
          <p:spPr>
            <a:xfrm>
              <a:off x="455596" y="2167309"/>
              <a:ext cx="63929" cy="225011"/>
            </a:xfrm>
            <a:custGeom>
              <a:avLst/>
              <a:gdLst/>
              <a:ahLst/>
              <a:cxnLst/>
              <a:rect l="l" t="t" r="r" b="b"/>
              <a:pathLst>
                <a:path w="2134" h="7511" extrusionOk="0">
                  <a:moveTo>
                    <a:pt x="1691" y="0"/>
                  </a:moveTo>
                  <a:cubicBezTo>
                    <a:pt x="1598" y="0"/>
                    <a:pt x="1503" y="41"/>
                    <a:pt x="1435" y="138"/>
                  </a:cubicBezTo>
                  <a:cubicBezTo>
                    <a:pt x="101" y="2206"/>
                    <a:pt x="1" y="4842"/>
                    <a:pt x="1" y="7210"/>
                  </a:cubicBezTo>
                  <a:cubicBezTo>
                    <a:pt x="1" y="7410"/>
                    <a:pt x="159" y="7510"/>
                    <a:pt x="318" y="7510"/>
                  </a:cubicBezTo>
                  <a:cubicBezTo>
                    <a:pt x="476" y="7510"/>
                    <a:pt x="634" y="7410"/>
                    <a:pt x="634" y="7210"/>
                  </a:cubicBezTo>
                  <a:cubicBezTo>
                    <a:pt x="634" y="4942"/>
                    <a:pt x="701" y="2440"/>
                    <a:pt x="1969" y="472"/>
                  </a:cubicBezTo>
                  <a:cubicBezTo>
                    <a:pt x="2134" y="236"/>
                    <a:pt x="1915" y="0"/>
                    <a:pt x="169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7"/>
            <p:cNvSpPr/>
            <p:nvPr/>
          </p:nvSpPr>
          <p:spPr>
            <a:xfrm>
              <a:off x="729387" y="2208408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1" y="0"/>
                    <a:pt x="1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7"/>
            <p:cNvSpPr/>
            <p:nvPr/>
          </p:nvSpPr>
          <p:spPr>
            <a:xfrm>
              <a:off x="752363" y="2250375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1" y="701"/>
                    <a:pt x="901" y="0"/>
                    <a:pt x="4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7"/>
            <p:cNvSpPr/>
            <p:nvPr/>
          </p:nvSpPr>
          <p:spPr>
            <a:xfrm>
              <a:off x="770366" y="2210415"/>
              <a:ext cx="28010" cy="21000"/>
            </a:xfrm>
            <a:custGeom>
              <a:avLst/>
              <a:gdLst/>
              <a:ahLst/>
              <a:cxnLst/>
              <a:rect l="l" t="t" r="r" b="b"/>
              <a:pathLst>
                <a:path w="935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34" y="0"/>
                    <a:pt x="4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7"/>
            <p:cNvSpPr/>
            <p:nvPr/>
          </p:nvSpPr>
          <p:spPr>
            <a:xfrm>
              <a:off x="611483" y="2546155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7"/>
            <p:cNvSpPr/>
            <p:nvPr/>
          </p:nvSpPr>
          <p:spPr>
            <a:xfrm>
              <a:off x="647459" y="2525156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7"/>
            <p:cNvSpPr/>
            <p:nvPr/>
          </p:nvSpPr>
          <p:spPr>
            <a:xfrm>
              <a:off x="687420" y="2593125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1" y="0"/>
                    <a:pt x="1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7"/>
            <p:cNvSpPr/>
            <p:nvPr/>
          </p:nvSpPr>
          <p:spPr>
            <a:xfrm>
              <a:off x="448616" y="2158442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7"/>
            <p:cNvSpPr/>
            <p:nvPr/>
          </p:nvSpPr>
          <p:spPr>
            <a:xfrm>
              <a:off x="506550" y="2205412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5" y="0"/>
                  </a:moveTo>
                  <a:cubicBezTo>
                    <a:pt x="1" y="0"/>
                    <a:pt x="1" y="701"/>
                    <a:pt x="435" y="701"/>
                  </a:cubicBezTo>
                  <a:cubicBezTo>
                    <a:pt x="902" y="701"/>
                    <a:pt x="902" y="0"/>
                    <a:pt x="435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7"/>
            <p:cNvSpPr/>
            <p:nvPr/>
          </p:nvSpPr>
          <p:spPr>
            <a:xfrm>
              <a:off x="149842" y="2499185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7"/>
            <p:cNvSpPr/>
            <p:nvPr/>
          </p:nvSpPr>
          <p:spPr>
            <a:xfrm>
              <a:off x="149842" y="2459224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7"/>
            <p:cNvSpPr/>
            <p:nvPr/>
          </p:nvSpPr>
          <p:spPr>
            <a:xfrm>
              <a:off x="68902" y="2478186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7" name="Google Shape;1867;p7"/>
          <p:cNvGrpSpPr/>
          <p:nvPr/>
        </p:nvGrpSpPr>
        <p:grpSpPr>
          <a:xfrm rot="5400000" flipH="1">
            <a:off x="8807180" y="847055"/>
            <a:ext cx="117436" cy="105833"/>
            <a:chOff x="7737341" y="1046941"/>
            <a:chExt cx="161913" cy="145916"/>
          </a:xfrm>
        </p:grpSpPr>
        <p:sp>
          <p:nvSpPr>
            <p:cNvPr id="1868" name="Google Shape;1868;p7"/>
            <p:cNvSpPr/>
            <p:nvPr/>
          </p:nvSpPr>
          <p:spPr>
            <a:xfrm>
              <a:off x="773734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5" y="0"/>
                  </a:moveTo>
                  <a:cubicBezTo>
                    <a:pt x="0" y="0"/>
                    <a:pt x="0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7"/>
            <p:cNvSpPr/>
            <p:nvPr/>
          </p:nvSpPr>
          <p:spPr>
            <a:xfrm>
              <a:off x="7789314" y="1046941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7"/>
            <p:cNvSpPr/>
            <p:nvPr/>
          </p:nvSpPr>
          <p:spPr>
            <a:xfrm>
              <a:off x="783128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2" name="Google Shape;3312;p13"/>
          <p:cNvSpPr txBox="1">
            <a:spLocks noGrp="1"/>
          </p:cNvSpPr>
          <p:nvPr>
            <p:ph type="title" hasCustomPrompt="1"/>
          </p:nvPr>
        </p:nvSpPr>
        <p:spPr>
          <a:xfrm>
            <a:off x="3365498" y="1989337"/>
            <a:ext cx="72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313" name="Google Shape;3313;p13"/>
          <p:cNvSpPr txBox="1">
            <a:spLocks noGrp="1"/>
          </p:cNvSpPr>
          <p:nvPr>
            <p:ph type="subTitle" idx="1"/>
          </p:nvPr>
        </p:nvSpPr>
        <p:spPr>
          <a:xfrm>
            <a:off x="1424294" y="1567550"/>
            <a:ext cx="1998000" cy="54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3314" name="Google Shape;3314;p13"/>
          <p:cNvSpPr txBox="1">
            <a:spLocks noGrp="1"/>
          </p:cNvSpPr>
          <p:nvPr>
            <p:ph type="subTitle" idx="2"/>
          </p:nvPr>
        </p:nvSpPr>
        <p:spPr>
          <a:xfrm>
            <a:off x="1414416" y="1953142"/>
            <a:ext cx="1662000" cy="7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315" name="Google Shape;3315;p13"/>
          <p:cNvSpPr txBox="1">
            <a:spLocks noGrp="1"/>
          </p:cNvSpPr>
          <p:nvPr>
            <p:ph type="title" idx="3" hasCustomPrompt="1"/>
          </p:nvPr>
        </p:nvSpPr>
        <p:spPr>
          <a:xfrm>
            <a:off x="651856" y="1989337"/>
            <a:ext cx="72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316" name="Google Shape;3316;p13"/>
          <p:cNvSpPr txBox="1">
            <a:spLocks noGrp="1"/>
          </p:cNvSpPr>
          <p:nvPr>
            <p:ph type="subTitle" idx="4"/>
          </p:nvPr>
        </p:nvSpPr>
        <p:spPr>
          <a:xfrm>
            <a:off x="4155034" y="1567550"/>
            <a:ext cx="1985400" cy="54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3317" name="Google Shape;3317;p13"/>
          <p:cNvSpPr txBox="1">
            <a:spLocks noGrp="1"/>
          </p:cNvSpPr>
          <p:nvPr>
            <p:ph type="subTitle" idx="5"/>
          </p:nvPr>
        </p:nvSpPr>
        <p:spPr>
          <a:xfrm>
            <a:off x="4145160" y="1950863"/>
            <a:ext cx="1662000" cy="7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318" name="Google Shape;3318;p13"/>
          <p:cNvSpPr txBox="1">
            <a:spLocks noGrp="1"/>
          </p:cNvSpPr>
          <p:nvPr>
            <p:ph type="subTitle" idx="6"/>
          </p:nvPr>
        </p:nvSpPr>
        <p:spPr>
          <a:xfrm>
            <a:off x="6880858" y="1567550"/>
            <a:ext cx="1972800" cy="54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3319" name="Google Shape;3319;p13"/>
          <p:cNvSpPr txBox="1">
            <a:spLocks noGrp="1"/>
          </p:cNvSpPr>
          <p:nvPr>
            <p:ph type="subTitle" idx="7"/>
          </p:nvPr>
        </p:nvSpPr>
        <p:spPr>
          <a:xfrm>
            <a:off x="6870980" y="1955452"/>
            <a:ext cx="1662000" cy="7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320" name="Google Shape;3320;p13"/>
          <p:cNvSpPr txBox="1">
            <a:spLocks noGrp="1"/>
          </p:cNvSpPr>
          <p:nvPr>
            <p:ph type="title" idx="8" hasCustomPrompt="1"/>
          </p:nvPr>
        </p:nvSpPr>
        <p:spPr>
          <a:xfrm>
            <a:off x="6079089" y="1989337"/>
            <a:ext cx="72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321" name="Google Shape;3321;p13"/>
          <p:cNvSpPr txBox="1">
            <a:spLocks noGrp="1"/>
          </p:cNvSpPr>
          <p:nvPr>
            <p:ph type="subTitle" idx="9"/>
          </p:nvPr>
        </p:nvSpPr>
        <p:spPr>
          <a:xfrm>
            <a:off x="1424294" y="2989064"/>
            <a:ext cx="1998000" cy="54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3322" name="Google Shape;3322;p13"/>
          <p:cNvSpPr txBox="1">
            <a:spLocks noGrp="1"/>
          </p:cNvSpPr>
          <p:nvPr>
            <p:ph type="subTitle" idx="13"/>
          </p:nvPr>
        </p:nvSpPr>
        <p:spPr>
          <a:xfrm>
            <a:off x="1414416" y="3382945"/>
            <a:ext cx="1662000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323" name="Google Shape;3323;p13"/>
          <p:cNvSpPr txBox="1">
            <a:spLocks noGrp="1"/>
          </p:cNvSpPr>
          <p:nvPr>
            <p:ph type="title" idx="14" hasCustomPrompt="1"/>
          </p:nvPr>
        </p:nvSpPr>
        <p:spPr>
          <a:xfrm>
            <a:off x="642539" y="3394425"/>
            <a:ext cx="72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324" name="Google Shape;3324;p13"/>
          <p:cNvSpPr txBox="1">
            <a:spLocks noGrp="1"/>
          </p:cNvSpPr>
          <p:nvPr>
            <p:ph type="subTitle" idx="15"/>
          </p:nvPr>
        </p:nvSpPr>
        <p:spPr>
          <a:xfrm>
            <a:off x="4155034" y="2989064"/>
            <a:ext cx="1985400" cy="54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3325" name="Google Shape;3325;p13"/>
          <p:cNvSpPr txBox="1">
            <a:spLocks noGrp="1"/>
          </p:cNvSpPr>
          <p:nvPr>
            <p:ph type="subTitle" idx="16"/>
          </p:nvPr>
        </p:nvSpPr>
        <p:spPr>
          <a:xfrm>
            <a:off x="4145160" y="3380682"/>
            <a:ext cx="1662000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326" name="Google Shape;3326;p13"/>
          <p:cNvSpPr txBox="1">
            <a:spLocks noGrp="1"/>
          </p:cNvSpPr>
          <p:nvPr>
            <p:ph type="title" idx="17" hasCustomPrompt="1"/>
          </p:nvPr>
        </p:nvSpPr>
        <p:spPr>
          <a:xfrm>
            <a:off x="3365485" y="3394425"/>
            <a:ext cx="72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327" name="Google Shape;3327;p13"/>
          <p:cNvSpPr txBox="1">
            <a:spLocks noGrp="1"/>
          </p:cNvSpPr>
          <p:nvPr>
            <p:ph type="subTitle" idx="18"/>
          </p:nvPr>
        </p:nvSpPr>
        <p:spPr>
          <a:xfrm>
            <a:off x="6880858" y="2989064"/>
            <a:ext cx="1972800" cy="54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3328" name="Google Shape;3328;p13"/>
          <p:cNvSpPr txBox="1">
            <a:spLocks noGrp="1"/>
          </p:cNvSpPr>
          <p:nvPr>
            <p:ph type="subTitle" idx="19"/>
          </p:nvPr>
        </p:nvSpPr>
        <p:spPr>
          <a:xfrm>
            <a:off x="6870980" y="3385241"/>
            <a:ext cx="1662000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329" name="Google Shape;3329;p13"/>
          <p:cNvSpPr txBox="1">
            <a:spLocks noGrp="1"/>
          </p:cNvSpPr>
          <p:nvPr>
            <p:ph type="title" idx="20" hasCustomPrompt="1"/>
          </p:nvPr>
        </p:nvSpPr>
        <p:spPr>
          <a:xfrm>
            <a:off x="6079114" y="3394425"/>
            <a:ext cx="72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330" name="Google Shape;3330;p13"/>
          <p:cNvSpPr txBox="1">
            <a:spLocks noGrp="1"/>
          </p:cNvSpPr>
          <p:nvPr>
            <p:ph type="title" idx="21"/>
          </p:nvPr>
        </p:nvSpPr>
        <p:spPr>
          <a:xfrm>
            <a:off x="927975" y="521625"/>
            <a:ext cx="57234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31" name="Google Shape;3331;p13"/>
          <p:cNvGrpSpPr/>
          <p:nvPr/>
        </p:nvGrpSpPr>
        <p:grpSpPr>
          <a:xfrm>
            <a:off x="951464" y="4975059"/>
            <a:ext cx="123168" cy="110999"/>
            <a:chOff x="1167035" y="3887110"/>
            <a:chExt cx="161913" cy="145916"/>
          </a:xfrm>
        </p:grpSpPr>
        <p:sp>
          <p:nvSpPr>
            <p:cNvPr id="3332" name="Google Shape;3332;p13"/>
            <p:cNvSpPr/>
            <p:nvPr/>
          </p:nvSpPr>
          <p:spPr>
            <a:xfrm>
              <a:off x="1167035" y="3981050"/>
              <a:ext cx="66985" cy="51976"/>
            </a:xfrm>
            <a:custGeom>
              <a:avLst/>
              <a:gdLst/>
              <a:ahLst/>
              <a:cxnLst/>
              <a:rect l="l" t="t" r="r" b="b"/>
              <a:pathLst>
                <a:path w="2236" h="1735" extrusionOk="0">
                  <a:moveTo>
                    <a:pt x="1135" y="0"/>
                  </a:moveTo>
                  <a:cubicBezTo>
                    <a:pt x="1" y="0"/>
                    <a:pt x="1" y="1735"/>
                    <a:pt x="1135" y="1735"/>
                  </a:cubicBezTo>
                  <a:cubicBezTo>
                    <a:pt x="2236" y="1735"/>
                    <a:pt x="2236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3"/>
            <p:cNvSpPr/>
            <p:nvPr/>
          </p:nvSpPr>
          <p:spPr>
            <a:xfrm>
              <a:off x="1219007" y="3887110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5" y="1"/>
                  </a:moveTo>
                  <a:cubicBezTo>
                    <a:pt x="1" y="1"/>
                    <a:pt x="1" y="1735"/>
                    <a:pt x="1135" y="1735"/>
                  </a:cubicBezTo>
                  <a:cubicBezTo>
                    <a:pt x="2269" y="1735"/>
                    <a:pt x="2269" y="1"/>
                    <a:pt x="11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3"/>
            <p:cNvSpPr/>
            <p:nvPr/>
          </p:nvSpPr>
          <p:spPr>
            <a:xfrm>
              <a:off x="1260974" y="3981050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5" y="0"/>
                  </a:moveTo>
                  <a:cubicBezTo>
                    <a:pt x="1" y="0"/>
                    <a:pt x="1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5" name="Google Shape;3335;p13"/>
          <p:cNvGrpSpPr/>
          <p:nvPr/>
        </p:nvGrpSpPr>
        <p:grpSpPr>
          <a:xfrm>
            <a:off x="7468805" y="4918050"/>
            <a:ext cx="161913" cy="146905"/>
            <a:chOff x="7894217" y="3432112"/>
            <a:chExt cx="161913" cy="146905"/>
          </a:xfrm>
        </p:grpSpPr>
        <p:sp>
          <p:nvSpPr>
            <p:cNvPr id="3336" name="Google Shape;3336;p13"/>
            <p:cNvSpPr/>
            <p:nvPr/>
          </p:nvSpPr>
          <p:spPr>
            <a:xfrm>
              <a:off x="7894217" y="3526023"/>
              <a:ext cx="67974" cy="52995"/>
            </a:xfrm>
            <a:custGeom>
              <a:avLst/>
              <a:gdLst/>
              <a:ahLst/>
              <a:cxnLst/>
              <a:rect l="l" t="t" r="r" b="b"/>
              <a:pathLst>
                <a:path w="2269" h="1769" extrusionOk="0">
                  <a:moveTo>
                    <a:pt x="1135" y="1"/>
                  </a:moveTo>
                  <a:cubicBezTo>
                    <a:pt x="1" y="1"/>
                    <a:pt x="1" y="1769"/>
                    <a:pt x="1135" y="1769"/>
                  </a:cubicBezTo>
                  <a:cubicBezTo>
                    <a:pt x="2269" y="1769"/>
                    <a:pt x="2269" y="1"/>
                    <a:pt x="11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3"/>
            <p:cNvSpPr/>
            <p:nvPr/>
          </p:nvSpPr>
          <p:spPr>
            <a:xfrm>
              <a:off x="7947178" y="3432112"/>
              <a:ext cx="66985" cy="51976"/>
            </a:xfrm>
            <a:custGeom>
              <a:avLst/>
              <a:gdLst/>
              <a:ahLst/>
              <a:cxnLst/>
              <a:rect l="l" t="t" r="r" b="b"/>
              <a:pathLst>
                <a:path w="2236" h="1735" extrusionOk="0">
                  <a:moveTo>
                    <a:pt x="1101" y="0"/>
                  </a:moveTo>
                  <a:cubicBezTo>
                    <a:pt x="0" y="0"/>
                    <a:pt x="0" y="1735"/>
                    <a:pt x="1101" y="1735"/>
                  </a:cubicBezTo>
                  <a:cubicBezTo>
                    <a:pt x="2235" y="1735"/>
                    <a:pt x="2235" y="0"/>
                    <a:pt x="1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3"/>
            <p:cNvSpPr/>
            <p:nvPr/>
          </p:nvSpPr>
          <p:spPr>
            <a:xfrm>
              <a:off x="7989146" y="3526023"/>
              <a:ext cx="66985" cy="52995"/>
            </a:xfrm>
            <a:custGeom>
              <a:avLst/>
              <a:gdLst/>
              <a:ahLst/>
              <a:cxnLst/>
              <a:rect l="l" t="t" r="r" b="b"/>
              <a:pathLst>
                <a:path w="2236" h="1769" extrusionOk="0">
                  <a:moveTo>
                    <a:pt x="1101" y="1"/>
                  </a:moveTo>
                  <a:cubicBezTo>
                    <a:pt x="0" y="1"/>
                    <a:pt x="0" y="1769"/>
                    <a:pt x="1101" y="1769"/>
                  </a:cubicBezTo>
                  <a:cubicBezTo>
                    <a:pt x="2235" y="1769"/>
                    <a:pt x="2235" y="1"/>
                    <a:pt x="1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9" name="Google Shape;3339;p13"/>
          <p:cNvSpPr/>
          <p:nvPr/>
        </p:nvSpPr>
        <p:spPr>
          <a:xfrm>
            <a:off x="5083100" y="4684525"/>
            <a:ext cx="4225580" cy="476007"/>
          </a:xfrm>
          <a:custGeom>
            <a:avLst/>
            <a:gdLst/>
            <a:ahLst/>
            <a:cxnLst/>
            <a:rect l="l" t="t" r="r" b="b"/>
            <a:pathLst>
              <a:path w="97905" h="30032" extrusionOk="0">
                <a:moveTo>
                  <a:pt x="44865" y="0"/>
                </a:moveTo>
                <a:cubicBezTo>
                  <a:pt x="35852" y="0"/>
                  <a:pt x="31152" y="10788"/>
                  <a:pt x="24118" y="14321"/>
                </a:cubicBezTo>
                <a:cubicBezTo>
                  <a:pt x="23116" y="14844"/>
                  <a:pt x="22196" y="15064"/>
                  <a:pt x="21336" y="15064"/>
                </a:cubicBezTo>
                <a:cubicBezTo>
                  <a:pt x="16921" y="15064"/>
                  <a:pt x="14098" y="9288"/>
                  <a:pt x="10038" y="9288"/>
                </a:cubicBezTo>
                <a:cubicBezTo>
                  <a:pt x="8542" y="9288"/>
                  <a:pt x="6878" y="10072"/>
                  <a:pt x="4904" y="12219"/>
                </a:cubicBezTo>
                <a:cubicBezTo>
                  <a:pt x="334" y="17123"/>
                  <a:pt x="1" y="23394"/>
                  <a:pt x="1" y="30032"/>
                </a:cubicBezTo>
                <a:lnTo>
                  <a:pt x="97904" y="29365"/>
                </a:lnTo>
                <a:cubicBezTo>
                  <a:pt x="96503" y="23060"/>
                  <a:pt x="94435" y="16389"/>
                  <a:pt x="89164" y="12219"/>
                </a:cubicBezTo>
                <a:cubicBezTo>
                  <a:pt x="86788" y="10364"/>
                  <a:pt x="84812" y="9662"/>
                  <a:pt x="83045" y="9662"/>
                </a:cubicBezTo>
                <a:cubicBezTo>
                  <a:pt x="77791" y="9662"/>
                  <a:pt x="74389" y="15865"/>
                  <a:pt x="67849" y="16389"/>
                </a:cubicBezTo>
                <a:cubicBezTo>
                  <a:pt x="67634" y="16405"/>
                  <a:pt x="67423" y="16412"/>
                  <a:pt x="67215" y="16412"/>
                </a:cubicBezTo>
                <a:cubicBezTo>
                  <a:pt x="58294" y="16412"/>
                  <a:pt x="55750" y="2038"/>
                  <a:pt x="47568" y="311"/>
                </a:cubicBezTo>
                <a:cubicBezTo>
                  <a:pt x="46624" y="98"/>
                  <a:pt x="45725" y="0"/>
                  <a:pt x="448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0" name="Google Shape;3340;p13"/>
          <p:cNvSpPr/>
          <p:nvPr/>
        </p:nvSpPr>
        <p:spPr>
          <a:xfrm flipH="1">
            <a:off x="-349675" y="-31000"/>
            <a:ext cx="2533901" cy="395672"/>
          </a:xfrm>
          <a:custGeom>
            <a:avLst/>
            <a:gdLst/>
            <a:ahLst/>
            <a:cxnLst/>
            <a:rect l="l" t="t" r="r" b="b"/>
            <a:pathLst>
              <a:path w="97938" h="30032" extrusionOk="0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41" name="Google Shape;3341;p13"/>
          <p:cNvGrpSpPr/>
          <p:nvPr/>
        </p:nvGrpSpPr>
        <p:grpSpPr>
          <a:xfrm rot="-5400000">
            <a:off x="-132564" y="-271791"/>
            <a:ext cx="433159" cy="1122944"/>
            <a:chOff x="1823086" y="-208516"/>
            <a:chExt cx="433159" cy="1122944"/>
          </a:xfrm>
        </p:grpSpPr>
        <p:sp>
          <p:nvSpPr>
            <p:cNvPr id="3342" name="Google Shape;3342;p13"/>
            <p:cNvSpPr/>
            <p:nvPr/>
          </p:nvSpPr>
          <p:spPr>
            <a:xfrm>
              <a:off x="1823086" y="-208516"/>
              <a:ext cx="386212" cy="1066577"/>
            </a:xfrm>
            <a:custGeom>
              <a:avLst/>
              <a:gdLst/>
              <a:ahLst/>
              <a:cxnLst/>
              <a:rect l="l" t="t" r="r" b="b"/>
              <a:pathLst>
                <a:path w="12892" h="35603" extrusionOk="0">
                  <a:moveTo>
                    <a:pt x="423" y="1"/>
                  </a:moveTo>
                  <a:cubicBezTo>
                    <a:pt x="221" y="1"/>
                    <a:pt x="0" y="239"/>
                    <a:pt x="116" y="494"/>
                  </a:cubicBezTo>
                  <a:cubicBezTo>
                    <a:pt x="2484" y="5898"/>
                    <a:pt x="2584" y="11702"/>
                    <a:pt x="3051" y="17506"/>
                  </a:cubicBezTo>
                  <a:cubicBezTo>
                    <a:pt x="3251" y="19908"/>
                    <a:pt x="3518" y="22309"/>
                    <a:pt x="4285" y="24644"/>
                  </a:cubicBezTo>
                  <a:cubicBezTo>
                    <a:pt x="4919" y="26579"/>
                    <a:pt x="5853" y="28414"/>
                    <a:pt x="7054" y="30048"/>
                  </a:cubicBezTo>
                  <a:cubicBezTo>
                    <a:pt x="8522" y="32083"/>
                    <a:pt x="10323" y="33851"/>
                    <a:pt x="12224" y="35519"/>
                  </a:cubicBezTo>
                  <a:cubicBezTo>
                    <a:pt x="12291" y="35578"/>
                    <a:pt x="12363" y="35602"/>
                    <a:pt x="12433" y="35602"/>
                  </a:cubicBezTo>
                  <a:cubicBezTo>
                    <a:pt x="12680" y="35602"/>
                    <a:pt x="12892" y="35293"/>
                    <a:pt x="12658" y="35085"/>
                  </a:cubicBezTo>
                  <a:cubicBezTo>
                    <a:pt x="9389" y="32183"/>
                    <a:pt x="6387" y="28947"/>
                    <a:pt x="4986" y="24744"/>
                  </a:cubicBezTo>
                  <a:cubicBezTo>
                    <a:pt x="4185" y="22376"/>
                    <a:pt x="3885" y="19941"/>
                    <a:pt x="3685" y="17506"/>
                  </a:cubicBezTo>
                  <a:cubicBezTo>
                    <a:pt x="3451" y="14771"/>
                    <a:pt x="3351" y="12002"/>
                    <a:pt x="3018" y="9267"/>
                  </a:cubicBezTo>
                  <a:cubicBezTo>
                    <a:pt x="2651" y="6131"/>
                    <a:pt x="1917" y="3062"/>
                    <a:pt x="649" y="160"/>
                  </a:cubicBezTo>
                  <a:cubicBezTo>
                    <a:pt x="598" y="48"/>
                    <a:pt x="513" y="1"/>
                    <a:pt x="4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3"/>
            <p:cNvSpPr/>
            <p:nvPr/>
          </p:nvSpPr>
          <p:spPr>
            <a:xfrm>
              <a:off x="1901479" y="522606"/>
              <a:ext cx="65247" cy="106080"/>
            </a:xfrm>
            <a:custGeom>
              <a:avLst/>
              <a:gdLst/>
              <a:ahLst/>
              <a:cxnLst/>
              <a:rect l="l" t="t" r="r" b="b"/>
              <a:pathLst>
                <a:path w="2178" h="3541" extrusionOk="0">
                  <a:moveTo>
                    <a:pt x="1846" y="0"/>
                  </a:moveTo>
                  <a:cubicBezTo>
                    <a:pt x="1788" y="0"/>
                    <a:pt x="1726" y="21"/>
                    <a:pt x="1668" y="71"/>
                  </a:cubicBezTo>
                  <a:cubicBezTo>
                    <a:pt x="934" y="671"/>
                    <a:pt x="301" y="1171"/>
                    <a:pt x="101" y="2139"/>
                  </a:cubicBezTo>
                  <a:cubicBezTo>
                    <a:pt x="0" y="2706"/>
                    <a:pt x="101" y="3506"/>
                    <a:pt x="834" y="3540"/>
                  </a:cubicBezTo>
                  <a:cubicBezTo>
                    <a:pt x="844" y="3540"/>
                    <a:pt x="854" y="3540"/>
                    <a:pt x="864" y="3540"/>
                  </a:cubicBezTo>
                  <a:cubicBezTo>
                    <a:pt x="2166" y="3540"/>
                    <a:pt x="2003" y="1332"/>
                    <a:pt x="2102" y="471"/>
                  </a:cubicBezTo>
                  <a:cubicBezTo>
                    <a:pt x="2102" y="438"/>
                    <a:pt x="2102" y="404"/>
                    <a:pt x="2102" y="371"/>
                  </a:cubicBezTo>
                  <a:cubicBezTo>
                    <a:pt x="2177" y="195"/>
                    <a:pt x="2026" y="0"/>
                    <a:pt x="1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3"/>
            <p:cNvSpPr/>
            <p:nvPr/>
          </p:nvSpPr>
          <p:spPr>
            <a:xfrm>
              <a:off x="1989398" y="567180"/>
              <a:ext cx="101975" cy="56080"/>
            </a:xfrm>
            <a:custGeom>
              <a:avLst/>
              <a:gdLst/>
              <a:ahLst/>
              <a:cxnLst/>
              <a:rect l="l" t="t" r="r" b="b"/>
              <a:pathLst>
                <a:path w="3404" h="1872" extrusionOk="0">
                  <a:moveTo>
                    <a:pt x="1758" y="1"/>
                  </a:moveTo>
                  <a:cubicBezTo>
                    <a:pt x="1190" y="1"/>
                    <a:pt x="644" y="250"/>
                    <a:pt x="134" y="517"/>
                  </a:cubicBezTo>
                  <a:cubicBezTo>
                    <a:pt x="1" y="584"/>
                    <a:pt x="1" y="751"/>
                    <a:pt x="68" y="851"/>
                  </a:cubicBezTo>
                  <a:cubicBezTo>
                    <a:pt x="1" y="951"/>
                    <a:pt x="1" y="1118"/>
                    <a:pt x="134" y="1218"/>
                  </a:cubicBezTo>
                  <a:cubicBezTo>
                    <a:pt x="545" y="1550"/>
                    <a:pt x="1323" y="1872"/>
                    <a:pt x="2004" y="1872"/>
                  </a:cubicBezTo>
                  <a:cubicBezTo>
                    <a:pt x="2484" y="1872"/>
                    <a:pt x="2916" y="1712"/>
                    <a:pt x="3136" y="1285"/>
                  </a:cubicBezTo>
                  <a:cubicBezTo>
                    <a:pt x="3403" y="751"/>
                    <a:pt x="2836" y="284"/>
                    <a:pt x="2403" y="117"/>
                  </a:cubicBezTo>
                  <a:cubicBezTo>
                    <a:pt x="2185" y="35"/>
                    <a:pt x="1970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3"/>
            <p:cNvSpPr/>
            <p:nvPr/>
          </p:nvSpPr>
          <p:spPr>
            <a:xfrm>
              <a:off x="1983407" y="656626"/>
              <a:ext cx="63001" cy="103084"/>
            </a:xfrm>
            <a:custGeom>
              <a:avLst/>
              <a:gdLst/>
              <a:ahLst/>
              <a:cxnLst/>
              <a:rect l="l" t="t" r="r" b="b"/>
              <a:pathLst>
                <a:path w="2103" h="3441" extrusionOk="0">
                  <a:moveTo>
                    <a:pt x="1197" y="1"/>
                  </a:moveTo>
                  <a:cubicBezTo>
                    <a:pt x="1137" y="1"/>
                    <a:pt x="1077" y="30"/>
                    <a:pt x="1035" y="100"/>
                  </a:cubicBezTo>
                  <a:cubicBezTo>
                    <a:pt x="534" y="667"/>
                    <a:pt x="1" y="1401"/>
                    <a:pt x="67" y="2168"/>
                  </a:cubicBezTo>
                  <a:cubicBezTo>
                    <a:pt x="134" y="2668"/>
                    <a:pt x="368" y="3335"/>
                    <a:pt x="935" y="3436"/>
                  </a:cubicBezTo>
                  <a:cubicBezTo>
                    <a:pt x="964" y="3439"/>
                    <a:pt x="993" y="3440"/>
                    <a:pt x="1021" y="3440"/>
                  </a:cubicBezTo>
                  <a:cubicBezTo>
                    <a:pt x="1593" y="3440"/>
                    <a:pt x="1840" y="2812"/>
                    <a:pt x="1935" y="2335"/>
                  </a:cubicBezTo>
                  <a:cubicBezTo>
                    <a:pt x="2102" y="1568"/>
                    <a:pt x="1935" y="967"/>
                    <a:pt x="1602" y="267"/>
                  </a:cubicBezTo>
                  <a:cubicBezTo>
                    <a:pt x="1569" y="167"/>
                    <a:pt x="1502" y="133"/>
                    <a:pt x="1402" y="133"/>
                  </a:cubicBezTo>
                  <a:cubicBezTo>
                    <a:pt x="1363" y="56"/>
                    <a:pt x="1280" y="1"/>
                    <a:pt x="1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3"/>
            <p:cNvSpPr/>
            <p:nvPr/>
          </p:nvSpPr>
          <p:spPr>
            <a:xfrm>
              <a:off x="2070337" y="678254"/>
              <a:ext cx="94965" cy="57249"/>
            </a:xfrm>
            <a:custGeom>
              <a:avLst/>
              <a:gdLst/>
              <a:ahLst/>
              <a:cxnLst/>
              <a:rect l="l" t="t" r="r" b="b"/>
              <a:pathLst>
                <a:path w="3170" h="1911" extrusionOk="0">
                  <a:moveTo>
                    <a:pt x="1804" y="0"/>
                  </a:moveTo>
                  <a:cubicBezTo>
                    <a:pt x="1160" y="0"/>
                    <a:pt x="531" y="518"/>
                    <a:pt x="101" y="979"/>
                  </a:cubicBezTo>
                  <a:cubicBezTo>
                    <a:pt x="1" y="1079"/>
                    <a:pt x="34" y="1246"/>
                    <a:pt x="101" y="1313"/>
                  </a:cubicBezTo>
                  <a:cubicBezTo>
                    <a:pt x="34" y="1446"/>
                    <a:pt x="34" y="1613"/>
                    <a:pt x="168" y="1679"/>
                  </a:cubicBezTo>
                  <a:cubicBezTo>
                    <a:pt x="455" y="1864"/>
                    <a:pt x="794" y="1910"/>
                    <a:pt x="1128" y="1910"/>
                  </a:cubicBezTo>
                  <a:cubicBezTo>
                    <a:pt x="1337" y="1910"/>
                    <a:pt x="1543" y="1892"/>
                    <a:pt x="1735" y="1880"/>
                  </a:cubicBezTo>
                  <a:cubicBezTo>
                    <a:pt x="2269" y="1780"/>
                    <a:pt x="2836" y="1613"/>
                    <a:pt x="3003" y="1046"/>
                  </a:cubicBezTo>
                  <a:cubicBezTo>
                    <a:pt x="3170" y="445"/>
                    <a:pt x="2436" y="45"/>
                    <a:pt x="1969" y="12"/>
                  </a:cubicBezTo>
                  <a:cubicBezTo>
                    <a:pt x="1914" y="4"/>
                    <a:pt x="1859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3"/>
            <p:cNvSpPr/>
            <p:nvPr/>
          </p:nvSpPr>
          <p:spPr>
            <a:xfrm>
              <a:off x="2099334" y="780941"/>
              <a:ext cx="43888" cy="88704"/>
            </a:xfrm>
            <a:custGeom>
              <a:avLst/>
              <a:gdLst/>
              <a:ahLst/>
              <a:cxnLst/>
              <a:rect l="l" t="t" r="r" b="b"/>
              <a:pathLst>
                <a:path w="1465" h="2961" extrusionOk="0">
                  <a:moveTo>
                    <a:pt x="695" y="1"/>
                  </a:moveTo>
                  <a:cubicBezTo>
                    <a:pt x="640" y="1"/>
                    <a:pt x="585" y="16"/>
                    <a:pt x="534" y="53"/>
                  </a:cubicBezTo>
                  <a:cubicBezTo>
                    <a:pt x="100" y="453"/>
                    <a:pt x="34" y="1087"/>
                    <a:pt x="34" y="1621"/>
                  </a:cubicBezTo>
                  <a:cubicBezTo>
                    <a:pt x="0" y="2054"/>
                    <a:pt x="167" y="2755"/>
                    <a:pt x="634" y="2921"/>
                  </a:cubicBezTo>
                  <a:cubicBezTo>
                    <a:pt x="703" y="2948"/>
                    <a:pt x="768" y="2961"/>
                    <a:pt x="827" y="2961"/>
                  </a:cubicBezTo>
                  <a:cubicBezTo>
                    <a:pt x="1285" y="2961"/>
                    <a:pt x="1464" y="2238"/>
                    <a:pt x="1435" y="1854"/>
                  </a:cubicBezTo>
                  <a:cubicBezTo>
                    <a:pt x="1401" y="1354"/>
                    <a:pt x="1134" y="953"/>
                    <a:pt x="1001" y="520"/>
                  </a:cubicBezTo>
                  <a:cubicBezTo>
                    <a:pt x="1001" y="486"/>
                    <a:pt x="1001" y="420"/>
                    <a:pt x="968" y="386"/>
                  </a:cubicBezTo>
                  <a:cubicBezTo>
                    <a:pt x="1072" y="204"/>
                    <a:pt x="891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3"/>
            <p:cNvSpPr/>
            <p:nvPr/>
          </p:nvSpPr>
          <p:spPr>
            <a:xfrm>
              <a:off x="2147293" y="762369"/>
              <a:ext cx="82952" cy="56680"/>
            </a:xfrm>
            <a:custGeom>
              <a:avLst/>
              <a:gdLst/>
              <a:ahLst/>
              <a:cxnLst/>
              <a:rect l="l" t="t" r="r" b="b"/>
              <a:pathLst>
                <a:path w="2769" h="1892" extrusionOk="0">
                  <a:moveTo>
                    <a:pt x="1861" y="1"/>
                  </a:moveTo>
                  <a:cubicBezTo>
                    <a:pt x="1818" y="1"/>
                    <a:pt x="1776" y="2"/>
                    <a:pt x="1735" y="6"/>
                  </a:cubicBezTo>
                  <a:cubicBezTo>
                    <a:pt x="1034" y="106"/>
                    <a:pt x="501" y="706"/>
                    <a:pt x="200" y="1307"/>
                  </a:cubicBezTo>
                  <a:cubicBezTo>
                    <a:pt x="67" y="1407"/>
                    <a:pt x="0" y="1640"/>
                    <a:pt x="200" y="1740"/>
                  </a:cubicBezTo>
                  <a:cubicBezTo>
                    <a:pt x="412" y="1842"/>
                    <a:pt x="680" y="1892"/>
                    <a:pt x="962" y="1892"/>
                  </a:cubicBezTo>
                  <a:cubicBezTo>
                    <a:pt x="1791" y="1892"/>
                    <a:pt x="2744" y="1461"/>
                    <a:pt x="2769" y="639"/>
                  </a:cubicBezTo>
                  <a:cubicBezTo>
                    <a:pt x="2769" y="156"/>
                    <a:pt x="2276" y="1"/>
                    <a:pt x="1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3"/>
            <p:cNvSpPr/>
            <p:nvPr/>
          </p:nvSpPr>
          <p:spPr>
            <a:xfrm>
              <a:off x="2182251" y="841122"/>
              <a:ext cx="73995" cy="73306"/>
            </a:xfrm>
            <a:custGeom>
              <a:avLst/>
              <a:gdLst/>
              <a:ahLst/>
              <a:cxnLst/>
              <a:rect l="l" t="t" r="r" b="b"/>
              <a:pathLst>
                <a:path w="2470" h="2447" extrusionOk="0">
                  <a:moveTo>
                    <a:pt x="267" y="0"/>
                  </a:moveTo>
                  <a:cubicBezTo>
                    <a:pt x="132" y="0"/>
                    <a:pt x="1" y="82"/>
                    <a:pt x="1" y="245"/>
                  </a:cubicBezTo>
                  <a:cubicBezTo>
                    <a:pt x="1" y="779"/>
                    <a:pt x="368" y="1346"/>
                    <a:pt x="668" y="1713"/>
                  </a:cubicBezTo>
                  <a:cubicBezTo>
                    <a:pt x="889" y="1989"/>
                    <a:pt x="1269" y="2447"/>
                    <a:pt x="1657" y="2447"/>
                  </a:cubicBezTo>
                  <a:cubicBezTo>
                    <a:pt x="1739" y="2447"/>
                    <a:pt x="1821" y="2426"/>
                    <a:pt x="1902" y="2380"/>
                  </a:cubicBezTo>
                  <a:cubicBezTo>
                    <a:pt x="2469" y="2080"/>
                    <a:pt x="2236" y="1346"/>
                    <a:pt x="1936" y="946"/>
                  </a:cubicBezTo>
                  <a:cubicBezTo>
                    <a:pt x="1569" y="546"/>
                    <a:pt x="1002" y="79"/>
                    <a:pt x="434" y="45"/>
                  </a:cubicBezTo>
                  <a:cubicBezTo>
                    <a:pt x="384" y="15"/>
                    <a:pt x="325" y="0"/>
                    <a:pt x="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0" name="Google Shape;3350;p13"/>
          <p:cNvGrpSpPr/>
          <p:nvPr/>
        </p:nvGrpSpPr>
        <p:grpSpPr>
          <a:xfrm rot="-5400000">
            <a:off x="24451" y="-105807"/>
            <a:ext cx="438472" cy="1186732"/>
            <a:chOff x="904476" y="-243594"/>
            <a:chExt cx="438472" cy="1186732"/>
          </a:xfrm>
        </p:grpSpPr>
        <p:sp>
          <p:nvSpPr>
            <p:cNvPr id="3351" name="Google Shape;3351;p13"/>
            <p:cNvSpPr/>
            <p:nvPr/>
          </p:nvSpPr>
          <p:spPr>
            <a:xfrm>
              <a:off x="904476" y="362824"/>
              <a:ext cx="134719" cy="198648"/>
            </a:xfrm>
            <a:custGeom>
              <a:avLst/>
              <a:gdLst/>
              <a:ahLst/>
              <a:cxnLst/>
              <a:rect l="l" t="t" r="r" b="b"/>
              <a:pathLst>
                <a:path w="4497" h="6631" extrusionOk="0">
                  <a:moveTo>
                    <a:pt x="4430" y="1"/>
                  </a:moveTo>
                  <a:cubicBezTo>
                    <a:pt x="4429" y="1"/>
                    <a:pt x="4429" y="2"/>
                    <a:pt x="4428" y="3"/>
                  </a:cubicBezTo>
                  <a:lnTo>
                    <a:pt x="4428" y="3"/>
                  </a:lnTo>
                  <a:cubicBezTo>
                    <a:pt x="4451" y="2"/>
                    <a:pt x="4474" y="1"/>
                    <a:pt x="4496" y="1"/>
                  </a:cubicBezTo>
                  <a:close/>
                  <a:moveTo>
                    <a:pt x="4428" y="3"/>
                  </a:moveTo>
                  <a:cubicBezTo>
                    <a:pt x="1897" y="113"/>
                    <a:pt x="192" y="2657"/>
                    <a:pt x="60" y="5004"/>
                  </a:cubicBezTo>
                  <a:cubicBezTo>
                    <a:pt x="1" y="6109"/>
                    <a:pt x="548" y="6631"/>
                    <a:pt x="1247" y="6631"/>
                  </a:cubicBezTo>
                  <a:cubicBezTo>
                    <a:pt x="1730" y="6631"/>
                    <a:pt x="2285" y="6382"/>
                    <a:pt x="2762" y="5905"/>
                  </a:cubicBezTo>
                  <a:cubicBezTo>
                    <a:pt x="3729" y="4904"/>
                    <a:pt x="3996" y="3270"/>
                    <a:pt x="4163" y="1969"/>
                  </a:cubicBezTo>
                  <a:cubicBezTo>
                    <a:pt x="4263" y="1403"/>
                    <a:pt x="4196" y="471"/>
                    <a:pt x="4428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13"/>
            <p:cNvSpPr/>
            <p:nvPr/>
          </p:nvSpPr>
          <p:spPr>
            <a:xfrm>
              <a:off x="1121083" y="147893"/>
              <a:ext cx="221865" cy="139272"/>
            </a:xfrm>
            <a:custGeom>
              <a:avLst/>
              <a:gdLst/>
              <a:ahLst/>
              <a:cxnLst/>
              <a:rect l="l" t="t" r="r" b="b"/>
              <a:pathLst>
                <a:path w="7406" h="4649" extrusionOk="0">
                  <a:moveTo>
                    <a:pt x="294" y="1"/>
                  </a:moveTo>
                  <a:cubicBezTo>
                    <a:pt x="218" y="1"/>
                    <a:pt x="143" y="2"/>
                    <a:pt x="67" y="4"/>
                  </a:cubicBezTo>
                  <a:lnTo>
                    <a:pt x="1" y="137"/>
                  </a:lnTo>
                  <a:cubicBezTo>
                    <a:pt x="367" y="1005"/>
                    <a:pt x="834" y="2039"/>
                    <a:pt x="1402" y="2739"/>
                  </a:cubicBezTo>
                  <a:cubicBezTo>
                    <a:pt x="2106" y="3561"/>
                    <a:pt x="3506" y="4648"/>
                    <a:pt x="4715" y="4648"/>
                  </a:cubicBezTo>
                  <a:cubicBezTo>
                    <a:pt x="5223" y="4648"/>
                    <a:pt x="5697" y="4457"/>
                    <a:pt x="6072" y="3973"/>
                  </a:cubicBezTo>
                  <a:cubicBezTo>
                    <a:pt x="7406" y="2239"/>
                    <a:pt x="4971" y="704"/>
                    <a:pt x="3570" y="438"/>
                  </a:cubicBezTo>
                  <a:cubicBezTo>
                    <a:pt x="2540" y="219"/>
                    <a:pt x="1394" y="1"/>
                    <a:pt x="2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13"/>
            <p:cNvSpPr/>
            <p:nvPr/>
          </p:nvSpPr>
          <p:spPr>
            <a:xfrm>
              <a:off x="926523" y="45086"/>
              <a:ext cx="117673" cy="243525"/>
            </a:xfrm>
            <a:custGeom>
              <a:avLst/>
              <a:gdLst/>
              <a:ahLst/>
              <a:cxnLst/>
              <a:rect l="l" t="t" r="r" b="b"/>
              <a:pathLst>
                <a:path w="3928" h="8129" extrusionOk="0">
                  <a:moveTo>
                    <a:pt x="3827" y="0"/>
                  </a:moveTo>
                  <a:cubicBezTo>
                    <a:pt x="1492" y="0"/>
                    <a:pt x="24" y="4070"/>
                    <a:pt x="24" y="5938"/>
                  </a:cubicBezTo>
                  <a:cubicBezTo>
                    <a:pt x="1" y="7075"/>
                    <a:pt x="583" y="8129"/>
                    <a:pt x="1413" y="8129"/>
                  </a:cubicBezTo>
                  <a:cubicBezTo>
                    <a:pt x="1751" y="8129"/>
                    <a:pt x="2130" y="7954"/>
                    <a:pt x="2526" y="7539"/>
                  </a:cubicBezTo>
                  <a:cubicBezTo>
                    <a:pt x="3660" y="6405"/>
                    <a:pt x="3827" y="4670"/>
                    <a:pt x="3894" y="3169"/>
                  </a:cubicBezTo>
                  <a:cubicBezTo>
                    <a:pt x="3927" y="2102"/>
                    <a:pt x="3827" y="1068"/>
                    <a:pt x="38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3"/>
            <p:cNvSpPr/>
            <p:nvPr/>
          </p:nvSpPr>
          <p:spPr>
            <a:xfrm>
              <a:off x="1114103" y="299887"/>
              <a:ext cx="171147" cy="210272"/>
            </a:xfrm>
            <a:custGeom>
              <a:avLst/>
              <a:gdLst/>
              <a:ahLst/>
              <a:cxnLst/>
              <a:rect l="l" t="t" r="r" b="b"/>
              <a:pathLst>
                <a:path w="5713" h="7019" extrusionOk="0">
                  <a:moveTo>
                    <a:pt x="133" y="0"/>
                  </a:moveTo>
                  <a:lnTo>
                    <a:pt x="200" y="134"/>
                  </a:lnTo>
                  <a:cubicBezTo>
                    <a:pt x="0" y="934"/>
                    <a:pt x="467" y="2002"/>
                    <a:pt x="667" y="2802"/>
                  </a:cubicBezTo>
                  <a:cubicBezTo>
                    <a:pt x="1001" y="4370"/>
                    <a:pt x="1635" y="6472"/>
                    <a:pt x="3436" y="6939"/>
                  </a:cubicBezTo>
                  <a:cubicBezTo>
                    <a:pt x="3627" y="6993"/>
                    <a:pt x="3803" y="7018"/>
                    <a:pt x="3965" y="7018"/>
                  </a:cubicBezTo>
                  <a:cubicBezTo>
                    <a:pt x="5388" y="7018"/>
                    <a:pt x="5713" y="5068"/>
                    <a:pt x="5204" y="3870"/>
                  </a:cubicBezTo>
                  <a:cubicBezTo>
                    <a:pt x="4570" y="2302"/>
                    <a:pt x="3336" y="1601"/>
                    <a:pt x="1868" y="901"/>
                  </a:cubicBezTo>
                  <a:cubicBezTo>
                    <a:pt x="1334" y="601"/>
                    <a:pt x="701" y="200"/>
                    <a:pt x="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3"/>
            <p:cNvSpPr/>
            <p:nvPr/>
          </p:nvSpPr>
          <p:spPr>
            <a:xfrm>
              <a:off x="962380" y="553670"/>
              <a:ext cx="142747" cy="313715"/>
            </a:xfrm>
            <a:custGeom>
              <a:avLst/>
              <a:gdLst/>
              <a:ahLst/>
              <a:cxnLst/>
              <a:rect l="l" t="t" r="r" b="b"/>
              <a:pathLst>
                <a:path w="4765" h="10472" extrusionOk="0">
                  <a:moveTo>
                    <a:pt x="3964" y="1"/>
                  </a:moveTo>
                  <a:cubicBezTo>
                    <a:pt x="3936" y="25"/>
                    <a:pt x="3909" y="51"/>
                    <a:pt x="3883" y="78"/>
                  </a:cubicBezTo>
                  <a:lnTo>
                    <a:pt x="3883" y="78"/>
                  </a:lnTo>
                  <a:cubicBezTo>
                    <a:pt x="3932" y="52"/>
                    <a:pt x="3981" y="26"/>
                    <a:pt x="4031" y="1"/>
                  </a:cubicBezTo>
                  <a:close/>
                  <a:moveTo>
                    <a:pt x="3883" y="78"/>
                  </a:moveTo>
                  <a:cubicBezTo>
                    <a:pt x="1280" y="1479"/>
                    <a:pt x="0" y="4425"/>
                    <a:pt x="295" y="7340"/>
                  </a:cubicBezTo>
                  <a:cubicBezTo>
                    <a:pt x="379" y="8517"/>
                    <a:pt x="1052" y="10472"/>
                    <a:pt x="2413" y="10472"/>
                  </a:cubicBezTo>
                  <a:cubicBezTo>
                    <a:pt x="2672" y="10472"/>
                    <a:pt x="2955" y="10401"/>
                    <a:pt x="3264" y="10242"/>
                  </a:cubicBezTo>
                  <a:cubicBezTo>
                    <a:pt x="4765" y="9441"/>
                    <a:pt x="4264" y="6506"/>
                    <a:pt x="4031" y="5238"/>
                  </a:cubicBezTo>
                  <a:cubicBezTo>
                    <a:pt x="3869" y="4168"/>
                    <a:pt x="2981" y="1047"/>
                    <a:pt x="3883" y="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3"/>
            <p:cNvSpPr/>
            <p:nvPr/>
          </p:nvSpPr>
          <p:spPr>
            <a:xfrm>
              <a:off x="1109101" y="685593"/>
              <a:ext cx="152124" cy="257545"/>
            </a:xfrm>
            <a:custGeom>
              <a:avLst/>
              <a:gdLst/>
              <a:ahLst/>
              <a:cxnLst/>
              <a:rect l="l" t="t" r="r" b="b"/>
              <a:pathLst>
                <a:path w="5078" h="8597" extrusionOk="0">
                  <a:moveTo>
                    <a:pt x="1101" y="0"/>
                  </a:moveTo>
                  <a:cubicBezTo>
                    <a:pt x="467" y="2002"/>
                    <a:pt x="0" y="6838"/>
                    <a:pt x="1868" y="8173"/>
                  </a:cubicBezTo>
                  <a:cubicBezTo>
                    <a:pt x="2271" y="8469"/>
                    <a:pt x="2642" y="8597"/>
                    <a:pt x="2976" y="8597"/>
                  </a:cubicBezTo>
                  <a:cubicBezTo>
                    <a:pt x="4331" y="8597"/>
                    <a:pt x="5078" y="6502"/>
                    <a:pt x="4837" y="5137"/>
                  </a:cubicBezTo>
                  <a:cubicBezTo>
                    <a:pt x="4537" y="3503"/>
                    <a:pt x="3136" y="1468"/>
                    <a:pt x="1868" y="467"/>
                  </a:cubicBezTo>
                  <a:cubicBezTo>
                    <a:pt x="1635" y="300"/>
                    <a:pt x="1335" y="200"/>
                    <a:pt x="11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3"/>
            <p:cNvSpPr/>
            <p:nvPr/>
          </p:nvSpPr>
          <p:spPr>
            <a:xfrm>
              <a:off x="1073125" y="-243594"/>
              <a:ext cx="112161" cy="1077032"/>
            </a:xfrm>
            <a:custGeom>
              <a:avLst/>
              <a:gdLst/>
              <a:ahLst/>
              <a:cxnLst/>
              <a:rect l="l" t="t" r="r" b="b"/>
              <a:pathLst>
                <a:path w="3744" h="35952" extrusionOk="0">
                  <a:moveTo>
                    <a:pt x="1294" y="1"/>
                  </a:moveTo>
                  <a:cubicBezTo>
                    <a:pt x="1173" y="1"/>
                    <a:pt x="1061" y="70"/>
                    <a:pt x="1034" y="230"/>
                  </a:cubicBezTo>
                  <a:cubicBezTo>
                    <a:pt x="501" y="2499"/>
                    <a:pt x="334" y="4800"/>
                    <a:pt x="234" y="7102"/>
                  </a:cubicBezTo>
                  <a:cubicBezTo>
                    <a:pt x="134" y="9470"/>
                    <a:pt x="0" y="11839"/>
                    <a:pt x="0" y="14207"/>
                  </a:cubicBezTo>
                  <a:cubicBezTo>
                    <a:pt x="0" y="16575"/>
                    <a:pt x="100" y="18944"/>
                    <a:pt x="301" y="21279"/>
                  </a:cubicBezTo>
                  <a:cubicBezTo>
                    <a:pt x="467" y="23580"/>
                    <a:pt x="734" y="25882"/>
                    <a:pt x="1301" y="28117"/>
                  </a:cubicBezTo>
                  <a:cubicBezTo>
                    <a:pt x="1935" y="30652"/>
                    <a:pt x="2769" y="33121"/>
                    <a:pt x="3103" y="35722"/>
                  </a:cubicBezTo>
                  <a:cubicBezTo>
                    <a:pt x="3129" y="35883"/>
                    <a:pt x="3241" y="35952"/>
                    <a:pt x="3362" y="35952"/>
                  </a:cubicBezTo>
                  <a:cubicBezTo>
                    <a:pt x="3543" y="35952"/>
                    <a:pt x="3743" y="35796"/>
                    <a:pt x="3703" y="35556"/>
                  </a:cubicBezTo>
                  <a:cubicBezTo>
                    <a:pt x="3403" y="33321"/>
                    <a:pt x="2736" y="31186"/>
                    <a:pt x="2169" y="29018"/>
                  </a:cubicBezTo>
                  <a:cubicBezTo>
                    <a:pt x="1568" y="26749"/>
                    <a:pt x="1201" y="24514"/>
                    <a:pt x="968" y="22179"/>
                  </a:cubicBezTo>
                  <a:cubicBezTo>
                    <a:pt x="567" y="17576"/>
                    <a:pt x="534" y="12939"/>
                    <a:pt x="801" y="8303"/>
                  </a:cubicBezTo>
                  <a:cubicBezTo>
                    <a:pt x="968" y="5668"/>
                    <a:pt x="1001" y="2999"/>
                    <a:pt x="1635" y="397"/>
                  </a:cubicBezTo>
                  <a:cubicBezTo>
                    <a:pt x="1675" y="157"/>
                    <a:pt x="1475" y="1"/>
                    <a:pt x="129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3"/>
            <p:cNvSpPr/>
            <p:nvPr/>
          </p:nvSpPr>
          <p:spPr>
            <a:xfrm>
              <a:off x="949020" y="-33577"/>
              <a:ext cx="148379" cy="280432"/>
            </a:xfrm>
            <a:custGeom>
              <a:avLst/>
              <a:gdLst/>
              <a:ahLst/>
              <a:cxnLst/>
              <a:rect l="l" t="t" r="r" b="b"/>
              <a:pathLst>
                <a:path w="4953" h="9361" extrusionOk="0">
                  <a:moveTo>
                    <a:pt x="4497" y="1"/>
                  </a:moveTo>
                  <a:cubicBezTo>
                    <a:pt x="4404" y="1"/>
                    <a:pt x="4311" y="37"/>
                    <a:pt x="4243" y="124"/>
                  </a:cubicBezTo>
                  <a:cubicBezTo>
                    <a:pt x="2442" y="2826"/>
                    <a:pt x="641" y="5695"/>
                    <a:pt x="40" y="8964"/>
                  </a:cubicBezTo>
                  <a:cubicBezTo>
                    <a:pt x="0" y="9204"/>
                    <a:pt x="201" y="9360"/>
                    <a:pt x="381" y="9360"/>
                  </a:cubicBezTo>
                  <a:cubicBezTo>
                    <a:pt x="502" y="9360"/>
                    <a:pt x="614" y="9291"/>
                    <a:pt x="641" y="9131"/>
                  </a:cubicBezTo>
                  <a:cubicBezTo>
                    <a:pt x="1241" y="5928"/>
                    <a:pt x="3009" y="3093"/>
                    <a:pt x="4811" y="458"/>
                  </a:cubicBezTo>
                  <a:cubicBezTo>
                    <a:pt x="4953" y="221"/>
                    <a:pt x="4725" y="1"/>
                    <a:pt x="449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3"/>
            <p:cNvSpPr/>
            <p:nvPr/>
          </p:nvSpPr>
          <p:spPr>
            <a:xfrm>
              <a:off x="1072016" y="255883"/>
              <a:ext cx="139422" cy="185886"/>
            </a:xfrm>
            <a:custGeom>
              <a:avLst/>
              <a:gdLst/>
              <a:ahLst/>
              <a:cxnLst/>
              <a:rect l="l" t="t" r="r" b="b"/>
              <a:pathLst>
                <a:path w="4654" h="6205" extrusionOk="0">
                  <a:moveTo>
                    <a:pt x="431" y="0"/>
                  </a:moveTo>
                  <a:cubicBezTo>
                    <a:pt x="204" y="0"/>
                    <a:pt x="1" y="306"/>
                    <a:pt x="204" y="535"/>
                  </a:cubicBezTo>
                  <a:cubicBezTo>
                    <a:pt x="971" y="1369"/>
                    <a:pt x="1672" y="2236"/>
                    <a:pt x="2339" y="3137"/>
                  </a:cubicBezTo>
                  <a:cubicBezTo>
                    <a:pt x="2973" y="4004"/>
                    <a:pt x="3573" y="4972"/>
                    <a:pt x="3974" y="5972"/>
                  </a:cubicBezTo>
                  <a:cubicBezTo>
                    <a:pt x="4028" y="6135"/>
                    <a:pt x="4159" y="6204"/>
                    <a:pt x="4287" y="6204"/>
                  </a:cubicBezTo>
                  <a:cubicBezTo>
                    <a:pt x="4474" y="6204"/>
                    <a:pt x="4653" y="6057"/>
                    <a:pt x="4574" y="5839"/>
                  </a:cubicBezTo>
                  <a:cubicBezTo>
                    <a:pt x="3740" y="3671"/>
                    <a:pt x="2206" y="1769"/>
                    <a:pt x="638" y="102"/>
                  </a:cubicBezTo>
                  <a:cubicBezTo>
                    <a:pt x="574" y="30"/>
                    <a:pt x="501" y="0"/>
                    <a:pt x="43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3"/>
            <p:cNvSpPr/>
            <p:nvPr/>
          </p:nvSpPr>
          <p:spPr>
            <a:xfrm>
              <a:off x="1005186" y="527189"/>
              <a:ext cx="112730" cy="285225"/>
            </a:xfrm>
            <a:custGeom>
              <a:avLst/>
              <a:gdLst/>
              <a:ahLst/>
              <a:cxnLst/>
              <a:rect l="l" t="t" r="r" b="b"/>
              <a:pathLst>
                <a:path w="3763" h="9521" extrusionOk="0">
                  <a:moveTo>
                    <a:pt x="3282" y="1"/>
                  </a:moveTo>
                  <a:cubicBezTo>
                    <a:pt x="3210" y="1"/>
                    <a:pt x="3135" y="25"/>
                    <a:pt x="3069" y="84"/>
                  </a:cubicBezTo>
                  <a:cubicBezTo>
                    <a:pt x="534" y="2219"/>
                    <a:pt x="0" y="6189"/>
                    <a:pt x="534" y="9291"/>
                  </a:cubicBezTo>
                  <a:cubicBezTo>
                    <a:pt x="560" y="9451"/>
                    <a:pt x="673" y="9520"/>
                    <a:pt x="793" y="9520"/>
                  </a:cubicBezTo>
                  <a:cubicBezTo>
                    <a:pt x="974" y="9520"/>
                    <a:pt x="1174" y="9364"/>
                    <a:pt x="1134" y="9124"/>
                  </a:cubicBezTo>
                  <a:cubicBezTo>
                    <a:pt x="667" y="6222"/>
                    <a:pt x="1134" y="2519"/>
                    <a:pt x="3503" y="518"/>
                  </a:cubicBezTo>
                  <a:cubicBezTo>
                    <a:pt x="3763" y="310"/>
                    <a:pt x="3536" y="1"/>
                    <a:pt x="3282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3"/>
            <p:cNvSpPr/>
            <p:nvPr/>
          </p:nvSpPr>
          <p:spPr>
            <a:xfrm>
              <a:off x="931735" y="330292"/>
              <a:ext cx="160333" cy="197450"/>
            </a:xfrm>
            <a:custGeom>
              <a:avLst/>
              <a:gdLst/>
              <a:ahLst/>
              <a:cxnLst/>
              <a:rect l="l" t="t" r="r" b="b"/>
              <a:pathLst>
                <a:path w="5352" h="6591" extrusionOk="0">
                  <a:moveTo>
                    <a:pt x="4956" y="0"/>
                  </a:moveTo>
                  <a:cubicBezTo>
                    <a:pt x="4924" y="0"/>
                    <a:pt x="4890" y="6"/>
                    <a:pt x="4854" y="19"/>
                  </a:cubicBezTo>
                  <a:cubicBezTo>
                    <a:pt x="2319" y="1087"/>
                    <a:pt x="284" y="3522"/>
                    <a:pt x="17" y="6290"/>
                  </a:cubicBezTo>
                  <a:cubicBezTo>
                    <a:pt x="0" y="6491"/>
                    <a:pt x="150" y="6591"/>
                    <a:pt x="309" y="6591"/>
                  </a:cubicBezTo>
                  <a:cubicBezTo>
                    <a:pt x="467" y="6591"/>
                    <a:pt x="634" y="6491"/>
                    <a:pt x="651" y="6290"/>
                  </a:cubicBezTo>
                  <a:cubicBezTo>
                    <a:pt x="884" y="3822"/>
                    <a:pt x="2786" y="1554"/>
                    <a:pt x="5021" y="620"/>
                  </a:cubicBezTo>
                  <a:cubicBezTo>
                    <a:pt x="5351" y="499"/>
                    <a:pt x="5249" y="0"/>
                    <a:pt x="4956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3"/>
            <p:cNvSpPr/>
            <p:nvPr/>
          </p:nvSpPr>
          <p:spPr>
            <a:xfrm>
              <a:off x="1075821" y="128692"/>
              <a:ext cx="182142" cy="123395"/>
            </a:xfrm>
            <a:custGeom>
              <a:avLst/>
              <a:gdLst/>
              <a:ahLst/>
              <a:cxnLst/>
              <a:rect l="l" t="t" r="r" b="b"/>
              <a:pathLst>
                <a:path w="6080" h="4119" extrusionOk="0">
                  <a:moveTo>
                    <a:pt x="480" y="0"/>
                  </a:moveTo>
                  <a:cubicBezTo>
                    <a:pt x="191" y="0"/>
                    <a:pt x="0" y="409"/>
                    <a:pt x="311" y="578"/>
                  </a:cubicBezTo>
                  <a:cubicBezTo>
                    <a:pt x="1245" y="1079"/>
                    <a:pt x="2312" y="1245"/>
                    <a:pt x="3213" y="1812"/>
                  </a:cubicBezTo>
                  <a:cubicBezTo>
                    <a:pt x="4047" y="2346"/>
                    <a:pt x="4847" y="3113"/>
                    <a:pt x="5381" y="3981"/>
                  </a:cubicBezTo>
                  <a:cubicBezTo>
                    <a:pt x="5449" y="4078"/>
                    <a:pt x="5543" y="4119"/>
                    <a:pt x="5637" y="4119"/>
                  </a:cubicBezTo>
                  <a:cubicBezTo>
                    <a:pt x="5861" y="4119"/>
                    <a:pt x="6080" y="3883"/>
                    <a:pt x="5915" y="3647"/>
                  </a:cubicBezTo>
                  <a:cubicBezTo>
                    <a:pt x="5381" y="2713"/>
                    <a:pt x="4547" y="1979"/>
                    <a:pt x="3680" y="1379"/>
                  </a:cubicBezTo>
                  <a:cubicBezTo>
                    <a:pt x="2746" y="712"/>
                    <a:pt x="1612" y="545"/>
                    <a:pt x="644" y="44"/>
                  </a:cubicBezTo>
                  <a:cubicBezTo>
                    <a:pt x="588" y="14"/>
                    <a:pt x="532" y="0"/>
                    <a:pt x="480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3"/>
            <p:cNvSpPr/>
            <p:nvPr/>
          </p:nvSpPr>
          <p:spPr>
            <a:xfrm>
              <a:off x="994192" y="20495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3"/>
            <p:cNvSpPr/>
            <p:nvPr/>
          </p:nvSpPr>
          <p:spPr>
            <a:xfrm>
              <a:off x="1001172" y="17497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3"/>
            <p:cNvSpPr/>
            <p:nvPr/>
          </p:nvSpPr>
          <p:spPr>
            <a:xfrm>
              <a:off x="1257979" y="20795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3"/>
            <p:cNvSpPr/>
            <p:nvPr/>
          </p:nvSpPr>
          <p:spPr>
            <a:xfrm>
              <a:off x="1264959" y="244919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1"/>
                  </a:moveTo>
                  <a:cubicBezTo>
                    <a:pt x="1" y="1"/>
                    <a:pt x="1" y="534"/>
                    <a:pt x="335" y="534"/>
                  </a:cubicBezTo>
                  <a:cubicBezTo>
                    <a:pt x="668" y="534"/>
                    <a:pt x="668" y="1"/>
                    <a:pt x="3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3"/>
            <p:cNvSpPr/>
            <p:nvPr/>
          </p:nvSpPr>
          <p:spPr>
            <a:xfrm>
              <a:off x="1283950" y="223950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3"/>
            <p:cNvSpPr/>
            <p:nvPr/>
          </p:nvSpPr>
          <p:spPr>
            <a:xfrm>
              <a:off x="973194" y="477733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3"/>
            <p:cNvSpPr/>
            <p:nvPr/>
          </p:nvSpPr>
          <p:spPr>
            <a:xfrm>
              <a:off x="980203" y="45077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3"/>
            <p:cNvSpPr/>
            <p:nvPr/>
          </p:nvSpPr>
          <p:spPr>
            <a:xfrm>
              <a:off x="1211009" y="461766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3"/>
            <p:cNvSpPr/>
            <p:nvPr/>
          </p:nvSpPr>
          <p:spPr>
            <a:xfrm>
              <a:off x="1222991" y="431781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3"/>
            <p:cNvSpPr/>
            <p:nvPr/>
          </p:nvSpPr>
          <p:spPr>
            <a:xfrm>
              <a:off x="1240006" y="457752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3"/>
            <p:cNvSpPr/>
            <p:nvPr/>
          </p:nvSpPr>
          <p:spPr>
            <a:xfrm>
              <a:off x="1022171" y="830458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3"/>
            <p:cNvSpPr/>
            <p:nvPr/>
          </p:nvSpPr>
          <p:spPr>
            <a:xfrm>
              <a:off x="1047153" y="816469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3"/>
            <p:cNvSpPr/>
            <p:nvPr/>
          </p:nvSpPr>
          <p:spPr>
            <a:xfrm>
              <a:off x="1174044" y="86643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3"/>
            <p:cNvSpPr/>
            <p:nvPr/>
          </p:nvSpPr>
          <p:spPr>
            <a:xfrm>
              <a:off x="1191029" y="837467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7" y="0"/>
                  </a:moveTo>
                  <a:cubicBezTo>
                    <a:pt x="1" y="0"/>
                    <a:pt x="1" y="501"/>
                    <a:pt x="367" y="501"/>
                  </a:cubicBezTo>
                  <a:cubicBezTo>
                    <a:pt x="701" y="501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3"/>
            <p:cNvSpPr/>
            <p:nvPr/>
          </p:nvSpPr>
          <p:spPr>
            <a:xfrm>
              <a:off x="1207025" y="866434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8" name="Google Shape;3378;p13"/>
          <p:cNvGrpSpPr/>
          <p:nvPr/>
        </p:nvGrpSpPr>
        <p:grpSpPr>
          <a:xfrm>
            <a:off x="8087976" y="4410605"/>
            <a:ext cx="1157440" cy="740602"/>
            <a:chOff x="7750342" y="3926048"/>
            <a:chExt cx="1406709" cy="900099"/>
          </a:xfrm>
        </p:grpSpPr>
        <p:sp>
          <p:nvSpPr>
            <p:cNvPr id="3379" name="Google Shape;3379;p13"/>
            <p:cNvSpPr/>
            <p:nvPr/>
          </p:nvSpPr>
          <p:spPr>
            <a:xfrm>
              <a:off x="7827357" y="3979099"/>
              <a:ext cx="1329694" cy="847048"/>
            </a:xfrm>
            <a:custGeom>
              <a:avLst/>
              <a:gdLst/>
              <a:ahLst/>
              <a:cxnLst/>
              <a:rect l="l" t="t" r="r" b="b"/>
              <a:pathLst>
                <a:path w="44386" h="28275" extrusionOk="0">
                  <a:moveTo>
                    <a:pt x="395" y="1"/>
                  </a:moveTo>
                  <a:cubicBezTo>
                    <a:pt x="103" y="1"/>
                    <a:pt x="1" y="500"/>
                    <a:pt x="331" y="620"/>
                  </a:cubicBezTo>
                  <a:cubicBezTo>
                    <a:pt x="1132" y="921"/>
                    <a:pt x="1999" y="987"/>
                    <a:pt x="2800" y="1221"/>
                  </a:cubicBezTo>
                  <a:cubicBezTo>
                    <a:pt x="3600" y="1421"/>
                    <a:pt x="4367" y="1688"/>
                    <a:pt x="5101" y="2021"/>
                  </a:cubicBezTo>
                  <a:cubicBezTo>
                    <a:pt x="6602" y="2622"/>
                    <a:pt x="8003" y="3456"/>
                    <a:pt x="9304" y="4356"/>
                  </a:cubicBezTo>
                  <a:cubicBezTo>
                    <a:pt x="11973" y="6224"/>
                    <a:pt x="14308" y="8493"/>
                    <a:pt x="16643" y="10761"/>
                  </a:cubicBezTo>
                  <a:cubicBezTo>
                    <a:pt x="19078" y="13096"/>
                    <a:pt x="21580" y="15364"/>
                    <a:pt x="24148" y="17566"/>
                  </a:cubicBezTo>
                  <a:cubicBezTo>
                    <a:pt x="26883" y="19834"/>
                    <a:pt x="29685" y="22036"/>
                    <a:pt x="32721" y="23904"/>
                  </a:cubicBezTo>
                  <a:cubicBezTo>
                    <a:pt x="36157" y="25972"/>
                    <a:pt x="39859" y="27573"/>
                    <a:pt x="43829" y="28273"/>
                  </a:cubicBezTo>
                  <a:cubicBezTo>
                    <a:pt x="43840" y="28274"/>
                    <a:pt x="43850" y="28275"/>
                    <a:pt x="43861" y="28275"/>
                  </a:cubicBezTo>
                  <a:cubicBezTo>
                    <a:pt x="44238" y="28275"/>
                    <a:pt x="44385" y="27705"/>
                    <a:pt x="43996" y="27640"/>
                  </a:cubicBezTo>
                  <a:cubicBezTo>
                    <a:pt x="36791" y="26405"/>
                    <a:pt x="30653" y="22136"/>
                    <a:pt x="25116" y="17532"/>
                  </a:cubicBezTo>
                  <a:cubicBezTo>
                    <a:pt x="22514" y="15364"/>
                    <a:pt x="19979" y="13096"/>
                    <a:pt x="17543" y="10728"/>
                  </a:cubicBezTo>
                  <a:cubicBezTo>
                    <a:pt x="15208" y="8493"/>
                    <a:pt x="12907" y="6224"/>
                    <a:pt x="10305" y="4323"/>
                  </a:cubicBezTo>
                  <a:cubicBezTo>
                    <a:pt x="8871" y="3256"/>
                    <a:pt x="7370" y="2322"/>
                    <a:pt x="5735" y="1588"/>
                  </a:cubicBezTo>
                  <a:cubicBezTo>
                    <a:pt x="4934" y="1254"/>
                    <a:pt x="4134" y="921"/>
                    <a:pt x="3267" y="687"/>
                  </a:cubicBezTo>
                  <a:cubicBezTo>
                    <a:pt x="2366" y="420"/>
                    <a:pt x="1399" y="320"/>
                    <a:pt x="498" y="20"/>
                  </a:cubicBezTo>
                  <a:cubicBezTo>
                    <a:pt x="462" y="7"/>
                    <a:pt x="427" y="1"/>
                    <a:pt x="3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3"/>
            <p:cNvSpPr/>
            <p:nvPr/>
          </p:nvSpPr>
          <p:spPr>
            <a:xfrm>
              <a:off x="8282917" y="4136724"/>
              <a:ext cx="69981" cy="159254"/>
            </a:xfrm>
            <a:custGeom>
              <a:avLst/>
              <a:gdLst/>
              <a:ahLst/>
              <a:cxnLst/>
              <a:rect l="l" t="t" r="r" b="b"/>
              <a:pathLst>
                <a:path w="2336" h="5316" extrusionOk="0">
                  <a:moveTo>
                    <a:pt x="981" y="1"/>
                  </a:moveTo>
                  <a:cubicBezTo>
                    <a:pt x="815" y="1"/>
                    <a:pt x="692" y="91"/>
                    <a:pt x="601" y="228"/>
                  </a:cubicBezTo>
                  <a:cubicBezTo>
                    <a:pt x="568" y="262"/>
                    <a:pt x="534" y="295"/>
                    <a:pt x="501" y="362"/>
                  </a:cubicBezTo>
                  <a:cubicBezTo>
                    <a:pt x="401" y="529"/>
                    <a:pt x="367" y="762"/>
                    <a:pt x="301" y="962"/>
                  </a:cubicBezTo>
                  <a:cubicBezTo>
                    <a:pt x="0" y="2197"/>
                    <a:pt x="801" y="3464"/>
                    <a:pt x="1068" y="4632"/>
                  </a:cubicBezTo>
                  <a:cubicBezTo>
                    <a:pt x="1101" y="4765"/>
                    <a:pt x="1201" y="4832"/>
                    <a:pt x="1335" y="4832"/>
                  </a:cubicBezTo>
                  <a:cubicBezTo>
                    <a:pt x="1301" y="4898"/>
                    <a:pt x="1301" y="4965"/>
                    <a:pt x="1301" y="5065"/>
                  </a:cubicBezTo>
                  <a:cubicBezTo>
                    <a:pt x="1285" y="5232"/>
                    <a:pt x="1410" y="5315"/>
                    <a:pt x="1539" y="5315"/>
                  </a:cubicBezTo>
                  <a:cubicBezTo>
                    <a:pt x="1668" y="5315"/>
                    <a:pt x="1802" y="5232"/>
                    <a:pt x="1802" y="5065"/>
                  </a:cubicBezTo>
                  <a:cubicBezTo>
                    <a:pt x="1902" y="3898"/>
                    <a:pt x="2335" y="2897"/>
                    <a:pt x="2035" y="1730"/>
                  </a:cubicBezTo>
                  <a:cubicBezTo>
                    <a:pt x="1935" y="1296"/>
                    <a:pt x="1735" y="295"/>
                    <a:pt x="1235" y="62"/>
                  </a:cubicBezTo>
                  <a:cubicBezTo>
                    <a:pt x="1140" y="20"/>
                    <a:pt x="1056" y="1"/>
                    <a:pt x="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3"/>
            <p:cNvSpPr/>
            <p:nvPr/>
          </p:nvSpPr>
          <p:spPr>
            <a:xfrm>
              <a:off x="8109057" y="4195107"/>
              <a:ext cx="139123" cy="70969"/>
            </a:xfrm>
            <a:custGeom>
              <a:avLst/>
              <a:gdLst/>
              <a:ahLst/>
              <a:cxnLst/>
              <a:rect l="l" t="t" r="r" b="b"/>
              <a:pathLst>
                <a:path w="4644" h="2369" extrusionOk="0">
                  <a:moveTo>
                    <a:pt x="3495" y="0"/>
                  </a:moveTo>
                  <a:cubicBezTo>
                    <a:pt x="3475" y="0"/>
                    <a:pt x="3456" y="4"/>
                    <a:pt x="3436" y="14"/>
                  </a:cubicBezTo>
                  <a:cubicBezTo>
                    <a:pt x="3403" y="14"/>
                    <a:pt x="3336" y="47"/>
                    <a:pt x="3269" y="47"/>
                  </a:cubicBezTo>
                  <a:cubicBezTo>
                    <a:pt x="3103" y="81"/>
                    <a:pt x="2936" y="114"/>
                    <a:pt x="2802" y="147"/>
                  </a:cubicBezTo>
                  <a:cubicBezTo>
                    <a:pt x="1568" y="314"/>
                    <a:pt x="0" y="748"/>
                    <a:pt x="200" y="1949"/>
                  </a:cubicBezTo>
                  <a:cubicBezTo>
                    <a:pt x="256" y="2281"/>
                    <a:pt x="588" y="2368"/>
                    <a:pt x="935" y="2368"/>
                  </a:cubicBezTo>
                  <a:cubicBezTo>
                    <a:pt x="1215" y="2368"/>
                    <a:pt x="1505" y="2312"/>
                    <a:pt x="1668" y="2282"/>
                  </a:cubicBezTo>
                  <a:cubicBezTo>
                    <a:pt x="2736" y="2049"/>
                    <a:pt x="3636" y="1348"/>
                    <a:pt x="4437" y="614"/>
                  </a:cubicBezTo>
                  <a:cubicBezTo>
                    <a:pt x="4644" y="434"/>
                    <a:pt x="4450" y="173"/>
                    <a:pt x="4244" y="173"/>
                  </a:cubicBezTo>
                  <a:cubicBezTo>
                    <a:pt x="4184" y="173"/>
                    <a:pt x="4123" y="195"/>
                    <a:pt x="4070" y="248"/>
                  </a:cubicBezTo>
                  <a:cubicBezTo>
                    <a:pt x="4037" y="181"/>
                    <a:pt x="3970" y="114"/>
                    <a:pt x="3836" y="81"/>
                  </a:cubicBezTo>
                  <a:cubicBezTo>
                    <a:pt x="3836" y="81"/>
                    <a:pt x="3803" y="47"/>
                    <a:pt x="3770" y="47"/>
                  </a:cubicBezTo>
                  <a:lnTo>
                    <a:pt x="3636" y="47"/>
                  </a:lnTo>
                  <a:cubicBezTo>
                    <a:pt x="3589" y="24"/>
                    <a:pt x="3542" y="0"/>
                    <a:pt x="3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3"/>
            <p:cNvSpPr/>
            <p:nvPr/>
          </p:nvSpPr>
          <p:spPr>
            <a:xfrm>
              <a:off x="8135028" y="4026788"/>
              <a:ext cx="63001" cy="125941"/>
            </a:xfrm>
            <a:custGeom>
              <a:avLst/>
              <a:gdLst/>
              <a:ahLst/>
              <a:cxnLst/>
              <a:rect l="l" t="t" r="r" b="b"/>
              <a:pathLst>
                <a:path w="2103" h="4204" extrusionOk="0">
                  <a:moveTo>
                    <a:pt x="941" y="1"/>
                  </a:moveTo>
                  <a:cubicBezTo>
                    <a:pt x="801" y="1"/>
                    <a:pt x="652" y="76"/>
                    <a:pt x="501" y="263"/>
                  </a:cubicBezTo>
                  <a:cubicBezTo>
                    <a:pt x="1" y="863"/>
                    <a:pt x="234" y="1764"/>
                    <a:pt x="401" y="2431"/>
                  </a:cubicBezTo>
                  <a:cubicBezTo>
                    <a:pt x="468" y="2764"/>
                    <a:pt x="701" y="3865"/>
                    <a:pt x="1201" y="3932"/>
                  </a:cubicBezTo>
                  <a:cubicBezTo>
                    <a:pt x="1142" y="4091"/>
                    <a:pt x="1296" y="4203"/>
                    <a:pt x="1452" y="4203"/>
                  </a:cubicBezTo>
                  <a:cubicBezTo>
                    <a:pt x="1557" y="4203"/>
                    <a:pt x="1662" y="4153"/>
                    <a:pt x="1702" y="4032"/>
                  </a:cubicBezTo>
                  <a:cubicBezTo>
                    <a:pt x="2102" y="3098"/>
                    <a:pt x="2069" y="1930"/>
                    <a:pt x="1769" y="963"/>
                  </a:cubicBezTo>
                  <a:cubicBezTo>
                    <a:pt x="1646" y="572"/>
                    <a:pt x="1326" y="1"/>
                    <a:pt x="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3"/>
            <p:cNvSpPr/>
            <p:nvPr/>
          </p:nvSpPr>
          <p:spPr>
            <a:xfrm>
              <a:off x="7979140" y="4081576"/>
              <a:ext cx="117793" cy="84570"/>
            </a:xfrm>
            <a:custGeom>
              <a:avLst/>
              <a:gdLst/>
              <a:ahLst/>
              <a:cxnLst/>
              <a:rect l="l" t="t" r="r" b="b"/>
              <a:pathLst>
                <a:path w="3932" h="2823" extrusionOk="0">
                  <a:moveTo>
                    <a:pt x="3622" y="1"/>
                  </a:moveTo>
                  <a:cubicBezTo>
                    <a:pt x="3523" y="1"/>
                    <a:pt x="3422" y="52"/>
                    <a:pt x="3370" y="168"/>
                  </a:cubicBezTo>
                  <a:cubicBezTo>
                    <a:pt x="3337" y="101"/>
                    <a:pt x="3270" y="68"/>
                    <a:pt x="3170" y="68"/>
                  </a:cubicBezTo>
                  <a:cubicBezTo>
                    <a:pt x="2336" y="168"/>
                    <a:pt x="1469" y="368"/>
                    <a:pt x="801" y="869"/>
                  </a:cubicBezTo>
                  <a:cubicBezTo>
                    <a:pt x="234" y="1269"/>
                    <a:pt x="1" y="2136"/>
                    <a:pt x="601" y="2637"/>
                  </a:cubicBezTo>
                  <a:cubicBezTo>
                    <a:pt x="743" y="2769"/>
                    <a:pt x="905" y="2822"/>
                    <a:pt x="1076" y="2822"/>
                  </a:cubicBezTo>
                  <a:cubicBezTo>
                    <a:pt x="1549" y="2822"/>
                    <a:pt x="2084" y="2415"/>
                    <a:pt x="2403" y="2170"/>
                  </a:cubicBezTo>
                  <a:cubicBezTo>
                    <a:pt x="2970" y="1703"/>
                    <a:pt x="3637" y="1035"/>
                    <a:pt x="3870" y="335"/>
                  </a:cubicBezTo>
                  <a:cubicBezTo>
                    <a:pt x="3932" y="130"/>
                    <a:pt x="3780" y="1"/>
                    <a:pt x="3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3"/>
            <p:cNvSpPr/>
            <p:nvPr/>
          </p:nvSpPr>
          <p:spPr>
            <a:xfrm>
              <a:off x="7966170" y="3926048"/>
              <a:ext cx="62971" cy="115756"/>
            </a:xfrm>
            <a:custGeom>
              <a:avLst/>
              <a:gdLst/>
              <a:ahLst/>
              <a:cxnLst/>
              <a:rect l="l" t="t" r="r" b="b"/>
              <a:pathLst>
                <a:path w="2102" h="3864" extrusionOk="0">
                  <a:moveTo>
                    <a:pt x="811" y="0"/>
                  </a:moveTo>
                  <a:cubicBezTo>
                    <a:pt x="709" y="0"/>
                    <a:pt x="604" y="46"/>
                    <a:pt x="501" y="156"/>
                  </a:cubicBezTo>
                  <a:cubicBezTo>
                    <a:pt x="0" y="690"/>
                    <a:pt x="134" y="1491"/>
                    <a:pt x="334" y="2124"/>
                  </a:cubicBezTo>
                  <a:cubicBezTo>
                    <a:pt x="467" y="2692"/>
                    <a:pt x="767" y="3492"/>
                    <a:pt x="1401" y="3692"/>
                  </a:cubicBezTo>
                  <a:lnTo>
                    <a:pt x="1435" y="3692"/>
                  </a:lnTo>
                  <a:cubicBezTo>
                    <a:pt x="1486" y="3796"/>
                    <a:pt x="1609" y="3863"/>
                    <a:pt x="1721" y="3863"/>
                  </a:cubicBezTo>
                  <a:cubicBezTo>
                    <a:pt x="1825" y="3863"/>
                    <a:pt x="1919" y="3804"/>
                    <a:pt x="1935" y="3659"/>
                  </a:cubicBezTo>
                  <a:cubicBezTo>
                    <a:pt x="2102" y="2692"/>
                    <a:pt x="2002" y="1758"/>
                    <a:pt x="1635" y="824"/>
                  </a:cubicBezTo>
                  <a:cubicBezTo>
                    <a:pt x="1505" y="564"/>
                    <a:pt x="1173" y="0"/>
                    <a:pt x="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3"/>
            <p:cNvSpPr/>
            <p:nvPr/>
          </p:nvSpPr>
          <p:spPr>
            <a:xfrm>
              <a:off x="7862255" y="4013278"/>
              <a:ext cx="88944" cy="73636"/>
            </a:xfrm>
            <a:custGeom>
              <a:avLst/>
              <a:gdLst/>
              <a:ahLst/>
              <a:cxnLst/>
              <a:rect l="l" t="t" r="r" b="b"/>
              <a:pathLst>
                <a:path w="2969" h="2458" extrusionOk="0">
                  <a:moveTo>
                    <a:pt x="2496" y="1"/>
                  </a:moveTo>
                  <a:cubicBezTo>
                    <a:pt x="2466" y="1"/>
                    <a:pt x="2435" y="5"/>
                    <a:pt x="2402" y="13"/>
                  </a:cubicBezTo>
                  <a:cubicBezTo>
                    <a:pt x="1801" y="313"/>
                    <a:pt x="1168" y="380"/>
                    <a:pt x="667" y="814"/>
                  </a:cubicBezTo>
                  <a:cubicBezTo>
                    <a:pt x="267" y="1147"/>
                    <a:pt x="0" y="2048"/>
                    <a:pt x="534" y="2381"/>
                  </a:cubicBezTo>
                  <a:cubicBezTo>
                    <a:pt x="627" y="2434"/>
                    <a:pt x="722" y="2457"/>
                    <a:pt x="818" y="2457"/>
                  </a:cubicBezTo>
                  <a:cubicBezTo>
                    <a:pt x="1205" y="2457"/>
                    <a:pt x="1601" y="2088"/>
                    <a:pt x="1868" y="1848"/>
                  </a:cubicBezTo>
                  <a:cubicBezTo>
                    <a:pt x="2268" y="1481"/>
                    <a:pt x="2735" y="980"/>
                    <a:pt x="2902" y="413"/>
                  </a:cubicBezTo>
                  <a:cubicBezTo>
                    <a:pt x="2969" y="247"/>
                    <a:pt x="2835" y="146"/>
                    <a:pt x="2702" y="113"/>
                  </a:cubicBezTo>
                  <a:cubicBezTo>
                    <a:pt x="2652" y="38"/>
                    <a:pt x="2583" y="1"/>
                    <a:pt x="24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3"/>
            <p:cNvSpPr/>
            <p:nvPr/>
          </p:nvSpPr>
          <p:spPr>
            <a:xfrm>
              <a:off x="7750342" y="3929223"/>
              <a:ext cx="138374" cy="76422"/>
            </a:xfrm>
            <a:custGeom>
              <a:avLst/>
              <a:gdLst/>
              <a:ahLst/>
              <a:cxnLst/>
              <a:rect l="l" t="t" r="r" b="b"/>
              <a:pathLst>
                <a:path w="4619" h="2551" extrusionOk="0">
                  <a:moveTo>
                    <a:pt x="1182" y="1"/>
                  </a:moveTo>
                  <a:cubicBezTo>
                    <a:pt x="952" y="1"/>
                    <a:pt x="738" y="69"/>
                    <a:pt x="567" y="251"/>
                  </a:cubicBezTo>
                  <a:cubicBezTo>
                    <a:pt x="0" y="851"/>
                    <a:pt x="767" y="1551"/>
                    <a:pt x="1301" y="1785"/>
                  </a:cubicBezTo>
                  <a:cubicBezTo>
                    <a:pt x="2168" y="2185"/>
                    <a:pt x="3136" y="2252"/>
                    <a:pt x="4036" y="2352"/>
                  </a:cubicBezTo>
                  <a:cubicBezTo>
                    <a:pt x="4036" y="2385"/>
                    <a:pt x="4070" y="2385"/>
                    <a:pt x="4070" y="2419"/>
                  </a:cubicBezTo>
                  <a:cubicBezTo>
                    <a:pt x="4121" y="2512"/>
                    <a:pt x="4199" y="2550"/>
                    <a:pt x="4276" y="2550"/>
                  </a:cubicBezTo>
                  <a:cubicBezTo>
                    <a:pt x="4448" y="2550"/>
                    <a:pt x="4618" y="2359"/>
                    <a:pt x="4503" y="2152"/>
                  </a:cubicBezTo>
                  <a:cubicBezTo>
                    <a:pt x="4136" y="1451"/>
                    <a:pt x="3236" y="884"/>
                    <a:pt x="2569" y="517"/>
                  </a:cubicBezTo>
                  <a:cubicBezTo>
                    <a:pt x="2228" y="313"/>
                    <a:pt x="1671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7" name="Google Shape;3387;p13"/>
          <p:cNvGrpSpPr/>
          <p:nvPr/>
        </p:nvGrpSpPr>
        <p:grpSpPr>
          <a:xfrm rot="-5400000">
            <a:off x="8351334" y="4458291"/>
            <a:ext cx="360400" cy="976219"/>
            <a:chOff x="7607455" y="4238363"/>
            <a:chExt cx="438017" cy="1186459"/>
          </a:xfrm>
        </p:grpSpPr>
        <p:sp>
          <p:nvSpPr>
            <p:cNvPr id="3388" name="Google Shape;3388;p13"/>
            <p:cNvSpPr/>
            <p:nvPr/>
          </p:nvSpPr>
          <p:spPr>
            <a:xfrm>
              <a:off x="7911202" y="4620055"/>
              <a:ext cx="134270" cy="198019"/>
            </a:xfrm>
            <a:custGeom>
              <a:avLst/>
              <a:gdLst/>
              <a:ahLst/>
              <a:cxnLst/>
              <a:rect l="l" t="t" r="r" b="b"/>
              <a:pathLst>
                <a:path w="4482" h="6610" extrusionOk="0">
                  <a:moveTo>
                    <a:pt x="3267" y="1"/>
                  </a:moveTo>
                  <a:cubicBezTo>
                    <a:pt x="2782" y="1"/>
                    <a:pt x="2218" y="255"/>
                    <a:pt x="1735" y="739"/>
                  </a:cubicBezTo>
                  <a:cubicBezTo>
                    <a:pt x="734" y="1739"/>
                    <a:pt x="501" y="3374"/>
                    <a:pt x="334" y="4642"/>
                  </a:cubicBezTo>
                  <a:cubicBezTo>
                    <a:pt x="234" y="5242"/>
                    <a:pt x="267" y="6142"/>
                    <a:pt x="34" y="6609"/>
                  </a:cubicBezTo>
                  <a:lnTo>
                    <a:pt x="34" y="6609"/>
                  </a:lnTo>
                  <a:cubicBezTo>
                    <a:pt x="2551" y="6553"/>
                    <a:pt x="4304" y="3997"/>
                    <a:pt x="4404" y="1606"/>
                  </a:cubicBezTo>
                  <a:cubicBezTo>
                    <a:pt x="4482" y="511"/>
                    <a:pt x="3953" y="1"/>
                    <a:pt x="3267" y="1"/>
                  </a:cubicBezTo>
                  <a:close/>
                  <a:moveTo>
                    <a:pt x="34" y="6609"/>
                  </a:moveTo>
                  <a:lnTo>
                    <a:pt x="34" y="6609"/>
                  </a:lnTo>
                  <a:cubicBezTo>
                    <a:pt x="23" y="6609"/>
                    <a:pt x="12" y="6609"/>
                    <a:pt x="1" y="6610"/>
                  </a:cubicBezTo>
                  <a:lnTo>
                    <a:pt x="34" y="6610"/>
                  </a:lnTo>
                  <a:cubicBezTo>
                    <a:pt x="34" y="6609"/>
                    <a:pt x="34" y="6609"/>
                    <a:pt x="34" y="66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3"/>
            <p:cNvSpPr/>
            <p:nvPr/>
          </p:nvSpPr>
          <p:spPr>
            <a:xfrm>
              <a:off x="7607455" y="4894537"/>
              <a:ext cx="220847" cy="138703"/>
            </a:xfrm>
            <a:custGeom>
              <a:avLst/>
              <a:gdLst/>
              <a:ahLst/>
              <a:cxnLst/>
              <a:rect l="l" t="t" r="r" b="b"/>
              <a:pathLst>
                <a:path w="7372" h="4630" extrusionOk="0">
                  <a:moveTo>
                    <a:pt x="2707" y="0"/>
                  </a:moveTo>
                  <a:cubicBezTo>
                    <a:pt x="2193" y="0"/>
                    <a:pt x="1713" y="194"/>
                    <a:pt x="1334" y="682"/>
                  </a:cubicBezTo>
                  <a:cubicBezTo>
                    <a:pt x="0" y="2417"/>
                    <a:pt x="2435" y="3918"/>
                    <a:pt x="3836" y="4218"/>
                  </a:cubicBezTo>
                  <a:cubicBezTo>
                    <a:pt x="4807" y="4424"/>
                    <a:pt x="5882" y="4630"/>
                    <a:pt x="6923" y="4630"/>
                  </a:cubicBezTo>
                  <a:cubicBezTo>
                    <a:pt x="7062" y="4630"/>
                    <a:pt x="7201" y="4626"/>
                    <a:pt x="7339" y="4618"/>
                  </a:cubicBezTo>
                  <a:lnTo>
                    <a:pt x="7372" y="4518"/>
                  </a:lnTo>
                  <a:cubicBezTo>
                    <a:pt x="7038" y="3651"/>
                    <a:pt x="6571" y="2584"/>
                    <a:pt x="6004" y="1883"/>
                  </a:cubicBezTo>
                  <a:cubicBezTo>
                    <a:pt x="5303" y="1065"/>
                    <a:pt x="3913" y="0"/>
                    <a:pt x="2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3"/>
            <p:cNvSpPr/>
            <p:nvPr/>
          </p:nvSpPr>
          <p:spPr>
            <a:xfrm>
              <a:off x="7905211" y="4892829"/>
              <a:ext cx="118362" cy="243015"/>
            </a:xfrm>
            <a:custGeom>
              <a:avLst/>
              <a:gdLst/>
              <a:ahLst/>
              <a:cxnLst/>
              <a:rect l="l" t="t" r="r" b="b"/>
              <a:pathLst>
                <a:path w="3951" h="8112" extrusionOk="0">
                  <a:moveTo>
                    <a:pt x="2540" y="0"/>
                  </a:moveTo>
                  <a:cubicBezTo>
                    <a:pt x="2197" y="0"/>
                    <a:pt x="1809" y="179"/>
                    <a:pt x="1401" y="606"/>
                  </a:cubicBezTo>
                  <a:cubicBezTo>
                    <a:pt x="301" y="1707"/>
                    <a:pt x="134" y="3475"/>
                    <a:pt x="67" y="4976"/>
                  </a:cubicBezTo>
                  <a:cubicBezTo>
                    <a:pt x="0" y="6043"/>
                    <a:pt x="134" y="7077"/>
                    <a:pt x="134" y="8111"/>
                  </a:cubicBezTo>
                  <a:cubicBezTo>
                    <a:pt x="2469" y="8111"/>
                    <a:pt x="3903" y="4042"/>
                    <a:pt x="3903" y="2174"/>
                  </a:cubicBezTo>
                  <a:cubicBezTo>
                    <a:pt x="3951" y="1062"/>
                    <a:pt x="3377" y="0"/>
                    <a:pt x="2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3"/>
            <p:cNvSpPr/>
            <p:nvPr/>
          </p:nvSpPr>
          <p:spPr>
            <a:xfrm>
              <a:off x="7664130" y="4671009"/>
              <a:ext cx="171177" cy="210032"/>
            </a:xfrm>
            <a:custGeom>
              <a:avLst/>
              <a:gdLst/>
              <a:ahLst/>
              <a:cxnLst/>
              <a:rect l="l" t="t" r="r" b="b"/>
              <a:pathLst>
                <a:path w="5714" h="7011" extrusionOk="0">
                  <a:moveTo>
                    <a:pt x="1775" y="1"/>
                  </a:moveTo>
                  <a:cubicBezTo>
                    <a:pt x="329" y="1"/>
                    <a:pt x="1" y="1969"/>
                    <a:pt x="543" y="3174"/>
                  </a:cubicBezTo>
                  <a:cubicBezTo>
                    <a:pt x="1177" y="4742"/>
                    <a:pt x="2411" y="5442"/>
                    <a:pt x="3879" y="6143"/>
                  </a:cubicBezTo>
                  <a:cubicBezTo>
                    <a:pt x="4379" y="6443"/>
                    <a:pt x="5046" y="6843"/>
                    <a:pt x="5613" y="7010"/>
                  </a:cubicBezTo>
                  <a:lnTo>
                    <a:pt x="5547" y="6910"/>
                  </a:lnTo>
                  <a:cubicBezTo>
                    <a:pt x="5713" y="6076"/>
                    <a:pt x="5246" y="5042"/>
                    <a:pt x="5080" y="4208"/>
                  </a:cubicBezTo>
                  <a:cubicBezTo>
                    <a:pt x="4746" y="2640"/>
                    <a:pt x="4079" y="539"/>
                    <a:pt x="2278" y="72"/>
                  </a:cubicBezTo>
                  <a:cubicBezTo>
                    <a:pt x="2097" y="23"/>
                    <a:pt x="1930" y="1"/>
                    <a:pt x="1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3"/>
            <p:cNvSpPr/>
            <p:nvPr/>
          </p:nvSpPr>
          <p:spPr>
            <a:xfrm>
              <a:off x="7844252" y="4313910"/>
              <a:ext cx="142777" cy="314314"/>
            </a:xfrm>
            <a:custGeom>
              <a:avLst/>
              <a:gdLst/>
              <a:ahLst/>
              <a:cxnLst/>
              <a:rect l="l" t="t" r="r" b="b"/>
              <a:pathLst>
                <a:path w="4766" h="10492" extrusionOk="0">
                  <a:moveTo>
                    <a:pt x="2352" y="1"/>
                  </a:moveTo>
                  <a:cubicBezTo>
                    <a:pt x="2102" y="1"/>
                    <a:pt x="1830" y="67"/>
                    <a:pt x="1535" y="218"/>
                  </a:cubicBezTo>
                  <a:cubicBezTo>
                    <a:pt x="1" y="1052"/>
                    <a:pt x="534" y="3954"/>
                    <a:pt x="768" y="5255"/>
                  </a:cubicBezTo>
                  <a:cubicBezTo>
                    <a:pt x="930" y="6323"/>
                    <a:pt x="1814" y="9433"/>
                    <a:pt x="921" y="10409"/>
                  </a:cubicBezTo>
                  <a:lnTo>
                    <a:pt x="921" y="10409"/>
                  </a:lnTo>
                  <a:cubicBezTo>
                    <a:pt x="3487" y="8976"/>
                    <a:pt x="4766" y="6065"/>
                    <a:pt x="4504" y="3153"/>
                  </a:cubicBezTo>
                  <a:cubicBezTo>
                    <a:pt x="4391" y="1970"/>
                    <a:pt x="3707" y="1"/>
                    <a:pt x="2352" y="1"/>
                  </a:cubicBezTo>
                  <a:close/>
                  <a:moveTo>
                    <a:pt x="921" y="10409"/>
                  </a:moveTo>
                  <a:cubicBezTo>
                    <a:pt x="871" y="10437"/>
                    <a:pt x="819" y="10465"/>
                    <a:pt x="768" y="10492"/>
                  </a:cubicBezTo>
                  <a:lnTo>
                    <a:pt x="835" y="10492"/>
                  </a:lnTo>
                  <a:cubicBezTo>
                    <a:pt x="865" y="10466"/>
                    <a:pt x="894" y="10438"/>
                    <a:pt x="921" y="104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3"/>
            <p:cNvSpPr/>
            <p:nvPr/>
          </p:nvSpPr>
          <p:spPr>
            <a:xfrm>
              <a:off x="7689173" y="4238363"/>
              <a:ext cx="152124" cy="256975"/>
            </a:xfrm>
            <a:custGeom>
              <a:avLst/>
              <a:gdLst/>
              <a:ahLst/>
              <a:cxnLst/>
              <a:rect l="l" t="t" r="r" b="b"/>
              <a:pathLst>
                <a:path w="5078" h="8578" extrusionOk="0">
                  <a:moveTo>
                    <a:pt x="2093" y="1"/>
                  </a:moveTo>
                  <a:cubicBezTo>
                    <a:pt x="743" y="1"/>
                    <a:pt x="1" y="2105"/>
                    <a:pt x="241" y="3440"/>
                  </a:cubicBezTo>
                  <a:cubicBezTo>
                    <a:pt x="508" y="5075"/>
                    <a:pt x="1909" y="7143"/>
                    <a:pt x="3210" y="8110"/>
                  </a:cubicBezTo>
                  <a:cubicBezTo>
                    <a:pt x="3443" y="8277"/>
                    <a:pt x="3710" y="8410"/>
                    <a:pt x="3943" y="8577"/>
                  </a:cubicBezTo>
                  <a:cubicBezTo>
                    <a:pt x="4611" y="6609"/>
                    <a:pt x="5078" y="1772"/>
                    <a:pt x="3210" y="438"/>
                  </a:cubicBezTo>
                  <a:cubicBezTo>
                    <a:pt x="2804" y="132"/>
                    <a:pt x="2429" y="1"/>
                    <a:pt x="2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3"/>
            <p:cNvSpPr/>
            <p:nvPr/>
          </p:nvSpPr>
          <p:spPr>
            <a:xfrm>
              <a:off x="7764720" y="4348509"/>
              <a:ext cx="112550" cy="1076313"/>
            </a:xfrm>
            <a:custGeom>
              <a:avLst/>
              <a:gdLst/>
              <a:ahLst/>
              <a:cxnLst/>
              <a:rect l="l" t="t" r="r" b="b"/>
              <a:pathLst>
                <a:path w="3757" h="35928" extrusionOk="0">
                  <a:moveTo>
                    <a:pt x="386" y="1"/>
                  </a:moveTo>
                  <a:cubicBezTo>
                    <a:pt x="209" y="1"/>
                    <a:pt x="0" y="157"/>
                    <a:pt x="20" y="397"/>
                  </a:cubicBezTo>
                  <a:cubicBezTo>
                    <a:pt x="321" y="2599"/>
                    <a:pt x="1021" y="4767"/>
                    <a:pt x="1588" y="6935"/>
                  </a:cubicBezTo>
                  <a:cubicBezTo>
                    <a:pt x="2189" y="9203"/>
                    <a:pt x="2556" y="11438"/>
                    <a:pt x="2756" y="13773"/>
                  </a:cubicBezTo>
                  <a:cubicBezTo>
                    <a:pt x="3189" y="18377"/>
                    <a:pt x="3189" y="23013"/>
                    <a:pt x="2956" y="27616"/>
                  </a:cubicBezTo>
                  <a:cubicBezTo>
                    <a:pt x="2789" y="30285"/>
                    <a:pt x="2722" y="32920"/>
                    <a:pt x="2122" y="35555"/>
                  </a:cubicBezTo>
                  <a:cubicBezTo>
                    <a:pt x="2061" y="35779"/>
                    <a:pt x="2259" y="35928"/>
                    <a:pt x="2447" y="35928"/>
                  </a:cubicBezTo>
                  <a:cubicBezTo>
                    <a:pt x="2567" y="35928"/>
                    <a:pt x="2683" y="35866"/>
                    <a:pt x="2722" y="35722"/>
                  </a:cubicBezTo>
                  <a:cubicBezTo>
                    <a:pt x="3256" y="33454"/>
                    <a:pt x="3390" y="31119"/>
                    <a:pt x="3523" y="28817"/>
                  </a:cubicBezTo>
                  <a:cubicBezTo>
                    <a:pt x="3623" y="26449"/>
                    <a:pt x="3756" y="24081"/>
                    <a:pt x="3756" y="21712"/>
                  </a:cubicBezTo>
                  <a:cubicBezTo>
                    <a:pt x="3756" y="19344"/>
                    <a:pt x="3656" y="17009"/>
                    <a:pt x="3456" y="14641"/>
                  </a:cubicBezTo>
                  <a:cubicBezTo>
                    <a:pt x="3289" y="12339"/>
                    <a:pt x="3023" y="10071"/>
                    <a:pt x="2456" y="7802"/>
                  </a:cubicBezTo>
                  <a:cubicBezTo>
                    <a:pt x="1822" y="5267"/>
                    <a:pt x="988" y="2799"/>
                    <a:pt x="621" y="230"/>
                  </a:cubicBezTo>
                  <a:cubicBezTo>
                    <a:pt x="608" y="70"/>
                    <a:pt x="503" y="1"/>
                    <a:pt x="386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3"/>
            <p:cNvSpPr/>
            <p:nvPr/>
          </p:nvSpPr>
          <p:spPr>
            <a:xfrm>
              <a:off x="7852399" y="4935066"/>
              <a:ext cx="148979" cy="280073"/>
            </a:xfrm>
            <a:custGeom>
              <a:avLst/>
              <a:gdLst/>
              <a:ahLst/>
              <a:cxnLst/>
              <a:rect l="l" t="t" r="r" b="b"/>
              <a:pathLst>
                <a:path w="4973" h="9349" extrusionOk="0">
                  <a:moveTo>
                    <a:pt x="4591" y="0"/>
                  </a:moveTo>
                  <a:cubicBezTo>
                    <a:pt x="4471" y="0"/>
                    <a:pt x="4359" y="70"/>
                    <a:pt x="4332" y="230"/>
                  </a:cubicBezTo>
                  <a:cubicBezTo>
                    <a:pt x="3698" y="3399"/>
                    <a:pt x="1964" y="6234"/>
                    <a:pt x="162" y="8903"/>
                  </a:cubicBezTo>
                  <a:cubicBezTo>
                    <a:pt x="1" y="9134"/>
                    <a:pt x="206" y="9348"/>
                    <a:pt x="426" y="9348"/>
                  </a:cubicBezTo>
                  <a:cubicBezTo>
                    <a:pt x="524" y="9348"/>
                    <a:pt x="624" y="9306"/>
                    <a:pt x="696" y="9203"/>
                  </a:cubicBezTo>
                  <a:cubicBezTo>
                    <a:pt x="2531" y="6534"/>
                    <a:pt x="4299" y="3632"/>
                    <a:pt x="4932" y="397"/>
                  </a:cubicBezTo>
                  <a:cubicBezTo>
                    <a:pt x="4972" y="156"/>
                    <a:pt x="4772" y="0"/>
                    <a:pt x="459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3"/>
            <p:cNvSpPr/>
            <p:nvPr/>
          </p:nvSpPr>
          <p:spPr>
            <a:xfrm>
              <a:off x="7738300" y="4739937"/>
              <a:ext cx="140081" cy="186096"/>
            </a:xfrm>
            <a:custGeom>
              <a:avLst/>
              <a:gdLst/>
              <a:ahLst/>
              <a:cxnLst/>
              <a:rect l="l" t="t" r="r" b="b"/>
              <a:pathLst>
                <a:path w="4676" h="6212" extrusionOk="0">
                  <a:moveTo>
                    <a:pt x="393" y="0"/>
                  </a:moveTo>
                  <a:cubicBezTo>
                    <a:pt x="195" y="0"/>
                    <a:pt x="0" y="149"/>
                    <a:pt x="102" y="373"/>
                  </a:cubicBezTo>
                  <a:cubicBezTo>
                    <a:pt x="902" y="2541"/>
                    <a:pt x="2470" y="4442"/>
                    <a:pt x="4005" y="6110"/>
                  </a:cubicBezTo>
                  <a:cubicBezTo>
                    <a:pt x="4076" y="6182"/>
                    <a:pt x="4155" y="6211"/>
                    <a:pt x="4231" y="6211"/>
                  </a:cubicBezTo>
                  <a:cubicBezTo>
                    <a:pt x="4472" y="6211"/>
                    <a:pt x="4675" y="5905"/>
                    <a:pt x="4472" y="5676"/>
                  </a:cubicBezTo>
                  <a:cubicBezTo>
                    <a:pt x="3704" y="4843"/>
                    <a:pt x="2971" y="3975"/>
                    <a:pt x="2337" y="3075"/>
                  </a:cubicBezTo>
                  <a:cubicBezTo>
                    <a:pt x="1703" y="2174"/>
                    <a:pt x="1103" y="1240"/>
                    <a:pt x="702" y="206"/>
                  </a:cubicBezTo>
                  <a:cubicBezTo>
                    <a:pt x="650" y="62"/>
                    <a:pt x="521" y="0"/>
                    <a:pt x="393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3"/>
            <p:cNvSpPr/>
            <p:nvPr/>
          </p:nvSpPr>
          <p:spPr>
            <a:xfrm>
              <a:off x="7832240" y="4369508"/>
              <a:ext cx="111981" cy="285195"/>
            </a:xfrm>
            <a:custGeom>
              <a:avLst/>
              <a:gdLst/>
              <a:ahLst/>
              <a:cxnLst/>
              <a:rect l="l" t="t" r="r" b="b"/>
              <a:pathLst>
                <a:path w="3738" h="9520" extrusionOk="0">
                  <a:moveTo>
                    <a:pt x="2944" y="0"/>
                  </a:moveTo>
                  <a:cubicBezTo>
                    <a:pt x="2763" y="0"/>
                    <a:pt x="2563" y="156"/>
                    <a:pt x="2603" y="396"/>
                  </a:cubicBezTo>
                  <a:cubicBezTo>
                    <a:pt x="3104" y="3265"/>
                    <a:pt x="2603" y="7001"/>
                    <a:pt x="235" y="9003"/>
                  </a:cubicBezTo>
                  <a:cubicBezTo>
                    <a:pt x="1" y="9211"/>
                    <a:pt x="213" y="9520"/>
                    <a:pt x="460" y="9520"/>
                  </a:cubicBezTo>
                  <a:cubicBezTo>
                    <a:pt x="530" y="9520"/>
                    <a:pt x="602" y="9495"/>
                    <a:pt x="669" y="9436"/>
                  </a:cubicBezTo>
                  <a:cubicBezTo>
                    <a:pt x="3237" y="7301"/>
                    <a:pt x="3737" y="3332"/>
                    <a:pt x="3204" y="230"/>
                  </a:cubicBezTo>
                  <a:cubicBezTo>
                    <a:pt x="3177" y="70"/>
                    <a:pt x="3065" y="0"/>
                    <a:pt x="294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3"/>
            <p:cNvSpPr/>
            <p:nvPr/>
          </p:nvSpPr>
          <p:spPr>
            <a:xfrm>
              <a:off x="7858570" y="4654144"/>
              <a:ext cx="160093" cy="196761"/>
            </a:xfrm>
            <a:custGeom>
              <a:avLst/>
              <a:gdLst/>
              <a:ahLst/>
              <a:cxnLst/>
              <a:rect l="l" t="t" r="r" b="b"/>
              <a:pathLst>
                <a:path w="5344" h="6568" extrusionOk="0">
                  <a:moveTo>
                    <a:pt x="5035" y="1"/>
                  </a:moveTo>
                  <a:cubicBezTo>
                    <a:pt x="4877" y="1"/>
                    <a:pt x="4710" y="101"/>
                    <a:pt x="4693" y="301"/>
                  </a:cubicBezTo>
                  <a:cubicBezTo>
                    <a:pt x="4460" y="2770"/>
                    <a:pt x="2558" y="5005"/>
                    <a:pt x="323" y="5939"/>
                  </a:cubicBezTo>
                  <a:cubicBezTo>
                    <a:pt x="0" y="6085"/>
                    <a:pt x="91" y="6568"/>
                    <a:pt x="367" y="6568"/>
                  </a:cubicBezTo>
                  <a:cubicBezTo>
                    <a:pt x="405" y="6568"/>
                    <a:pt x="446" y="6559"/>
                    <a:pt x="490" y="6539"/>
                  </a:cubicBezTo>
                  <a:cubicBezTo>
                    <a:pt x="3025" y="5505"/>
                    <a:pt x="5060" y="3070"/>
                    <a:pt x="5327" y="301"/>
                  </a:cubicBezTo>
                  <a:cubicBezTo>
                    <a:pt x="5344" y="101"/>
                    <a:pt x="5193" y="1"/>
                    <a:pt x="50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3"/>
            <p:cNvSpPr/>
            <p:nvPr/>
          </p:nvSpPr>
          <p:spPr>
            <a:xfrm>
              <a:off x="7692198" y="4929614"/>
              <a:ext cx="181752" cy="123245"/>
            </a:xfrm>
            <a:custGeom>
              <a:avLst/>
              <a:gdLst/>
              <a:ahLst/>
              <a:cxnLst/>
              <a:rect l="l" t="t" r="r" b="b"/>
              <a:pathLst>
                <a:path w="6067" h="4114" extrusionOk="0">
                  <a:moveTo>
                    <a:pt x="428" y="1"/>
                  </a:moveTo>
                  <a:cubicBezTo>
                    <a:pt x="216" y="1"/>
                    <a:pt x="1" y="223"/>
                    <a:pt x="140" y="479"/>
                  </a:cubicBezTo>
                  <a:cubicBezTo>
                    <a:pt x="707" y="1379"/>
                    <a:pt x="1541" y="2113"/>
                    <a:pt x="2408" y="2747"/>
                  </a:cubicBezTo>
                  <a:cubicBezTo>
                    <a:pt x="3309" y="3414"/>
                    <a:pt x="4476" y="3581"/>
                    <a:pt x="5444" y="4081"/>
                  </a:cubicBezTo>
                  <a:cubicBezTo>
                    <a:pt x="5492" y="4103"/>
                    <a:pt x="5540" y="4113"/>
                    <a:pt x="5585" y="4113"/>
                  </a:cubicBezTo>
                  <a:cubicBezTo>
                    <a:pt x="5879" y="4113"/>
                    <a:pt x="6067" y="3692"/>
                    <a:pt x="5777" y="3547"/>
                  </a:cubicBezTo>
                  <a:cubicBezTo>
                    <a:pt x="4843" y="3047"/>
                    <a:pt x="3742" y="2880"/>
                    <a:pt x="2875" y="2313"/>
                  </a:cubicBezTo>
                  <a:cubicBezTo>
                    <a:pt x="2041" y="1746"/>
                    <a:pt x="1207" y="1012"/>
                    <a:pt x="674" y="145"/>
                  </a:cubicBezTo>
                  <a:cubicBezTo>
                    <a:pt x="613" y="43"/>
                    <a:pt x="521" y="1"/>
                    <a:pt x="42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3"/>
            <p:cNvSpPr/>
            <p:nvPr/>
          </p:nvSpPr>
          <p:spPr>
            <a:xfrm>
              <a:off x="7935196" y="4960918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3"/>
            <p:cNvSpPr/>
            <p:nvPr/>
          </p:nvSpPr>
          <p:spPr>
            <a:xfrm>
              <a:off x="7928186" y="4990903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701" y="501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3"/>
            <p:cNvSpPr/>
            <p:nvPr/>
          </p:nvSpPr>
          <p:spPr>
            <a:xfrm>
              <a:off x="7956165" y="4688144"/>
              <a:ext cx="21030" cy="15997"/>
            </a:xfrm>
            <a:custGeom>
              <a:avLst/>
              <a:gdLst/>
              <a:ahLst/>
              <a:cxnLst/>
              <a:rect l="l" t="t" r="r" b="b"/>
              <a:pathLst>
                <a:path w="702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3"/>
            <p:cNvSpPr/>
            <p:nvPr/>
          </p:nvSpPr>
          <p:spPr>
            <a:xfrm>
              <a:off x="7949185" y="4714115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3"/>
            <p:cNvSpPr/>
            <p:nvPr/>
          </p:nvSpPr>
          <p:spPr>
            <a:xfrm>
              <a:off x="7719368" y="4704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3"/>
            <p:cNvSpPr/>
            <p:nvPr/>
          </p:nvSpPr>
          <p:spPr>
            <a:xfrm>
              <a:off x="7706367" y="4734095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3"/>
            <p:cNvSpPr/>
            <p:nvPr/>
          </p:nvSpPr>
          <p:spPr>
            <a:xfrm>
              <a:off x="7689383" y="470710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3"/>
            <p:cNvSpPr/>
            <p:nvPr/>
          </p:nvSpPr>
          <p:spPr>
            <a:xfrm>
              <a:off x="7907218" y="4335418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67" y="0"/>
                  </a:moveTo>
                  <a:cubicBezTo>
                    <a:pt x="0" y="0"/>
                    <a:pt x="0" y="534"/>
                    <a:pt x="367" y="534"/>
                  </a:cubicBezTo>
                  <a:cubicBezTo>
                    <a:pt x="701" y="534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3"/>
            <p:cNvSpPr/>
            <p:nvPr/>
          </p:nvSpPr>
          <p:spPr>
            <a:xfrm>
              <a:off x="7883223" y="434940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3"/>
            <p:cNvSpPr/>
            <p:nvPr/>
          </p:nvSpPr>
          <p:spPr>
            <a:xfrm>
              <a:off x="7755314" y="4299442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8" y="0"/>
                  </a:moveTo>
                  <a:cubicBezTo>
                    <a:pt x="1" y="0"/>
                    <a:pt x="1" y="501"/>
                    <a:pt x="368" y="501"/>
                  </a:cubicBezTo>
                  <a:cubicBezTo>
                    <a:pt x="701" y="501"/>
                    <a:pt x="701" y="0"/>
                    <a:pt x="3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3"/>
            <p:cNvSpPr/>
            <p:nvPr/>
          </p:nvSpPr>
          <p:spPr>
            <a:xfrm>
              <a:off x="7738330" y="432840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3"/>
            <p:cNvSpPr/>
            <p:nvPr/>
          </p:nvSpPr>
          <p:spPr>
            <a:xfrm>
              <a:off x="7722363" y="4299442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2" name="Google Shape;3412;p13"/>
          <p:cNvGrpSpPr/>
          <p:nvPr/>
        </p:nvGrpSpPr>
        <p:grpSpPr>
          <a:xfrm rot="5400000">
            <a:off x="8327439" y="4544135"/>
            <a:ext cx="933472" cy="547264"/>
            <a:chOff x="8365864" y="2993835"/>
            <a:chExt cx="933472" cy="547264"/>
          </a:xfrm>
        </p:grpSpPr>
        <p:sp>
          <p:nvSpPr>
            <p:cNvPr id="3413" name="Google Shape;3413;p13"/>
            <p:cNvSpPr/>
            <p:nvPr/>
          </p:nvSpPr>
          <p:spPr>
            <a:xfrm>
              <a:off x="8365864" y="2993835"/>
              <a:ext cx="721496" cy="547264"/>
            </a:xfrm>
            <a:custGeom>
              <a:avLst/>
              <a:gdLst/>
              <a:ahLst/>
              <a:cxnLst/>
              <a:rect l="l" t="t" r="r" b="b"/>
              <a:pathLst>
                <a:path w="24084" h="18268" extrusionOk="0">
                  <a:moveTo>
                    <a:pt x="14332" y="1"/>
                  </a:moveTo>
                  <a:cubicBezTo>
                    <a:pt x="13719" y="1"/>
                    <a:pt x="13112" y="37"/>
                    <a:pt x="12542" y="87"/>
                  </a:cubicBezTo>
                  <a:cubicBezTo>
                    <a:pt x="10541" y="254"/>
                    <a:pt x="8740" y="321"/>
                    <a:pt x="7172" y="1655"/>
                  </a:cubicBezTo>
                  <a:cubicBezTo>
                    <a:pt x="6471" y="2289"/>
                    <a:pt x="6238" y="2489"/>
                    <a:pt x="7172" y="2823"/>
                  </a:cubicBezTo>
                  <a:cubicBezTo>
                    <a:pt x="8006" y="3190"/>
                    <a:pt x="8906" y="3190"/>
                    <a:pt x="9740" y="3590"/>
                  </a:cubicBezTo>
                  <a:cubicBezTo>
                    <a:pt x="8973" y="4524"/>
                    <a:pt x="7872" y="5158"/>
                    <a:pt x="7005" y="5925"/>
                  </a:cubicBezTo>
                  <a:cubicBezTo>
                    <a:pt x="5771" y="6892"/>
                    <a:pt x="5004" y="8126"/>
                    <a:pt x="4070" y="9361"/>
                  </a:cubicBezTo>
                  <a:cubicBezTo>
                    <a:pt x="3136" y="10528"/>
                    <a:pt x="2235" y="11796"/>
                    <a:pt x="1535" y="13130"/>
                  </a:cubicBezTo>
                  <a:cubicBezTo>
                    <a:pt x="1068" y="13831"/>
                    <a:pt x="0" y="15665"/>
                    <a:pt x="167" y="16399"/>
                  </a:cubicBezTo>
                  <a:cubicBezTo>
                    <a:pt x="2802" y="16166"/>
                    <a:pt x="5437" y="15932"/>
                    <a:pt x="8006" y="15298"/>
                  </a:cubicBezTo>
                  <a:cubicBezTo>
                    <a:pt x="10508" y="14731"/>
                    <a:pt x="12476" y="13564"/>
                    <a:pt x="14811" y="12496"/>
                  </a:cubicBezTo>
                  <a:cubicBezTo>
                    <a:pt x="15344" y="14298"/>
                    <a:pt x="15178" y="16599"/>
                    <a:pt x="16112" y="18267"/>
                  </a:cubicBezTo>
                  <a:cubicBezTo>
                    <a:pt x="18313" y="16599"/>
                    <a:pt x="20014" y="13197"/>
                    <a:pt x="21182" y="10762"/>
                  </a:cubicBezTo>
                  <a:cubicBezTo>
                    <a:pt x="21749" y="9427"/>
                    <a:pt x="22450" y="8060"/>
                    <a:pt x="22917" y="6692"/>
                  </a:cubicBezTo>
                  <a:cubicBezTo>
                    <a:pt x="23317" y="5458"/>
                    <a:pt x="24084" y="3890"/>
                    <a:pt x="24084" y="2522"/>
                  </a:cubicBezTo>
                  <a:cubicBezTo>
                    <a:pt x="23550" y="2189"/>
                    <a:pt x="22450" y="1789"/>
                    <a:pt x="21849" y="1555"/>
                  </a:cubicBezTo>
                  <a:cubicBezTo>
                    <a:pt x="20348" y="888"/>
                    <a:pt x="18880" y="855"/>
                    <a:pt x="17246" y="388"/>
                  </a:cubicBezTo>
                  <a:cubicBezTo>
                    <a:pt x="16355" y="98"/>
                    <a:pt x="15336" y="1"/>
                    <a:pt x="143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3"/>
            <p:cNvSpPr/>
            <p:nvPr/>
          </p:nvSpPr>
          <p:spPr>
            <a:xfrm>
              <a:off x="8415260" y="3054554"/>
              <a:ext cx="884076" cy="395139"/>
            </a:xfrm>
            <a:custGeom>
              <a:avLst/>
              <a:gdLst/>
              <a:ahLst/>
              <a:cxnLst/>
              <a:rect l="l" t="t" r="r" b="b"/>
              <a:pathLst>
                <a:path w="29511" h="13190" extrusionOk="0">
                  <a:moveTo>
                    <a:pt x="26842" y="0"/>
                  </a:moveTo>
                  <a:cubicBezTo>
                    <a:pt x="23844" y="0"/>
                    <a:pt x="20859" y="1428"/>
                    <a:pt x="18165" y="2564"/>
                  </a:cubicBezTo>
                  <a:cubicBezTo>
                    <a:pt x="14096" y="4265"/>
                    <a:pt x="10059" y="6099"/>
                    <a:pt x="6357" y="8468"/>
                  </a:cubicBezTo>
                  <a:cubicBezTo>
                    <a:pt x="4255" y="9802"/>
                    <a:pt x="2221" y="11270"/>
                    <a:pt x="219" y="12704"/>
                  </a:cubicBezTo>
                  <a:cubicBezTo>
                    <a:pt x="0" y="12868"/>
                    <a:pt x="118" y="13189"/>
                    <a:pt x="333" y="13189"/>
                  </a:cubicBezTo>
                  <a:cubicBezTo>
                    <a:pt x="380" y="13189"/>
                    <a:pt x="432" y="13174"/>
                    <a:pt x="486" y="13138"/>
                  </a:cubicBezTo>
                  <a:cubicBezTo>
                    <a:pt x="3955" y="10669"/>
                    <a:pt x="7424" y="8201"/>
                    <a:pt x="11227" y="6300"/>
                  </a:cubicBezTo>
                  <a:cubicBezTo>
                    <a:pt x="13162" y="5332"/>
                    <a:pt x="15130" y="4432"/>
                    <a:pt x="17098" y="3598"/>
                  </a:cubicBezTo>
                  <a:cubicBezTo>
                    <a:pt x="18933" y="2797"/>
                    <a:pt x="20767" y="1930"/>
                    <a:pt x="22669" y="1329"/>
                  </a:cubicBezTo>
                  <a:cubicBezTo>
                    <a:pt x="24025" y="885"/>
                    <a:pt x="25485" y="529"/>
                    <a:pt x="26931" y="529"/>
                  </a:cubicBezTo>
                  <a:cubicBezTo>
                    <a:pt x="27654" y="529"/>
                    <a:pt x="28373" y="618"/>
                    <a:pt x="29073" y="829"/>
                  </a:cubicBezTo>
                  <a:cubicBezTo>
                    <a:pt x="29100" y="838"/>
                    <a:pt x="29126" y="842"/>
                    <a:pt x="29151" y="842"/>
                  </a:cubicBezTo>
                  <a:cubicBezTo>
                    <a:pt x="29399" y="842"/>
                    <a:pt x="29510" y="420"/>
                    <a:pt x="29207" y="329"/>
                  </a:cubicBezTo>
                  <a:cubicBezTo>
                    <a:pt x="28421" y="99"/>
                    <a:pt x="27631" y="0"/>
                    <a:pt x="26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3"/>
            <p:cNvSpPr/>
            <p:nvPr/>
          </p:nvSpPr>
          <p:spPr>
            <a:xfrm>
              <a:off x="8854106" y="3057220"/>
              <a:ext cx="149278" cy="223004"/>
            </a:xfrm>
            <a:custGeom>
              <a:avLst/>
              <a:gdLst/>
              <a:ahLst/>
              <a:cxnLst/>
              <a:rect l="l" t="t" r="r" b="b"/>
              <a:pathLst>
                <a:path w="4983" h="7444" extrusionOk="0">
                  <a:moveTo>
                    <a:pt x="387" y="0"/>
                  </a:moveTo>
                  <a:cubicBezTo>
                    <a:pt x="98" y="0"/>
                    <a:pt x="0" y="444"/>
                    <a:pt x="313" y="507"/>
                  </a:cubicBezTo>
                  <a:cubicBezTo>
                    <a:pt x="1777" y="793"/>
                    <a:pt x="3150" y="1595"/>
                    <a:pt x="4373" y="2393"/>
                  </a:cubicBezTo>
                  <a:lnTo>
                    <a:pt x="4373" y="2393"/>
                  </a:lnTo>
                  <a:cubicBezTo>
                    <a:pt x="3748" y="3939"/>
                    <a:pt x="3318" y="5569"/>
                    <a:pt x="2548" y="7045"/>
                  </a:cubicBezTo>
                  <a:cubicBezTo>
                    <a:pt x="2433" y="7252"/>
                    <a:pt x="2620" y="7443"/>
                    <a:pt x="2790" y="7443"/>
                  </a:cubicBezTo>
                  <a:cubicBezTo>
                    <a:pt x="2867" y="7443"/>
                    <a:pt x="2940" y="7404"/>
                    <a:pt x="2982" y="7311"/>
                  </a:cubicBezTo>
                  <a:cubicBezTo>
                    <a:pt x="3849" y="5744"/>
                    <a:pt x="4283" y="4009"/>
                    <a:pt x="4950" y="2341"/>
                  </a:cubicBezTo>
                  <a:cubicBezTo>
                    <a:pt x="4983" y="2241"/>
                    <a:pt x="4916" y="2108"/>
                    <a:pt x="4816" y="2074"/>
                  </a:cubicBezTo>
                  <a:cubicBezTo>
                    <a:pt x="3515" y="1207"/>
                    <a:pt x="2014" y="306"/>
                    <a:pt x="446" y="6"/>
                  </a:cubicBezTo>
                  <a:cubicBezTo>
                    <a:pt x="426" y="2"/>
                    <a:pt x="406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3"/>
            <p:cNvSpPr/>
            <p:nvPr/>
          </p:nvSpPr>
          <p:spPr>
            <a:xfrm>
              <a:off x="8712926" y="3114285"/>
              <a:ext cx="159584" cy="218001"/>
            </a:xfrm>
            <a:custGeom>
              <a:avLst/>
              <a:gdLst/>
              <a:ahLst/>
              <a:cxnLst/>
              <a:rect l="l" t="t" r="r" b="b"/>
              <a:pathLst>
                <a:path w="5327" h="7277" extrusionOk="0">
                  <a:moveTo>
                    <a:pt x="394" y="0"/>
                  </a:moveTo>
                  <a:cubicBezTo>
                    <a:pt x="156" y="0"/>
                    <a:pt x="0" y="361"/>
                    <a:pt x="256" y="503"/>
                  </a:cubicBezTo>
                  <a:cubicBezTo>
                    <a:pt x="1660" y="1332"/>
                    <a:pt x="3186" y="1979"/>
                    <a:pt x="4746" y="2501"/>
                  </a:cubicBezTo>
                  <a:lnTo>
                    <a:pt x="4746" y="2501"/>
                  </a:lnTo>
                  <a:cubicBezTo>
                    <a:pt x="4467" y="4011"/>
                    <a:pt x="3968" y="5492"/>
                    <a:pt x="3558" y="6974"/>
                  </a:cubicBezTo>
                  <a:cubicBezTo>
                    <a:pt x="3498" y="7156"/>
                    <a:pt x="3670" y="7277"/>
                    <a:pt x="3830" y="7277"/>
                  </a:cubicBezTo>
                  <a:cubicBezTo>
                    <a:pt x="3934" y="7277"/>
                    <a:pt x="4032" y="7226"/>
                    <a:pt x="4059" y="7108"/>
                  </a:cubicBezTo>
                  <a:cubicBezTo>
                    <a:pt x="4492" y="5540"/>
                    <a:pt x="5026" y="3972"/>
                    <a:pt x="5293" y="2371"/>
                  </a:cubicBezTo>
                  <a:cubicBezTo>
                    <a:pt x="5326" y="2237"/>
                    <a:pt x="5259" y="2104"/>
                    <a:pt x="5093" y="2071"/>
                  </a:cubicBezTo>
                  <a:cubicBezTo>
                    <a:pt x="3525" y="1537"/>
                    <a:pt x="1957" y="903"/>
                    <a:pt x="523" y="36"/>
                  </a:cubicBezTo>
                  <a:cubicBezTo>
                    <a:pt x="478" y="11"/>
                    <a:pt x="435" y="0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3"/>
            <p:cNvSpPr/>
            <p:nvPr/>
          </p:nvSpPr>
          <p:spPr>
            <a:xfrm>
              <a:off x="8610569" y="3209873"/>
              <a:ext cx="124024" cy="171327"/>
            </a:xfrm>
            <a:custGeom>
              <a:avLst/>
              <a:gdLst/>
              <a:ahLst/>
              <a:cxnLst/>
              <a:rect l="l" t="t" r="r" b="b"/>
              <a:pathLst>
                <a:path w="4140" h="5719" extrusionOk="0">
                  <a:moveTo>
                    <a:pt x="352" y="1"/>
                  </a:moveTo>
                  <a:cubicBezTo>
                    <a:pt x="84" y="1"/>
                    <a:pt x="0" y="426"/>
                    <a:pt x="304" y="548"/>
                  </a:cubicBezTo>
                  <a:cubicBezTo>
                    <a:pt x="1350" y="978"/>
                    <a:pt x="2425" y="1381"/>
                    <a:pt x="3555" y="1545"/>
                  </a:cubicBezTo>
                  <a:lnTo>
                    <a:pt x="3555" y="1545"/>
                  </a:lnTo>
                  <a:cubicBezTo>
                    <a:pt x="3325" y="2843"/>
                    <a:pt x="3013" y="4114"/>
                    <a:pt x="2672" y="5384"/>
                  </a:cubicBezTo>
                  <a:cubicBezTo>
                    <a:pt x="2611" y="5589"/>
                    <a:pt x="2776" y="5718"/>
                    <a:pt x="2935" y="5718"/>
                  </a:cubicBezTo>
                  <a:cubicBezTo>
                    <a:pt x="3036" y="5718"/>
                    <a:pt x="3134" y="5667"/>
                    <a:pt x="3173" y="5551"/>
                  </a:cubicBezTo>
                  <a:cubicBezTo>
                    <a:pt x="3539" y="4183"/>
                    <a:pt x="3873" y="2782"/>
                    <a:pt x="4107" y="1415"/>
                  </a:cubicBezTo>
                  <a:cubicBezTo>
                    <a:pt x="4140" y="1215"/>
                    <a:pt x="4040" y="1081"/>
                    <a:pt x="3840" y="1081"/>
                  </a:cubicBezTo>
                  <a:cubicBezTo>
                    <a:pt x="2672" y="948"/>
                    <a:pt x="1538" y="481"/>
                    <a:pt x="437" y="14"/>
                  </a:cubicBezTo>
                  <a:cubicBezTo>
                    <a:pt x="407" y="5"/>
                    <a:pt x="379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3"/>
            <p:cNvSpPr/>
            <p:nvPr/>
          </p:nvSpPr>
          <p:spPr>
            <a:xfrm>
              <a:off x="8502760" y="3299170"/>
              <a:ext cx="98950" cy="129476"/>
            </a:xfrm>
            <a:custGeom>
              <a:avLst/>
              <a:gdLst/>
              <a:ahLst/>
              <a:cxnLst/>
              <a:rect l="l" t="t" r="r" b="b"/>
              <a:pathLst>
                <a:path w="3303" h="4322" extrusionOk="0">
                  <a:moveTo>
                    <a:pt x="426" y="0"/>
                  </a:moveTo>
                  <a:cubicBezTo>
                    <a:pt x="395" y="0"/>
                    <a:pt x="365" y="1"/>
                    <a:pt x="334" y="2"/>
                  </a:cubicBezTo>
                  <a:cubicBezTo>
                    <a:pt x="0" y="35"/>
                    <a:pt x="0" y="535"/>
                    <a:pt x="334" y="535"/>
                  </a:cubicBezTo>
                  <a:cubicBezTo>
                    <a:pt x="386" y="531"/>
                    <a:pt x="438" y="530"/>
                    <a:pt x="490" y="530"/>
                  </a:cubicBezTo>
                  <a:cubicBezTo>
                    <a:pt x="1249" y="530"/>
                    <a:pt x="1983" y="921"/>
                    <a:pt x="2694" y="1161"/>
                  </a:cubicBezTo>
                  <a:lnTo>
                    <a:pt x="2694" y="1161"/>
                  </a:lnTo>
                  <a:cubicBezTo>
                    <a:pt x="2419" y="2104"/>
                    <a:pt x="2149" y="3026"/>
                    <a:pt x="1935" y="4004"/>
                  </a:cubicBezTo>
                  <a:cubicBezTo>
                    <a:pt x="1894" y="4188"/>
                    <a:pt x="2065" y="4322"/>
                    <a:pt x="2227" y="4322"/>
                  </a:cubicBezTo>
                  <a:cubicBezTo>
                    <a:pt x="2330" y="4322"/>
                    <a:pt x="2430" y="4268"/>
                    <a:pt x="2468" y="4138"/>
                  </a:cubicBezTo>
                  <a:cubicBezTo>
                    <a:pt x="2702" y="3104"/>
                    <a:pt x="2969" y="2070"/>
                    <a:pt x="3269" y="1036"/>
                  </a:cubicBezTo>
                  <a:cubicBezTo>
                    <a:pt x="3302" y="902"/>
                    <a:pt x="3236" y="735"/>
                    <a:pt x="3102" y="702"/>
                  </a:cubicBezTo>
                  <a:cubicBezTo>
                    <a:pt x="2198" y="476"/>
                    <a:pt x="1357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3"/>
            <p:cNvSpPr/>
            <p:nvPr/>
          </p:nvSpPr>
          <p:spPr>
            <a:xfrm>
              <a:off x="8446593" y="3356775"/>
              <a:ext cx="72168" cy="99609"/>
            </a:xfrm>
            <a:custGeom>
              <a:avLst/>
              <a:gdLst/>
              <a:ahLst/>
              <a:cxnLst/>
              <a:rect l="l" t="t" r="r" b="b"/>
              <a:pathLst>
                <a:path w="2409" h="3325" extrusionOk="0">
                  <a:moveTo>
                    <a:pt x="1942" y="781"/>
                  </a:moveTo>
                  <a:cubicBezTo>
                    <a:pt x="1932" y="801"/>
                    <a:pt x="1922" y="822"/>
                    <a:pt x="1913" y="843"/>
                  </a:cubicBezTo>
                  <a:lnTo>
                    <a:pt x="1913" y="843"/>
                  </a:lnTo>
                  <a:cubicBezTo>
                    <a:pt x="1918" y="819"/>
                    <a:pt x="1926" y="796"/>
                    <a:pt x="1942" y="781"/>
                  </a:cubicBezTo>
                  <a:close/>
                  <a:moveTo>
                    <a:pt x="330" y="0"/>
                  </a:moveTo>
                  <a:cubicBezTo>
                    <a:pt x="87" y="0"/>
                    <a:pt x="1" y="423"/>
                    <a:pt x="274" y="514"/>
                  </a:cubicBezTo>
                  <a:cubicBezTo>
                    <a:pt x="794" y="687"/>
                    <a:pt x="1339" y="835"/>
                    <a:pt x="1844" y="1024"/>
                  </a:cubicBezTo>
                  <a:lnTo>
                    <a:pt x="1844" y="1024"/>
                  </a:lnTo>
                  <a:cubicBezTo>
                    <a:pt x="1635" y="1657"/>
                    <a:pt x="1726" y="2336"/>
                    <a:pt x="1608" y="3015"/>
                  </a:cubicBezTo>
                  <a:cubicBezTo>
                    <a:pt x="1608" y="3149"/>
                    <a:pt x="1642" y="3282"/>
                    <a:pt x="1808" y="3316"/>
                  </a:cubicBezTo>
                  <a:cubicBezTo>
                    <a:pt x="1826" y="3321"/>
                    <a:pt x="1846" y="3324"/>
                    <a:pt x="1867" y="3324"/>
                  </a:cubicBezTo>
                  <a:cubicBezTo>
                    <a:pt x="1971" y="3324"/>
                    <a:pt x="2109" y="3259"/>
                    <a:pt x="2109" y="3149"/>
                  </a:cubicBezTo>
                  <a:cubicBezTo>
                    <a:pt x="2175" y="2715"/>
                    <a:pt x="2175" y="2315"/>
                    <a:pt x="2209" y="1881"/>
                  </a:cubicBezTo>
                  <a:cubicBezTo>
                    <a:pt x="2209" y="1715"/>
                    <a:pt x="2242" y="1514"/>
                    <a:pt x="2275" y="1314"/>
                  </a:cubicBezTo>
                  <a:cubicBezTo>
                    <a:pt x="2342" y="1181"/>
                    <a:pt x="2409" y="1014"/>
                    <a:pt x="2409" y="847"/>
                  </a:cubicBezTo>
                  <a:cubicBezTo>
                    <a:pt x="2409" y="714"/>
                    <a:pt x="2342" y="647"/>
                    <a:pt x="2209" y="614"/>
                  </a:cubicBezTo>
                  <a:cubicBezTo>
                    <a:pt x="1642" y="380"/>
                    <a:pt x="1008" y="213"/>
                    <a:pt x="407" y="13"/>
                  </a:cubicBezTo>
                  <a:cubicBezTo>
                    <a:pt x="380" y="4"/>
                    <a:pt x="35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0" name="Google Shape;3420;p13"/>
          <p:cNvGrpSpPr/>
          <p:nvPr/>
        </p:nvGrpSpPr>
        <p:grpSpPr>
          <a:xfrm>
            <a:off x="8459036" y="225599"/>
            <a:ext cx="875251" cy="663424"/>
            <a:chOff x="8118223" y="2202382"/>
            <a:chExt cx="1151949" cy="873156"/>
          </a:xfrm>
        </p:grpSpPr>
        <p:sp>
          <p:nvSpPr>
            <p:cNvPr id="3421" name="Google Shape;3421;p13"/>
            <p:cNvSpPr/>
            <p:nvPr/>
          </p:nvSpPr>
          <p:spPr>
            <a:xfrm>
              <a:off x="8118223" y="2846064"/>
              <a:ext cx="285645" cy="150896"/>
            </a:xfrm>
            <a:custGeom>
              <a:avLst/>
              <a:gdLst/>
              <a:ahLst/>
              <a:cxnLst/>
              <a:rect l="l" t="t" r="r" b="b"/>
              <a:pathLst>
                <a:path w="9535" h="5037" extrusionOk="0">
                  <a:moveTo>
                    <a:pt x="4551" y="0"/>
                  </a:moveTo>
                  <a:cubicBezTo>
                    <a:pt x="2150" y="0"/>
                    <a:pt x="1" y="554"/>
                    <a:pt x="628" y="3119"/>
                  </a:cubicBezTo>
                  <a:cubicBezTo>
                    <a:pt x="933" y="4505"/>
                    <a:pt x="1747" y="5036"/>
                    <a:pt x="2769" y="5036"/>
                  </a:cubicBezTo>
                  <a:cubicBezTo>
                    <a:pt x="5215" y="5036"/>
                    <a:pt x="8852" y="1988"/>
                    <a:pt x="9535" y="317"/>
                  </a:cubicBezTo>
                  <a:lnTo>
                    <a:pt x="9535" y="317"/>
                  </a:lnTo>
                  <a:cubicBezTo>
                    <a:pt x="9480" y="320"/>
                    <a:pt x="9421" y="321"/>
                    <a:pt x="9359" y="321"/>
                  </a:cubicBezTo>
                  <a:cubicBezTo>
                    <a:pt x="8351" y="321"/>
                    <a:pt x="6378" y="0"/>
                    <a:pt x="45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3"/>
            <p:cNvSpPr/>
            <p:nvPr/>
          </p:nvSpPr>
          <p:spPr>
            <a:xfrm>
              <a:off x="8374850" y="2850558"/>
              <a:ext cx="174802" cy="224981"/>
            </a:xfrm>
            <a:custGeom>
              <a:avLst/>
              <a:gdLst/>
              <a:ahLst/>
              <a:cxnLst/>
              <a:rect l="l" t="t" r="r" b="b"/>
              <a:pathLst>
                <a:path w="5835" h="7510" extrusionOk="0">
                  <a:moveTo>
                    <a:pt x="3603" y="0"/>
                  </a:moveTo>
                  <a:cubicBezTo>
                    <a:pt x="2636" y="1201"/>
                    <a:pt x="1501" y="2002"/>
                    <a:pt x="968" y="3503"/>
                  </a:cubicBezTo>
                  <a:cubicBezTo>
                    <a:pt x="367" y="4970"/>
                    <a:pt x="0" y="7439"/>
                    <a:pt x="2302" y="7506"/>
                  </a:cubicBezTo>
                  <a:cubicBezTo>
                    <a:pt x="2355" y="7508"/>
                    <a:pt x="2406" y="7509"/>
                    <a:pt x="2456" y="7509"/>
                  </a:cubicBezTo>
                  <a:cubicBezTo>
                    <a:pt x="5835" y="7509"/>
                    <a:pt x="4623" y="2075"/>
                    <a:pt x="3670" y="267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3"/>
            <p:cNvSpPr/>
            <p:nvPr/>
          </p:nvSpPr>
          <p:spPr>
            <a:xfrm>
              <a:off x="8194999" y="2514098"/>
              <a:ext cx="345769" cy="163688"/>
            </a:xfrm>
            <a:custGeom>
              <a:avLst/>
              <a:gdLst/>
              <a:ahLst/>
              <a:cxnLst/>
              <a:rect l="l" t="t" r="r" b="b"/>
              <a:pathLst>
                <a:path w="11542" h="5464" extrusionOk="0">
                  <a:moveTo>
                    <a:pt x="7205" y="1"/>
                  </a:moveTo>
                  <a:cubicBezTo>
                    <a:pt x="6846" y="1"/>
                    <a:pt x="6525" y="11"/>
                    <a:pt x="6271" y="24"/>
                  </a:cubicBezTo>
                  <a:cubicBezTo>
                    <a:pt x="4437" y="124"/>
                    <a:pt x="2702" y="224"/>
                    <a:pt x="1301" y="1592"/>
                  </a:cubicBezTo>
                  <a:cubicBezTo>
                    <a:pt x="0" y="2926"/>
                    <a:pt x="67" y="5361"/>
                    <a:pt x="2268" y="5461"/>
                  </a:cubicBezTo>
                  <a:cubicBezTo>
                    <a:pt x="2303" y="5463"/>
                    <a:pt x="2337" y="5463"/>
                    <a:pt x="2371" y="5463"/>
                  </a:cubicBezTo>
                  <a:cubicBezTo>
                    <a:pt x="4327" y="5463"/>
                    <a:pt x="5966" y="3610"/>
                    <a:pt x="7605" y="2659"/>
                  </a:cubicBezTo>
                  <a:cubicBezTo>
                    <a:pt x="8906" y="1859"/>
                    <a:pt x="10141" y="1692"/>
                    <a:pt x="11542" y="1258"/>
                  </a:cubicBezTo>
                  <a:lnTo>
                    <a:pt x="11442" y="1092"/>
                  </a:lnTo>
                  <a:cubicBezTo>
                    <a:pt x="10797" y="179"/>
                    <a:pt x="8684" y="1"/>
                    <a:pt x="72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3"/>
            <p:cNvSpPr/>
            <p:nvPr/>
          </p:nvSpPr>
          <p:spPr>
            <a:xfrm>
              <a:off x="8752557" y="2506819"/>
              <a:ext cx="153263" cy="296459"/>
            </a:xfrm>
            <a:custGeom>
              <a:avLst/>
              <a:gdLst/>
              <a:ahLst/>
              <a:cxnLst/>
              <a:rect l="l" t="t" r="r" b="b"/>
              <a:pathLst>
                <a:path w="5116" h="9896" extrusionOk="0">
                  <a:moveTo>
                    <a:pt x="2335" y="0"/>
                  </a:moveTo>
                  <a:lnTo>
                    <a:pt x="2169" y="100"/>
                  </a:lnTo>
                  <a:cubicBezTo>
                    <a:pt x="2207" y="125"/>
                    <a:pt x="2246" y="150"/>
                    <a:pt x="2283" y="176"/>
                  </a:cubicBezTo>
                  <a:lnTo>
                    <a:pt x="2283" y="176"/>
                  </a:lnTo>
                  <a:cubicBezTo>
                    <a:pt x="2306" y="97"/>
                    <a:pt x="2324" y="36"/>
                    <a:pt x="2335" y="0"/>
                  </a:cubicBezTo>
                  <a:close/>
                  <a:moveTo>
                    <a:pt x="2283" y="176"/>
                  </a:moveTo>
                  <a:cubicBezTo>
                    <a:pt x="2180" y="547"/>
                    <a:pt x="1984" y="1311"/>
                    <a:pt x="1902" y="1668"/>
                  </a:cubicBezTo>
                  <a:cubicBezTo>
                    <a:pt x="1201" y="3670"/>
                    <a:pt x="0" y="5438"/>
                    <a:pt x="67" y="7606"/>
                  </a:cubicBezTo>
                  <a:cubicBezTo>
                    <a:pt x="126" y="9056"/>
                    <a:pt x="967" y="9896"/>
                    <a:pt x="1895" y="9896"/>
                  </a:cubicBezTo>
                  <a:cubicBezTo>
                    <a:pt x="2547" y="9896"/>
                    <a:pt x="3241" y="9481"/>
                    <a:pt x="3736" y="8573"/>
                  </a:cubicBezTo>
                  <a:cubicBezTo>
                    <a:pt x="5115" y="6176"/>
                    <a:pt x="4652" y="1808"/>
                    <a:pt x="2283" y="1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3"/>
            <p:cNvSpPr/>
            <p:nvPr/>
          </p:nvSpPr>
          <p:spPr>
            <a:xfrm>
              <a:off x="8204974" y="2202382"/>
              <a:ext cx="1065199" cy="727218"/>
            </a:xfrm>
            <a:custGeom>
              <a:avLst/>
              <a:gdLst/>
              <a:ahLst/>
              <a:cxnLst/>
              <a:rect l="l" t="t" r="r" b="b"/>
              <a:pathLst>
                <a:path w="35557" h="24275" extrusionOk="0">
                  <a:moveTo>
                    <a:pt x="29901" y="0"/>
                  </a:moveTo>
                  <a:cubicBezTo>
                    <a:pt x="28710" y="0"/>
                    <a:pt x="27518" y="179"/>
                    <a:pt x="26353" y="590"/>
                  </a:cubicBezTo>
                  <a:cubicBezTo>
                    <a:pt x="23851" y="1490"/>
                    <a:pt x="21783" y="3292"/>
                    <a:pt x="20048" y="5293"/>
                  </a:cubicBezTo>
                  <a:cubicBezTo>
                    <a:pt x="16112" y="9796"/>
                    <a:pt x="13510" y="15367"/>
                    <a:pt x="9107" y="19503"/>
                  </a:cubicBezTo>
                  <a:cubicBezTo>
                    <a:pt x="6705" y="21805"/>
                    <a:pt x="3770" y="23406"/>
                    <a:pt x="401" y="23640"/>
                  </a:cubicBezTo>
                  <a:cubicBezTo>
                    <a:pt x="11" y="23672"/>
                    <a:pt x="1" y="24275"/>
                    <a:pt x="371" y="24275"/>
                  </a:cubicBezTo>
                  <a:cubicBezTo>
                    <a:pt x="381" y="24275"/>
                    <a:pt x="391" y="24274"/>
                    <a:pt x="401" y="24273"/>
                  </a:cubicBezTo>
                  <a:cubicBezTo>
                    <a:pt x="3336" y="24040"/>
                    <a:pt x="6038" y="22872"/>
                    <a:pt x="8307" y="21038"/>
                  </a:cubicBezTo>
                  <a:cubicBezTo>
                    <a:pt x="10642" y="19203"/>
                    <a:pt x="12476" y="16801"/>
                    <a:pt x="14177" y="14400"/>
                  </a:cubicBezTo>
                  <a:cubicBezTo>
                    <a:pt x="15945" y="11931"/>
                    <a:pt x="17546" y="9363"/>
                    <a:pt x="19414" y="6994"/>
                  </a:cubicBezTo>
                  <a:cubicBezTo>
                    <a:pt x="21082" y="4893"/>
                    <a:pt x="22984" y="2858"/>
                    <a:pt x="25419" y="1657"/>
                  </a:cubicBezTo>
                  <a:cubicBezTo>
                    <a:pt x="26866" y="941"/>
                    <a:pt x="28379" y="639"/>
                    <a:pt x="29899" y="639"/>
                  </a:cubicBezTo>
                  <a:cubicBezTo>
                    <a:pt x="31637" y="639"/>
                    <a:pt x="33386" y="1034"/>
                    <a:pt x="35059" y="1657"/>
                  </a:cubicBezTo>
                  <a:cubicBezTo>
                    <a:pt x="35095" y="1670"/>
                    <a:pt x="35130" y="1676"/>
                    <a:pt x="35162" y="1676"/>
                  </a:cubicBezTo>
                  <a:cubicBezTo>
                    <a:pt x="35454" y="1676"/>
                    <a:pt x="35556" y="1177"/>
                    <a:pt x="35226" y="1057"/>
                  </a:cubicBezTo>
                  <a:cubicBezTo>
                    <a:pt x="33516" y="413"/>
                    <a:pt x="31710" y="0"/>
                    <a:pt x="2990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3"/>
            <p:cNvSpPr/>
            <p:nvPr/>
          </p:nvSpPr>
          <p:spPr>
            <a:xfrm>
              <a:off x="8766187" y="2402874"/>
              <a:ext cx="78339" cy="353978"/>
            </a:xfrm>
            <a:custGeom>
              <a:avLst/>
              <a:gdLst/>
              <a:ahLst/>
              <a:cxnLst/>
              <a:rect l="l" t="t" r="r" b="b"/>
              <a:pathLst>
                <a:path w="2615" h="11816" extrusionOk="0">
                  <a:moveTo>
                    <a:pt x="440" y="0"/>
                  </a:moveTo>
                  <a:cubicBezTo>
                    <a:pt x="212" y="0"/>
                    <a:pt x="1" y="314"/>
                    <a:pt x="179" y="568"/>
                  </a:cubicBezTo>
                  <a:cubicBezTo>
                    <a:pt x="1413" y="2003"/>
                    <a:pt x="1747" y="4104"/>
                    <a:pt x="1847" y="5905"/>
                  </a:cubicBezTo>
                  <a:cubicBezTo>
                    <a:pt x="1980" y="7740"/>
                    <a:pt x="1880" y="9708"/>
                    <a:pt x="1247" y="11443"/>
                  </a:cubicBezTo>
                  <a:cubicBezTo>
                    <a:pt x="1165" y="11666"/>
                    <a:pt x="1356" y="11815"/>
                    <a:pt x="1547" y="11815"/>
                  </a:cubicBezTo>
                  <a:cubicBezTo>
                    <a:pt x="1671" y="11815"/>
                    <a:pt x="1795" y="11753"/>
                    <a:pt x="1847" y="11610"/>
                  </a:cubicBezTo>
                  <a:cubicBezTo>
                    <a:pt x="2514" y="9742"/>
                    <a:pt x="2614" y="7607"/>
                    <a:pt x="2481" y="5639"/>
                  </a:cubicBezTo>
                  <a:cubicBezTo>
                    <a:pt x="2314" y="3704"/>
                    <a:pt x="1914" y="1636"/>
                    <a:pt x="646" y="101"/>
                  </a:cubicBezTo>
                  <a:cubicBezTo>
                    <a:pt x="583" y="30"/>
                    <a:pt x="511" y="0"/>
                    <a:pt x="440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3"/>
            <p:cNvSpPr/>
            <p:nvPr/>
          </p:nvSpPr>
          <p:spPr>
            <a:xfrm>
              <a:off x="8266921" y="2538182"/>
              <a:ext cx="406493" cy="75103"/>
            </a:xfrm>
            <a:custGeom>
              <a:avLst/>
              <a:gdLst/>
              <a:ahLst/>
              <a:cxnLst/>
              <a:rect l="l" t="t" r="r" b="b"/>
              <a:pathLst>
                <a:path w="13569" h="2507" extrusionOk="0">
                  <a:moveTo>
                    <a:pt x="8155" y="1"/>
                  </a:moveTo>
                  <a:cubicBezTo>
                    <a:pt x="7596" y="1"/>
                    <a:pt x="7043" y="22"/>
                    <a:pt x="6505" y="54"/>
                  </a:cubicBezTo>
                  <a:cubicBezTo>
                    <a:pt x="4404" y="188"/>
                    <a:pt x="1869" y="521"/>
                    <a:pt x="234" y="1989"/>
                  </a:cubicBezTo>
                  <a:cubicBezTo>
                    <a:pt x="0" y="2197"/>
                    <a:pt x="232" y="2506"/>
                    <a:pt x="488" y="2506"/>
                  </a:cubicBezTo>
                  <a:cubicBezTo>
                    <a:pt x="561" y="2506"/>
                    <a:pt x="635" y="2481"/>
                    <a:pt x="701" y="2422"/>
                  </a:cubicBezTo>
                  <a:cubicBezTo>
                    <a:pt x="2236" y="1021"/>
                    <a:pt x="4804" y="755"/>
                    <a:pt x="6772" y="655"/>
                  </a:cubicBezTo>
                  <a:cubicBezTo>
                    <a:pt x="7141" y="643"/>
                    <a:pt x="7518" y="635"/>
                    <a:pt x="7898" y="635"/>
                  </a:cubicBezTo>
                  <a:cubicBezTo>
                    <a:pt x="9650" y="635"/>
                    <a:pt x="11487" y="797"/>
                    <a:pt x="13077" y="1455"/>
                  </a:cubicBezTo>
                  <a:cubicBezTo>
                    <a:pt x="13119" y="1474"/>
                    <a:pt x="13158" y="1483"/>
                    <a:pt x="13195" y="1483"/>
                  </a:cubicBezTo>
                  <a:cubicBezTo>
                    <a:pt x="13475" y="1483"/>
                    <a:pt x="13568" y="973"/>
                    <a:pt x="13244" y="855"/>
                  </a:cubicBezTo>
                  <a:cubicBezTo>
                    <a:pt x="11680" y="199"/>
                    <a:pt x="9888" y="1"/>
                    <a:pt x="815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3"/>
            <p:cNvSpPr/>
            <p:nvPr/>
          </p:nvSpPr>
          <p:spPr>
            <a:xfrm>
              <a:off x="8430657" y="2788610"/>
              <a:ext cx="64139" cy="225220"/>
            </a:xfrm>
            <a:custGeom>
              <a:avLst/>
              <a:gdLst/>
              <a:ahLst/>
              <a:cxnLst/>
              <a:rect l="l" t="t" r="r" b="b"/>
              <a:pathLst>
                <a:path w="2141" h="7518" extrusionOk="0">
                  <a:moveTo>
                    <a:pt x="1823" y="0"/>
                  </a:moveTo>
                  <a:cubicBezTo>
                    <a:pt x="1665" y="0"/>
                    <a:pt x="1506" y="100"/>
                    <a:pt x="1506" y="300"/>
                  </a:cubicBezTo>
                  <a:cubicBezTo>
                    <a:pt x="1506" y="2602"/>
                    <a:pt x="1406" y="5070"/>
                    <a:pt x="139" y="7072"/>
                  </a:cubicBezTo>
                  <a:cubicBezTo>
                    <a:pt x="0" y="7303"/>
                    <a:pt x="213" y="7517"/>
                    <a:pt x="435" y="7517"/>
                  </a:cubicBezTo>
                  <a:cubicBezTo>
                    <a:pt x="533" y="7517"/>
                    <a:pt x="634" y="7475"/>
                    <a:pt x="706" y="7372"/>
                  </a:cubicBezTo>
                  <a:cubicBezTo>
                    <a:pt x="2007" y="5304"/>
                    <a:pt x="2140" y="2702"/>
                    <a:pt x="2140" y="300"/>
                  </a:cubicBezTo>
                  <a:cubicBezTo>
                    <a:pt x="2140" y="100"/>
                    <a:pt x="1982" y="0"/>
                    <a:pt x="1823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3"/>
            <p:cNvSpPr/>
            <p:nvPr/>
          </p:nvSpPr>
          <p:spPr>
            <a:xfrm>
              <a:off x="8193980" y="2952466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3"/>
            <p:cNvSpPr/>
            <p:nvPr/>
          </p:nvSpPr>
          <p:spPr>
            <a:xfrm>
              <a:off x="8171004" y="2910499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3"/>
            <p:cNvSpPr/>
            <p:nvPr/>
          </p:nvSpPr>
          <p:spPr>
            <a:xfrm>
              <a:off x="8152013" y="2949471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3"/>
            <p:cNvSpPr/>
            <p:nvPr/>
          </p:nvSpPr>
          <p:spPr>
            <a:xfrm>
              <a:off x="8311884" y="2614719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3"/>
            <p:cNvSpPr/>
            <p:nvPr/>
          </p:nvSpPr>
          <p:spPr>
            <a:xfrm>
              <a:off x="8274919" y="2635717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1" y="701"/>
                    <a:pt x="901" y="0"/>
                    <a:pt x="4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3"/>
            <p:cNvSpPr/>
            <p:nvPr/>
          </p:nvSpPr>
          <p:spPr>
            <a:xfrm>
              <a:off x="8235947" y="2567778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1" y="701"/>
                    <a:pt x="901" y="0"/>
                    <a:pt x="4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3"/>
            <p:cNvSpPr/>
            <p:nvPr/>
          </p:nvSpPr>
          <p:spPr>
            <a:xfrm>
              <a:off x="8474781" y="3002432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3"/>
            <p:cNvSpPr/>
            <p:nvPr/>
          </p:nvSpPr>
          <p:spPr>
            <a:xfrm>
              <a:off x="8447792" y="3038408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3"/>
            <p:cNvSpPr/>
            <p:nvPr/>
          </p:nvSpPr>
          <p:spPr>
            <a:xfrm>
              <a:off x="8416818" y="2955462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3"/>
            <p:cNvSpPr/>
            <p:nvPr/>
          </p:nvSpPr>
          <p:spPr>
            <a:xfrm>
              <a:off x="8772537" y="2661689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3"/>
            <p:cNvSpPr/>
            <p:nvPr/>
          </p:nvSpPr>
          <p:spPr>
            <a:xfrm>
              <a:off x="8772537" y="2700661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3"/>
            <p:cNvSpPr/>
            <p:nvPr/>
          </p:nvSpPr>
          <p:spPr>
            <a:xfrm>
              <a:off x="8854465" y="2682687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1" y="0"/>
                    <a:pt x="1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1" name="Google Shape;3441;p13"/>
          <p:cNvGrpSpPr/>
          <p:nvPr/>
        </p:nvGrpSpPr>
        <p:grpSpPr>
          <a:xfrm>
            <a:off x="-104830" y="4285622"/>
            <a:ext cx="849824" cy="827269"/>
            <a:chOff x="-181020" y="4253777"/>
            <a:chExt cx="1117161" cy="1087511"/>
          </a:xfrm>
        </p:grpSpPr>
        <p:sp>
          <p:nvSpPr>
            <p:cNvPr id="3442" name="Google Shape;3442;p13"/>
            <p:cNvSpPr/>
            <p:nvPr/>
          </p:nvSpPr>
          <p:spPr>
            <a:xfrm>
              <a:off x="-181020" y="4348975"/>
              <a:ext cx="1040274" cy="992312"/>
            </a:xfrm>
            <a:custGeom>
              <a:avLst/>
              <a:gdLst/>
              <a:ahLst/>
              <a:cxnLst/>
              <a:rect l="l" t="t" r="r" b="b"/>
              <a:pathLst>
                <a:path w="34725" h="33124" extrusionOk="0">
                  <a:moveTo>
                    <a:pt x="34408" y="0"/>
                  </a:moveTo>
                  <a:cubicBezTo>
                    <a:pt x="34250" y="0"/>
                    <a:pt x="34091" y="100"/>
                    <a:pt x="34091" y="300"/>
                  </a:cubicBezTo>
                  <a:cubicBezTo>
                    <a:pt x="34091" y="4103"/>
                    <a:pt x="33557" y="8006"/>
                    <a:pt x="31356" y="11208"/>
                  </a:cubicBezTo>
                  <a:cubicBezTo>
                    <a:pt x="29555" y="13844"/>
                    <a:pt x="26819" y="15645"/>
                    <a:pt x="23884" y="16912"/>
                  </a:cubicBezTo>
                  <a:cubicBezTo>
                    <a:pt x="17713" y="19548"/>
                    <a:pt x="10608" y="19648"/>
                    <a:pt x="5004" y="23717"/>
                  </a:cubicBezTo>
                  <a:cubicBezTo>
                    <a:pt x="3603" y="24718"/>
                    <a:pt x="2369" y="25952"/>
                    <a:pt x="1468" y="27453"/>
                  </a:cubicBezTo>
                  <a:cubicBezTo>
                    <a:pt x="501" y="29088"/>
                    <a:pt x="34" y="30922"/>
                    <a:pt x="0" y="32824"/>
                  </a:cubicBezTo>
                  <a:cubicBezTo>
                    <a:pt x="0" y="33024"/>
                    <a:pt x="150" y="33124"/>
                    <a:pt x="305" y="33124"/>
                  </a:cubicBezTo>
                  <a:cubicBezTo>
                    <a:pt x="459" y="33124"/>
                    <a:pt x="617" y="33024"/>
                    <a:pt x="634" y="32824"/>
                  </a:cubicBezTo>
                  <a:cubicBezTo>
                    <a:pt x="701" y="29355"/>
                    <a:pt x="2435" y="26419"/>
                    <a:pt x="5171" y="24351"/>
                  </a:cubicBezTo>
                  <a:cubicBezTo>
                    <a:pt x="7872" y="22350"/>
                    <a:pt x="11108" y="21215"/>
                    <a:pt x="14310" y="20348"/>
                  </a:cubicBezTo>
                  <a:cubicBezTo>
                    <a:pt x="17613" y="19481"/>
                    <a:pt x="20948" y="18847"/>
                    <a:pt x="24084" y="17479"/>
                  </a:cubicBezTo>
                  <a:cubicBezTo>
                    <a:pt x="26953" y="16279"/>
                    <a:pt x="29621" y="14544"/>
                    <a:pt x="31523" y="12042"/>
                  </a:cubicBezTo>
                  <a:cubicBezTo>
                    <a:pt x="34091" y="8673"/>
                    <a:pt x="34725" y="4403"/>
                    <a:pt x="34725" y="300"/>
                  </a:cubicBezTo>
                  <a:cubicBezTo>
                    <a:pt x="34725" y="100"/>
                    <a:pt x="34567" y="0"/>
                    <a:pt x="344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3"/>
            <p:cNvSpPr/>
            <p:nvPr/>
          </p:nvSpPr>
          <p:spPr>
            <a:xfrm>
              <a:off x="75757" y="4879546"/>
              <a:ext cx="68004" cy="129596"/>
            </a:xfrm>
            <a:custGeom>
              <a:avLst/>
              <a:gdLst/>
              <a:ahLst/>
              <a:cxnLst/>
              <a:rect l="l" t="t" r="r" b="b"/>
              <a:pathLst>
                <a:path w="2270" h="4326" extrusionOk="0">
                  <a:moveTo>
                    <a:pt x="1369" y="1"/>
                  </a:moveTo>
                  <a:cubicBezTo>
                    <a:pt x="701" y="1"/>
                    <a:pt x="468" y="1068"/>
                    <a:pt x="368" y="1502"/>
                  </a:cubicBezTo>
                  <a:cubicBezTo>
                    <a:pt x="168" y="2303"/>
                    <a:pt x="1" y="3270"/>
                    <a:pt x="101" y="4071"/>
                  </a:cubicBezTo>
                  <a:cubicBezTo>
                    <a:pt x="118" y="4242"/>
                    <a:pt x="258" y="4325"/>
                    <a:pt x="391" y="4325"/>
                  </a:cubicBezTo>
                  <a:cubicBezTo>
                    <a:pt x="516" y="4325"/>
                    <a:pt x="635" y="4250"/>
                    <a:pt x="635" y="4104"/>
                  </a:cubicBezTo>
                  <a:cubicBezTo>
                    <a:pt x="701" y="4104"/>
                    <a:pt x="735" y="4071"/>
                    <a:pt x="768" y="3970"/>
                  </a:cubicBezTo>
                  <a:cubicBezTo>
                    <a:pt x="1135" y="3137"/>
                    <a:pt x="1769" y="2436"/>
                    <a:pt x="2069" y="1569"/>
                  </a:cubicBezTo>
                  <a:cubicBezTo>
                    <a:pt x="2269" y="968"/>
                    <a:pt x="2169" y="1"/>
                    <a:pt x="1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3"/>
            <p:cNvSpPr/>
            <p:nvPr/>
          </p:nvSpPr>
          <p:spPr>
            <a:xfrm>
              <a:off x="165473" y="4973486"/>
              <a:ext cx="105181" cy="98380"/>
            </a:xfrm>
            <a:custGeom>
              <a:avLst/>
              <a:gdLst/>
              <a:ahLst/>
              <a:cxnLst/>
              <a:rect l="l" t="t" r="r" b="b"/>
              <a:pathLst>
                <a:path w="3511" h="3284" extrusionOk="0">
                  <a:moveTo>
                    <a:pt x="328" y="0"/>
                  </a:moveTo>
                  <a:cubicBezTo>
                    <a:pt x="173" y="0"/>
                    <a:pt x="1" y="129"/>
                    <a:pt x="41" y="334"/>
                  </a:cubicBezTo>
                  <a:cubicBezTo>
                    <a:pt x="187" y="1149"/>
                    <a:pt x="1196" y="3284"/>
                    <a:pt x="2314" y="3284"/>
                  </a:cubicBezTo>
                  <a:cubicBezTo>
                    <a:pt x="2478" y="3284"/>
                    <a:pt x="2644" y="3238"/>
                    <a:pt x="2810" y="3136"/>
                  </a:cubicBezTo>
                  <a:cubicBezTo>
                    <a:pt x="3511" y="2669"/>
                    <a:pt x="3444" y="1768"/>
                    <a:pt x="2877" y="1235"/>
                  </a:cubicBezTo>
                  <a:cubicBezTo>
                    <a:pt x="2310" y="668"/>
                    <a:pt x="1442" y="468"/>
                    <a:pt x="709" y="167"/>
                  </a:cubicBezTo>
                  <a:cubicBezTo>
                    <a:pt x="686" y="156"/>
                    <a:pt x="664" y="152"/>
                    <a:pt x="643" y="152"/>
                  </a:cubicBezTo>
                  <a:cubicBezTo>
                    <a:pt x="601" y="152"/>
                    <a:pt x="564" y="167"/>
                    <a:pt x="542" y="167"/>
                  </a:cubicBezTo>
                  <a:cubicBezTo>
                    <a:pt x="516" y="51"/>
                    <a:pt x="426" y="0"/>
                    <a:pt x="3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3"/>
            <p:cNvSpPr/>
            <p:nvPr/>
          </p:nvSpPr>
          <p:spPr>
            <a:xfrm>
              <a:off x="262618" y="4842671"/>
              <a:ext cx="69981" cy="100807"/>
            </a:xfrm>
            <a:custGeom>
              <a:avLst/>
              <a:gdLst/>
              <a:ahLst/>
              <a:cxnLst/>
              <a:rect l="l" t="t" r="r" b="b"/>
              <a:pathLst>
                <a:path w="2336" h="3365" extrusionOk="0">
                  <a:moveTo>
                    <a:pt x="1353" y="1"/>
                  </a:moveTo>
                  <a:cubicBezTo>
                    <a:pt x="899" y="1"/>
                    <a:pt x="477" y="371"/>
                    <a:pt x="301" y="798"/>
                  </a:cubicBezTo>
                  <a:cubicBezTo>
                    <a:pt x="1" y="1532"/>
                    <a:pt x="1" y="2399"/>
                    <a:pt x="101" y="3167"/>
                  </a:cubicBezTo>
                  <a:cubicBezTo>
                    <a:pt x="124" y="3306"/>
                    <a:pt x="228" y="3365"/>
                    <a:pt x="335" y="3365"/>
                  </a:cubicBezTo>
                  <a:cubicBezTo>
                    <a:pt x="381" y="3365"/>
                    <a:pt x="427" y="3354"/>
                    <a:pt x="468" y="3333"/>
                  </a:cubicBezTo>
                  <a:cubicBezTo>
                    <a:pt x="534" y="3333"/>
                    <a:pt x="635" y="3333"/>
                    <a:pt x="735" y="3267"/>
                  </a:cubicBezTo>
                  <a:cubicBezTo>
                    <a:pt x="1168" y="2900"/>
                    <a:pt x="1502" y="2199"/>
                    <a:pt x="1769" y="1699"/>
                  </a:cubicBezTo>
                  <a:cubicBezTo>
                    <a:pt x="1969" y="1299"/>
                    <a:pt x="2336" y="431"/>
                    <a:pt x="1802" y="131"/>
                  </a:cubicBezTo>
                  <a:cubicBezTo>
                    <a:pt x="1654" y="41"/>
                    <a:pt x="1502" y="1"/>
                    <a:pt x="13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3"/>
            <p:cNvSpPr/>
            <p:nvPr/>
          </p:nvSpPr>
          <p:spPr>
            <a:xfrm>
              <a:off x="393523" y="4912197"/>
              <a:ext cx="106948" cy="91910"/>
            </a:xfrm>
            <a:custGeom>
              <a:avLst/>
              <a:gdLst/>
              <a:ahLst/>
              <a:cxnLst/>
              <a:rect l="l" t="t" r="r" b="b"/>
              <a:pathLst>
                <a:path w="3570" h="3068" extrusionOk="0">
                  <a:moveTo>
                    <a:pt x="255" y="0"/>
                  </a:moveTo>
                  <a:cubicBezTo>
                    <a:pt x="131" y="0"/>
                    <a:pt x="1" y="82"/>
                    <a:pt x="1" y="245"/>
                  </a:cubicBezTo>
                  <a:cubicBezTo>
                    <a:pt x="1" y="1012"/>
                    <a:pt x="534" y="1713"/>
                    <a:pt x="1068" y="2213"/>
                  </a:cubicBezTo>
                  <a:cubicBezTo>
                    <a:pt x="1368" y="2540"/>
                    <a:pt x="1979" y="3068"/>
                    <a:pt x="2521" y="3068"/>
                  </a:cubicBezTo>
                  <a:cubicBezTo>
                    <a:pt x="2642" y="3068"/>
                    <a:pt x="2759" y="3042"/>
                    <a:pt x="2869" y="2981"/>
                  </a:cubicBezTo>
                  <a:cubicBezTo>
                    <a:pt x="3570" y="2580"/>
                    <a:pt x="3303" y="1580"/>
                    <a:pt x="2903" y="1079"/>
                  </a:cubicBezTo>
                  <a:cubicBezTo>
                    <a:pt x="2415" y="500"/>
                    <a:pt x="1454" y="32"/>
                    <a:pt x="655" y="32"/>
                  </a:cubicBezTo>
                  <a:cubicBezTo>
                    <a:pt x="580" y="32"/>
                    <a:pt x="506" y="36"/>
                    <a:pt x="434" y="45"/>
                  </a:cubicBezTo>
                  <a:lnTo>
                    <a:pt x="401" y="45"/>
                  </a:lnTo>
                  <a:cubicBezTo>
                    <a:pt x="361" y="15"/>
                    <a:pt x="309" y="0"/>
                    <a:pt x="2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3"/>
            <p:cNvSpPr/>
            <p:nvPr/>
          </p:nvSpPr>
          <p:spPr>
            <a:xfrm>
              <a:off x="452415" y="4773294"/>
              <a:ext cx="62042" cy="109315"/>
            </a:xfrm>
            <a:custGeom>
              <a:avLst/>
              <a:gdLst/>
              <a:ahLst/>
              <a:cxnLst/>
              <a:rect l="l" t="t" r="r" b="b"/>
              <a:pathLst>
                <a:path w="2071" h="3649" extrusionOk="0">
                  <a:moveTo>
                    <a:pt x="1060" y="1"/>
                  </a:moveTo>
                  <a:cubicBezTo>
                    <a:pt x="0" y="1"/>
                    <a:pt x="456" y="2949"/>
                    <a:pt x="736" y="3448"/>
                  </a:cubicBezTo>
                  <a:cubicBezTo>
                    <a:pt x="770" y="3548"/>
                    <a:pt x="870" y="3581"/>
                    <a:pt x="970" y="3581"/>
                  </a:cubicBezTo>
                  <a:cubicBezTo>
                    <a:pt x="1003" y="3615"/>
                    <a:pt x="1037" y="3648"/>
                    <a:pt x="1137" y="3648"/>
                  </a:cubicBezTo>
                  <a:cubicBezTo>
                    <a:pt x="1737" y="3615"/>
                    <a:pt x="1837" y="2414"/>
                    <a:pt x="1904" y="2014"/>
                  </a:cubicBezTo>
                  <a:cubicBezTo>
                    <a:pt x="2004" y="1346"/>
                    <a:pt x="2071" y="312"/>
                    <a:pt x="1304" y="45"/>
                  </a:cubicBezTo>
                  <a:cubicBezTo>
                    <a:pt x="1215" y="15"/>
                    <a:pt x="1133" y="1"/>
                    <a:pt x="10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3"/>
            <p:cNvSpPr/>
            <p:nvPr/>
          </p:nvSpPr>
          <p:spPr>
            <a:xfrm>
              <a:off x="559386" y="4847733"/>
              <a:ext cx="101975" cy="74145"/>
            </a:xfrm>
            <a:custGeom>
              <a:avLst/>
              <a:gdLst/>
              <a:ahLst/>
              <a:cxnLst/>
              <a:rect l="l" t="t" r="r" b="b"/>
              <a:pathLst>
                <a:path w="3404" h="2475" extrusionOk="0">
                  <a:moveTo>
                    <a:pt x="312" y="0"/>
                  </a:moveTo>
                  <a:cubicBezTo>
                    <a:pt x="160" y="0"/>
                    <a:pt x="0" y="127"/>
                    <a:pt x="68" y="329"/>
                  </a:cubicBezTo>
                  <a:cubicBezTo>
                    <a:pt x="234" y="966"/>
                    <a:pt x="1433" y="2475"/>
                    <a:pt x="2351" y="2475"/>
                  </a:cubicBezTo>
                  <a:cubicBezTo>
                    <a:pt x="2540" y="2475"/>
                    <a:pt x="2716" y="2411"/>
                    <a:pt x="2870" y="2264"/>
                  </a:cubicBezTo>
                  <a:cubicBezTo>
                    <a:pt x="3403" y="1797"/>
                    <a:pt x="3203" y="996"/>
                    <a:pt x="2703" y="629"/>
                  </a:cubicBezTo>
                  <a:cubicBezTo>
                    <a:pt x="2136" y="229"/>
                    <a:pt x="1368" y="62"/>
                    <a:pt x="668" y="62"/>
                  </a:cubicBezTo>
                  <a:cubicBezTo>
                    <a:pt x="601" y="62"/>
                    <a:pt x="568" y="62"/>
                    <a:pt x="501" y="96"/>
                  </a:cubicBezTo>
                  <a:cubicBezTo>
                    <a:pt x="458" y="30"/>
                    <a:pt x="386" y="0"/>
                    <a:pt x="3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3"/>
            <p:cNvSpPr/>
            <p:nvPr/>
          </p:nvSpPr>
          <p:spPr>
            <a:xfrm>
              <a:off x="616361" y="4692145"/>
              <a:ext cx="58986" cy="117134"/>
            </a:xfrm>
            <a:custGeom>
              <a:avLst/>
              <a:gdLst/>
              <a:ahLst/>
              <a:cxnLst/>
              <a:rect l="l" t="t" r="r" b="b"/>
              <a:pathLst>
                <a:path w="1969" h="3910" extrusionOk="0">
                  <a:moveTo>
                    <a:pt x="1121" y="0"/>
                  </a:moveTo>
                  <a:cubicBezTo>
                    <a:pt x="597" y="0"/>
                    <a:pt x="190" y="706"/>
                    <a:pt x="134" y="1153"/>
                  </a:cubicBezTo>
                  <a:cubicBezTo>
                    <a:pt x="0" y="2021"/>
                    <a:pt x="300" y="2988"/>
                    <a:pt x="701" y="3789"/>
                  </a:cubicBezTo>
                  <a:cubicBezTo>
                    <a:pt x="736" y="3878"/>
                    <a:pt x="801" y="3910"/>
                    <a:pt x="874" y="3910"/>
                  </a:cubicBezTo>
                  <a:cubicBezTo>
                    <a:pt x="937" y="3910"/>
                    <a:pt x="1006" y="3886"/>
                    <a:pt x="1068" y="3855"/>
                  </a:cubicBezTo>
                  <a:cubicBezTo>
                    <a:pt x="1168" y="3855"/>
                    <a:pt x="1268" y="3822"/>
                    <a:pt x="1301" y="3722"/>
                  </a:cubicBezTo>
                  <a:cubicBezTo>
                    <a:pt x="1668" y="3188"/>
                    <a:pt x="1768" y="2454"/>
                    <a:pt x="1835" y="1820"/>
                  </a:cubicBezTo>
                  <a:cubicBezTo>
                    <a:pt x="1902" y="1287"/>
                    <a:pt x="1968" y="419"/>
                    <a:pt x="1435" y="86"/>
                  </a:cubicBezTo>
                  <a:cubicBezTo>
                    <a:pt x="1327" y="27"/>
                    <a:pt x="1222" y="0"/>
                    <a:pt x="11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3"/>
            <p:cNvSpPr/>
            <p:nvPr/>
          </p:nvSpPr>
          <p:spPr>
            <a:xfrm>
              <a:off x="711289" y="4724497"/>
              <a:ext cx="130195" cy="74085"/>
            </a:xfrm>
            <a:custGeom>
              <a:avLst/>
              <a:gdLst/>
              <a:ahLst/>
              <a:cxnLst/>
              <a:rect l="l" t="t" r="r" b="b"/>
              <a:pathLst>
                <a:path w="4346" h="2473" extrusionOk="0">
                  <a:moveTo>
                    <a:pt x="1526" y="1"/>
                  </a:moveTo>
                  <a:cubicBezTo>
                    <a:pt x="928" y="1"/>
                    <a:pt x="389" y="143"/>
                    <a:pt x="134" y="440"/>
                  </a:cubicBezTo>
                  <a:cubicBezTo>
                    <a:pt x="0" y="607"/>
                    <a:pt x="67" y="807"/>
                    <a:pt x="200" y="874"/>
                  </a:cubicBezTo>
                  <a:cubicBezTo>
                    <a:pt x="636" y="1563"/>
                    <a:pt x="1974" y="2473"/>
                    <a:pt x="2950" y="2473"/>
                  </a:cubicBezTo>
                  <a:cubicBezTo>
                    <a:pt x="3392" y="2473"/>
                    <a:pt x="3759" y="2286"/>
                    <a:pt x="3936" y="1808"/>
                  </a:cubicBezTo>
                  <a:cubicBezTo>
                    <a:pt x="4345" y="649"/>
                    <a:pt x="2803" y="1"/>
                    <a:pt x="1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3"/>
            <p:cNvSpPr/>
            <p:nvPr/>
          </p:nvSpPr>
          <p:spPr>
            <a:xfrm>
              <a:off x="719257" y="4548688"/>
              <a:ext cx="76991" cy="108266"/>
            </a:xfrm>
            <a:custGeom>
              <a:avLst/>
              <a:gdLst/>
              <a:ahLst/>
              <a:cxnLst/>
              <a:rect l="l" t="t" r="r" b="b"/>
              <a:pathLst>
                <a:path w="2570" h="3614" extrusionOk="0">
                  <a:moveTo>
                    <a:pt x="973" y="1"/>
                  </a:moveTo>
                  <a:cubicBezTo>
                    <a:pt x="949" y="1"/>
                    <a:pt x="926" y="2"/>
                    <a:pt x="902" y="5"/>
                  </a:cubicBezTo>
                  <a:cubicBezTo>
                    <a:pt x="101" y="71"/>
                    <a:pt x="1" y="972"/>
                    <a:pt x="234" y="1539"/>
                  </a:cubicBezTo>
                  <a:cubicBezTo>
                    <a:pt x="601" y="2340"/>
                    <a:pt x="1302" y="3207"/>
                    <a:pt x="2069" y="3574"/>
                  </a:cubicBezTo>
                  <a:cubicBezTo>
                    <a:pt x="2117" y="3601"/>
                    <a:pt x="2163" y="3613"/>
                    <a:pt x="2207" y="3613"/>
                  </a:cubicBezTo>
                  <a:cubicBezTo>
                    <a:pt x="2375" y="3613"/>
                    <a:pt x="2496" y="3433"/>
                    <a:pt x="2469" y="3274"/>
                  </a:cubicBezTo>
                  <a:cubicBezTo>
                    <a:pt x="2503" y="3240"/>
                    <a:pt x="2503" y="3174"/>
                    <a:pt x="2536" y="3140"/>
                  </a:cubicBezTo>
                  <a:cubicBezTo>
                    <a:pt x="2569" y="2540"/>
                    <a:pt x="2303" y="1806"/>
                    <a:pt x="2102" y="1239"/>
                  </a:cubicBezTo>
                  <a:cubicBezTo>
                    <a:pt x="1910" y="790"/>
                    <a:pt x="1563" y="1"/>
                    <a:pt x="9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3"/>
            <p:cNvSpPr/>
            <p:nvPr/>
          </p:nvSpPr>
          <p:spPr>
            <a:xfrm>
              <a:off x="810681" y="4525563"/>
              <a:ext cx="103473" cy="71808"/>
            </a:xfrm>
            <a:custGeom>
              <a:avLst/>
              <a:gdLst/>
              <a:ahLst/>
              <a:cxnLst/>
              <a:rect l="l" t="t" r="r" b="b"/>
              <a:pathLst>
                <a:path w="3454" h="2397" extrusionOk="0">
                  <a:moveTo>
                    <a:pt x="2697" y="1"/>
                  </a:moveTo>
                  <a:cubicBezTo>
                    <a:pt x="1870" y="1"/>
                    <a:pt x="587" y="907"/>
                    <a:pt x="251" y="1377"/>
                  </a:cubicBezTo>
                  <a:cubicBezTo>
                    <a:pt x="151" y="1544"/>
                    <a:pt x="251" y="1677"/>
                    <a:pt x="385" y="1744"/>
                  </a:cubicBezTo>
                  <a:cubicBezTo>
                    <a:pt x="351" y="1744"/>
                    <a:pt x="285" y="1777"/>
                    <a:pt x="251" y="1844"/>
                  </a:cubicBezTo>
                  <a:cubicBezTo>
                    <a:pt x="0" y="2288"/>
                    <a:pt x="386" y="2397"/>
                    <a:pt x="814" y="2397"/>
                  </a:cubicBezTo>
                  <a:cubicBezTo>
                    <a:pt x="1125" y="2397"/>
                    <a:pt x="1459" y="2339"/>
                    <a:pt x="1586" y="2311"/>
                  </a:cubicBezTo>
                  <a:cubicBezTo>
                    <a:pt x="2386" y="2178"/>
                    <a:pt x="3454" y="1811"/>
                    <a:pt x="3420" y="810"/>
                  </a:cubicBezTo>
                  <a:cubicBezTo>
                    <a:pt x="3398" y="218"/>
                    <a:pt x="3102" y="1"/>
                    <a:pt x="26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3"/>
            <p:cNvSpPr/>
            <p:nvPr/>
          </p:nvSpPr>
          <p:spPr>
            <a:xfrm>
              <a:off x="723691" y="4397893"/>
              <a:ext cx="124533" cy="86038"/>
            </a:xfrm>
            <a:custGeom>
              <a:avLst/>
              <a:gdLst/>
              <a:ahLst/>
              <a:cxnLst/>
              <a:rect l="l" t="t" r="r" b="b"/>
              <a:pathLst>
                <a:path w="4157" h="2872" extrusionOk="0">
                  <a:moveTo>
                    <a:pt x="1799" y="1"/>
                  </a:moveTo>
                  <a:cubicBezTo>
                    <a:pt x="1617" y="1"/>
                    <a:pt x="1444" y="61"/>
                    <a:pt x="1287" y="202"/>
                  </a:cubicBezTo>
                  <a:cubicBezTo>
                    <a:pt x="1" y="1390"/>
                    <a:pt x="2695" y="2871"/>
                    <a:pt x="3722" y="2871"/>
                  </a:cubicBezTo>
                  <a:cubicBezTo>
                    <a:pt x="3734" y="2871"/>
                    <a:pt x="3745" y="2871"/>
                    <a:pt x="3756" y="2870"/>
                  </a:cubicBezTo>
                  <a:cubicBezTo>
                    <a:pt x="3923" y="2870"/>
                    <a:pt x="4023" y="2704"/>
                    <a:pt x="3989" y="2537"/>
                  </a:cubicBezTo>
                  <a:cubicBezTo>
                    <a:pt x="4089" y="2504"/>
                    <a:pt x="4156" y="2403"/>
                    <a:pt x="4123" y="2270"/>
                  </a:cubicBezTo>
                  <a:cubicBezTo>
                    <a:pt x="3899" y="1627"/>
                    <a:pt x="2739" y="1"/>
                    <a:pt x="17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13"/>
            <p:cNvSpPr/>
            <p:nvPr/>
          </p:nvSpPr>
          <p:spPr>
            <a:xfrm>
              <a:off x="842164" y="4366529"/>
              <a:ext cx="93977" cy="72947"/>
            </a:xfrm>
            <a:custGeom>
              <a:avLst/>
              <a:gdLst/>
              <a:ahLst/>
              <a:cxnLst/>
              <a:rect l="l" t="t" r="r" b="b"/>
              <a:pathLst>
                <a:path w="3137" h="2435" extrusionOk="0">
                  <a:moveTo>
                    <a:pt x="2242" y="1"/>
                  </a:moveTo>
                  <a:cubicBezTo>
                    <a:pt x="2025" y="1"/>
                    <a:pt x="1803" y="50"/>
                    <a:pt x="1635" y="115"/>
                  </a:cubicBezTo>
                  <a:cubicBezTo>
                    <a:pt x="935" y="382"/>
                    <a:pt x="435" y="1015"/>
                    <a:pt x="201" y="1716"/>
                  </a:cubicBezTo>
                  <a:cubicBezTo>
                    <a:pt x="168" y="1749"/>
                    <a:pt x="101" y="1816"/>
                    <a:pt x="68" y="1849"/>
                  </a:cubicBezTo>
                  <a:cubicBezTo>
                    <a:pt x="1" y="1983"/>
                    <a:pt x="68" y="2150"/>
                    <a:pt x="201" y="2216"/>
                  </a:cubicBezTo>
                  <a:cubicBezTo>
                    <a:pt x="201" y="2325"/>
                    <a:pt x="268" y="2434"/>
                    <a:pt x="401" y="2434"/>
                  </a:cubicBezTo>
                  <a:cubicBezTo>
                    <a:pt x="431" y="2434"/>
                    <a:pt x="465" y="2429"/>
                    <a:pt x="501" y="2416"/>
                  </a:cubicBezTo>
                  <a:cubicBezTo>
                    <a:pt x="1035" y="2216"/>
                    <a:pt x="1602" y="2216"/>
                    <a:pt x="2102" y="1983"/>
                  </a:cubicBezTo>
                  <a:cubicBezTo>
                    <a:pt x="2669" y="1749"/>
                    <a:pt x="3136" y="1115"/>
                    <a:pt x="3003" y="515"/>
                  </a:cubicBezTo>
                  <a:cubicBezTo>
                    <a:pt x="2921" y="126"/>
                    <a:pt x="2588" y="1"/>
                    <a:pt x="22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13"/>
            <p:cNvSpPr/>
            <p:nvPr/>
          </p:nvSpPr>
          <p:spPr>
            <a:xfrm>
              <a:off x="781235" y="4253777"/>
              <a:ext cx="91400" cy="115396"/>
            </a:xfrm>
            <a:custGeom>
              <a:avLst/>
              <a:gdLst/>
              <a:ahLst/>
              <a:cxnLst/>
              <a:rect l="l" t="t" r="r" b="b"/>
              <a:pathLst>
                <a:path w="3051" h="3852" extrusionOk="0">
                  <a:moveTo>
                    <a:pt x="1657" y="0"/>
                  </a:moveTo>
                  <a:cubicBezTo>
                    <a:pt x="1557" y="0"/>
                    <a:pt x="1450" y="14"/>
                    <a:pt x="1334" y="43"/>
                  </a:cubicBezTo>
                  <a:cubicBezTo>
                    <a:pt x="0" y="376"/>
                    <a:pt x="1434" y="3245"/>
                    <a:pt x="1968" y="3779"/>
                  </a:cubicBezTo>
                  <a:cubicBezTo>
                    <a:pt x="2032" y="3830"/>
                    <a:pt x="2096" y="3851"/>
                    <a:pt x="2156" y="3851"/>
                  </a:cubicBezTo>
                  <a:cubicBezTo>
                    <a:pt x="2253" y="3851"/>
                    <a:pt x="2340" y="3794"/>
                    <a:pt x="2402" y="3712"/>
                  </a:cubicBezTo>
                  <a:cubicBezTo>
                    <a:pt x="2469" y="3679"/>
                    <a:pt x="2569" y="3645"/>
                    <a:pt x="2602" y="3545"/>
                  </a:cubicBezTo>
                  <a:cubicBezTo>
                    <a:pt x="2913" y="2673"/>
                    <a:pt x="3050" y="0"/>
                    <a:pt x="1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6" name="Google Shape;3456;p13"/>
          <p:cNvGrpSpPr/>
          <p:nvPr/>
        </p:nvGrpSpPr>
        <p:grpSpPr>
          <a:xfrm>
            <a:off x="-94952" y="4072954"/>
            <a:ext cx="672463" cy="902105"/>
            <a:chOff x="-168050" y="4195214"/>
            <a:chExt cx="719519" cy="965231"/>
          </a:xfrm>
        </p:grpSpPr>
        <p:sp>
          <p:nvSpPr>
            <p:cNvPr id="3457" name="Google Shape;3457;p13"/>
            <p:cNvSpPr/>
            <p:nvPr/>
          </p:nvSpPr>
          <p:spPr>
            <a:xfrm>
              <a:off x="-168050" y="4195214"/>
              <a:ext cx="719519" cy="965231"/>
            </a:xfrm>
            <a:custGeom>
              <a:avLst/>
              <a:gdLst/>
              <a:ahLst/>
              <a:cxnLst/>
              <a:rect l="l" t="t" r="r" b="b"/>
              <a:pathLst>
                <a:path w="24018" h="32220" extrusionOk="0">
                  <a:moveTo>
                    <a:pt x="11911" y="0"/>
                  </a:moveTo>
                  <a:cubicBezTo>
                    <a:pt x="10245" y="0"/>
                    <a:pt x="8091" y="4375"/>
                    <a:pt x="6872" y="6468"/>
                  </a:cubicBezTo>
                  <a:cubicBezTo>
                    <a:pt x="5371" y="9236"/>
                    <a:pt x="3870" y="12138"/>
                    <a:pt x="2936" y="15174"/>
                  </a:cubicBezTo>
                  <a:cubicBezTo>
                    <a:pt x="1669" y="19377"/>
                    <a:pt x="1" y="26282"/>
                    <a:pt x="701" y="30718"/>
                  </a:cubicBezTo>
                  <a:lnTo>
                    <a:pt x="1502" y="32219"/>
                  </a:lnTo>
                  <a:cubicBezTo>
                    <a:pt x="1635" y="29084"/>
                    <a:pt x="4204" y="26182"/>
                    <a:pt x="6305" y="24314"/>
                  </a:cubicBezTo>
                  <a:cubicBezTo>
                    <a:pt x="11175" y="20111"/>
                    <a:pt x="17146" y="17542"/>
                    <a:pt x="21550" y="12639"/>
                  </a:cubicBezTo>
                  <a:cubicBezTo>
                    <a:pt x="22383" y="11705"/>
                    <a:pt x="24018" y="9503"/>
                    <a:pt x="21683" y="9136"/>
                  </a:cubicBezTo>
                  <a:cubicBezTo>
                    <a:pt x="21615" y="9124"/>
                    <a:pt x="21544" y="9118"/>
                    <a:pt x="21471" y="9118"/>
                  </a:cubicBezTo>
                  <a:cubicBezTo>
                    <a:pt x="20146" y="9118"/>
                    <a:pt x="18032" y="11041"/>
                    <a:pt x="17146" y="11705"/>
                  </a:cubicBezTo>
                  <a:cubicBezTo>
                    <a:pt x="13644" y="14507"/>
                    <a:pt x="10842" y="18710"/>
                    <a:pt x="6872" y="20811"/>
                  </a:cubicBezTo>
                  <a:cubicBezTo>
                    <a:pt x="7239" y="20211"/>
                    <a:pt x="7706" y="19644"/>
                    <a:pt x="8040" y="19043"/>
                  </a:cubicBezTo>
                  <a:cubicBezTo>
                    <a:pt x="10141" y="16275"/>
                    <a:pt x="12109" y="13339"/>
                    <a:pt x="14211" y="10437"/>
                  </a:cubicBezTo>
                  <a:cubicBezTo>
                    <a:pt x="15378" y="8903"/>
                    <a:pt x="16446" y="7168"/>
                    <a:pt x="17613" y="5534"/>
                  </a:cubicBezTo>
                  <a:cubicBezTo>
                    <a:pt x="18303" y="4441"/>
                    <a:pt x="19265" y="2978"/>
                    <a:pt x="18025" y="2978"/>
                  </a:cubicBezTo>
                  <a:cubicBezTo>
                    <a:pt x="17826" y="2978"/>
                    <a:pt x="17569" y="3015"/>
                    <a:pt x="17246" y="3098"/>
                  </a:cubicBezTo>
                  <a:cubicBezTo>
                    <a:pt x="14911" y="3565"/>
                    <a:pt x="12576" y="7635"/>
                    <a:pt x="11309" y="9503"/>
                  </a:cubicBezTo>
                  <a:cubicBezTo>
                    <a:pt x="9541" y="12305"/>
                    <a:pt x="6372" y="16575"/>
                    <a:pt x="4537" y="19077"/>
                  </a:cubicBezTo>
                  <a:cubicBezTo>
                    <a:pt x="5371" y="16041"/>
                    <a:pt x="6872" y="13106"/>
                    <a:pt x="8173" y="10304"/>
                  </a:cubicBezTo>
                  <a:cubicBezTo>
                    <a:pt x="9074" y="8469"/>
                    <a:pt x="14111" y="1697"/>
                    <a:pt x="12243" y="63"/>
                  </a:cubicBezTo>
                  <a:cubicBezTo>
                    <a:pt x="12135" y="21"/>
                    <a:pt x="12024" y="0"/>
                    <a:pt x="119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3"/>
            <p:cNvSpPr/>
            <p:nvPr/>
          </p:nvSpPr>
          <p:spPr>
            <a:xfrm>
              <a:off x="-69107" y="486058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3"/>
            <p:cNvSpPr/>
            <p:nvPr/>
          </p:nvSpPr>
          <p:spPr>
            <a:xfrm>
              <a:off x="-32142" y="4784647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3"/>
            <p:cNvSpPr/>
            <p:nvPr/>
          </p:nvSpPr>
          <p:spPr>
            <a:xfrm>
              <a:off x="16805" y="4768651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0"/>
                  </a:moveTo>
                  <a:cubicBezTo>
                    <a:pt x="1" y="0"/>
                    <a:pt x="1" y="534"/>
                    <a:pt x="368" y="534"/>
                  </a:cubicBezTo>
                  <a:cubicBezTo>
                    <a:pt x="701" y="534"/>
                    <a:pt x="701" y="0"/>
                    <a:pt x="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3"/>
            <p:cNvSpPr/>
            <p:nvPr/>
          </p:nvSpPr>
          <p:spPr>
            <a:xfrm>
              <a:off x="58772" y="4690707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701" y="501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3"/>
            <p:cNvSpPr/>
            <p:nvPr/>
          </p:nvSpPr>
          <p:spPr>
            <a:xfrm>
              <a:off x="100740" y="4671715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3"/>
            <p:cNvSpPr/>
            <p:nvPr/>
          </p:nvSpPr>
          <p:spPr>
            <a:xfrm>
              <a:off x="111733" y="459877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3"/>
            <p:cNvSpPr/>
            <p:nvPr/>
          </p:nvSpPr>
          <p:spPr>
            <a:xfrm>
              <a:off x="158703" y="458277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3"/>
            <p:cNvSpPr/>
            <p:nvPr/>
          </p:nvSpPr>
          <p:spPr>
            <a:xfrm>
              <a:off x="166701" y="4509836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3"/>
            <p:cNvSpPr/>
            <p:nvPr/>
          </p:nvSpPr>
          <p:spPr>
            <a:xfrm>
              <a:off x="210676" y="4501838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701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3"/>
            <p:cNvSpPr/>
            <p:nvPr/>
          </p:nvSpPr>
          <p:spPr>
            <a:xfrm>
              <a:off x="208669" y="444390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3"/>
            <p:cNvSpPr/>
            <p:nvPr/>
          </p:nvSpPr>
          <p:spPr>
            <a:xfrm>
              <a:off x="260641" y="443389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3"/>
            <p:cNvSpPr/>
            <p:nvPr/>
          </p:nvSpPr>
          <p:spPr>
            <a:xfrm>
              <a:off x="260641" y="437593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3"/>
            <p:cNvSpPr/>
            <p:nvPr/>
          </p:nvSpPr>
          <p:spPr>
            <a:xfrm>
              <a:off x="305604" y="437096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3"/>
            <p:cNvSpPr/>
            <p:nvPr/>
          </p:nvSpPr>
          <p:spPr>
            <a:xfrm>
              <a:off x="318700" y="430079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3"/>
            <p:cNvSpPr/>
            <p:nvPr/>
          </p:nvSpPr>
          <p:spPr>
            <a:xfrm>
              <a:off x="357672" y="428479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3"/>
            <p:cNvSpPr/>
            <p:nvPr/>
          </p:nvSpPr>
          <p:spPr>
            <a:xfrm>
              <a:off x="-1168" y="487055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3"/>
            <p:cNvSpPr/>
            <p:nvPr/>
          </p:nvSpPr>
          <p:spPr>
            <a:xfrm>
              <a:off x="58772" y="4818617"/>
              <a:ext cx="21030" cy="15997"/>
            </a:xfrm>
            <a:custGeom>
              <a:avLst/>
              <a:gdLst/>
              <a:ahLst/>
              <a:cxnLst/>
              <a:rect l="l" t="t" r="r" b="b"/>
              <a:pathLst>
                <a:path w="702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3"/>
            <p:cNvSpPr/>
            <p:nvPr/>
          </p:nvSpPr>
          <p:spPr>
            <a:xfrm>
              <a:off x="116736" y="481361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3"/>
            <p:cNvSpPr/>
            <p:nvPr/>
          </p:nvSpPr>
          <p:spPr>
            <a:xfrm>
              <a:off x="137734" y="476364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3"/>
            <p:cNvSpPr/>
            <p:nvPr/>
          </p:nvSpPr>
          <p:spPr>
            <a:xfrm>
              <a:off x="205673" y="475565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3"/>
            <p:cNvSpPr/>
            <p:nvPr/>
          </p:nvSpPr>
          <p:spPr>
            <a:xfrm>
              <a:off x="213671" y="470568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3"/>
            <p:cNvSpPr/>
            <p:nvPr/>
          </p:nvSpPr>
          <p:spPr>
            <a:xfrm>
              <a:off x="268609" y="4700712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3"/>
            <p:cNvSpPr/>
            <p:nvPr/>
          </p:nvSpPr>
          <p:spPr>
            <a:xfrm>
              <a:off x="271605" y="4640741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1"/>
                  </a:moveTo>
                  <a:cubicBezTo>
                    <a:pt x="1" y="1"/>
                    <a:pt x="1" y="534"/>
                    <a:pt x="335" y="534"/>
                  </a:cubicBezTo>
                  <a:cubicBezTo>
                    <a:pt x="668" y="534"/>
                    <a:pt x="668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3"/>
            <p:cNvSpPr/>
            <p:nvPr/>
          </p:nvSpPr>
          <p:spPr>
            <a:xfrm>
              <a:off x="328580" y="4650746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3"/>
            <p:cNvSpPr/>
            <p:nvPr/>
          </p:nvSpPr>
          <p:spPr>
            <a:xfrm>
              <a:off x="334571" y="459377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3"/>
            <p:cNvSpPr/>
            <p:nvPr/>
          </p:nvSpPr>
          <p:spPr>
            <a:xfrm>
              <a:off x="394511" y="4595778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3"/>
            <p:cNvSpPr/>
            <p:nvPr/>
          </p:nvSpPr>
          <p:spPr>
            <a:xfrm>
              <a:off x="386543" y="4538833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3"/>
            <p:cNvSpPr/>
            <p:nvPr/>
          </p:nvSpPr>
          <p:spPr>
            <a:xfrm>
              <a:off x="441481" y="4553811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3"/>
            <p:cNvSpPr/>
            <p:nvPr/>
          </p:nvSpPr>
          <p:spPr>
            <a:xfrm>
              <a:off x="465476" y="4493870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3"/>
            <p:cNvSpPr/>
            <p:nvPr/>
          </p:nvSpPr>
          <p:spPr>
            <a:xfrm>
              <a:off x="-59132" y="4711676"/>
              <a:ext cx="21030" cy="15039"/>
            </a:xfrm>
            <a:custGeom>
              <a:avLst/>
              <a:gdLst/>
              <a:ahLst/>
              <a:cxnLst/>
              <a:rect l="l" t="t" r="r" b="b"/>
              <a:pathLst>
                <a:path w="702" h="502" extrusionOk="0">
                  <a:moveTo>
                    <a:pt x="368" y="1"/>
                  </a:moveTo>
                  <a:cubicBezTo>
                    <a:pt x="1" y="1"/>
                    <a:pt x="1" y="501"/>
                    <a:pt x="368" y="501"/>
                  </a:cubicBezTo>
                  <a:cubicBezTo>
                    <a:pt x="701" y="501"/>
                    <a:pt x="701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3"/>
            <p:cNvSpPr/>
            <p:nvPr/>
          </p:nvSpPr>
          <p:spPr>
            <a:xfrm>
              <a:off x="-64135" y="4637746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1"/>
                  </a:moveTo>
                  <a:cubicBezTo>
                    <a:pt x="1" y="1"/>
                    <a:pt x="1" y="534"/>
                    <a:pt x="335" y="534"/>
                  </a:cubicBezTo>
                  <a:cubicBezTo>
                    <a:pt x="668" y="534"/>
                    <a:pt x="668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3"/>
            <p:cNvSpPr/>
            <p:nvPr/>
          </p:nvSpPr>
          <p:spPr>
            <a:xfrm>
              <a:off x="-14169" y="4616777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3"/>
            <p:cNvSpPr/>
            <p:nvPr/>
          </p:nvSpPr>
          <p:spPr>
            <a:xfrm>
              <a:off x="-25163" y="4543805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1"/>
                  </a:moveTo>
                  <a:cubicBezTo>
                    <a:pt x="1" y="1"/>
                    <a:pt x="1" y="535"/>
                    <a:pt x="368" y="535"/>
                  </a:cubicBezTo>
                  <a:cubicBezTo>
                    <a:pt x="701" y="535"/>
                    <a:pt x="701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3"/>
            <p:cNvSpPr/>
            <p:nvPr/>
          </p:nvSpPr>
          <p:spPr>
            <a:xfrm>
              <a:off x="24803" y="4522837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3"/>
            <p:cNvSpPr/>
            <p:nvPr/>
          </p:nvSpPr>
          <p:spPr>
            <a:xfrm>
              <a:off x="11832" y="4462866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3"/>
            <p:cNvSpPr/>
            <p:nvPr/>
          </p:nvSpPr>
          <p:spPr>
            <a:xfrm>
              <a:off x="66770" y="444390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3"/>
            <p:cNvSpPr/>
            <p:nvPr/>
          </p:nvSpPr>
          <p:spPr>
            <a:xfrm>
              <a:off x="56795" y="438093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3"/>
            <p:cNvSpPr/>
            <p:nvPr/>
          </p:nvSpPr>
          <p:spPr>
            <a:xfrm>
              <a:off x="106761" y="437893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3"/>
            <p:cNvSpPr/>
            <p:nvPr/>
          </p:nvSpPr>
          <p:spPr>
            <a:xfrm>
              <a:off x="103860" y="4287794"/>
              <a:ext cx="20042" cy="15039"/>
            </a:xfrm>
            <a:custGeom>
              <a:avLst/>
              <a:gdLst/>
              <a:ahLst/>
              <a:cxnLst/>
              <a:rect l="l" t="t" r="r" b="b"/>
              <a:pathLst>
                <a:path w="669" h="502" extrusionOk="0">
                  <a:moveTo>
                    <a:pt x="335" y="1"/>
                  </a:moveTo>
                  <a:cubicBezTo>
                    <a:pt x="1" y="1"/>
                    <a:pt x="1" y="501"/>
                    <a:pt x="335" y="501"/>
                  </a:cubicBezTo>
                  <a:cubicBezTo>
                    <a:pt x="668" y="501"/>
                    <a:pt x="668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3"/>
            <p:cNvSpPr/>
            <p:nvPr/>
          </p:nvSpPr>
          <p:spPr>
            <a:xfrm>
              <a:off x="155833" y="4281803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3"/>
            <p:cNvSpPr/>
            <p:nvPr/>
          </p:nvSpPr>
          <p:spPr>
            <a:xfrm>
              <a:off x="168833" y="4208861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0" y="1"/>
                    <a:pt x="0" y="534"/>
                    <a:pt x="367" y="534"/>
                  </a:cubicBezTo>
                  <a:cubicBezTo>
                    <a:pt x="701" y="534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3"/>
            <p:cNvSpPr/>
            <p:nvPr/>
          </p:nvSpPr>
          <p:spPr>
            <a:xfrm>
              <a:off x="-80101" y="4766644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3"/>
            <p:cNvSpPr/>
            <p:nvPr/>
          </p:nvSpPr>
          <p:spPr>
            <a:xfrm>
              <a:off x="-59132" y="4928523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0"/>
                  </a:moveTo>
                  <a:cubicBezTo>
                    <a:pt x="1" y="0"/>
                    <a:pt x="1" y="534"/>
                    <a:pt x="368" y="534"/>
                  </a:cubicBezTo>
                  <a:cubicBezTo>
                    <a:pt x="701" y="534"/>
                    <a:pt x="701" y="0"/>
                    <a:pt x="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3"/>
            <p:cNvSpPr/>
            <p:nvPr/>
          </p:nvSpPr>
          <p:spPr>
            <a:xfrm>
              <a:off x="-129078" y="4897549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3"/>
            <p:cNvSpPr/>
            <p:nvPr/>
          </p:nvSpPr>
          <p:spPr>
            <a:xfrm>
              <a:off x="-108079" y="497549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3"/>
            <p:cNvSpPr/>
            <p:nvPr/>
          </p:nvSpPr>
          <p:spPr>
            <a:xfrm>
              <a:off x="-135069" y="500446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4" name="Google Shape;3504;p13"/>
          <p:cNvGrpSpPr/>
          <p:nvPr/>
        </p:nvGrpSpPr>
        <p:grpSpPr>
          <a:xfrm>
            <a:off x="8267676" y="-256208"/>
            <a:ext cx="848507" cy="870171"/>
            <a:chOff x="7973149" y="-201092"/>
            <a:chExt cx="1116750" cy="1145263"/>
          </a:xfrm>
        </p:grpSpPr>
        <p:sp>
          <p:nvSpPr>
            <p:cNvPr id="3505" name="Google Shape;3505;p13"/>
            <p:cNvSpPr/>
            <p:nvPr/>
          </p:nvSpPr>
          <p:spPr>
            <a:xfrm>
              <a:off x="8049086" y="-201092"/>
              <a:ext cx="1040813" cy="992342"/>
            </a:xfrm>
            <a:custGeom>
              <a:avLst/>
              <a:gdLst/>
              <a:ahLst/>
              <a:cxnLst/>
              <a:rect l="l" t="t" r="r" b="b"/>
              <a:pathLst>
                <a:path w="34743" h="33125" extrusionOk="0">
                  <a:moveTo>
                    <a:pt x="34434" y="0"/>
                  </a:moveTo>
                  <a:cubicBezTo>
                    <a:pt x="34275" y="0"/>
                    <a:pt x="34109" y="100"/>
                    <a:pt x="34092" y="301"/>
                  </a:cubicBezTo>
                  <a:cubicBezTo>
                    <a:pt x="34025" y="3770"/>
                    <a:pt x="32291" y="6705"/>
                    <a:pt x="29555" y="8740"/>
                  </a:cubicBezTo>
                  <a:cubicBezTo>
                    <a:pt x="26853" y="10741"/>
                    <a:pt x="23618" y="11909"/>
                    <a:pt x="20415" y="12743"/>
                  </a:cubicBezTo>
                  <a:cubicBezTo>
                    <a:pt x="17113" y="13610"/>
                    <a:pt x="13777" y="14277"/>
                    <a:pt x="10642" y="15611"/>
                  </a:cubicBezTo>
                  <a:cubicBezTo>
                    <a:pt x="7773" y="16846"/>
                    <a:pt x="5105" y="18580"/>
                    <a:pt x="3203" y="21049"/>
                  </a:cubicBezTo>
                  <a:cubicBezTo>
                    <a:pt x="635" y="24418"/>
                    <a:pt x="1" y="28688"/>
                    <a:pt x="1" y="32824"/>
                  </a:cubicBezTo>
                  <a:cubicBezTo>
                    <a:pt x="1" y="33024"/>
                    <a:pt x="159" y="33124"/>
                    <a:pt x="318" y="33124"/>
                  </a:cubicBezTo>
                  <a:cubicBezTo>
                    <a:pt x="476" y="33124"/>
                    <a:pt x="635" y="33024"/>
                    <a:pt x="635" y="32824"/>
                  </a:cubicBezTo>
                  <a:cubicBezTo>
                    <a:pt x="635" y="29021"/>
                    <a:pt x="1168" y="25118"/>
                    <a:pt x="3370" y="21916"/>
                  </a:cubicBezTo>
                  <a:cubicBezTo>
                    <a:pt x="5171" y="19247"/>
                    <a:pt x="7907" y="17446"/>
                    <a:pt x="10842" y="16212"/>
                  </a:cubicBezTo>
                  <a:cubicBezTo>
                    <a:pt x="17013" y="13543"/>
                    <a:pt x="24118" y="13443"/>
                    <a:pt x="29722" y="9407"/>
                  </a:cubicBezTo>
                  <a:cubicBezTo>
                    <a:pt x="31123" y="8373"/>
                    <a:pt x="32357" y="7139"/>
                    <a:pt x="33258" y="5671"/>
                  </a:cubicBezTo>
                  <a:cubicBezTo>
                    <a:pt x="34225" y="4037"/>
                    <a:pt x="34692" y="2169"/>
                    <a:pt x="34726" y="301"/>
                  </a:cubicBezTo>
                  <a:cubicBezTo>
                    <a:pt x="34742" y="100"/>
                    <a:pt x="34592" y="0"/>
                    <a:pt x="34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13"/>
            <p:cNvSpPr/>
            <p:nvPr/>
          </p:nvSpPr>
          <p:spPr>
            <a:xfrm>
              <a:off x="8764539" y="130006"/>
              <a:ext cx="67974" cy="130585"/>
            </a:xfrm>
            <a:custGeom>
              <a:avLst/>
              <a:gdLst/>
              <a:ahLst/>
              <a:cxnLst/>
              <a:rect l="l" t="t" r="r" b="b"/>
              <a:pathLst>
                <a:path w="2269" h="4359" extrusionOk="0">
                  <a:moveTo>
                    <a:pt x="1879" y="1"/>
                  </a:moveTo>
                  <a:cubicBezTo>
                    <a:pt x="1754" y="1"/>
                    <a:pt x="1635" y="76"/>
                    <a:pt x="1635" y="222"/>
                  </a:cubicBezTo>
                  <a:cubicBezTo>
                    <a:pt x="1602" y="255"/>
                    <a:pt x="1535" y="289"/>
                    <a:pt x="1502" y="355"/>
                  </a:cubicBezTo>
                  <a:cubicBezTo>
                    <a:pt x="1135" y="1189"/>
                    <a:pt x="534" y="1890"/>
                    <a:pt x="201" y="2791"/>
                  </a:cubicBezTo>
                  <a:cubicBezTo>
                    <a:pt x="1" y="3358"/>
                    <a:pt x="101" y="4325"/>
                    <a:pt x="901" y="4358"/>
                  </a:cubicBezTo>
                  <a:cubicBezTo>
                    <a:pt x="1568" y="4358"/>
                    <a:pt x="1802" y="3291"/>
                    <a:pt x="1935" y="2824"/>
                  </a:cubicBezTo>
                  <a:cubicBezTo>
                    <a:pt x="2135" y="2023"/>
                    <a:pt x="2269" y="1089"/>
                    <a:pt x="2169" y="255"/>
                  </a:cubicBezTo>
                  <a:cubicBezTo>
                    <a:pt x="2152" y="84"/>
                    <a:pt x="2012" y="1"/>
                    <a:pt x="18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13"/>
            <p:cNvSpPr/>
            <p:nvPr/>
          </p:nvSpPr>
          <p:spPr>
            <a:xfrm>
              <a:off x="8637648" y="67938"/>
              <a:ext cx="105151" cy="98500"/>
            </a:xfrm>
            <a:custGeom>
              <a:avLst/>
              <a:gdLst/>
              <a:ahLst/>
              <a:cxnLst/>
              <a:rect l="l" t="t" r="r" b="b"/>
              <a:pathLst>
                <a:path w="3510" h="3288" extrusionOk="0">
                  <a:moveTo>
                    <a:pt x="1215" y="0"/>
                  </a:moveTo>
                  <a:cubicBezTo>
                    <a:pt x="1045" y="0"/>
                    <a:pt x="872" y="49"/>
                    <a:pt x="701" y="159"/>
                  </a:cubicBezTo>
                  <a:cubicBezTo>
                    <a:pt x="0" y="593"/>
                    <a:pt x="67" y="1527"/>
                    <a:pt x="634" y="2027"/>
                  </a:cubicBezTo>
                  <a:cubicBezTo>
                    <a:pt x="1201" y="2594"/>
                    <a:pt x="2068" y="2794"/>
                    <a:pt x="2802" y="3095"/>
                  </a:cubicBezTo>
                  <a:cubicBezTo>
                    <a:pt x="2836" y="3111"/>
                    <a:pt x="2869" y="3120"/>
                    <a:pt x="2898" y="3120"/>
                  </a:cubicBezTo>
                  <a:cubicBezTo>
                    <a:pt x="2927" y="3120"/>
                    <a:pt x="2952" y="3111"/>
                    <a:pt x="2969" y="3095"/>
                  </a:cubicBezTo>
                  <a:cubicBezTo>
                    <a:pt x="2996" y="3229"/>
                    <a:pt x="3094" y="3288"/>
                    <a:pt x="3196" y="3288"/>
                  </a:cubicBezTo>
                  <a:cubicBezTo>
                    <a:pt x="3347" y="3288"/>
                    <a:pt x="3509" y="3160"/>
                    <a:pt x="3469" y="2961"/>
                  </a:cubicBezTo>
                  <a:cubicBezTo>
                    <a:pt x="3354" y="2122"/>
                    <a:pt x="2333" y="0"/>
                    <a:pt x="1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13"/>
            <p:cNvSpPr/>
            <p:nvPr/>
          </p:nvSpPr>
          <p:spPr>
            <a:xfrm>
              <a:off x="8575701" y="196387"/>
              <a:ext cx="70969" cy="100657"/>
            </a:xfrm>
            <a:custGeom>
              <a:avLst/>
              <a:gdLst/>
              <a:ahLst/>
              <a:cxnLst/>
              <a:rect l="l" t="t" r="r" b="b"/>
              <a:pathLst>
                <a:path w="2369" h="3360" extrusionOk="0">
                  <a:moveTo>
                    <a:pt x="2030" y="1"/>
                  </a:moveTo>
                  <a:cubicBezTo>
                    <a:pt x="1975" y="1"/>
                    <a:pt x="1917" y="16"/>
                    <a:pt x="1868" y="41"/>
                  </a:cubicBezTo>
                  <a:cubicBezTo>
                    <a:pt x="1841" y="27"/>
                    <a:pt x="1807" y="19"/>
                    <a:pt x="1770" y="19"/>
                  </a:cubicBezTo>
                  <a:cubicBezTo>
                    <a:pt x="1719" y="19"/>
                    <a:pt x="1660" y="35"/>
                    <a:pt x="1601" y="74"/>
                  </a:cubicBezTo>
                  <a:cubicBezTo>
                    <a:pt x="1168" y="441"/>
                    <a:pt x="834" y="1175"/>
                    <a:pt x="567" y="1675"/>
                  </a:cubicBezTo>
                  <a:cubicBezTo>
                    <a:pt x="367" y="2076"/>
                    <a:pt x="0" y="2943"/>
                    <a:pt x="534" y="3243"/>
                  </a:cubicBezTo>
                  <a:cubicBezTo>
                    <a:pt x="679" y="3324"/>
                    <a:pt x="828" y="3359"/>
                    <a:pt x="973" y="3359"/>
                  </a:cubicBezTo>
                  <a:cubicBezTo>
                    <a:pt x="1431" y="3359"/>
                    <a:pt x="1858" y="3006"/>
                    <a:pt x="2035" y="2576"/>
                  </a:cubicBezTo>
                  <a:cubicBezTo>
                    <a:pt x="2335" y="1842"/>
                    <a:pt x="2368" y="941"/>
                    <a:pt x="2235" y="174"/>
                  </a:cubicBezTo>
                  <a:cubicBezTo>
                    <a:pt x="2214" y="47"/>
                    <a:pt x="2126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3"/>
            <p:cNvSpPr/>
            <p:nvPr/>
          </p:nvSpPr>
          <p:spPr>
            <a:xfrm>
              <a:off x="8407831" y="135937"/>
              <a:ext cx="107937" cy="91221"/>
            </a:xfrm>
            <a:custGeom>
              <a:avLst/>
              <a:gdLst/>
              <a:ahLst/>
              <a:cxnLst/>
              <a:rect l="l" t="t" r="r" b="b"/>
              <a:pathLst>
                <a:path w="3603" h="3045" extrusionOk="0">
                  <a:moveTo>
                    <a:pt x="1062" y="0"/>
                  </a:moveTo>
                  <a:cubicBezTo>
                    <a:pt x="936" y="0"/>
                    <a:pt x="814" y="28"/>
                    <a:pt x="701" y="91"/>
                  </a:cubicBezTo>
                  <a:cubicBezTo>
                    <a:pt x="0" y="458"/>
                    <a:pt x="267" y="1492"/>
                    <a:pt x="701" y="1992"/>
                  </a:cubicBezTo>
                  <a:cubicBezTo>
                    <a:pt x="1186" y="2568"/>
                    <a:pt x="2139" y="3006"/>
                    <a:pt x="2935" y="3006"/>
                  </a:cubicBezTo>
                  <a:cubicBezTo>
                    <a:pt x="3015" y="3006"/>
                    <a:pt x="3093" y="3002"/>
                    <a:pt x="3169" y="2993"/>
                  </a:cubicBezTo>
                  <a:cubicBezTo>
                    <a:pt x="3214" y="3026"/>
                    <a:pt x="3277" y="3045"/>
                    <a:pt x="3341" y="3045"/>
                  </a:cubicBezTo>
                  <a:cubicBezTo>
                    <a:pt x="3469" y="3045"/>
                    <a:pt x="3603" y="2971"/>
                    <a:pt x="3603" y="2793"/>
                  </a:cubicBezTo>
                  <a:cubicBezTo>
                    <a:pt x="3603" y="2025"/>
                    <a:pt x="3036" y="1358"/>
                    <a:pt x="2535" y="825"/>
                  </a:cubicBezTo>
                  <a:cubicBezTo>
                    <a:pt x="2211" y="500"/>
                    <a:pt x="1601" y="0"/>
                    <a:pt x="1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3"/>
            <p:cNvSpPr/>
            <p:nvPr/>
          </p:nvSpPr>
          <p:spPr>
            <a:xfrm>
              <a:off x="8393842" y="257556"/>
              <a:ext cx="62042" cy="109285"/>
            </a:xfrm>
            <a:custGeom>
              <a:avLst/>
              <a:gdLst/>
              <a:ahLst/>
              <a:cxnLst/>
              <a:rect l="l" t="t" r="r" b="b"/>
              <a:pathLst>
                <a:path w="2071" h="3648" extrusionOk="0">
                  <a:moveTo>
                    <a:pt x="934" y="0"/>
                  </a:moveTo>
                  <a:cubicBezTo>
                    <a:pt x="367" y="34"/>
                    <a:pt x="234" y="1201"/>
                    <a:pt x="167" y="1635"/>
                  </a:cubicBezTo>
                  <a:cubicBezTo>
                    <a:pt x="100" y="2269"/>
                    <a:pt x="0" y="3336"/>
                    <a:pt x="767" y="3603"/>
                  </a:cubicBezTo>
                  <a:cubicBezTo>
                    <a:pt x="856" y="3633"/>
                    <a:pt x="937" y="3648"/>
                    <a:pt x="1011" y="3648"/>
                  </a:cubicBezTo>
                  <a:cubicBezTo>
                    <a:pt x="2071" y="3648"/>
                    <a:pt x="1615" y="697"/>
                    <a:pt x="1334" y="167"/>
                  </a:cubicBezTo>
                  <a:cubicBezTo>
                    <a:pt x="1309" y="92"/>
                    <a:pt x="1247" y="54"/>
                    <a:pt x="1189" y="54"/>
                  </a:cubicBezTo>
                  <a:cubicBezTo>
                    <a:pt x="1170" y="54"/>
                    <a:pt x="1151" y="59"/>
                    <a:pt x="1134" y="67"/>
                  </a:cubicBezTo>
                  <a:cubicBezTo>
                    <a:pt x="1068" y="0"/>
                    <a:pt x="1034" y="0"/>
                    <a:pt x="9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3"/>
            <p:cNvSpPr/>
            <p:nvPr/>
          </p:nvSpPr>
          <p:spPr>
            <a:xfrm>
              <a:off x="8247930" y="217326"/>
              <a:ext cx="101316" cy="74115"/>
            </a:xfrm>
            <a:custGeom>
              <a:avLst/>
              <a:gdLst/>
              <a:ahLst/>
              <a:cxnLst/>
              <a:rect l="l" t="t" r="r" b="b"/>
              <a:pathLst>
                <a:path w="3382" h="2474" extrusionOk="0">
                  <a:moveTo>
                    <a:pt x="1013" y="0"/>
                  </a:moveTo>
                  <a:cubicBezTo>
                    <a:pt x="827" y="0"/>
                    <a:pt x="653" y="63"/>
                    <a:pt x="501" y="209"/>
                  </a:cubicBezTo>
                  <a:cubicBezTo>
                    <a:pt x="1" y="709"/>
                    <a:pt x="168" y="1477"/>
                    <a:pt x="668" y="1844"/>
                  </a:cubicBezTo>
                  <a:cubicBezTo>
                    <a:pt x="1235" y="2277"/>
                    <a:pt x="2036" y="2444"/>
                    <a:pt x="2703" y="2444"/>
                  </a:cubicBezTo>
                  <a:cubicBezTo>
                    <a:pt x="2770" y="2444"/>
                    <a:pt x="2836" y="2411"/>
                    <a:pt x="2870" y="2377"/>
                  </a:cubicBezTo>
                  <a:cubicBezTo>
                    <a:pt x="2914" y="2444"/>
                    <a:pt x="2988" y="2474"/>
                    <a:pt x="3065" y="2474"/>
                  </a:cubicBezTo>
                  <a:cubicBezTo>
                    <a:pt x="3218" y="2474"/>
                    <a:pt x="3381" y="2355"/>
                    <a:pt x="3337" y="2177"/>
                  </a:cubicBezTo>
                  <a:cubicBezTo>
                    <a:pt x="3142" y="1539"/>
                    <a:pt x="1933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3"/>
            <p:cNvSpPr/>
            <p:nvPr/>
          </p:nvSpPr>
          <p:spPr>
            <a:xfrm>
              <a:off x="8232952" y="330437"/>
              <a:ext cx="58986" cy="116984"/>
            </a:xfrm>
            <a:custGeom>
              <a:avLst/>
              <a:gdLst/>
              <a:ahLst/>
              <a:cxnLst/>
              <a:rect l="l" t="t" r="r" b="b"/>
              <a:pathLst>
                <a:path w="1969" h="3905" extrusionOk="0">
                  <a:moveTo>
                    <a:pt x="1087" y="1"/>
                  </a:moveTo>
                  <a:cubicBezTo>
                    <a:pt x="1024" y="1"/>
                    <a:pt x="960" y="25"/>
                    <a:pt x="901" y="69"/>
                  </a:cubicBezTo>
                  <a:cubicBezTo>
                    <a:pt x="835" y="69"/>
                    <a:pt x="734" y="102"/>
                    <a:pt x="668" y="202"/>
                  </a:cubicBezTo>
                  <a:cubicBezTo>
                    <a:pt x="301" y="736"/>
                    <a:pt x="201" y="1470"/>
                    <a:pt x="134" y="2070"/>
                  </a:cubicBezTo>
                  <a:cubicBezTo>
                    <a:pt x="67" y="2604"/>
                    <a:pt x="1" y="3471"/>
                    <a:pt x="534" y="3805"/>
                  </a:cubicBezTo>
                  <a:cubicBezTo>
                    <a:pt x="650" y="3874"/>
                    <a:pt x="762" y="3905"/>
                    <a:pt x="870" y="3905"/>
                  </a:cubicBezTo>
                  <a:cubicBezTo>
                    <a:pt x="1383" y="3905"/>
                    <a:pt x="1780" y="3212"/>
                    <a:pt x="1835" y="2771"/>
                  </a:cubicBezTo>
                  <a:cubicBezTo>
                    <a:pt x="1969" y="1904"/>
                    <a:pt x="1668" y="903"/>
                    <a:pt x="1302" y="136"/>
                  </a:cubicBezTo>
                  <a:cubicBezTo>
                    <a:pt x="1245" y="42"/>
                    <a:pt x="1168" y="1"/>
                    <a:pt x="10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3"/>
            <p:cNvSpPr/>
            <p:nvPr/>
          </p:nvSpPr>
          <p:spPr>
            <a:xfrm>
              <a:off x="8067179" y="341311"/>
              <a:ext cx="129836" cy="73815"/>
            </a:xfrm>
            <a:custGeom>
              <a:avLst/>
              <a:gdLst/>
              <a:ahLst/>
              <a:cxnLst/>
              <a:rect l="l" t="t" r="r" b="b"/>
              <a:pathLst>
                <a:path w="4334" h="2464" extrusionOk="0">
                  <a:moveTo>
                    <a:pt x="1418" y="1"/>
                  </a:moveTo>
                  <a:cubicBezTo>
                    <a:pt x="970" y="1"/>
                    <a:pt x="599" y="189"/>
                    <a:pt x="431" y="673"/>
                  </a:cubicBezTo>
                  <a:cubicBezTo>
                    <a:pt x="0" y="1807"/>
                    <a:pt x="1527" y="2463"/>
                    <a:pt x="2811" y="2463"/>
                  </a:cubicBezTo>
                  <a:cubicBezTo>
                    <a:pt x="3416" y="2463"/>
                    <a:pt x="3967" y="2317"/>
                    <a:pt x="4234" y="2008"/>
                  </a:cubicBezTo>
                  <a:cubicBezTo>
                    <a:pt x="4334" y="1874"/>
                    <a:pt x="4267" y="1674"/>
                    <a:pt x="4134" y="1574"/>
                  </a:cubicBezTo>
                  <a:cubicBezTo>
                    <a:pt x="3723" y="889"/>
                    <a:pt x="2389" y="1"/>
                    <a:pt x="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3"/>
            <p:cNvSpPr/>
            <p:nvPr/>
          </p:nvSpPr>
          <p:spPr>
            <a:xfrm>
              <a:off x="8112052" y="482671"/>
              <a:ext cx="76961" cy="108776"/>
            </a:xfrm>
            <a:custGeom>
              <a:avLst/>
              <a:gdLst/>
              <a:ahLst/>
              <a:cxnLst/>
              <a:rect l="l" t="t" r="r" b="b"/>
              <a:pathLst>
                <a:path w="2569" h="3631" extrusionOk="0">
                  <a:moveTo>
                    <a:pt x="389" y="0"/>
                  </a:moveTo>
                  <a:cubicBezTo>
                    <a:pt x="208" y="0"/>
                    <a:pt x="73" y="190"/>
                    <a:pt x="100" y="358"/>
                  </a:cubicBezTo>
                  <a:cubicBezTo>
                    <a:pt x="67" y="391"/>
                    <a:pt x="67" y="424"/>
                    <a:pt x="34" y="491"/>
                  </a:cubicBezTo>
                  <a:cubicBezTo>
                    <a:pt x="0" y="1091"/>
                    <a:pt x="267" y="1825"/>
                    <a:pt x="501" y="2359"/>
                  </a:cubicBezTo>
                  <a:cubicBezTo>
                    <a:pt x="661" y="2840"/>
                    <a:pt x="1007" y="3630"/>
                    <a:pt x="1627" y="3630"/>
                  </a:cubicBezTo>
                  <a:cubicBezTo>
                    <a:pt x="1651" y="3630"/>
                    <a:pt x="1676" y="3629"/>
                    <a:pt x="1702" y="3627"/>
                  </a:cubicBezTo>
                  <a:cubicBezTo>
                    <a:pt x="2469" y="3560"/>
                    <a:pt x="2569" y="2659"/>
                    <a:pt x="2335" y="2059"/>
                  </a:cubicBezTo>
                  <a:cubicBezTo>
                    <a:pt x="1968" y="1292"/>
                    <a:pt x="1268" y="424"/>
                    <a:pt x="501" y="24"/>
                  </a:cubicBezTo>
                  <a:cubicBezTo>
                    <a:pt x="462" y="7"/>
                    <a:pt x="425" y="0"/>
                    <a:pt x="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3"/>
            <p:cNvSpPr/>
            <p:nvPr/>
          </p:nvSpPr>
          <p:spPr>
            <a:xfrm>
              <a:off x="7994148" y="541833"/>
              <a:ext cx="103593" cy="72228"/>
            </a:xfrm>
            <a:custGeom>
              <a:avLst/>
              <a:gdLst/>
              <a:ahLst/>
              <a:cxnLst/>
              <a:rect l="l" t="t" r="r" b="b"/>
              <a:pathLst>
                <a:path w="3458" h="2411" extrusionOk="0">
                  <a:moveTo>
                    <a:pt x="2635" y="0"/>
                  </a:moveTo>
                  <a:cubicBezTo>
                    <a:pt x="2331" y="0"/>
                    <a:pt x="2006" y="56"/>
                    <a:pt x="1868" y="84"/>
                  </a:cubicBezTo>
                  <a:cubicBezTo>
                    <a:pt x="1068" y="251"/>
                    <a:pt x="0" y="617"/>
                    <a:pt x="34" y="1585"/>
                  </a:cubicBezTo>
                  <a:cubicBezTo>
                    <a:pt x="56" y="2190"/>
                    <a:pt x="357" y="2410"/>
                    <a:pt x="767" y="2410"/>
                  </a:cubicBezTo>
                  <a:cubicBezTo>
                    <a:pt x="1602" y="2410"/>
                    <a:pt x="2890" y="1498"/>
                    <a:pt x="3203" y="1051"/>
                  </a:cubicBezTo>
                  <a:cubicBezTo>
                    <a:pt x="3303" y="884"/>
                    <a:pt x="3203" y="718"/>
                    <a:pt x="3069" y="684"/>
                  </a:cubicBezTo>
                  <a:cubicBezTo>
                    <a:pt x="3136" y="651"/>
                    <a:pt x="3169" y="617"/>
                    <a:pt x="3203" y="584"/>
                  </a:cubicBezTo>
                  <a:cubicBezTo>
                    <a:pt x="3457" y="114"/>
                    <a:pt x="3067" y="0"/>
                    <a:pt x="2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3"/>
            <p:cNvSpPr/>
            <p:nvPr/>
          </p:nvSpPr>
          <p:spPr>
            <a:xfrm>
              <a:off x="8060080" y="655214"/>
              <a:ext cx="124533" cy="86367"/>
            </a:xfrm>
            <a:custGeom>
              <a:avLst/>
              <a:gdLst/>
              <a:ahLst/>
              <a:cxnLst/>
              <a:rect l="l" t="t" r="r" b="b"/>
              <a:pathLst>
                <a:path w="4157" h="2883" extrusionOk="0">
                  <a:moveTo>
                    <a:pt x="466" y="1"/>
                  </a:moveTo>
                  <a:cubicBezTo>
                    <a:pt x="455" y="1"/>
                    <a:pt x="445" y="1"/>
                    <a:pt x="434" y="1"/>
                  </a:cubicBezTo>
                  <a:cubicBezTo>
                    <a:pt x="234" y="1"/>
                    <a:pt x="134" y="202"/>
                    <a:pt x="168" y="335"/>
                  </a:cubicBezTo>
                  <a:cubicBezTo>
                    <a:pt x="68" y="402"/>
                    <a:pt x="1" y="502"/>
                    <a:pt x="68" y="635"/>
                  </a:cubicBezTo>
                  <a:cubicBezTo>
                    <a:pt x="262" y="1248"/>
                    <a:pt x="1410" y="2883"/>
                    <a:pt x="2347" y="2883"/>
                  </a:cubicBezTo>
                  <a:cubicBezTo>
                    <a:pt x="2532" y="2883"/>
                    <a:pt x="2710" y="2819"/>
                    <a:pt x="2870" y="2670"/>
                  </a:cubicBezTo>
                  <a:cubicBezTo>
                    <a:pt x="4157" y="1515"/>
                    <a:pt x="1461" y="1"/>
                    <a:pt x="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3"/>
            <p:cNvSpPr/>
            <p:nvPr/>
          </p:nvSpPr>
          <p:spPr>
            <a:xfrm>
              <a:off x="7973149" y="700567"/>
              <a:ext cx="92958" cy="72767"/>
            </a:xfrm>
            <a:custGeom>
              <a:avLst/>
              <a:gdLst/>
              <a:ahLst/>
              <a:cxnLst/>
              <a:rect l="l" t="t" r="r" b="b"/>
              <a:pathLst>
                <a:path w="3103" h="2429" extrusionOk="0">
                  <a:moveTo>
                    <a:pt x="2718" y="1"/>
                  </a:moveTo>
                  <a:cubicBezTo>
                    <a:pt x="2684" y="1"/>
                    <a:pt x="2645" y="8"/>
                    <a:pt x="2603" y="22"/>
                  </a:cubicBezTo>
                  <a:cubicBezTo>
                    <a:pt x="2102" y="222"/>
                    <a:pt x="1502" y="189"/>
                    <a:pt x="1001" y="422"/>
                  </a:cubicBezTo>
                  <a:cubicBezTo>
                    <a:pt x="434" y="689"/>
                    <a:pt x="1" y="1323"/>
                    <a:pt x="101" y="1923"/>
                  </a:cubicBezTo>
                  <a:cubicBezTo>
                    <a:pt x="185" y="2302"/>
                    <a:pt x="535" y="2429"/>
                    <a:pt x="890" y="2429"/>
                  </a:cubicBezTo>
                  <a:cubicBezTo>
                    <a:pt x="1098" y="2429"/>
                    <a:pt x="1308" y="2385"/>
                    <a:pt x="1468" y="2324"/>
                  </a:cubicBezTo>
                  <a:cubicBezTo>
                    <a:pt x="2169" y="2057"/>
                    <a:pt x="2669" y="1423"/>
                    <a:pt x="2936" y="722"/>
                  </a:cubicBezTo>
                  <a:cubicBezTo>
                    <a:pt x="2970" y="656"/>
                    <a:pt x="3003" y="622"/>
                    <a:pt x="3036" y="589"/>
                  </a:cubicBezTo>
                  <a:cubicBezTo>
                    <a:pt x="3103" y="456"/>
                    <a:pt x="3036" y="289"/>
                    <a:pt x="2936" y="222"/>
                  </a:cubicBezTo>
                  <a:cubicBezTo>
                    <a:pt x="2910" y="91"/>
                    <a:pt x="2843" y="1"/>
                    <a:pt x="2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3"/>
            <p:cNvSpPr/>
            <p:nvPr/>
          </p:nvSpPr>
          <p:spPr>
            <a:xfrm>
              <a:off x="8035666" y="770962"/>
              <a:ext cx="91400" cy="114438"/>
            </a:xfrm>
            <a:custGeom>
              <a:avLst/>
              <a:gdLst/>
              <a:ahLst/>
              <a:cxnLst/>
              <a:rect l="l" t="t" r="r" b="b"/>
              <a:pathLst>
                <a:path w="3051" h="3820" extrusionOk="0">
                  <a:moveTo>
                    <a:pt x="897" y="1"/>
                  </a:moveTo>
                  <a:cubicBezTo>
                    <a:pt x="803" y="1"/>
                    <a:pt x="724" y="58"/>
                    <a:pt x="682" y="140"/>
                  </a:cubicBezTo>
                  <a:cubicBezTo>
                    <a:pt x="582" y="140"/>
                    <a:pt x="516" y="207"/>
                    <a:pt x="449" y="307"/>
                  </a:cubicBezTo>
                  <a:cubicBezTo>
                    <a:pt x="138" y="1178"/>
                    <a:pt x="1" y="3819"/>
                    <a:pt x="1391" y="3819"/>
                  </a:cubicBezTo>
                  <a:cubicBezTo>
                    <a:pt x="1491" y="3819"/>
                    <a:pt x="1600" y="3805"/>
                    <a:pt x="1716" y="3776"/>
                  </a:cubicBezTo>
                  <a:cubicBezTo>
                    <a:pt x="3051" y="3443"/>
                    <a:pt x="1616" y="574"/>
                    <a:pt x="1083" y="74"/>
                  </a:cubicBezTo>
                  <a:cubicBezTo>
                    <a:pt x="1019" y="23"/>
                    <a:pt x="955" y="1"/>
                    <a:pt x="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3"/>
            <p:cNvSpPr/>
            <p:nvPr/>
          </p:nvSpPr>
          <p:spPr>
            <a:xfrm>
              <a:off x="8357866" y="-21239"/>
              <a:ext cx="718531" cy="965410"/>
            </a:xfrm>
            <a:custGeom>
              <a:avLst/>
              <a:gdLst/>
              <a:ahLst/>
              <a:cxnLst/>
              <a:rect l="l" t="t" r="r" b="b"/>
              <a:pathLst>
                <a:path w="23985" h="32226" extrusionOk="0">
                  <a:moveTo>
                    <a:pt x="22483" y="1"/>
                  </a:moveTo>
                  <a:cubicBezTo>
                    <a:pt x="22350" y="3136"/>
                    <a:pt x="19814" y="6072"/>
                    <a:pt x="17713" y="7940"/>
                  </a:cubicBezTo>
                  <a:cubicBezTo>
                    <a:pt x="12809" y="12143"/>
                    <a:pt x="6872" y="14711"/>
                    <a:pt x="2435" y="19581"/>
                  </a:cubicBezTo>
                  <a:cubicBezTo>
                    <a:pt x="1601" y="20515"/>
                    <a:pt x="0" y="22750"/>
                    <a:pt x="2302" y="23084"/>
                  </a:cubicBezTo>
                  <a:cubicBezTo>
                    <a:pt x="2370" y="23096"/>
                    <a:pt x="2440" y="23102"/>
                    <a:pt x="2514" y="23102"/>
                  </a:cubicBezTo>
                  <a:cubicBezTo>
                    <a:pt x="3843" y="23102"/>
                    <a:pt x="5987" y="21179"/>
                    <a:pt x="6872" y="20515"/>
                  </a:cubicBezTo>
                  <a:cubicBezTo>
                    <a:pt x="10341" y="17713"/>
                    <a:pt x="13143" y="13510"/>
                    <a:pt x="17112" y="11442"/>
                  </a:cubicBezTo>
                  <a:lnTo>
                    <a:pt x="17112" y="11442"/>
                  </a:lnTo>
                  <a:cubicBezTo>
                    <a:pt x="16779" y="12009"/>
                    <a:pt x="16312" y="12576"/>
                    <a:pt x="15945" y="13177"/>
                  </a:cubicBezTo>
                  <a:cubicBezTo>
                    <a:pt x="13843" y="15979"/>
                    <a:pt x="11875" y="18881"/>
                    <a:pt x="9774" y="21816"/>
                  </a:cubicBezTo>
                  <a:cubicBezTo>
                    <a:pt x="8606" y="23317"/>
                    <a:pt x="7572" y="25052"/>
                    <a:pt x="6405" y="26686"/>
                  </a:cubicBezTo>
                  <a:cubicBezTo>
                    <a:pt x="5683" y="27813"/>
                    <a:pt x="4710" y="29265"/>
                    <a:pt x="5980" y="29265"/>
                  </a:cubicBezTo>
                  <a:cubicBezTo>
                    <a:pt x="6176" y="29265"/>
                    <a:pt x="6426" y="29231"/>
                    <a:pt x="6738" y="29155"/>
                  </a:cubicBezTo>
                  <a:cubicBezTo>
                    <a:pt x="9073" y="28688"/>
                    <a:pt x="11408" y="24585"/>
                    <a:pt x="12676" y="22717"/>
                  </a:cubicBezTo>
                  <a:cubicBezTo>
                    <a:pt x="14444" y="19948"/>
                    <a:pt x="17613" y="15645"/>
                    <a:pt x="19448" y="13177"/>
                  </a:cubicBezTo>
                  <a:lnTo>
                    <a:pt x="19448" y="13177"/>
                  </a:lnTo>
                  <a:cubicBezTo>
                    <a:pt x="18647" y="16212"/>
                    <a:pt x="17112" y="19114"/>
                    <a:pt x="15845" y="21916"/>
                  </a:cubicBezTo>
                  <a:cubicBezTo>
                    <a:pt x="14911" y="23784"/>
                    <a:pt x="9874" y="30556"/>
                    <a:pt x="11742" y="32157"/>
                  </a:cubicBezTo>
                  <a:cubicBezTo>
                    <a:pt x="11854" y="32203"/>
                    <a:pt x="11970" y="32225"/>
                    <a:pt x="12088" y="32225"/>
                  </a:cubicBezTo>
                  <a:cubicBezTo>
                    <a:pt x="13756" y="32225"/>
                    <a:pt x="15929" y="27842"/>
                    <a:pt x="17112" y="25786"/>
                  </a:cubicBezTo>
                  <a:cubicBezTo>
                    <a:pt x="18647" y="22984"/>
                    <a:pt x="20115" y="20082"/>
                    <a:pt x="21049" y="17079"/>
                  </a:cubicBezTo>
                  <a:cubicBezTo>
                    <a:pt x="22316" y="12876"/>
                    <a:pt x="23984" y="5938"/>
                    <a:pt x="23284" y="1502"/>
                  </a:cubicBezTo>
                  <a:lnTo>
                    <a:pt x="22483" y="1"/>
                  </a:ln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3"/>
            <p:cNvSpPr/>
            <p:nvPr/>
          </p:nvSpPr>
          <p:spPr>
            <a:xfrm>
              <a:off x="8957392" y="26354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3"/>
            <p:cNvSpPr/>
            <p:nvPr/>
          </p:nvSpPr>
          <p:spPr>
            <a:xfrm>
              <a:off x="8920427" y="339484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3"/>
            <p:cNvSpPr/>
            <p:nvPr/>
          </p:nvSpPr>
          <p:spPr>
            <a:xfrm>
              <a:off x="8871450" y="355480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3"/>
            <p:cNvSpPr/>
            <p:nvPr/>
          </p:nvSpPr>
          <p:spPr>
            <a:xfrm>
              <a:off x="8829482" y="43342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3"/>
            <p:cNvSpPr/>
            <p:nvPr/>
          </p:nvSpPr>
          <p:spPr>
            <a:xfrm>
              <a:off x="8787515" y="45139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34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3"/>
            <p:cNvSpPr/>
            <p:nvPr/>
          </p:nvSpPr>
          <p:spPr>
            <a:xfrm>
              <a:off x="8776521" y="525327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3"/>
            <p:cNvSpPr/>
            <p:nvPr/>
          </p:nvSpPr>
          <p:spPr>
            <a:xfrm>
              <a:off x="8729581" y="541324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3"/>
            <p:cNvSpPr/>
            <p:nvPr/>
          </p:nvSpPr>
          <p:spPr>
            <a:xfrm>
              <a:off x="8721583" y="61426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3"/>
            <p:cNvSpPr/>
            <p:nvPr/>
          </p:nvSpPr>
          <p:spPr>
            <a:xfrm>
              <a:off x="8677609" y="62226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3"/>
            <p:cNvSpPr/>
            <p:nvPr/>
          </p:nvSpPr>
          <p:spPr>
            <a:xfrm>
              <a:off x="8679616" y="680227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3"/>
            <p:cNvSpPr/>
            <p:nvPr/>
          </p:nvSpPr>
          <p:spPr>
            <a:xfrm>
              <a:off x="8627643" y="690202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3"/>
            <p:cNvSpPr/>
            <p:nvPr/>
          </p:nvSpPr>
          <p:spPr>
            <a:xfrm>
              <a:off x="8627643" y="748166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3"/>
            <p:cNvSpPr/>
            <p:nvPr/>
          </p:nvSpPr>
          <p:spPr>
            <a:xfrm>
              <a:off x="8582680" y="75316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3"/>
            <p:cNvSpPr/>
            <p:nvPr/>
          </p:nvSpPr>
          <p:spPr>
            <a:xfrm>
              <a:off x="8569680" y="808137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3"/>
            <p:cNvSpPr/>
            <p:nvPr/>
          </p:nvSpPr>
          <p:spPr>
            <a:xfrm>
              <a:off x="8530738" y="824103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3"/>
            <p:cNvSpPr/>
            <p:nvPr/>
          </p:nvSpPr>
          <p:spPr>
            <a:xfrm>
              <a:off x="8889453" y="25255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3"/>
            <p:cNvSpPr/>
            <p:nvPr/>
          </p:nvSpPr>
          <p:spPr>
            <a:xfrm>
              <a:off x="8829482" y="305514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3"/>
            <p:cNvSpPr/>
            <p:nvPr/>
          </p:nvSpPr>
          <p:spPr>
            <a:xfrm>
              <a:off x="8771549" y="310517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3"/>
            <p:cNvSpPr/>
            <p:nvPr/>
          </p:nvSpPr>
          <p:spPr>
            <a:xfrm>
              <a:off x="8750550" y="36048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3"/>
            <p:cNvSpPr/>
            <p:nvPr/>
          </p:nvSpPr>
          <p:spPr>
            <a:xfrm>
              <a:off x="8682611" y="36845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3"/>
            <p:cNvSpPr/>
            <p:nvPr/>
          </p:nvSpPr>
          <p:spPr>
            <a:xfrm>
              <a:off x="8674613" y="41742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3"/>
            <p:cNvSpPr/>
            <p:nvPr/>
          </p:nvSpPr>
          <p:spPr>
            <a:xfrm>
              <a:off x="8619645" y="423419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3"/>
            <p:cNvSpPr/>
            <p:nvPr/>
          </p:nvSpPr>
          <p:spPr>
            <a:xfrm>
              <a:off x="8616650" y="48336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701" y="535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3"/>
            <p:cNvSpPr/>
            <p:nvPr/>
          </p:nvSpPr>
          <p:spPr>
            <a:xfrm>
              <a:off x="8559705" y="472396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3"/>
            <p:cNvSpPr/>
            <p:nvPr/>
          </p:nvSpPr>
          <p:spPr>
            <a:xfrm>
              <a:off x="8553714" y="530330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3"/>
            <p:cNvSpPr/>
            <p:nvPr/>
          </p:nvSpPr>
          <p:spPr>
            <a:xfrm>
              <a:off x="8493743" y="52733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3"/>
            <p:cNvSpPr/>
            <p:nvPr/>
          </p:nvSpPr>
          <p:spPr>
            <a:xfrm>
              <a:off x="8501741" y="58529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3"/>
            <p:cNvSpPr/>
            <p:nvPr/>
          </p:nvSpPr>
          <p:spPr>
            <a:xfrm>
              <a:off x="8446803" y="569302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3"/>
            <p:cNvSpPr/>
            <p:nvPr/>
          </p:nvSpPr>
          <p:spPr>
            <a:xfrm>
              <a:off x="8422809" y="630261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701" y="501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3"/>
            <p:cNvSpPr/>
            <p:nvPr/>
          </p:nvSpPr>
          <p:spPr>
            <a:xfrm>
              <a:off x="8947416" y="41242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3"/>
            <p:cNvSpPr/>
            <p:nvPr/>
          </p:nvSpPr>
          <p:spPr>
            <a:xfrm>
              <a:off x="8952389" y="486385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0"/>
                    <a:pt x="334" y="500"/>
                  </a:cubicBezTo>
                  <a:cubicBezTo>
                    <a:pt x="668" y="500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3"/>
            <p:cNvSpPr/>
            <p:nvPr/>
          </p:nvSpPr>
          <p:spPr>
            <a:xfrm>
              <a:off x="8902424" y="506366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34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3"/>
            <p:cNvSpPr/>
            <p:nvPr/>
          </p:nvSpPr>
          <p:spPr>
            <a:xfrm>
              <a:off x="8912429" y="580296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1" y="1"/>
                    <a:pt x="1" y="534"/>
                    <a:pt x="367" y="534"/>
                  </a:cubicBezTo>
                  <a:cubicBezTo>
                    <a:pt x="701" y="534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3"/>
            <p:cNvSpPr/>
            <p:nvPr/>
          </p:nvSpPr>
          <p:spPr>
            <a:xfrm>
              <a:off x="8863452" y="601294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3"/>
            <p:cNvSpPr/>
            <p:nvPr/>
          </p:nvSpPr>
          <p:spPr>
            <a:xfrm>
              <a:off x="8876452" y="66123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3"/>
            <p:cNvSpPr/>
            <p:nvPr/>
          </p:nvSpPr>
          <p:spPr>
            <a:xfrm>
              <a:off x="8821484" y="680227"/>
              <a:ext cx="20042" cy="15009"/>
            </a:xfrm>
            <a:custGeom>
              <a:avLst/>
              <a:gdLst/>
              <a:ahLst/>
              <a:cxnLst/>
              <a:rect l="l" t="t" r="r" b="b"/>
              <a:pathLst>
                <a:path w="669" h="501" extrusionOk="0">
                  <a:moveTo>
                    <a:pt x="335" y="0"/>
                  </a:moveTo>
                  <a:cubicBezTo>
                    <a:pt x="1" y="0"/>
                    <a:pt x="1" y="501"/>
                    <a:pt x="335" y="501"/>
                  </a:cubicBezTo>
                  <a:cubicBezTo>
                    <a:pt x="668" y="501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3"/>
            <p:cNvSpPr/>
            <p:nvPr/>
          </p:nvSpPr>
          <p:spPr>
            <a:xfrm>
              <a:off x="8831489" y="74217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3"/>
            <p:cNvSpPr/>
            <p:nvPr/>
          </p:nvSpPr>
          <p:spPr>
            <a:xfrm>
              <a:off x="8781524" y="74517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1"/>
                  </a:moveTo>
                  <a:cubicBezTo>
                    <a:pt x="1" y="1"/>
                    <a:pt x="1" y="534"/>
                    <a:pt x="368" y="534"/>
                  </a:cubicBezTo>
                  <a:cubicBezTo>
                    <a:pt x="701" y="534"/>
                    <a:pt x="701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3"/>
            <p:cNvSpPr/>
            <p:nvPr/>
          </p:nvSpPr>
          <p:spPr>
            <a:xfrm>
              <a:off x="8784519" y="82110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3"/>
            <p:cNvSpPr/>
            <p:nvPr/>
          </p:nvSpPr>
          <p:spPr>
            <a:xfrm>
              <a:off x="8732577" y="826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3"/>
            <p:cNvSpPr/>
            <p:nvPr/>
          </p:nvSpPr>
          <p:spPr>
            <a:xfrm>
              <a:off x="8718588" y="900040"/>
              <a:ext cx="21000" cy="15039"/>
            </a:xfrm>
            <a:custGeom>
              <a:avLst/>
              <a:gdLst/>
              <a:ahLst/>
              <a:cxnLst/>
              <a:rect l="l" t="t" r="r" b="b"/>
              <a:pathLst>
                <a:path w="701" h="502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3"/>
            <p:cNvSpPr/>
            <p:nvPr/>
          </p:nvSpPr>
          <p:spPr>
            <a:xfrm>
              <a:off x="8967397" y="357457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0" y="1"/>
                    <a:pt x="0" y="535"/>
                    <a:pt x="367" y="535"/>
                  </a:cubicBezTo>
                  <a:cubicBezTo>
                    <a:pt x="701" y="535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3"/>
            <p:cNvSpPr/>
            <p:nvPr/>
          </p:nvSpPr>
          <p:spPr>
            <a:xfrm>
              <a:off x="8947416" y="195608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0"/>
                    <a:pt x="334" y="500"/>
                  </a:cubicBezTo>
                  <a:cubicBezTo>
                    <a:pt x="667" y="500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3"/>
            <p:cNvSpPr/>
            <p:nvPr/>
          </p:nvSpPr>
          <p:spPr>
            <a:xfrm>
              <a:off x="9017362" y="226582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3"/>
            <p:cNvSpPr/>
            <p:nvPr/>
          </p:nvSpPr>
          <p:spPr>
            <a:xfrm>
              <a:off x="8996363" y="147619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701" y="535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3"/>
            <p:cNvSpPr/>
            <p:nvPr/>
          </p:nvSpPr>
          <p:spPr>
            <a:xfrm>
              <a:off x="9023353" y="11964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6" name="Google Shape;3566;p13"/>
          <p:cNvGrpSpPr/>
          <p:nvPr/>
        </p:nvGrpSpPr>
        <p:grpSpPr>
          <a:xfrm rot="5400000">
            <a:off x="264480" y="4495133"/>
            <a:ext cx="333199" cy="902539"/>
            <a:chOff x="7607455" y="4238363"/>
            <a:chExt cx="438017" cy="1186459"/>
          </a:xfrm>
        </p:grpSpPr>
        <p:sp>
          <p:nvSpPr>
            <p:cNvPr id="3567" name="Google Shape;3567;p13"/>
            <p:cNvSpPr/>
            <p:nvPr/>
          </p:nvSpPr>
          <p:spPr>
            <a:xfrm>
              <a:off x="7911202" y="4620055"/>
              <a:ext cx="134270" cy="198019"/>
            </a:xfrm>
            <a:custGeom>
              <a:avLst/>
              <a:gdLst/>
              <a:ahLst/>
              <a:cxnLst/>
              <a:rect l="l" t="t" r="r" b="b"/>
              <a:pathLst>
                <a:path w="4482" h="6610" extrusionOk="0">
                  <a:moveTo>
                    <a:pt x="3267" y="1"/>
                  </a:moveTo>
                  <a:cubicBezTo>
                    <a:pt x="2782" y="1"/>
                    <a:pt x="2218" y="255"/>
                    <a:pt x="1735" y="739"/>
                  </a:cubicBezTo>
                  <a:cubicBezTo>
                    <a:pt x="734" y="1739"/>
                    <a:pt x="501" y="3374"/>
                    <a:pt x="334" y="4642"/>
                  </a:cubicBezTo>
                  <a:cubicBezTo>
                    <a:pt x="234" y="5242"/>
                    <a:pt x="267" y="6142"/>
                    <a:pt x="34" y="6609"/>
                  </a:cubicBezTo>
                  <a:lnTo>
                    <a:pt x="34" y="6609"/>
                  </a:lnTo>
                  <a:cubicBezTo>
                    <a:pt x="2551" y="6553"/>
                    <a:pt x="4304" y="3997"/>
                    <a:pt x="4404" y="1606"/>
                  </a:cubicBezTo>
                  <a:cubicBezTo>
                    <a:pt x="4482" y="511"/>
                    <a:pt x="3953" y="1"/>
                    <a:pt x="3267" y="1"/>
                  </a:cubicBezTo>
                  <a:close/>
                  <a:moveTo>
                    <a:pt x="34" y="6609"/>
                  </a:moveTo>
                  <a:lnTo>
                    <a:pt x="34" y="6609"/>
                  </a:lnTo>
                  <a:cubicBezTo>
                    <a:pt x="23" y="6609"/>
                    <a:pt x="12" y="6609"/>
                    <a:pt x="1" y="6610"/>
                  </a:cubicBezTo>
                  <a:lnTo>
                    <a:pt x="34" y="6610"/>
                  </a:lnTo>
                  <a:cubicBezTo>
                    <a:pt x="34" y="6609"/>
                    <a:pt x="34" y="6609"/>
                    <a:pt x="34" y="66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3"/>
            <p:cNvSpPr/>
            <p:nvPr/>
          </p:nvSpPr>
          <p:spPr>
            <a:xfrm>
              <a:off x="7607455" y="4894537"/>
              <a:ext cx="220847" cy="138703"/>
            </a:xfrm>
            <a:custGeom>
              <a:avLst/>
              <a:gdLst/>
              <a:ahLst/>
              <a:cxnLst/>
              <a:rect l="l" t="t" r="r" b="b"/>
              <a:pathLst>
                <a:path w="7372" h="4630" extrusionOk="0">
                  <a:moveTo>
                    <a:pt x="2707" y="0"/>
                  </a:moveTo>
                  <a:cubicBezTo>
                    <a:pt x="2193" y="0"/>
                    <a:pt x="1713" y="194"/>
                    <a:pt x="1334" y="682"/>
                  </a:cubicBezTo>
                  <a:cubicBezTo>
                    <a:pt x="0" y="2417"/>
                    <a:pt x="2435" y="3918"/>
                    <a:pt x="3836" y="4218"/>
                  </a:cubicBezTo>
                  <a:cubicBezTo>
                    <a:pt x="4807" y="4424"/>
                    <a:pt x="5882" y="4630"/>
                    <a:pt x="6923" y="4630"/>
                  </a:cubicBezTo>
                  <a:cubicBezTo>
                    <a:pt x="7062" y="4630"/>
                    <a:pt x="7201" y="4626"/>
                    <a:pt x="7339" y="4618"/>
                  </a:cubicBezTo>
                  <a:lnTo>
                    <a:pt x="7372" y="4518"/>
                  </a:lnTo>
                  <a:cubicBezTo>
                    <a:pt x="7038" y="3651"/>
                    <a:pt x="6571" y="2584"/>
                    <a:pt x="6004" y="1883"/>
                  </a:cubicBezTo>
                  <a:cubicBezTo>
                    <a:pt x="5303" y="1065"/>
                    <a:pt x="3913" y="0"/>
                    <a:pt x="2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3"/>
            <p:cNvSpPr/>
            <p:nvPr/>
          </p:nvSpPr>
          <p:spPr>
            <a:xfrm>
              <a:off x="7905211" y="4892829"/>
              <a:ext cx="118362" cy="243015"/>
            </a:xfrm>
            <a:custGeom>
              <a:avLst/>
              <a:gdLst/>
              <a:ahLst/>
              <a:cxnLst/>
              <a:rect l="l" t="t" r="r" b="b"/>
              <a:pathLst>
                <a:path w="3951" h="8112" extrusionOk="0">
                  <a:moveTo>
                    <a:pt x="2540" y="0"/>
                  </a:moveTo>
                  <a:cubicBezTo>
                    <a:pt x="2197" y="0"/>
                    <a:pt x="1809" y="179"/>
                    <a:pt x="1401" y="606"/>
                  </a:cubicBezTo>
                  <a:cubicBezTo>
                    <a:pt x="301" y="1707"/>
                    <a:pt x="134" y="3475"/>
                    <a:pt x="67" y="4976"/>
                  </a:cubicBezTo>
                  <a:cubicBezTo>
                    <a:pt x="0" y="6043"/>
                    <a:pt x="134" y="7077"/>
                    <a:pt x="134" y="8111"/>
                  </a:cubicBezTo>
                  <a:cubicBezTo>
                    <a:pt x="2469" y="8111"/>
                    <a:pt x="3903" y="4042"/>
                    <a:pt x="3903" y="2174"/>
                  </a:cubicBezTo>
                  <a:cubicBezTo>
                    <a:pt x="3951" y="1062"/>
                    <a:pt x="3377" y="0"/>
                    <a:pt x="2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3"/>
            <p:cNvSpPr/>
            <p:nvPr/>
          </p:nvSpPr>
          <p:spPr>
            <a:xfrm>
              <a:off x="7664130" y="4671009"/>
              <a:ext cx="171177" cy="210032"/>
            </a:xfrm>
            <a:custGeom>
              <a:avLst/>
              <a:gdLst/>
              <a:ahLst/>
              <a:cxnLst/>
              <a:rect l="l" t="t" r="r" b="b"/>
              <a:pathLst>
                <a:path w="5714" h="7011" extrusionOk="0">
                  <a:moveTo>
                    <a:pt x="1775" y="1"/>
                  </a:moveTo>
                  <a:cubicBezTo>
                    <a:pt x="329" y="1"/>
                    <a:pt x="1" y="1969"/>
                    <a:pt x="543" y="3174"/>
                  </a:cubicBezTo>
                  <a:cubicBezTo>
                    <a:pt x="1177" y="4742"/>
                    <a:pt x="2411" y="5442"/>
                    <a:pt x="3879" y="6143"/>
                  </a:cubicBezTo>
                  <a:cubicBezTo>
                    <a:pt x="4379" y="6443"/>
                    <a:pt x="5046" y="6843"/>
                    <a:pt x="5613" y="7010"/>
                  </a:cubicBezTo>
                  <a:lnTo>
                    <a:pt x="5547" y="6910"/>
                  </a:lnTo>
                  <a:cubicBezTo>
                    <a:pt x="5713" y="6076"/>
                    <a:pt x="5246" y="5042"/>
                    <a:pt x="5080" y="4208"/>
                  </a:cubicBezTo>
                  <a:cubicBezTo>
                    <a:pt x="4746" y="2640"/>
                    <a:pt x="4079" y="539"/>
                    <a:pt x="2278" y="72"/>
                  </a:cubicBezTo>
                  <a:cubicBezTo>
                    <a:pt x="2097" y="23"/>
                    <a:pt x="1930" y="1"/>
                    <a:pt x="1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3"/>
            <p:cNvSpPr/>
            <p:nvPr/>
          </p:nvSpPr>
          <p:spPr>
            <a:xfrm>
              <a:off x="7844252" y="4313910"/>
              <a:ext cx="142777" cy="314314"/>
            </a:xfrm>
            <a:custGeom>
              <a:avLst/>
              <a:gdLst/>
              <a:ahLst/>
              <a:cxnLst/>
              <a:rect l="l" t="t" r="r" b="b"/>
              <a:pathLst>
                <a:path w="4766" h="10492" extrusionOk="0">
                  <a:moveTo>
                    <a:pt x="2352" y="1"/>
                  </a:moveTo>
                  <a:cubicBezTo>
                    <a:pt x="2102" y="1"/>
                    <a:pt x="1830" y="67"/>
                    <a:pt x="1535" y="218"/>
                  </a:cubicBezTo>
                  <a:cubicBezTo>
                    <a:pt x="1" y="1052"/>
                    <a:pt x="534" y="3954"/>
                    <a:pt x="768" y="5255"/>
                  </a:cubicBezTo>
                  <a:cubicBezTo>
                    <a:pt x="930" y="6323"/>
                    <a:pt x="1814" y="9433"/>
                    <a:pt x="921" y="10409"/>
                  </a:cubicBezTo>
                  <a:lnTo>
                    <a:pt x="921" y="10409"/>
                  </a:lnTo>
                  <a:cubicBezTo>
                    <a:pt x="3487" y="8976"/>
                    <a:pt x="4766" y="6065"/>
                    <a:pt x="4504" y="3153"/>
                  </a:cubicBezTo>
                  <a:cubicBezTo>
                    <a:pt x="4391" y="1970"/>
                    <a:pt x="3707" y="1"/>
                    <a:pt x="2352" y="1"/>
                  </a:cubicBezTo>
                  <a:close/>
                  <a:moveTo>
                    <a:pt x="921" y="10409"/>
                  </a:moveTo>
                  <a:cubicBezTo>
                    <a:pt x="871" y="10437"/>
                    <a:pt x="819" y="10465"/>
                    <a:pt x="768" y="10492"/>
                  </a:cubicBezTo>
                  <a:lnTo>
                    <a:pt x="835" y="10492"/>
                  </a:lnTo>
                  <a:cubicBezTo>
                    <a:pt x="865" y="10466"/>
                    <a:pt x="894" y="10438"/>
                    <a:pt x="921" y="104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3"/>
            <p:cNvSpPr/>
            <p:nvPr/>
          </p:nvSpPr>
          <p:spPr>
            <a:xfrm>
              <a:off x="7689173" y="4238363"/>
              <a:ext cx="152124" cy="256975"/>
            </a:xfrm>
            <a:custGeom>
              <a:avLst/>
              <a:gdLst/>
              <a:ahLst/>
              <a:cxnLst/>
              <a:rect l="l" t="t" r="r" b="b"/>
              <a:pathLst>
                <a:path w="5078" h="8578" extrusionOk="0">
                  <a:moveTo>
                    <a:pt x="2093" y="1"/>
                  </a:moveTo>
                  <a:cubicBezTo>
                    <a:pt x="743" y="1"/>
                    <a:pt x="1" y="2105"/>
                    <a:pt x="241" y="3440"/>
                  </a:cubicBezTo>
                  <a:cubicBezTo>
                    <a:pt x="508" y="5075"/>
                    <a:pt x="1909" y="7143"/>
                    <a:pt x="3210" y="8110"/>
                  </a:cubicBezTo>
                  <a:cubicBezTo>
                    <a:pt x="3443" y="8277"/>
                    <a:pt x="3710" y="8410"/>
                    <a:pt x="3943" y="8577"/>
                  </a:cubicBezTo>
                  <a:cubicBezTo>
                    <a:pt x="4611" y="6609"/>
                    <a:pt x="5078" y="1772"/>
                    <a:pt x="3210" y="438"/>
                  </a:cubicBezTo>
                  <a:cubicBezTo>
                    <a:pt x="2804" y="132"/>
                    <a:pt x="2429" y="1"/>
                    <a:pt x="2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3"/>
            <p:cNvSpPr/>
            <p:nvPr/>
          </p:nvSpPr>
          <p:spPr>
            <a:xfrm>
              <a:off x="7764720" y="4348509"/>
              <a:ext cx="112550" cy="1076313"/>
            </a:xfrm>
            <a:custGeom>
              <a:avLst/>
              <a:gdLst/>
              <a:ahLst/>
              <a:cxnLst/>
              <a:rect l="l" t="t" r="r" b="b"/>
              <a:pathLst>
                <a:path w="3757" h="35928" extrusionOk="0">
                  <a:moveTo>
                    <a:pt x="386" y="1"/>
                  </a:moveTo>
                  <a:cubicBezTo>
                    <a:pt x="209" y="1"/>
                    <a:pt x="0" y="157"/>
                    <a:pt x="20" y="397"/>
                  </a:cubicBezTo>
                  <a:cubicBezTo>
                    <a:pt x="321" y="2599"/>
                    <a:pt x="1021" y="4767"/>
                    <a:pt x="1588" y="6935"/>
                  </a:cubicBezTo>
                  <a:cubicBezTo>
                    <a:pt x="2189" y="9203"/>
                    <a:pt x="2556" y="11438"/>
                    <a:pt x="2756" y="13773"/>
                  </a:cubicBezTo>
                  <a:cubicBezTo>
                    <a:pt x="3189" y="18377"/>
                    <a:pt x="3189" y="23013"/>
                    <a:pt x="2956" y="27616"/>
                  </a:cubicBezTo>
                  <a:cubicBezTo>
                    <a:pt x="2789" y="30285"/>
                    <a:pt x="2722" y="32920"/>
                    <a:pt x="2122" y="35555"/>
                  </a:cubicBezTo>
                  <a:cubicBezTo>
                    <a:pt x="2061" y="35779"/>
                    <a:pt x="2259" y="35928"/>
                    <a:pt x="2447" y="35928"/>
                  </a:cubicBezTo>
                  <a:cubicBezTo>
                    <a:pt x="2567" y="35928"/>
                    <a:pt x="2683" y="35866"/>
                    <a:pt x="2722" y="35722"/>
                  </a:cubicBezTo>
                  <a:cubicBezTo>
                    <a:pt x="3256" y="33454"/>
                    <a:pt x="3390" y="31119"/>
                    <a:pt x="3523" y="28817"/>
                  </a:cubicBezTo>
                  <a:cubicBezTo>
                    <a:pt x="3623" y="26449"/>
                    <a:pt x="3756" y="24081"/>
                    <a:pt x="3756" y="21712"/>
                  </a:cubicBezTo>
                  <a:cubicBezTo>
                    <a:pt x="3756" y="19344"/>
                    <a:pt x="3656" y="17009"/>
                    <a:pt x="3456" y="14641"/>
                  </a:cubicBezTo>
                  <a:cubicBezTo>
                    <a:pt x="3289" y="12339"/>
                    <a:pt x="3023" y="10071"/>
                    <a:pt x="2456" y="7802"/>
                  </a:cubicBezTo>
                  <a:cubicBezTo>
                    <a:pt x="1822" y="5267"/>
                    <a:pt x="988" y="2799"/>
                    <a:pt x="621" y="230"/>
                  </a:cubicBezTo>
                  <a:cubicBezTo>
                    <a:pt x="608" y="70"/>
                    <a:pt x="503" y="1"/>
                    <a:pt x="386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3"/>
            <p:cNvSpPr/>
            <p:nvPr/>
          </p:nvSpPr>
          <p:spPr>
            <a:xfrm>
              <a:off x="7852399" y="4935066"/>
              <a:ext cx="148979" cy="280073"/>
            </a:xfrm>
            <a:custGeom>
              <a:avLst/>
              <a:gdLst/>
              <a:ahLst/>
              <a:cxnLst/>
              <a:rect l="l" t="t" r="r" b="b"/>
              <a:pathLst>
                <a:path w="4973" h="9349" extrusionOk="0">
                  <a:moveTo>
                    <a:pt x="4591" y="0"/>
                  </a:moveTo>
                  <a:cubicBezTo>
                    <a:pt x="4471" y="0"/>
                    <a:pt x="4359" y="70"/>
                    <a:pt x="4332" y="230"/>
                  </a:cubicBezTo>
                  <a:cubicBezTo>
                    <a:pt x="3698" y="3399"/>
                    <a:pt x="1964" y="6234"/>
                    <a:pt x="162" y="8903"/>
                  </a:cubicBezTo>
                  <a:cubicBezTo>
                    <a:pt x="1" y="9134"/>
                    <a:pt x="206" y="9348"/>
                    <a:pt x="426" y="9348"/>
                  </a:cubicBezTo>
                  <a:cubicBezTo>
                    <a:pt x="524" y="9348"/>
                    <a:pt x="624" y="9306"/>
                    <a:pt x="696" y="9203"/>
                  </a:cubicBezTo>
                  <a:cubicBezTo>
                    <a:pt x="2531" y="6534"/>
                    <a:pt x="4299" y="3632"/>
                    <a:pt x="4932" y="397"/>
                  </a:cubicBezTo>
                  <a:cubicBezTo>
                    <a:pt x="4972" y="156"/>
                    <a:pt x="4772" y="0"/>
                    <a:pt x="459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3"/>
            <p:cNvSpPr/>
            <p:nvPr/>
          </p:nvSpPr>
          <p:spPr>
            <a:xfrm>
              <a:off x="7738300" y="4739937"/>
              <a:ext cx="140081" cy="186096"/>
            </a:xfrm>
            <a:custGeom>
              <a:avLst/>
              <a:gdLst/>
              <a:ahLst/>
              <a:cxnLst/>
              <a:rect l="l" t="t" r="r" b="b"/>
              <a:pathLst>
                <a:path w="4676" h="6212" extrusionOk="0">
                  <a:moveTo>
                    <a:pt x="393" y="0"/>
                  </a:moveTo>
                  <a:cubicBezTo>
                    <a:pt x="195" y="0"/>
                    <a:pt x="0" y="149"/>
                    <a:pt x="102" y="373"/>
                  </a:cubicBezTo>
                  <a:cubicBezTo>
                    <a:pt x="902" y="2541"/>
                    <a:pt x="2470" y="4442"/>
                    <a:pt x="4005" y="6110"/>
                  </a:cubicBezTo>
                  <a:cubicBezTo>
                    <a:pt x="4076" y="6182"/>
                    <a:pt x="4155" y="6211"/>
                    <a:pt x="4231" y="6211"/>
                  </a:cubicBezTo>
                  <a:cubicBezTo>
                    <a:pt x="4472" y="6211"/>
                    <a:pt x="4675" y="5905"/>
                    <a:pt x="4472" y="5676"/>
                  </a:cubicBezTo>
                  <a:cubicBezTo>
                    <a:pt x="3704" y="4843"/>
                    <a:pt x="2971" y="3975"/>
                    <a:pt x="2337" y="3075"/>
                  </a:cubicBezTo>
                  <a:cubicBezTo>
                    <a:pt x="1703" y="2174"/>
                    <a:pt x="1103" y="1240"/>
                    <a:pt x="702" y="206"/>
                  </a:cubicBezTo>
                  <a:cubicBezTo>
                    <a:pt x="650" y="62"/>
                    <a:pt x="521" y="0"/>
                    <a:pt x="393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3"/>
            <p:cNvSpPr/>
            <p:nvPr/>
          </p:nvSpPr>
          <p:spPr>
            <a:xfrm>
              <a:off x="7832240" y="4369508"/>
              <a:ext cx="111981" cy="285195"/>
            </a:xfrm>
            <a:custGeom>
              <a:avLst/>
              <a:gdLst/>
              <a:ahLst/>
              <a:cxnLst/>
              <a:rect l="l" t="t" r="r" b="b"/>
              <a:pathLst>
                <a:path w="3738" h="9520" extrusionOk="0">
                  <a:moveTo>
                    <a:pt x="2944" y="0"/>
                  </a:moveTo>
                  <a:cubicBezTo>
                    <a:pt x="2763" y="0"/>
                    <a:pt x="2563" y="156"/>
                    <a:pt x="2603" y="396"/>
                  </a:cubicBezTo>
                  <a:cubicBezTo>
                    <a:pt x="3104" y="3265"/>
                    <a:pt x="2603" y="7001"/>
                    <a:pt x="235" y="9003"/>
                  </a:cubicBezTo>
                  <a:cubicBezTo>
                    <a:pt x="1" y="9211"/>
                    <a:pt x="213" y="9520"/>
                    <a:pt x="460" y="9520"/>
                  </a:cubicBezTo>
                  <a:cubicBezTo>
                    <a:pt x="530" y="9520"/>
                    <a:pt x="602" y="9495"/>
                    <a:pt x="669" y="9436"/>
                  </a:cubicBezTo>
                  <a:cubicBezTo>
                    <a:pt x="3237" y="7301"/>
                    <a:pt x="3737" y="3332"/>
                    <a:pt x="3204" y="230"/>
                  </a:cubicBezTo>
                  <a:cubicBezTo>
                    <a:pt x="3177" y="70"/>
                    <a:pt x="3065" y="0"/>
                    <a:pt x="294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3"/>
            <p:cNvSpPr/>
            <p:nvPr/>
          </p:nvSpPr>
          <p:spPr>
            <a:xfrm>
              <a:off x="7858570" y="4654144"/>
              <a:ext cx="160093" cy="196761"/>
            </a:xfrm>
            <a:custGeom>
              <a:avLst/>
              <a:gdLst/>
              <a:ahLst/>
              <a:cxnLst/>
              <a:rect l="l" t="t" r="r" b="b"/>
              <a:pathLst>
                <a:path w="5344" h="6568" extrusionOk="0">
                  <a:moveTo>
                    <a:pt x="5035" y="1"/>
                  </a:moveTo>
                  <a:cubicBezTo>
                    <a:pt x="4877" y="1"/>
                    <a:pt x="4710" y="101"/>
                    <a:pt x="4693" y="301"/>
                  </a:cubicBezTo>
                  <a:cubicBezTo>
                    <a:pt x="4460" y="2770"/>
                    <a:pt x="2558" y="5005"/>
                    <a:pt x="323" y="5939"/>
                  </a:cubicBezTo>
                  <a:cubicBezTo>
                    <a:pt x="0" y="6085"/>
                    <a:pt x="91" y="6568"/>
                    <a:pt x="367" y="6568"/>
                  </a:cubicBezTo>
                  <a:cubicBezTo>
                    <a:pt x="405" y="6568"/>
                    <a:pt x="446" y="6559"/>
                    <a:pt x="490" y="6539"/>
                  </a:cubicBezTo>
                  <a:cubicBezTo>
                    <a:pt x="3025" y="5505"/>
                    <a:pt x="5060" y="3070"/>
                    <a:pt x="5327" y="301"/>
                  </a:cubicBezTo>
                  <a:cubicBezTo>
                    <a:pt x="5344" y="101"/>
                    <a:pt x="5193" y="1"/>
                    <a:pt x="50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3"/>
            <p:cNvSpPr/>
            <p:nvPr/>
          </p:nvSpPr>
          <p:spPr>
            <a:xfrm>
              <a:off x="7692198" y="4929614"/>
              <a:ext cx="181752" cy="123245"/>
            </a:xfrm>
            <a:custGeom>
              <a:avLst/>
              <a:gdLst/>
              <a:ahLst/>
              <a:cxnLst/>
              <a:rect l="l" t="t" r="r" b="b"/>
              <a:pathLst>
                <a:path w="6067" h="4114" extrusionOk="0">
                  <a:moveTo>
                    <a:pt x="428" y="1"/>
                  </a:moveTo>
                  <a:cubicBezTo>
                    <a:pt x="216" y="1"/>
                    <a:pt x="1" y="223"/>
                    <a:pt x="140" y="479"/>
                  </a:cubicBezTo>
                  <a:cubicBezTo>
                    <a:pt x="707" y="1379"/>
                    <a:pt x="1541" y="2113"/>
                    <a:pt x="2408" y="2747"/>
                  </a:cubicBezTo>
                  <a:cubicBezTo>
                    <a:pt x="3309" y="3414"/>
                    <a:pt x="4476" y="3581"/>
                    <a:pt x="5444" y="4081"/>
                  </a:cubicBezTo>
                  <a:cubicBezTo>
                    <a:pt x="5492" y="4103"/>
                    <a:pt x="5540" y="4113"/>
                    <a:pt x="5585" y="4113"/>
                  </a:cubicBezTo>
                  <a:cubicBezTo>
                    <a:pt x="5879" y="4113"/>
                    <a:pt x="6067" y="3692"/>
                    <a:pt x="5777" y="3547"/>
                  </a:cubicBezTo>
                  <a:cubicBezTo>
                    <a:pt x="4843" y="3047"/>
                    <a:pt x="3742" y="2880"/>
                    <a:pt x="2875" y="2313"/>
                  </a:cubicBezTo>
                  <a:cubicBezTo>
                    <a:pt x="2041" y="1746"/>
                    <a:pt x="1207" y="1012"/>
                    <a:pt x="674" y="145"/>
                  </a:cubicBezTo>
                  <a:cubicBezTo>
                    <a:pt x="613" y="43"/>
                    <a:pt x="521" y="1"/>
                    <a:pt x="42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3"/>
            <p:cNvSpPr/>
            <p:nvPr/>
          </p:nvSpPr>
          <p:spPr>
            <a:xfrm>
              <a:off x="7935196" y="4960918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3"/>
            <p:cNvSpPr/>
            <p:nvPr/>
          </p:nvSpPr>
          <p:spPr>
            <a:xfrm>
              <a:off x="7928186" y="4990903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701" y="501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3"/>
            <p:cNvSpPr/>
            <p:nvPr/>
          </p:nvSpPr>
          <p:spPr>
            <a:xfrm>
              <a:off x="7956165" y="4688144"/>
              <a:ext cx="21030" cy="15997"/>
            </a:xfrm>
            <a:custGeom>
              <a:avLst/>
              <a:gdLst/>
              <a:ahLst/>
              <a:cxnLst/>
              <a:rect l="l" t="t" r="r" b="b"/>
              <a:pathLst>
                <a:path w="702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3"/>
            <p:cNvSpPr/>
            <p:nvPr/>
          </p:nvSpPr>
          <p:spPr>
            <a:xfrm>
              <a:off x="7949185" y="4714115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3"/>
            <p:cNvSpPr/>
            <p:nvPr/>
          </p:nvSpPr>
          <p:spPr>
            <a:xfrm>
              <a:off x="7719368" y="4704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3"/>
            <p:cNvSpPr/>
            <p:nvPr/>
          </p:nvSpPr>
          <p:spPr>
            <a:xfrm>
              <a:off x="7706367" y="4734095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3"/>
            <p:cNvSpPr/>
            <p:nvPr/>
          </p:nvSpPr>
          <p:spPr>
            <a:xfrm>
              <a:off x="7689383" y="470710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3"/>
            <p:cNvSpPr/>
            <p:nvPr/>
          </p:nvSpPr>
          <p:spPr>
            <a:xfrm>
              <a:off x="7907218" y="4335418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67" y="0"/>
                  </a:moveTo>
                  <a:cubicBezTo>
                    <a:pt x="0" y="0"/>
                    <a:pt x="0" y="534"/>
                    <a:pt x="367" y="534"/>
                  </a:cubicBezTo>
                  <a:cubicBezTo>
                    <a:pt x="701" y="534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3"/>
            <p:cNvSpPr/>
            <p:nvPr/>
          </p:nvSpPr>
          <p:spPr>
            <a:xfrm>
              <a:off x="7883223" y="434940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3"/>
            <p:cNvSpPr/>
            <p:nvPr/>
          </p:nvSpPr>
          <p:spPr>
            <a:xfrm>
              <a:off x="7755314" y="4299442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8" y="0"/>
                  </a:moveTo>
                  <a:cubicBezTo>
                    <a:pt x="1" y="0"/>
                    <a:pt x="1" y="501"/>
                    <a:pt x="368" y="501"/>
                  </a:cubicBezTo>
                  <a:cubicBezTo>
                    <a:pt x="701" y="501"/>
                    <a:pt x="701" y="0"/>
                    <a:pt x="3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3"/>
            <p:cNvSpPr/>
            <p:nvPr/>
          </p:nvSpPr>
          <p:spPr>
            <a:xfrm>
              <a:off x="7738330" y="432840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3"/>
            <p:cNvSpPr/>
            <p:nvPr/>
          </p:nvSpPr>
          <p:spPr>
            <a:xfrm>
              <a:off x="7722363" y="4299442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1" name="Google Shape;3591;p13"/>
          <p:cNvGrpSpPr/>
          <p:nvPr/>
        </p:nvGrpSpPr>
        <p:grpSpPr>
          <a:xfrm rot="-5400000">
            <a:off x="8113766" y="93879"/>
            <a:ext cx="161913" cy="145916"/>
            <a:chOff x="7737341" y="1046941"/>
            <a:chExt cx="161913" cy="145916"/>
          </a:xfrm>
        </p:grpSpPr>
        <p:sp>
          <p:nvSpPr>
            <p:cNvPr id="3592" name="Google Shape;3592;p13"/>
            <p:cNvSpPr/>
            <p:nvPr/>
          </p:nvSpPr>
          <p:spPr>
            <a:xfrm>
              <a:off x="773734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5" y="0"/>
                  </a:moveTo>
                  <a:cubicBezTo>
                    <a:pt x="0" y="0"/>
                    <a:pt x="0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3"/>
            <p:cNvSpPr/>
            <p:nvPr/>
          </p:nvSpPr>
          <p:spPr>
            <a:xfrm>
              <a:off x="7789314" y="1046941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3"/>
            <p:cNvSpPr/>
            <p:nvPr/>
          </p:nvSpPr>
          <p:spPr>
            <a:xfrm>
              <a:off x="783128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5" name="Google Shape;3595;p13"/>
          <p:cNvGrpSpPr/>
          <p:nvPr/>
        </p:nvGrpSpPr>
        <p:grpSpPr>
          <a:xfrm>
            <a:off x="83666" y="105929"/>
            <a:ext cx="161913" cy="145916"/>
            <a:chOff x="7737341" y="1046941"/>
            <a:chExt cx="161913" cy="145916"/>
          </a:xfrm>
        </p:grpSpPr>
        <p:sp>
          <p:nvSpPr>
            <p:cNvPr id="3596" name="Google Shape;3596;p13"/>
            <p:cNvSpPr/>
            <p:nvPr/>
          </p:nvSpPr>
          <p:spPr>
            <a:xfrm>
              <a:off x="773734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5" y="0"/>
                  </a:moveTo>
                  <a:cubicBezTo>
                    <a:pt x="0" y="0"/>
                    <a:pt x="0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3"/>
            <p:cNvSpPr/>
            <p:nvPr/>
          </p:nvSpPr>
          <p:spPr>
            <a:xfrm>
              <a:off x="7789314" y="1046941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3"/>
            <p:cNvSpPr/>
            <p:nvPr/>
          </p:nvSpPr>
          <p:spPr>
            <a:xfrm>
              <a:off x="783128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_AND_TWO_COLUMNS_1_1_1">
    <p:spTree>
      <p:nvGrpSpPr>
        <p:cNvPr id="1" name="Shape 4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0" name="Google Shape;4510;p17"/>
          <p:cNvSpPr txBox="1">
            <a:spLocks noGrp="1"/>
          </p:cNvSpPr>
          <p:nvPr>
            <p:ph type="ctrTitle"/>
          </p:nvPr>
        </p:nvSpPr>
        <p:spPr>
          <a:xfrm>
            <a:off x="2105884" y="1918400"/>
            <a:ext cx="1821900" cy="40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sz="2000">
                <a:solidFill>
                  <a:srgbClr val="41294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sz="2000" b="0">
                <a:solidFill>
                  <a:srgbClr val="4129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sz="2000" b="0">
                <a:solidFill>
                  <a:srgbClr val="4129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sz="2000" b="0">
                <a:solidFill>
                  <a:srgbClr val="4129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sz="2000" b="0">
                <a:solidFill>
                  <a:srgbClr val="4129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sz="2000" b="0">
                <a:solidFill>
                  <a:srgbClr val="4129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sz="2000" b="0">
                <a:solidFill>
                  <a:srgbClr val="4129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sz="2000" b="0">
                <a:solidFill>
                  <a:srgbClr val="4129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sz="2000" b="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4511" name="Google Shape;4511;p17"/>
          <p:cNvSpPr txBox="1">
            <a:spLocks noGrp="1"/>
          </p:cNvSpPr>
          <p:nvPr>
            <p:ph type="subTitle" idx="1"/>
          </p:nvPr>
        </p:nvSpPr>
        <p:spPr>
          <a:xfrm>
            <a:off x="1756534" y="2291100"/>
            <a:ext cx="2520600" cy="5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512" name="Google Shape;4512;p17"/>
          <p:cNvSpPr txBox="1">
            <a:spLocks noGrp="1"/>
          </p:cNvSpPr>
          <p:nvPr>
            <p:ph type="ctrTitle" idx="2"/>
          </p:nvPr>
        </p:nvSpPr>
        <p:spPr>
          <a:xfrm>
            <a:off x="5216216" y="1910100"/>
            <a:ext cx="1821900" cy="40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sz="2000">
                <a:solidFill>
                  <a:srgbClr val="41294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sz="2000" b="0">
                <a:solidFill>
                  <a:srgbClr val="4129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sz="2000" b="0">
                <a:solidFill>
                  <a:srgbClr val="4129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sz="2000" b="0">
                <a:solidFill>
                  <a:srgbClr val="4129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sz="2000" b="0">
                <a:solidFill>
                  <a:srgbClr val="4129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sz="2000" b="0">
                <a:solidFill>
                  <a:srgbClr val="4129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sz="2000" b="0">
                <a:solidFill>
                  <a:srgbClr val="4129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sz="2000" b="0">
                <a:solidFill>
                  <a:srgbClr val="4129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sz="2000" b="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4513" name="Google Shape;4513;p17"/>
          <p:cNvSpPr txBox="1">
            <a:spLocks noGrp="1"/>
          </p:cNvSpPr>
          <p:nvPr>
            <p:ph type="subTitle" idx="3"/>
          </p:nvPr>
        </p:nvSpPr>
        <p:spPr>
          <a:xfrm>
            <a:off x="4866866" y="2291100"/>
            <a:ext cx="2520600" cy="5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514" name="Google Shape;4514;p17"/>
          <p:cNvSpPr txBox="1">
            <a:spLocks noGrp="1"/>
          </p:cNvSpPr>
          <p:nvPr>
            <p:ph type="ctrTitle" idx="4"/>
          </p:nvPr>
        </p:nvSpPr>
        <p:spPr>
          <a:xfrm>
            <a:off x="2105884" y="3707888"/>
            <a:ext cx="1821900" cy="40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sz="2000">
                <a:solidFill>
                  <a:srgbClr val="41294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sz="2000" b="0">
                <a:solidFill>
                  <a:srgbClr val="4129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sz="2000" b="0">
                <a:solidFill>
                  <a:srgbClr val="4129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sz="2000" b="0">
                <a:solidFill>
                  <a:srgbClr val="4129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sz="2000" b="0">
                <a:solidFill>
                  <a:srgbClr val="4129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sz="2000" b="0">
                <a:solidFill>
                  <a:srgbClr val="4129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sz="2000" b="0">
                <a:solidFill>
                  <a:srgbClr val="4129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sz="2000" b="0">
                <a:solidFill>
                  <a:srgbClr val="4129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sz="2000" b="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4515" name="Google Shape;4515;p17"/>
          <p:cNvSpPr txBox="1">
            <a:spLocks noGrp="1"/>
          </p:cNvSpPr>
          <p:nvPr>
            <p:ph type="subTitle" idx="5"/>
          </p:nvPr>
        </p:nvSpPr>
        <p:spPr>
          <a:xfrm>
            <a:off x="1756534" y="4077225"/>
            <a:ext cx="2520600" cy="5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516" name="Google Shape;4516;p17"/>
          <p:cNvSpPr txBox="1">
            <a:spLocks noGrp="1"/>
          </p:cNvSpPr>
          <p:nvPr>
            <p:ph type="ctrTitle" idx="6"/>
          </p:nvPr>
        </p:nvSpPr>
        <p:spPr>
          <a:xfrm>
            <a:off x="5216216" y="3700638"/>
            <a:ext cx="1821900" cy="40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sz="2000">
                <a:solidFill>
                  <a:srgbClr val="41294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sz="2000" b="0">
                <a:solidFill>
                  <a:srgbClr val="4129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sz="2000" b="0">
                <a:solidFill>
                  <a:srgbClr val="4129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sz="2000" b="0">
                <a:solidFill>
                  <a:srgbClr val="4129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sz="2000" b="0">
                <a:solidFill>
                  <a:srgbClr val="4129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sz="2000" b="0">
                <a:solidFill>
                  <a:srgbClr val="4129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sz="2000" b="0">
                <a:solidFill>
                  <a:srgbClr val="4129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sz="2000" b="0">
                <a:solidFill>
                  <a:srgbClr val="4129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sz="2000" b="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4517" name="Google Shape;4517;p17"/>
          <p:cNvSpPr txBox="1">
            <a:spLocks noGrp="1"/>
          </p:cNvSpPr>
          <p:nvPr>
            <p:ph type="subTitle" idx="7"/>
          </p:nvPr>
        </p:nvSpPr>
        <p:spPr>
          <a:xfrm>
            <a:off x="4866866" y="4077225"/>
            <a:ext cx="2520600" cy="5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518" name="Google Shape;4518;p17"/>
          <p:cNvSpPr txBox="1">
            <a:spLocks noGrp="1"/>
          </p:cNvSpPr>
          <p:nvPr>
            <p:ph type="title" idx="8"/>
          </p:nvPr>
        </p:nvSpPr>
        <p:spPr>
          <a:xfrm>
            <a:off x="927975" y="521625"/>
            <a:ext cx="57234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519" name="Google Shape;4519;p17"/>
          <p:cNvGrpSpPr/>
          <p:nvPr/>
        </p:nvGrpSpPr>
        <p:grpSpPr>
          <a:xfrm rot="10800000">
            <a:off x="25990" y="4629926"/>
            <a:ext cx="101034" cy="91052"/>
            <a:chOff x="7737341" y="1046941"/>
            <a:chExt cx="161913" cy="145916"/>
          </a:xfrm>
        </p:grpSpPr>
        <p:sp>
          <p:nvSpPr>
            <p:cNvPr id="4520" name="Google Shape;4520;p17"/>
            <p:cNvSpPr/>
            <p:nvPr/>
          </p:nvSpPr>
          <p:spPr>
            <a:xfrm>
              <a:off x="773734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5" y="0"/>
                  </a:moveTo>
                  <a:cubicBezTo>
                    <a:pt x="0" y="0"/>
                    <a:pt x="0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17"/>
            <p:cNvSpPr/>
            <p:nvPr/>
          </p:nvSpPr>
          <p:spPr>
            <a:xfrm>
              <a:off x="7789314" y="1046941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17"/>
            <p:cNvSpPr/>
            <p:nvPr/>
          </p:nvSpPr>
          <p:spPr>
            <a:xfrm>
              <a:off x="783128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3" name="Google Shape;4523;p17"/>
          <p:cNvGrpSpPr/>
          <p:nvPr/>
        </p:nvGrpSpPr>
        <p:grpSpPr>
          <a:xfrm rot="10800000">
            <a:off x="8964920" y="4479710"/>
            <a:ext cx="120868" cy="109687"/>
            <a:chOff x="737385" y="1492952"/>
            <a:chExt cx="161913" cy="146935"/>
          </a:xfrm>
        </p:grpSpPr>
        <p:sp>
          <p:nvSpPr>
            <p:cNvPr id="4524" name="Google Shape;4524;p17"/>
            <p:cNvSpPr/>
            <p:nvPr/>
          </p:nvSpPr>
          <p:spPr>
            <a:xfrm>
              <a:off x="737385" y="1587881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5" y="1"/>
                  </a:moveTo>
                  <a:cubicBezTo>
                    <a:pt x="0" y="1"/>
                    <a:pt x="0" y="1735"/>
                    <a:pt x="1135" y="1735"/>
                  </a:cubicBezTo>
                  <a:cubicBezTo>
                    <a:pt x="2269" y="1735"/>
                    <a:pt x="2269" y="1"/>
                    <a:pt x="11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17"/>
            <p:cNvSpPr/>
            <p:nvPr/>
          </p:nvSpPr>
          <p:spPr>
            <a:xfrm>
              <a:off x="790346" y="1492952"/>
              <a:ext cx="66985" cy="52995"/>
            </a:xfrm>
            <a:custGeom>
              <a:avLst/>
              <a:gdLst/>
              <a:ahLst/>
              <a:cxnLst/>
              <a:rect l="l" t="t" r="r" b="b"/>
              <a:pathLst>
                <a:path w="2236" h="1769" extrusionOk="0">
                  <a:moveTo>
                    <a:pt x="1101" y="1"/>
                  </a:moveTo>
                  <a:cubicBezTo>
                    <a:pt x="0" y="1"/>
                    <a:pt x="0" y="1769"/>
                    <a:pt x="1101" y="1769"/>
                  </a:cubicBezTo>
                  <a:cubicBezTo>
                    <a:pt x="2235" y="1769"/>
                    <a:pt x="2235" y="1"/>
                    <a:pt x="1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17"/>
            <p:cNvSpPr/>
            <p:nvPr/>
          </p:nvSpPr>
          <p:spPr>
            <a:xfrm>
              <a:off x="832314" y="1587881"/>
              <a:ext cx="66985" cy="52006"/>
            </a:xfrm>
            <a:custGeom>
              <a:avLst/>
              <a:gdLst/>
              <a:ahLst/>
              <a:cxnLst/>
              <a:rect l="l" t="t" r="r" b="b"/>
              <a:pathLst>
                <a:path w="2236" h="1736" extrusionOk="0">
                  <a:moveTo>
                    <a:pt x="1101" y="1"/>
                  </a:moveTo>
                  <a:cubicBezTo>
                    <a:pt x="0" y="1"/>
                    <a:pt x="0" y="1735"/>
                    <a:pt x="1101" y="1735"/>
                  </a:cubicBezTo>
                  <a:cubicBezTo>
                    <a:pt x="2235" y="1735"/>
                    <a:pt x="2235" y="1"/>
                    <a:pt x="1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7" name="Google Shape;4527;p17"/>
          <p:cNvSpPr/>
          <p:nvPr/>
        </p:nvSpPr>
        <p:spPr>
          <a:xfrm rot="10800000">
            <a:off x="6064628" y="-39367"/>
            <a:ext cx="3274922" cy="511070"/>
          </a:xfrm>
          <a:custGeom>
            <a:avLst/>
            <a:gdLst/>
            <a:ahLst/>
            <a:cxnLst/>
            <a:rect l="l" t="t" r="r" b="b"/>
            <a:pathLst>
              <a:path w="97905" h="30032" extrusionOk="0">
                <a:moveTo>
                  <a:pt x="44865" y="0"/>
                </a:moveTo>
                <a:cubicBezTo>
                  <a:pt x="35852" y="0"/>
                  <a:pt x="31152" y="10788"/>
                  <a:pt x="24118" y="14321"/>
                </a:cubicBezTo>
                <a:cubicBezTo>
                  <a:pt x="23116" y="14844"/>
                  <a:pt x="22196" y="15064"/>
                  <a:pt x="21336" y="15064"/>
                </a:cubicBezTo>
                <a:cubicBezTo>
                  <a:pt x="16921" y="15064"/>
                  <a:pt x="14098" y="9288"/>
                  <a:pt x="10038" y="9288"/>
                </a:cubicBezTo>
                <a:cubicBezTo>
                  <a:pt x="8542" y="9288"/>
                  <a:pt x="6878" y="10072"/>
                  <a:pt x="4904" y="12219"/>
                </a:cubicBezTo>
                <a:cubicBezTo>
                  <a:pt x="334" y="17123"/>
                  <a:pt x="1" y="23394"/>
                  <a:pt x="1" y="30032"/>
                </a:cubicBezTo>
                <a:lnTo>
                  <a:pt x="97904" y="29365"/>
                </a:lnTo>
                <a:cubicBezTo>
                  <a:pt x="96503" y="23060"/>
                  <a:pt x="94435" y="16389"/>
                  <a:pt x="89164" y="12219"/>
                </a:cubicBezTo>
                <a:cubicBezTo>
                  <a:pt x="86788" y="10364"/>
                  <a:pt x="84812" y="9662"/>
                  <a:pt x="83045" y="9662"/>
                </a:cubicBezTo>
                <a:cubicBezTo>
                  <a:pt x="77791" y="9662"/>
                  <a:pt x="74389" y="15865"/>
                  <a:pt x="67849" y="16389"/>
                </a:cubicBezTo>
                <a:cubicBezTo>
                  <a:pt x="67634" y="16405"/>
                  <a:pt x="67423" y="16412"/>
                  <a:pt x="67215" y="16412"/>
                </a:cubicBezTo>
                <a:cubicBezTo>
                  <a:pt x="58294" y="16412"/>
                  <a:pt x="55750" y="2038"/>
                  <a:pt x="47568" y="311"/>
                </a:cubicBezTo>
                <a:cubicBezTo>
                  <a:pt x="46624" y="98"/>
                  <a:pt x="45725" y="0"/>
                  <a:pt x="448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8" name="Google Shape;4528;p17"/>
          <p:cNvSpPr/>
          <p:nvPr/>
        </p:nvSpPr>
        <p:spPr>
          <a:xfrm rot="10800000">
            <a:off x="-60286" y="4823433"/>
            <a:ext cx="2795640" cy="436590"/>
          </a:xfrm>
          <a:custGeom>
            <a:avLst/>
            <a:gdLst/>
            <a:ahLst/>
            <a:cxnLst/>
            <a:rect l="l" t="t" r="r" b="b"/>
            <a:pathLst>
              <a:path w="97938" h="30032" extrusionOk="0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29" name="Google Shape;4529;p17"/>
          <p:cNvGrpSpPr/>
          <p:nvPr/>
        </p:nvGrpSpPr>
        <p:grpSpPr>
          <a:xfrm rot="10800000">
            <a:off x="7597376" y="4589276"/>
            <a:ext cx="323353" cy="838278"/>
            <a:chOff x="1823086" y="-208516"/>
            <a:chExt cx="433159" cy="1122944"/>
          </a:xfrm>
        </p:grpSpPr>
        <p:sp>
          <p:nvSpPr>
            <p:cNvPr id="4530" name="Google Shape;4530;p17"/>
            <p:cNvSpPr/>
            <p:nvPr/>
          </p:nvSpPr>
          <p:spPr>
            <a:xfrm>
              <a:off x="1823086" y="-208516"/>
              <a:ext cx="386212" cy="1066577"/>
            </a:xfrm>
            <a:custGeom>
              <a:avLst/>
              <a:gdLst/>
              <a:ahLst/>
              <a:cxnLst/>
              <a:rect l="l" t="t" r="r" b="b"/>
              <a:pathLst>
                <a:path w="12892" h="35603" extrusionOk="0">
                  <a:moveTo>
                    <a:pt x="423" y="1"/>
                  </a:moveTo>
                  <a:cubicBezTo>
                    <a:pt x="221" y="1"/>
                    <a:pt x="0" y="239"/>
                    <a:pt x="116" y="494"/>
                  </a:cubicBezTo>
                  <a:cubicBezTo>
                    <a:pt x="2484" y="5898"/>
                    <a:pt x="2584" y="11702"/>
                    <a:pt x="3051" y="17506"/>
                  </a:cubicBezTo>
                  <a:cubicBezTo>
                    <a:pt x="3251" y="19908"/>
                    <a:pt x="3518" y="22309"/>
                    <a:pt x="4285" y="24644"/>
                  </a:cubicBezTo>
                  <a:cubicBezTo>
                    <a:pt x="4919" y="26579"/>
                    <a:pt x="5853" y="28414"/>
                    <a:pt x="7054" y="30048"/>
                  </a:cubicBezTo>
                  <a:cubicBezTo>
                    <a:pt x="8522" y="32083"/>
                    <a:pt x="10323" y="33851"/>
                    <a:pt x="12224" y="35519"/>
                  </a:cubicBezTo>
                  <a:cubicBezTo>
                    <a:pt x="12291" y="35578"/>
                    <a:pt x="12363" y="35602"/>
                    <a:pt x="12433" y="35602"/>
                  </a:cubicBezTo>
                  <a:cubicBezTo>
                    <a:pt x="12680" y="35602"/>
                    <a:pt x="12892" y="35293"/>
                    <a:pt x="12658" y="35085"/>
                  </a:cubicBezTo>
                  <a:cubicBezTo>
                    <a:pt x="9389" y="32183"/>
                    <a:pt x="6387" y="28947"/>
                    <a:pt x="4986" y="24744"/>
                  </a:cubicBezTo>
                  <a:cubicBezTo>
                    <a:pt x="4185" y="22376"/>
                    <a:pt x="3885" y="19941"/>
                    <a:pt x="3685" y="17506"/>
                  </a:cubicBezTo>
                  <a:cubicBezTo>
                    <a:pt x="3451" y="14771"/>
                    <a:pt x="3351" y="12002"/>
                    <a:pt x="3018" y="9267"/>
                  </a:cubicBezTo>
                  <a:cubicBezTo>
                    <a:pt x="2651" y="6131"/>
                    <a:pt x="1917" y="3062"/>
                    <a:pt x="649" y="160"/>
                  </a:cubicBezTo>
                  <a:cubicBezTo>
                    <a:pt x="598" y="48"/>
                    <a:pt x="513" y="1"/>
                    <a:pt x="4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17"/>
            <p:cNvSpPr/>
            <p:nvPr/>
          </p:nvSpPr>
          <p:spPr>
            <a:xfrm>
              <a:off x="1901479" y="522606"/>
              <a:ext cx="65247" cy="106080"/>
            </a:xfrm>
            <a:custGeom>
              <a:avLst/>
              <a:gdLst/>
              <a:ahLst/>
              <a:cxnLst/>
              <a:rect l="l" t="t" r="r" b="b"/>
              <a:pathLst>
                <a:path w="2178" h="3541" extrusionOk="0">
                  <a:moveTo>
                    <a:pt x="1846" y="0"/>
                  </a:moveTo>
                  <a:cubicBezTo>
                    <a:pt x="1788" y="0"/>
                    <a:pt x="1726" y="21"/>
                    <a:pt x="1668" y="71"/>
                  </a:cubicBezTo>
                  <a:cubicBezTo>
                    <a:pt x="934" y="671"/>
                    <a:pt x="301" y="1171"/>
                    <a:pt x="101" y="2139"/>
                  </a:cubicBezTo>
                  <a:cubicBezTo>
                    <a:pt x="0" y="2706"/>
                    <a:pt x="101" y="3506"/>
                    <a:pt x="834" y="3540"/>
                  </a:cubicBezTo>
                  <a:cubicBezTo>
                    <a:pt x="844" y="3540"/>
                    <a:pt x="854" y="3540"/>
                    <a:pt x="864" y="3540"/>
                  </a:cubicBezTo>
                  <a:cubicBezTo>
                    <a:pt x="2166" y="3540"/>
                    <a:pt x="2003" y="1332"/>
                    <a:pt x="2102" y="471"/>
                  </a:cubicBezTo>
                  <a:cubicBezTo>
                    <a:pt x="2102" y="438"/>
                    <a:pt x="2102" y="404"/>
                    <a:pt x="2102" y="371"/>
                  </a:cubicBezTo>
                  <a:cubicBezTo>
                    <a:pt x="2177" y="195"/>
                    <a:pt x="2026" y="0"/>
                    <a:pt x="1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17"/>
            <p:cNvSpPr/>
            <p:nvPr/>
          </p:nvSpPr>
          <p:spPr>
            <a:xfrm>
              <a:off x="1989398" y="567180"/>
              <a:ext cx="101975" cy="56080"/>
            </a:xfrm>
            <a:custGeom>
              <a:avLst/>
              <a:gdLst/>
              <a:ahLst/>
              <a:cxnLst/>
              <a:rect l="l" t="t" r="r" b="b"/>
              <a:pathLst>
                <a:path w="3404" h="1872" extrusionOk="0">
                  <a:moveTo>
                    <a:pt x="1758" y="1"/>
                  </a:moveTo>
                  <a:cubicBezTo>
                    <a:pt x="1190" y="1"/>
                    <a:pt x="644" y="250"/>
                    <a:pt x="134" y="517"/>
                  </a:cubicBezTo>
                  <a:cubicBezTo>
                    <a:pt x="1" y="584"/>
                    <a:pt x="1" y="751"/>
                    <a:pt x="68" y="851"/>
                  </a:cubicBezTo>
                  <a:cubicBezTo>
                    <a:pt x="1" y="951"/>
                    <a:pt x="1" y="1118"/>
                    <a:pt x="134" y="1218"/>
                  </a:cubicBezTo>
                  <a:cubicBezTo>
                    <a:pt x="545" y="1550"/>
                    <a:pt x="1323" y="1872"/>
                    <a:pt x="2004" y="1872"/>
                  </a:cubicBezTo>
                  <a:cubicBezTo>
                    <a:pt x="2484" y="1872"/>
                    <a:pt x="2916" y="1712"/>
                    <a:pt x="3136" y="1285"/>
                  </a:cubicBezTo>
                  <a:cubicBezTo>
                    <a:pt x="3403" y="751"/>
                    <a:pt x="2836" y="284"/>
                    <a:pt x="2403" y="117"/>
                  </a:cubicBezTo>
                  <a:cubicBezTo>
                    <a:pt x="2185" y="35"/>
                    <a:pt x="1970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17"/>
            <p:cNvSpPr/>
            <p:nvPr/>
          </p:nvSpPr>
          <p:spPr>
            <a:xfrm>
              <a:off x="1983407" y="656626"/>
              <a:ext cx="63001" cy="103084"/>
            </a:xfrm>
            <a:custGeom>
              <a:avLst/>
              <a:gdLst/>
              <a:ahLst/>
              <a:cxnLst/>
              <a:rect l="l" t="t" r="r" b="b"/>
              <a:pathLst>
                <a:path w="2103" h="3441" extrusionOk="0">
                  <a:moveTo>
                    <a:pt x="1197" y="1"/>
                  </a:moveTo>
                  <a:cubicBezTo>
                    <a:pt x="1137" y="1"/>
                    <a:pt x="1077" y="30"/>
                    <a:pt x="1035" y="100"/>
                  </a:cubicBezTo>
                  <a:cubicBezTo>
                    <a:pt x="534" y="667"/>
                    <a:pt x="1" y="1401"/>
                    <a:pt x="67" y="2168"/>
                  </a:cubicBezTo>
                  <a:cubicBezTo>
                    <a:pt x="134" y="2668"/>
                    <a:pt x="368" y="3335"/>
                    <a:pt x="935" y="3436"/>
                  </a:cubicBezTo>
                  <a:cubicBezTo>
                    <a:pt x="964" y="3439"/>
                    <a:pt x="993" y="3440"/>
                    <a:pt x="1021" y="3440"/>
                  </a:cubicBezTo>
                  <a:cubicBezTo>
                    <a:pt x="1593" y="3440"/>
                    <a:pt x="1840" y="2812"/>
                    <a:pt x="1935" y="2335"/>
                  </a:cubicBezTo>
                  <a:cubicBezTo>
                    <a:pt x="2102" y="1568"/>
                    <a:pt x="1935" y="967"/>
                    <a:pt x="1602" y="267"/>
                  </a:cubicBezTo>
                  <a:cubicBezTo>
                    <a:pt x="1569" y="167"/>
                    <a:pt x="1502" y="133"/>
                    <a:pt x="1402" y="133"/>
                  </a:cubicBezTo>
                  <a:cubicBezTo>
                    <a:pt x="1363" y="56"/>
                    <a:pt x="1280" y="1"/>
                    <a:pt x="1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17"/>
            <p:cNvSpPr/>
            <p:nvPr/>
          </p:nvSpPr>
          <p:spPr>
            <a:xfrm>
              <a:off x="2070337" y="678254"/>
              <a:ext cx="94965" cy="57249"/>
            </a:xfrm>
            <a:custGeom>
              <a:avLst/>
              <a:gdLst/>
              <a:ahLst/>
              <a:cxnLst/>
              <a:rect l="l" t="t" r="r" b="b"/>
              <a:pathLst>
                <a:path w="3170" h="1911" extrusionOk="0">
                  <a:moveTo>
                    <a:pt x="1804" y="0"/>
                  </a:moveTo>
                  <a:cubicBezTo>
                    <a:pt x="1160" y="0"/>
                    <a:pt x="531" y="518"/>
                    <a:pt x="101" y="979"/>
                  </a:cubicBezTo>
                  <a:cubicBezTo>
                    <a:pt x="1" y="1079"/>
                    <a:pt x="34" y="1246"/>
                    <a:pt x="101" y="1313"/>
                  </a:cubicBezTo>
                  <a:cubicBezTo>
                    <a:pt x="34" y="1446"/>
                    <a:pt x="34" y="1613"/>
                    <a:pt x="168" y="1679"/>
                  </a:cubicBezTo>
                  <a:cubicBezTo>
                    <a:pt x="455" y="1864"/>
                    <a:pt x="794" y="1910"/>
                    <a:pt x="1128" y="1910"/>
                  </a:cubicBezTo>
                  <a:cubicBezTo>
                    <a:pt x="1337" y="1910"/>
                    <a:pt x="1543" y="1892"/>
                    <a:pt x="1735" y="1880"/>
                  </a:cubicBezTo>
                  <a:cubicBezTo>
                    <a:pt x="2269" y="1780"/>
                    <a:pt x="2836" y="1613"/>
                    <a:pt x="3003" y="1046"/>
                  </a:cubicBezTo>
                  <a:cubicBezTo>
                    <a:pt x="3170" y="445"/>
                    <a:pt x="2436" y="45"/>
                    <a:pt x="1969" y="12"/>
                  </a:cubicBezTo>
                  <a:cubicBezTo>
                    <a:pt x="1914" y="4"/>
                    <a:pt x="1859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17"/>
            <p:cNvSpPr/>
            <p:nvPr/>
          </p:nvSpPr>
          <p:spPr>
            <a:xfrm>
              <a:off x="2099334" y="780941"/>
              <a:ext cx="43888" cy="88704"/>
            </a:xfrm>
            <a:custGeom>
              <a:avLst/>
              <a:gdLst/>
              <a:ahLst/>
              <a:cxnLst/>
              <a:rect l="l" t="t" r="r" b="b"/>
              <a:pathLst>
                <a:path w="1465" h="2961" extrusionOk="0">
                  <a:moveTo>
                    <a:pt x="695" y="1"/>
                  </a:moveTo>
                  <a:cubicBezTo>
                    <a:pt x="640" y="1"/>
                    <a:pt x="585" y="16"/>
                    <a:pt x="534" y="53"/>
                  </a:cubicBezTo>
                  <a:cubicBezTo>
                    <a:pt x="100" y="453"/>
                    <a:pt x="34" y="1087"/>
                    <a:pt x="34" y="1621"/>
                  </a:cubicBezTo>
                  <a:cubicBezTo>
                    <a:pt x="0" y="2054"/>
                    <a:pt x="167" y="2755"/>
                    <a:pt x="634" y="2921"/>
                  </a:cubicBezTo>
                  <a:cubicBezTo>
                    <a:pt x="703" y="2948"/>
                    <a:pt x="768" y="2961"/>
                    <a:pt x="827" y="2961"/>
                  </a:cubicBezTo>
                  <a:cubicBezTo>
                    <a:pt x="1285" y="2961"/>
                    <a:pt x="1464" y="2238"/>
                    <a:pt x="1435" y="1854"/>
                  </a:cubicBezTo>
                  <a:cubicBezTo>
                    <a:pt x="1401" y="1354"/>
                    <a:pt x="1134" y="953"/>
                    <a:pt x="1001" y="520"/>
                  </a:cubicBezTo>
                  <a:cubicBezTo>
                    <a:pt x="1001" y="486"/>
                    <a:pt x="1001" y="420"/>
                    <a:pt x="968" y="386"/>
                  </a:cubicBezTo>
                  <a:cubicBezTo>
                    <a:pt x="1072" y="204"/>
                    <a:pt x="891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17"/>
            <p:cNvSpPr/>
            <p:nvPr/>
          </p:nvSpPr>
          <p:spPr>
            <a:xfrm>
              <a:off x="2147293" y="762369"/>
              <a:ext cx="82952" cy="56680"/>
            </a:xfrm>
            <a:custGeom>
              <a:avLst/>
              <a:gdLst/>
              <a:ahLst/>
              <a:cxnLst/>
              <a:rect l="l" t="t" r="r" b="b"/>
              <a:pathLst>
                <a:path w="2769" h="1892" extrusionOk="0">
                  <a:moveTo>
                    <a:pt x="1861" y="1"/>
                  </a:moveTo>
                  <a:cubicBezTo>
                    <a:pt x="1818" y="1"/>
                    <a:pt x="1776" y="2"/>
                    <a:pt x="1735" y="6"/>
                  </a:cubicBezTo>
                  <a:cubicBezTo>
                    <a:pt x="1034" y="106"/>
                    <a:pt x="501" y="706"/>
                    <a:pt x="200" y="1307"/>
                  </a:cubicBezTo>
                  <a:cubicBezTo>
                    <a:pt x="67" y="1407"/>
                    <a:pt x="0" y="1640"/>
                    <a:pt x="200" y="1740"/>
                  </a:cubicBezTo>
                  <a:cubicBezTo>
                    <a:pt x="412" y="1842"/>
                    <a:pt x="680" y="1892"/>
                    <a:pt x="962" y="1892"/>
                  </a:cubicBezTo>
                  <a:cubicBezTo>
                    <a:pt x="1791" y="1892"/>
                    <a:pt x="2744" y="1461"/>
                    <a:pt x="2769" y="639"/>
                  </a:cubicBezTo>
                  <a:cubicBezTo>
                    <a:pt x="2769" y="156"/>
                    <a:pt x="2276" y="1"/>
                    <a:pt x="1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17"/>
            <p:cNvSpPr/>
            <p:nvPr/>
          </p:nvSpPr>
          <p:spPr>
            <a:xfrm>
              <a:off x="2182251" y="841122"/>
              <a:ext cx="73995" cy="73306"/>
            </a:xfrm>
            <a:custGeom>
              <a:avLst/>
              <a:gdLst/>
              <a:ahLst/>
              <a:cxnLst/>
              <a:rect l="l" t="t" r="r" b="b"/>
              <a:pathLst>
                <a:path w="2470" h="2447" extrusionOk="0">
                  <a:moveTo>
                    <a:pt x="267" y="0"/>
                  </a:moveTo>
                  <a:cubicBezTo>
                    <a:pt x="132" y="0"/>
                    <a:pt x="1" y="82"/>
                    <a:pt x="1" y="245"/>
                  </a:cubicBezTo>
                  <a:cubicBezTo>
                    <a:pt x="1" y="779"/>
                    <a:pt x="368" y="1346"/>
                    <a:pt x="668" y="1713"/>
                  </a:cubicBezTo>
                  <a:cubicBezTo>
                    <a:pt x="889" y="1989"/>
                    <a:pt x="1269" y="2447"/>
                    <a:pt x="1657" y="2447"/>
                  </a:cubicBezTo>
                  <a:cubicBezTo>
                    <a:pt x="1739" y="2447"/>
                    <a:pt x="1821" y="2426"/>
                    <a:pt x="1902" y="2380"/>
                  </a:cubicBezTo>
                  <a:cubicBezTo>
                    <a:pt x="2469" y="2080"/>
                    <a:pt x="2236" y="1346"/>
                    <a:pt x="1936" y="946"/>
                  </a:cubicBezTo>
                  <a:cubicBezTo>
                    <a:pt x="1569" y="546"/>
                    <a:pt x="1002" y="79"/>
                    <a:pt x="434" y="45"/>
                  </a:cubicBezTo>
                  <a:cubicBezTo>
                    <a:pt x="384" y="15"/>
                    <a:pt x="325" y="0"/>
                    <a:pt x="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8" name="Google Shape;4538;p17"/>
          <p:cNvGrpSpPr/>
          <p:nvPr/>
        </p:nvGrpSpPr>
        <p:grpSpPr>
          <a:xfrm rot="10800000">
            <a:off x="8385822" y="4335155"/>
            <a:ext cx="1049820" cy="671216"/>
            <a:chOff x="-206267" y="355694"/>
            <a:chExt cx="1406323" cy="899150"/>
          </a:xfrm>
        </p:grpSpPr>
        <p:sp>
          <p:nvSpPr>
            <p:cNvPr id="4539" name="Google Shape;4539;p17"/>
            <p:cNvSpPr/>
            <p:nvPr/>
          </p:nvSpPr>
          <p:spPr>
            <a:xfrm>
              <a:off x="-206267" y="355694"/>
              <a:ext cx="1329334" cy="847138"/>
            </a:xfrm>
            <a:custGeom>
              <a:avLst/>
              <a:gdLst/>
              <a:ahLst/>
              <a:cxnLst/>
              <a:rect l="l" t="t" r="r" b="b"/>
              <a:pathLst>
                <a:path w="44374" h="28278" extrusionOk="0">
                  <a:moveTo>
                    <a:pt x="486" y="0"/>
                  </a:moveTo>
                  <a:cubicBezTo>
                    <a:pt x="131" y="0"/>
                    <a:pt x="1" y="542"/>
                    <a:pt x="380" y="606"/>
                  </a:cubicBezTo>
                  <a:cubicBezTo>
                    <a:pt x="7585" y="1873"/>
                    <a:pt x="13723" y="6143"/>
                    <a:pt x="19227" y="10713"/>
                  </a:cubicBezTo>
                  <a:cubicBezTo>
                    <a:pt x="21862" y="12914"/>
                    <a:pt x="24397" y="15149"/>
                    <a:pt x="26832" y="17518"/>
                  </a:cubicBezTo>
                  <a:cubicBezTo>
                    <a:pt x="29134" y="19786"/>
                    <a:pt x="31436" y="22021"/>
                    <a:pt x="34038" y="23956"/>
                  </a:cubicBezTo>
                  <a:cubicBezTo>
                    <a:pt x="35472" y="24990"/>
                    <a:pt x="37006" y="25957"/>
                    <a:pt x="38641" y="26658"/>
                  </a:cubicBezTo>
                  <a:cubicBezTo>
                    <a:pt x="39408" y="27025"/>
                    <a:pt x="40242" y="27325"/>
                    <a:pt x="41076" y="27592"/>
                  </a:cubicBezTo>
                  <a:cubicBezTo>
                    <a:pt x="42010" y="27858"/>
                    <a:pt x="42944" y="27925"/>
                    <a:pt x="43845" y="28259"/>
                  </a:cubicBezTo>
                  <a:cubicBezTo>
                    <a:pt x="43882" y="28271"/>
                    <a:pt x="43918" y="28277"/>
                    <a:pt x="43951" y="28277"/>
                  </a:cubicBezTo>
                  <a:cubicBezTo>
                    <a:pt x="44271" y="28277"/>
                    <a:pt x="44374" y="27746"/>
                    <a:pt x="44011" y="27625"/>
                  </a:cubicBezTo>
                  <a:cubicBezTo>
                    <a:pt x="43211" y="27358"/>
                    <a:pt x="42377" y="27291"/>
                    <a:pt x="41543" y="27058"/>
                  </a:cubicBezTo>
                  <a:cubicBezTo>
                    <a:pt x="40776" y="26858"/>
                    <a:pt x="40008" y="26591"/>
                    <a:pt x="39241" y="26257"/>
                  </a:cubicBezTo>
                  <a:cubicBezTo>
                    <a:pt x="37774" y="25624"/>
                    <a:pt x="36373" y="24823"/>
                    <a:pt x="35038" y="23889"/>
                  </a:cubicBezTo>
                  <a:cubicBezTo>
                    <a:pt x="32370" y="22054"/>
                    <a:pt x="30035" y="19786"/>
                    <a:pt x="27733" y="17518"/>
                  </a:cubicBezTo>
                  <a:cubicBezTo>
                    <a:pt x="25298" y="15183"/>
                    <a:pt x="22796" y="12914"/>
                    <a:pt x="20194" y="10713"/>
                  </a:cubicBezTo>
                  <a:cubicBezTo>
                    <a:pt x="17492" y="8445"/>
                    <a:pt x="14657" y="6243"/>
                    <a:pt x="11622" y="4375"/>
                  </a:cubicBezTo>
                  <a:cubicBezTo>
                    <a:pt x="8219" y="2307"/>
                    <a:pt x="4483" y="706"/>
                    <a:pt x="547" y="5"/>
                  </a:cubicBezTo>
                  <a:cubicBezTo>
                    <a:pt x="526" y="2"/>
                    <a:pt x="506" y="0"/>
                    <a:pt x="4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17"/>
            <p:cNvSpPr/>
            <p:nvPr/>
          </p:nvSpPr>
          <p:spPr>
            <a:xfrm>
              <a:off x="597494" y="885935"/>
              <a:ext cx="69981" cy="159014"/>
            </a:xfrm>
            <a:custGeom>
              <a:avLst/>
              <a:gdLst/>
              <a:ahLst/>
              <a:cxnLst/>
              <a:rect l="l" t="t" r="r" b="b"/>
              <a:pathLst>
                <a:path w="2336" h="5308" extrusionOk="0">
                  <a:moveTo>
                    <a:pt x="793" y="0"/>
                  </a:moveTo>
                  <a:cubicBezTo>
                    <a:pt x="659" y="0"/>
                    <a:pt x="517" y="84"/>
                    <a:pt x="501" y="250"/>
                  </a:cubicBezTo>
                  <a:cubicBezTo>
                    <a:pt x="401" y="1385"/>
                    <a:pt x="0" y="2419"/>
                    <a:pt x="267" y="3553"/>
                  </a:cubicBezTo>
                  <a:cubicBezTo>
                    <a:pt x="401" y="4020"/>
                    <a:pt x="601" y="5020"/>
                    <a:pt x="1101" y="5254"/>
                  </a:cubicBezTo>
                  <a:cubicBezTo>
                    <a:pt x="1185" y="5291"/>
                    <a:pt x="1261" y="5308"/>
                    <a:pt x="1330" y="5308"/>
                  </a:cubicBezTo>
                  <a:cubicBezTo>
                    <a:pt x="1508" y="5308"/>
                    <a:pt x="1639" y="5198"/>
                    <a:pt x="1735" y="5054"/>
                  </a:cubicBezTo>
                  <a:cubicBezTo>
                    <a:pt x="1768" y="5020"/>
                    <a:pt x="1802" y="4987"/>
                    <a:pt x="1802" y="4954"/>
                  </a:cubicBezTo>
                  <a:cubicBezTo>
                    <a:pt x="1902" y="4754"/>
                    <a:pt x="1968" y="4553"/>
                    <a:pt x="2035" y="4353"/>
                  </a:cubicBezTo>
                  <a:cubicBezTo>
                    <a:pt x="2335" y="3119"/>
                    <a:pt x="1535" y="1818"/>
                    <a:pt x="1235" y="651"/>
                  </a:cubicBezTo>
                  <a:cubicBezTo>
                    <a:pt x="1201" y="517"/>
                    <a:pt x="1101" y="484"/>
                    <a:pt x="1001" y="484"/>
                  </a:cubicBezTo>
                  <a:cubicBezTo>
                    <a:pt x="1001" y="384"/>
                    <a:pt x="1034" y="317"/>
                    <a:pt x="1034" y="250"/>
                  </a:cubicBezTo>
                  <a:cubicBezTo>
                    <a:pt x="1051" y="84"/>
                    <a:pt x="926" y="0"/>
                    <a:pt x="7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17"/>
            <p:cNvSpPr/>
            <p:nvPr/>
          </p:nvSpPr>
          <p:spPr>
            <a:xfrm>
              <a:off x="702218" y="915411"/>
              <a:ext cx="138134" cy="70969"/>
            </a:xfrm>
            <a:custGeom>
              <a:avLst/>
              <a:gdLst/>
              <a:ahLst/>
              <a:cxnLst/>
              <a:rect l="l" t="t" r="r" b="b"/>
              <a:pathLst>
                <a:path w="4611" h="2369" extrusionOk="0">
                  <a:moveTo>
                    <a:pt x="3670" y="0"/>
                  </a:moveTo>
                  <a:cubicBezTo>
                    <a:pt x="3399" y="0"/>
                    <a:pt x="3117" y="57"/>
                    <a:pt x="2942" y="100"/>
                  </a:cubicBezTo>
                  <a:cubicBezTo>
                    <a:pt x="1875" y="300"/>
                    <a:pt x="974" y="1034"/>
                    <a:pt x="207" y="1735"/>
                  </a:cubicBezTo>
                  <a:cubicBezTo>
                    <a:pt x="0" y="1916"/>
                    <a:pt x="174" y="2177"/>
                    <a:pt x="387" y="2177"/>
                  </a:cubicBezTo>
                  <a:cubicBezTo>
                    <a:pt x="448" y="2177"/>
                    <a:pt x="514" y="2154"/>
                    <a:pt x="574" y="2102"/>
                  </a:cubicBezTo>
                  <a:cubicBezTo>
                    <a:pt x="607" y="2202"/>
                    <a:pt x="674" y="2269"/>
                    <a:pt x="774" y="2269"/>
                  </a:cubicBezTo>
                  <a:cubicBezTo>
                    <a:pt x="807" y="2302"/>
                    <a:pt x="841" y="2302"/>
                    <a:pt x="874" y="2302"/>
                  </a:cubicBezTo>
                  <a:cubicBezTo>
                    <a:pt x="908" y="2302"/>
                    <a:pt x="941" y="2335"/>
                    <a:pt x="1008" y="2335"/>
                  </a:cubicBezTo>
                  <a:cubicBezTo>
                    <a:pt x="1041" y="2369"/>
                    <a:pt x="1108" y="2369"/>
                    <a:pt x="1174" y="2369"/>
                  </a:cubicBezTo>
                  <a:cubicBezTo>
                    <a:pt x="1241" y="2335"/>
                    <a:pt x="1308" y="2335"/>
                    <a:pt x="1375" y="2302"/>
                  </a:cubicBezTo>
                  <a:cubicBezTo>
                    <a:pt x="1508" y="2302"/>
                    <a:pt x="1675" y="2269"/>
                    <a:pt x="1842" y="2202"/>
                  </a:cubicBezTo>
                  <a:cubicBezTo>
                    <a:pt x="3076" y="2068"/>
                    <a:pt x="4610" y="1635"/>
                    <a:pt x="4410" y="434"/>
                  </a:cubicBezTo>
                  <a:cubicBezTo>
                    <a:pt x="4354" y="95"/>
                    <a:pt x="4021" y="0"/>
                    <a:pt x="36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17"/>
            <p:cNvSpPr/>
            <p:nvPr/>
          </p:nvSpPr>
          <p:spPr>
            <a:xfrm>
              <a:off x="751374" y="1028883"/>
              <a:ext cx="62971" cy="125642"/>
            </a:xfrm>
            <a:custGeom>
              <a:avLst/>
              <a:gdLst/>
              <a:ahLst/>
              <a:cxnLst/>
              <a:rect l="l" t="t" r="r" b="b"/>
              <a:pathLst>
                <a:path w="2102" h="4194" extrusionOk="0">
                  <a:moveTo>
                    <a:pt x="680" y="0"/>
                  </a:moveTo>
                  <a:cubicBezTo>
                    <a:pt x="571" y="0"/>
                    <a:pt x="457" y="56"/>
                    <a:pt x="401" y="182"/>
                  </a:cubicBezTo>
                  <a:cubicBezTo>
                    <a:pt x="0" y="1116"/>
                    <a:pt x="34" y="2283"/>
                    <a:pt x="367" y="3251"/>
                  </a:cubicBezTo>
                  <a:cubicBezTo>
                    <a:pt x="491" y="3621"/>
                    <a:pt x="816" y="4194"/>
                    <a:pt x="1207" y="4194"/>
                  </a:cubicBezTo>
                  <a:cubicBezTo>
                    <a:pt x="1343" y="4194"/>
                    <a:pt x="1488" y="4124"/>
                    <a:pt x="1635" y="3951"/>
                  </a:cubicBezTo>
                  <a:cubicBezTo>
                    <a:pt x="2102" y="3351"/>
                    <a:pt x="1868" y="2450"/>
                    <a:pt x="1735" y="1783"/>
                  </a:cubicBezTo>
                  <a:cubicBezTo>
                    <a:pt x="1635" y="1416"/>
                    <a:pt x="1435" y="349"/>
                    <a:pt x="934" y="282"/>
                  </a:cubicBezTo>
                  <a:cubicBezTo>
                    <a:pt x="973" y="107"/>
                    <a:pt x="832" y="0"/>
                    <a:pt x="6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17"/>
            <p:cNvSpPr/>
            <p:nvPr/>
          </p:nvSpPr>
          <p:spPr>
            <a:xfrm>
              <a:off x="853402" y="1015612"/>
              <a:ext cx="117823" cy="84001"/>
            </a:xfrm>
            <a:custGeom>
              <a:avLst/>
              <a:gdLst/>
              <a:ahLst/>
              <a:cxnLst/>
              <a:rect l="l" t="t" r="r" b="b"/>
              <a:pathLst>
                <a:path w="3933" h="2804" extrusionOk="0">
                  <a:moveTo>
                    <a:pt x="2844" y="0"/>
                  </a:moveTo>
                  <a:cubicBezTo>
                    <a:pt x="2375" y="0"/>
                    <a:pt x="1847" y="391"/>
                    <a:pt x="1531" y="658"/>
                  </a:cubicBezTo>
                  <a:cubicBezTo>
                    <a:pt x="964" y="1092"/>
                    <a:pt x="297" y="1759"/>
                    <a:pt x="64" y="2493"/>
                  </a:cubicBezTo>
                  <a:cubicBezTo>
                    <a:pt x="1" y="2681"/>
                    <a:pt x="160" y="2803"/>
                    <a:pt x="321" y="2803"/>
                  </a:cubicBezTo>
                  <a:cubicBezTo>
                    <a:pt x="417" y="2803"/>
                    <a:pt x="514" y="2759"/>
                    <a:pt x="564" y="2660"/>
                  </a:cubicBezTo>
                  <a:cubicBezTo>
                    <a:pt x="588" y="2708"/>
                    <a:pt x="631" y="2739"/>
                    <a:pt x="691" y="2739"/>
                  </a:cubicBezTo>
                  <a:cubicBezTo>
                    <a:pt x="713" y="2739"/>
                    <a:pt x="737" y="2735"/>
                    <a:pt x="764" y="2726"/>
                  </a:cubicBezTo>
                  <a:cubicBezTo>
                    <a:pt x="1565" y="2626"/>
                    <a:pt x="2465" y="2459"/>
                    <a:pt x="3132" y="1959"/>
                  </a:cubicBezTo>
                  <a:cubicBezTo>
                    <a:pt x="3666" y="1559"/>
                    <a:pt x="3933" y="691"/>
                    <a:pt x="3333" y="191"/>
                  </a:cubicBezTo>
                  <a:cubicBezTo>
                    <a:pt x="3187" y="55"/>
                    <a:pt x="3020" y="0"/>
                    <a:pt x="28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17"/>
            <p:cNvSpPr/>
            <p:nvPr/>
          </p:nvSpPr>
          <p:spPr>
            <a:xfrm>
              <a:off x="921251" y="1139478"/>
              <a:ext cx="62971" cy="115366"/>
            </a:xfrm>
            <a:custGeom>
              <a:avLst/>
              <a:gdLst/>
              <a:ahLst/>
              <a:cxnLst/>
              <a:rect l="l" t="t" r="r" b="b"/>
              <a:pathLst>
                <a:path w="2102" h="3851" extrusionOk="0">
                  <a:moveTo>
                    <a:pt x="388" y="1"/>
                  </a:moveTo>
                  <a:cubicBezTo>
                    <a:pt x="284" y="1"/>
                    <a:pt x="184" y="59"/>
                    <a:pt x="167" y="192"/>
                  </a:cubicBezTo>
                  <a:cubicBezTo>
                    <a:pt x="0" y="1193"/>
                    <a:pt x="67" y="2127"/>
                    <a:pt x="467" y="3028"/>
                  </a:cubicBezTo>
                  <a:cubicBezTo>
                    <a:pt x="597" y="3288"/>
                    <a:pt x="929" y="3851"/>
                    <a:pt x="1291" y="3851"/>
                  </a:cubicBezTo>
                  <a:cubicBezTo>
                    <a:pt x="1393" y="3851"/>
                    <a:pt x="1498" y="3806"/>
                    <a:pt x="1601" y="3695"/>
                  </a:cubicBezTo>
                  <a:cubicBezTo>
                    <a:pt x="2102" y="3161"/>
                    <a:pt x="1968" y="2394"/>
                    <a:pt x="1768" y="1760"/>
                  </a:cubicBezTo>
                  <a:cubicBezTo>
                    <a:pt x="1601" y="1193"/>
                    <a:pt x="1301" y="393"/>
                    <a:pt x="701" y="192"/>
                  </a:cubicBezTo>
                  <a:cubicBezTo>
                    <a:pt x="684" y="176"/>
                    <a:pt x="676" y="176"/>
                    <a:pt x="667" y="176"/>
                  </a:cubicBezTo>
                  <a:cubicBezTo>
                    <a:pt x="659" y="176"/>
                    <a:pt x="651" y="176"/>
                    <a:pt x="634" y="159"/>
                  </a:cubicBezTo>
                  <a:cubicBezTo>
                    <a:pt x="601" y="59"/>
                    <a:pt x="492" y="1"/>
                    <a:pt x="3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17"/>
            <p:cNvSpPr/>
            <p:nvPr/>
          </p:nvSpPr>
          <p:spPr>
            <a:xfrm>
              <a:off x="999165" y="1094485"/>
              <a:ext cx="88974" cy="73576"/>
            </a:xfrm>
            <a:custGeom>
              <a:avLst/>
              <a:gdLst/>
              <a:ahLst/>
              <a:cxnLst/>
              <a:rect l="l" t="t" r="r" b="b"/>
              <a:pathLst>
                <a:path w="2970" h="2456" extrusionOk="0">
                  <a:moveTo>
                    <a:pt x="2122" y="1"/>
                  </a:moveTo>
                  <a:cubicBezTo>
                    <a:pt x="1736" y="1"/>
                    <a:pt x="1337" y="359"/>
                    <a:pt x="1102" y="594"/>
                  </a:cubicBezTo>
                  <a:cubicBezTo>
                    <a:pt x="668" y="961"/>
                    <a:pt x="201" y="1494"/>
                    <a:pt x="34" y="2028"/>
                  </a:cubicBezTo>
                  <a:cubicBezTo>
                    <a:pt x="1" y="2228"/>
                    <a:pt x="101" y="2328"/>
                    <a:pt x="234" y="2362"/>
                  </a:cubicBezTo>
                  <a:cubicBezTo>
                    <a:pt x="305" y="2409"/>
                    <a:pt x="376" y="2456"/>
                    <a:pt x="459" y="2456"/>
                  </a:cubicBezTo>
                  <a:cubicBezTo>
                    <a:pt x="493" y="2456"/>
                    <a:pt x="529" y="2448"/>
                    <a:pt x="568" y="2428"/>
                  </a:cubicBezTo>
                  <a:cubicBezTo>
                    <a:pt x="1168" y="2161"/>
                    <a:pt x="1769" y="2061"/>
                    <a:pt x="2303" y="1628"/>
                  </a:cubicBezTo>
                  <a:cubicBezTo>
                    <a:pt x="2670" y="1327"/>
                    <a:pt x="2970" y="427"/>
                    <a:pt x="2436" y="93"/>
                  </a:cubicBezTo>
                  <a:cubicBezTo>
                    <a:pt x="2335" y="28"/>
                    <a:pt x="2229" y="1"/>
                    <a:pt x="2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17"/>
            <p:cNvSpPr/>
            <p:nvPr/>
          </p:nvSpPr>
          <p:spPr>
            <a:xfrm>
              <a:off x="1060693" y="1176263"/>
              <a:ext cx="139362" cy="76422"/>
            </a:xfrm>
            <a:custGeom>
              <a:avLst/>
              <a:gdLst/>
              <a:ahLst/>
              <a:cxnLst/>
              <a:rect l="l" t="t" r="r" b="b"/>
              <a:pathLst>
                <a:path w="4652" h="2551" extrusionOk="0">
                  <a:moveTo>
                    <a:pt x="368" y="0"/>
                  </a:moveTo>
                  <a:cubicBezTo>
                    <a:pt x="187" y="0"/>
                    <a:pt x="0" y="192"/>
                    <a:pt x="115" y="399"/>
                  </a:cubicBezTo>
                  <a:cubicBezTo>
                    <a:pt x="482" y="1099"/>
                    <a:pt x="1383" y="1633"/>
                    <a:pt x="2050" y="2033"/>
                  </a:cubicBezTo>
                  <a:cubicBezTo>
                    <a:pt x="2413" y="2238"/>
                    <a:pt x="2977" y="2550"/>
                    <a:pt x="3458" y="2550"/>
                  </a:cubicBezTo>
                  <a:cubicBezTo>
                    <a:pt x="3684" y="2550"/>
                    <a:pt x="3891" y="2481"/>
                    <a:pt x="4051" y="2300"/>
                  </a:cubicBezTo>
                  <a:cubicBezTo>
                    <a:pt x="4652" y="1666"/>
                    <a:pt x="3885" y="966"/>
                    <a:pt x="3351" y="732"/>
                  </a:cubicBezTo>
                  <a:cubicBezTo>
                    <a:pt x="2484" y="365"/>
                    <a:pt x="1516" y="299"/>
                    <a:pt x="616" y="165"/>
                  </a:cubicBezTo>
                  <a:cubicBezTo>
                    <a:pt x="582" y="165"/>
                    <a:pt x="582" y="132"/>
                    <a:pt x="582" y="132"/>
                  </a:cubicBezTo>
                  <a:cubicBezTo>
                    <a:pt x="530" y="39"/>
                    <a:pt x="450" y="0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7" name="Google Shape;4547;p17"/>
          <p:cNvGrpSpPr/>
          <p:nvPr/>
        </p:nvGrpSpPr>
        <p:grpSpPr>
          <a:xfrm rot="10800000">
            <a:off x="8647401" y="4704241"/>
            <a:ext cx="672642" cy="650434"/>
            <a:chOff x="-168381" y="-168706"/>
            <a:chExt cx="901061" cy="871312"/>
          </a:xfrm>
        </p:grpSpPr>
        <p:sp>
          <p:nvSpPr>
            <p:cNvPr id="4548" name="Google Shape;4548;p17"/>
            <p:cNvSpPr/>
            <p:nvPr/>
          </p:nvSpPr>
          <p:spPr>
            <a:xfrm>
              <a:off x="-157717" y="-134796"/>
              <a:ext cx="890397" cy="837402"/>
            </a:xfrm>
            <a:custGeom>
              <a:avLst/>
              <a:gdLst/>
              <a:ahLst/>
              <a:cxnLst/>
              <a:rect l="l" t="t" r="r" b="b"/>
              <a:pathLst>
                <a:path w="29722" h="27953" extrusionOk="0">
                  <a:moveTo>
                    <a:pt x="568" y="1"/>
                  </a:moveTo>
                  <a:cubicBezTo>
                    <a:pt x="334" y="3603"/>
                    <a:pt x="34" y="8507"/>
                    <a:pt x="101" y="10442"/>
                  </a:cubicBezTo>
                  <a:cubicBezTo>
                    <a:pt x="201" y="13444"/>
                    <a:pt x="1" y="14978"/>
                    <a:pt x="368" y="17880"/>
                  </a:cubicBezTo>
                  <a:cubicBezTo>
                    <a:pt x="609" y="19676"/>
                    <a:pt x="721" y="23022"/>
                    <a:pt x="2365" y="23022"/>
                  </a:cubicBezTo>
                  <a:cubicBezTo>
                    <a:pt x="2767" y="23022"/>
                    <a:pt x="3261" y="22822"/>
                    <a:pt x="3870" y="22350"/>
                  </a:cubicBezTo>
                  <a:cubicBezTo>
                    <a:pt x="4427" y="21877"/>
                    <a:pt x="5052" y="20848"/>
                    <a:pt x="5709" y="20848"/>
                  </a:cubicBezTo>
                  <a:cubicBezTo>
                    <a:pt x="5840" y="20848"/>
                    <a:pt x="5972" y="20888"/>
                    <a:pt x="6105" y="20983"/>
                  </a:cubicBezTo>
                  <a:cubicBezTo>
                    <a:pt x="6572" y="21383"/>
                    <a:pt x="6672" y="23217"/>
                    <a:pt x="6772" y="23718"/>
                  </a:cubicBezTo>
                  <a:cubicBezTo>
                    <a:pt x="7062" y="24907"/>
                    <a:pt x="7320" y="27398"/>
                    <a:pt x="8831" y="27398"/>
                  </a:cubicBezTo>
                  <a:cubicBezTo>
                    <a:pt x="8888" y="27398"/>
                    <a:pt x="8947" y="27394"/>
                    <a:pt x="9007" y="27387"/>
                  </a:cubicBezTo>
                  <a:cubicBezTo>
                    <a:pt x="10442" y="27187"/>
                    <a:pt x="11809" y="24285"/>
                    <a:pt x="13043" y="23518"/>
                  </a:cubicBezTo>
                  <a:cubicBezTo>
                    <a:pt x="14017" y="24583"/>
                    <a:pt x="15074" y="27952"/>
                    <a:pt x="16721" y="27952"/>
                  </a:cubicBezTo>
                  <a:cubicBezTo>
                    <a:pt x="16880" y="27952"/>
                    <a:pt x="17043" y="27921"/>
                    <a:pt x="17213" y="27854"/>
                  </a:cubicBezTo>
                  <a:cubicBezTo>
                    <a:pt x="18381" y="27387"/>
                    <a:pt x="18747" y="25452"/>
                    <a:pt x="20115" y="24085"/>
                  </a:cubicBezTo>
                  <a:cubicBezTo>
                    <a:pt x="21574" y="24241"/>
                    <a:pt x="24886" y="25639"/>
                    <a:pt x="26727" y="25639"/>
                  </a:cubicBezTo>
                  <a:cubicBezTo>
                    <a:pt x="27242" y="25639"/>
                    <a:pt x="27642" y="25530"/>
                    <a:pt x="27854" y="25252"/>
                  </a:cubicBezTo>
                  <a:cubicBezTo>
                    <a:pt x="28821" y="23985"/>
                    <a:pt x="26119" y="18681"/>
                    <a:pt x="25752" y="17513"/>
                  </a:cubicBezTo>
                  <a:cubicBezTo>
                    <a:pt x="27187" y="16813"/>
                    <a:pt x="29722" y="16246"/>
                    <a:pt x="28655" y="14311"/>
                  </a:cubicBezTo>
                  <a:cubicBezTo>
                    <a:pt x="27954" y="12943"/>
                    <a:pt x="26119" y="12176"/>
                    <a:pt x="25152" y="10909"/>
                  </a:cubicBezTo>
                  <a:cubicBezTo>
                    <a:pt x="26420" y="10141"/>
                    <a:pt x="29422" y="9774"/>
                    <a:pt x="28655" y="7906"/>
                  </a:cubicBezTo>
                  <a:cubicBezTo>
                    <a:pt x="28054" y="6472"/>
                    <a:pt x="25252" y="5705"/>
                    <a:pt x="23985" y="5104"/>
                  </a:cubicBezTo>
                  <a:cubicBezTo>
                    <a:pt x="25052" y="4137"/>
                    <a:pt x="26720" y="3670"/>
                    <a:pt x="25152" y="2302"/>
                  </a:cubicBezTo>
                  <a:cubicBezTo>
                    <a:pt x="24185" y="1335"/>
                    <a:pt x="22250" y="1035"/>
                    <a:pt x="20982" y="868"/>
                  </a:cubicBezTo>
                  <a:cubicBezTo>
                    <a:pt x="17413" y="268"/>
                    <a:pt x="4270" y="1"/>
                    <a:pt x="5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17"/>
            <p:cNvSpPr/>
            <p:nvPr/>
          </p:nvSpPr>
          <p:spPr>
            <a:xfrm>
              <a:off x="-168381" y="-168706"/>
              <a:ext cx="804808" cy="754000"/>
            </a:xfrm>
            <a:custGeom>
              <a:avLst/>
              <a:gdLst/>
              <a:ahLst/>
              <a:cxnLst/>
              <a:rect l="l" t="t" r="r" b="b"/>
              <a:pathLst>
                <a:path w="26865" h="25169" extrusionOk="0">
                  <a:moveTo>
                    <a:pt x="581" y="0"/>
                  </a:moveTo>
                  <a:cubicBezTo>
                    <a:pt x="295" y="0"/>
                    <a:pt x="1" y="425"/>
                    <a:pt x="257" y="733"/>
                  </a:cubicBezTo>
                  <a:cubicBezTo>
                    <a:pt x="2959" y="4202"/>
                    <a:pt x="6528" y="6870"/>
                    <a:pt x="9763" y="9772"/>
                  </a:cubicBezTo>
                  <a:cubicBezTo>
                    <a:pt x="13366" y="12975"/>
                    <a:pt x="16568" y="16577"/>
                    <a:pt x="20104" y="19846"/>
                  </a:cubicBezTo>
                  <a:cubicBezTo>
                    <a:pt x="22039" y="21648"/>
                    <a:pt x="23940" y="23549"/>
                    <a:pt x="26075" y="25083"/>
                  </a:cubicBezTo>
                  <a:cubicBezTo>
                    <a:pt x="26153" y="25143"/>
                    <a:pt x="26230" y="25168"/>
                    <a:pt x="26303" y="25168"/>
                  </a:cubicBezTo>
                  <a:cubicBezTo>
                    <a:pt x="26636" y="25168"/>
                    <a:pt x="26865" y="24629"/>
                    <a:pt x="26509" y="24383"/>
                  </a:cubicBezTo>
                  <a:cubicBezTo>
                    <a:pt x="24574" y="22982"/>
                    <a:pt x="22873" y="21247"/>
                    <a:pt x="21105" y="19646"/>
                  </a:cubicBezTo>
                  <a:cubicBezTo>
                    <a:pt x="19337" y="18045"/>
                    <a:pt x="17669" y="16310"/>
                    <a:pt x="16001" y="14609"/>
                  </a:cubicBezTo>
                  <a:cubicBezTo>
                    <a:pt x="14333" y="12941"/>
                    <a:pt x="12666" y="11273"/>
                    <a:pt x="10931" y="9706"/>
                  </a:cubicBezTo>
                  <a:cubicBezTo>
                    <a:pt x="9330" y="8238"/>
                    <a:pt x="7662" y="6870"/>
                    <a:pt x="6061" y="5436"/>
                  </a:cubicBezTo>
                  <a:cubicBezTo>
                    <a:pt x="4193" y="3801"/>
                    <a:pt x="2358" y="2100"/>
                    <a:pt x="824" y="132"/>
                  </a:cubicBezTo>
                  <a:cubicBezTo>
                    <a:pt x="754" y="39"/>
                    <a:pt x="668" y="0"/>
                    <a:pt x="581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17"/>
            <p:cNvSpPr/>
            <p:nvPr/>
          </p:nvSpPr>
          <p:spPr>
            <a:xfrm>
              <a:off x="380880" y="342484"/>
              <a:ext cx="199876" cy="224232"/>
            </a:xfrm>
            <a:custGeom>
              <a:avLst/>
              <a:gdLst/>
              <a:ahLst/>
              <a:cxnLst/>
              <a:rect l="l" t="t" r="r" b="b"/>
              <a:pathLst>
                <a:path w="6672" h="7485" extrusionOk="0">
                  <a:moveTo>
                    <a:pt x="5644" y="1"/>
                  </a:moveTo>
                  <a:cubicBezTo>
                    <a:pt x="3868" y="1"/>
                    <a:pt x="2120" y="503"/>
                    <a:pt x="401" y="780"/>
                  </a:cubicBezTo>
                  <a:cubicBezTo>
                    <a:pt x="200" y="813"/>
                    <a:pt x="100" y="1013"/>
                    <a:pt x="100" y="1180"/>
                  </a:cubicBezTo>
                  <a:cubicBezTo>
                    <a:pt x="0" y="3148"/>
                    <a:pt x="100" y="5116"/>
                    <a:pt x="100" y="7084"/>
                  </a:cubicBezTo>
                  <a:cubicBezTo>
                    <a:pt x="100" y="7351"/>
                    <a:pt x="309" y="7485"/>
                    <a:pt x="517" y="7485"/>
                  </a:cubicBezTo>
                  <a:cubicBezTo>
                    <a:pt x="726" y="7485"/>
                    <a:pt x="934" y="7351"/>
                    <a:pt x="934" y="7084"/>
                  </a:cubicBezTo>
                  <a:cubicBezTo>
                    <a:pt x="903" y="5232"/>
                    <a:pt x="842" y="3379"/>
                    <a:pt x="918" y="1526"/>
                  </a:cubicBezTo>
                  <a:lnTo>
                    <a:pt x="918" y="1526"/>
                  </a:lnTo>
                  <a:cubicBezTo>
                    <a:pt x="2493" y="1248"/>
                    <a:pt x="4069" y="834"/>
                    <a:pt x="5644" y="834"/>
                  </a:cubicBezTo>
                  <a:cubicBezTo>
                    <a:pt x="5797" y="834"/>
                    <a:pt x="5951" y="838"/>
                    <a:pt x="6105" y="846"/>
                  </a:cubicBezTo>
                  <a:cubicBezTo>
                    <a:pt x="6672" y="846"/>
                    <a:pt x="6638" y="13"/>
                    <a:pt x="6105" y="13"/>
                  </a:cubicBezTo>
                  <a:cubicBezTo>
                    <a:pt x="5951" y="5"/>
                    <a:pt x="5798" y="1"/>
                    <a:pt x="5644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17"/>
            <p:cNvSpPr/>
            <p:nvPr/>
          </p:nvSpPr>
          <p:spPr>
            <a:xfrm>
              <a:off x="243984" y="203700"/>
              <a:ext cx="219978" cy="244124"/>
            </a:xfrm>
            <a:custGeom>
              <a:avLst/>
              <a:gdLst/>
              <a:ahLst/>
              <a:cxnLst/>
              <a:rect l="l" t="t" r="r" b="b"/>
              <a:pathLst>
                <a:path w="7343" h="8149" extrusionOk="0">
                  <a:moveTo>
                    <a:pt x="6692" y="1"/>
                  </a:moveTo>
                  <a:cubicBezTo>
                    <a:pt x="6664" y="1"/>
                    <a:pt x="6635" y="3"/>
                    <a:pt x="6605" y="9"/>
                  </a:cubicBezTo>
                  <a:cubicBezTo>
                    <a:pt x="4570" y="276"/>
                    <a:pt x="2569" y="576"/>
                    <a:pt x="534" y="676"/>
                  </a:cubicBezTo>
                  <a:cubicBezTo>
                    <a:pt x="301" y="676"/>
                    <a:pt x="100" y="843"/>
                    <a:pt x="100" y="1076"/>
                  </a:cubicBezTo>
                  <a:cubicBezTo>
                    <a:pt x="0" y="3311"/>
                    <a:pt x="100" y="5546"/>
                    <a:pt x="100" y="7748"/>
                  </a:cubicBezTo>
                  <a:cubicBezTo>
                    <a:pt x="100" y="8015"/>
                    <a:pt x="309" y="8148"/>
                    <a:pt x="517" y="8148"/>
                  </a:cubicBezTo>
                  <a:cubicBezTo>
                    <a:pt x="726" y="8148"/>
                    <a:pt x="934" y="8015"/>
                    <a:pt x="934" y="7748"/>
                  </a:cubicBezTo>
                  <a:cubicBezTo>
                    <a:pt x="934" y="5682"/>
                    <a:pt x="846" y="3587"/>
                    <a:pt x="918" y="1490"/>
                  </a:cubicBezTo>
                  <a:lnTo>
                    <a:pt x="918" y="1490"/>
                  </a:lnTo>
                  <a:cubicBezTo>
                    <a:pt x="2892" y="1373"/>
                    <a:pt x="4865" y="1091"/>
                    <a:pt x="6839" y="809"/>
                  </a:cubicBezTo>
                  <a:cubicBezTo>
                    <a:pt x="7342" y="747"/>
                    <a:pt x="7163" y="1"/>
                    <a:pt x="6692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17"/>
            <p:cNvSpPr/>
            <p:nvPr/>
          </p:nvSpPr>
          <p:spPr>
            <a:xfrm>
              <a:off x="73119" y="64048"/>
              <a:ext cx="303799" cy="334805"/>
            </a:xfrm>
            <a:custGeom>
              <a:avLst/>
              <a:gdLst/>
              <a:ahLst/>
              <a:cxnLst/>
              <a:rect l="l" t="t" r="r" b="b"/>
              <a:pathLst>
                <a:path w="10141" h="11176" extrusionOk="0">
                  <a:moveTo>
                    <a:pt x="9607" y="1"/>
                  </a:moveTo>
                  <a:cubicBezTo>
                    <a:pt x="6705" y="1"/>
                    <a:pt x="3803" y="101"/>
                    <a:pt x="901" y="301"/>
                  </a:cubicBezTo>
                  <a:cubicBezTo>
                    <a:pt x="667" y="301"/>
                    <a:pt x="501" y="468"/>
                    <a:pt x="501" y="701"/>
                  </a:cubicBezTo>
                  <a:cubicBezTo>
                    <a:pt x="200" y="4070"/>
                    <a:pt x="0" y="7406"/>
                    <a:pt x="0" y="10775"/>
                  </a:cubicBezTo>
                  <a:cubicBezTo>
                    <a:pt x="0" y="11042"/>
                    <a:pt x="209" y="11176"/>
                    <a:pt x="417" y="11176"/>
                  </a:cubicBezTo>
                  <a:cubicBezTo>
                    <a:pt x="626" y="11176"/>
                    <a:pt x="834" y="11042"/>
                    <a:pt x="834" y="10775"/>
                  </a:cubicBezTo>
                  <a:cubicBezTo>
                    <a:pt x="834" y="7542"/>
                    <a:pt x="1019" y="4339"/>
                    <a:pt x="1299" y="1108"/>
                  </a:cubicBezTo>
                  <a:lnTo>
                    <a:pt x="1299" y="1108"/>
                  </a:lnTo>
                  <a:cubicBezTo>
                    <a:pt x="4068" y="926"/>
                    <a:pt x="6838" y="835"/>
                    <a:pt x="9607" y="835"/>
                  </a:cubicBezTo>
                  <a:cubicBezTo>
                    <a:pt x="10141" y="835"/>
                    <a:pt x="10141" y="1"/>
                    <a:pt x="960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17"/>
            <p:cNvSpPr/>
            <p:nvPr/>
          </p:nvSpPr>
          <p:spPr>
            <a:xfrm>
              <a:off x="-59793" y="-50082"/>
              <a:ext cx="283847" cy="333038"/>
            </a:xfrm>
            <a:custGeom>
              <a:avLst/>
              <a:gdLst/>
              <a:ahLst/>
              <a:cxnLst/>
              <a:rect l="l" t="t" r="r" b="b"/>
              <a:pathLst>
                <a:path w="9475" h="11117" extrusionOk="0">
                  <a:moveTo>
                    <a:pt x="4345" y="0"/>
                  </a:moveTo>
                  <a:cubicBezTo>
                    <a:pt x="3143" y="0"/>
                    <a:pt x="1946" y="77"/>
                    <a:pt x="768" y="342"/>
                  </a:cubicBezTo>
                  <a:cubicBezTo>
                    <a:pt x="601" y="375"/>
                    <a:pt x="501" y="575"/>
                    <a:pt x="468" y="742"/>
                  </a:cubicBezTo>
                  <a:cubicBezTo>
                    <a:pt x="168" y="4044"/>
                    <a:pt x="1" y="7380"/>
                    <a:pt x="1" y="10716"/>
                  </a:cubicBezTo>
                  <a:cubicBezTo>
                    <a:pt x="1" y="10983"/>
                    <a:pt x="209" y="11116"/>
                    <a:pt x="418" y="11116"/>
                  </a:cubicBezTo>
                  <a:cubicBezTo>
                    <a:pt x="626" y="11116"/>
                    <a:pt x="835" y="10983"/>
                    <a:pt x="835" y="10716"/>
                  </a:cubicBezTo>
                  <a:cubicBezTo>
                    <a:pt x="835" y="7495"/>
                    <a:pt x="990" y="4274"/>
                    <a:pt x="1271" y="1084"/>
                  </a:cubicBezTo>
                  <a:lnTo>
                    <a:pt x="1271" y="1084"/>
                  </a:lnTo>
                  <a:cubicBezTo>
                    <a:pt x="2280" y="878"/>
                    <a:pt x="3303" y="814"/>
                    <a:pt x="4328" y="814"/>
                  </a:cubicBezTo>
                  <a:cubicBezTo>
                    <a:pt x="5862" y="814"/>
                    <a:pt x="7401" y="956"/>
                    <a:pt x="8907" y="976"/>
                  </a:cubicBezTo>
                  <a:cubicBezTo>
                    <a:pt x="9474" y="976"/>
                    <a:pt x="9474" y="142"/>
                    <a:pt x="8907" y="142"/>
                  </a:cubicBezTo>
                  <a:cubicBezTo>
                    <a:pt x="7397" y="123"/>
                    <a:pt x="5867" y="0"/>
                    <a:pt x="4345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17"/>
            <p:cNvSpPr/>
            <p:nvPr/>
          </p:nvSpPr>
          <p:spPr>
            <a:xfrm>
              <a:off x="459812" y="66055"/>
              <a:ext cx="28010" cy="21030"/>
            </a:xfrm>
            <a:custGeom>
              <a:avLst/>
              <a:gdLst/>
              <a:ahLst/>
              <a:cxnLst/>
              <a:rect l="l" t="t" r="r" b="b"/>
              <a:pathLst>
                <a:path w="935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34" y="701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17"/>
            <p:cNvSpPr/>
            <p:nvPr/>
          </p:nvSpPr>
          <p:spPr>
            <a:xfrm>
              <a:off x="471794" y="121023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17"/>
            <p:cNvSpPr/>
            <p:nvPr/>
          </p:nvSpPr>
          <p:spPr>
            <a:xfrm>
              <a:off x="512773" y="80044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1"/>
                  </a:moveTo>
                  <a:cubicBezTo>
                    <a:pt x="0" y="1"/>
                    <a:pt x="0" y="734"/>
                    <a:pt x="467" y="734"/>
                  </a:cubicBezTo>
                  <a:cubicBezTo>
                    <a:pt x="934" y="734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17"/>
            <p:cNvSpPr/>
            <p:nvPr/>
          </p:nvSpPr>
          <p:spPr>
            <a:xfrm>
              <a:off x="89085" y="511702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5"/>
                    <a:pt x="468" y="735"/>
                  </a:cubicBezTo>
                  <a:cubicBezTo>
                    <a:pt x="935" y="735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17"/>
            <p:cNvSpPr/>
            <p:nvPr/>
          </p:nvSpPr>
          <p:spPr>
            <a:xfrm>
              <a:off x="115086" y="451761"/>
              <a:ext cx="28010" cy="21030"/>
            </a:xfrm>
            <a:custGeom>
              <a:avLst/>
              <a:gdLst/>
              <a:ahLst/>
              <a:cxnLst/>
              <a:rect l="l" t="t" r="r" b="b"/>
              <a:pathLst>
                <a:path w="935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34" y="701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17"/>
            <p:cNvSpPr/>
            <p:nvPr/>
          </p:nvSpPr>
          <p:spPr>
            <a:xfrm>
              <a:off x="147049" y="503734"/>
              <a:ext cx="28010" cy="21989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17"/>
            <p:cNvSpPr/>
            <p:nvPr/>
          </p:nvSpPr>
          <p:spPr>
            <a:xfrm>
              <a:off x="7943" y="204958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17"/>
            <p:cNvSpPr/>
            <p:nvPr/>
          </p:nvSpPr>
          <p:spPr>
            <a:xfrm>
              <a:off x="13934" y="146995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4"/>
                    <a:pt x="468" y="734"/>
                  </a:cubicBezTo>
                  <a:cubicBezTo>
                    <a:pt x="935" y="734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17"/>
            <p:cNvSpPr/>
            <p:nvPr/>
          </p:nvSpPr>
          <p:spPr>
            <a:xfrm>
              <a:off x="430845" y="285898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0"/>
                  </a:moveTo>
                  <a:cubicBezTo>
                    <a:pt x="0" y="0"/>
                    <a:pt x="0" y="734"/>
                    <a:pt x="467" y="734"/>
                  </a:cubicBezTo>
                  <a:cubicBezTo>
                    <a:pt x="934" y="734"/>
                    <a:pt x="934" y="0"/>
                    <a:pt x="467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17"/>
            <p:cNvSpPr/>
            <p:nvPr/>
          </p:nvSpPr>
          <p:spPr>
            <a:xfrm>
              <a:off x="462808" y="268913"/>
              <a:ext cx="28010" cy="21989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17"/>
            <p:cNvSpPr/>
            <p:nvPr/>
          </p:nvSpPr>
          <p:spPr>
            <a:xfrm>
              <a:off x="219990" y="5096"/>
              <a:ext cx="28010" cy="21030"/>
            </a:xfrm>
            <a:custGeom>
              <a:avLst/>
              <a:gdLst/>
              <a:ahLst/>
              <a:cxnLst/>
              <a:rect l="l" t="t" r="r" b="b"/>
              <a:pathLst>
                <a:path w="935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35" y="701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17"/>
            <p:cNvSpPr/>
            <p:nvPr/>
          </p:nvSpPr>
          <p:spPr>
            <a:xfrm>
              <a:off x="578705" y="465750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4"/>
                    <a:pt x="468" y="734"/>
                  </a:cubicBezTo>
                  <a:cubicBezTo>
                    <a:pt x="935" y="734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17"/>
            <p:cNvSpPr/>
            <p:nvPr/>
          </p:nvSpPr>
          <p:spPr>
            <a:xfrm>
              <a:off x="494770" y="523714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7" name="Google Shape;4567;p17"/>
          <p:cNvGrpSpPr/>
          <p:nvPr/>
        </p:nvGrpSpPr>
        <p:grpSpPr>
          <a:xfrm rot="10800000">
            <a:off x="8279153" y="4567844"/>
            <a:ext cx="327320" cy="885896"/>
            <a:chOff x="904476" y="-243594"/>
            <a:chExt cx="438472" cy="1186732"/>
          </a:xfrm>
        </p:grpSpPr>
        <p:sp>
          <p:nvSpPr>
            <p:cNvPr id="4568" name="Google Shape;4568;p17"/>
            <p:cNvSpPr/>
            <p:nvPr/>
          </p:nvSpPr>
          <p:spPr>
            <a:xfrm>
              <a:off x="904476" y="362824"/>
              <a:ext cx="134719" cy="198648"/>
            </a:xfrm>
            <a:custGeom>
              <a:avLst/>
              <a:gdLst/>
              <a:ahLst/>
              <a:cxnLst/>
              <a:rect l="l" t="t" r="r" b="b"/>
              <a:pathLst>
                <a:path w="4497" h="6631" extrusionOk="0">
                  <a:moveTo>
                    <a:pt x="4430" y="1"/>
                  </a:moveTo>
                  <a:cubicBezTo>
                    <a:pt x="4429" y="1"/>
                    <a:pt x="4429" y="2"/>
                    <a:pt x="4428" y="3"/>
                  </a:cubicBezTo>
                  <a:lnTo>
                    <a:pt x="4428" y="3"/>
                  </a:lnTo>
                  <a:cubicBezTo>
                    <a:pt x="4451" y="2"/>
                    <a:pt x="4474" y="1"/>
                    <a:pt x="4496" y="1"/>
                  </a:cubicBezTo>
                  <a:close/>
                  <a:moveTo>
                    <a:pt x="4428" y="3"/>
                  </a:moveTo>
                  <a:cubicBezTo>
                    <a:pt x="1897" y="113"/>
                    <a:pt x="192" y="2657"/>
                    <a:pt x="60" y="5004"/>
                  </a:cubicBezTo>
                  <a:cubicBezTo>
                    <a:pt x="1" y="6109"/>
                    <a:pt x="548" y="6631"/>
                    <a:pt x="1247" y="6631"/>
                  </a:cubicBezTo>
                  <a:cubicBezTo>
                    <a:pt x="1730" y="6631"/>
                    <a:pt x="2285" y="6382"/>
                    <a:pt x="2762" y="5905"/>
                  </a:cubicBezTo>
                  <a:cubicBezTo>
                    <a:pt x="3729" y="4904"/>
                    <a:pt x="3996" y="3270"/>
                    <a:pt x="4163" y="1969"/>
                  </a:cubicBezTo>
                  <a:cubicBezTo>
                    <a:pt x="4263" y="1403"/>
                    <a:pt x="4196" y="471"/>
                    <a:pt x="4428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17"/>
            <p:cNvSpPr/>
            <p:nvPr/>
          </p:nvSpPr>
          <p:spPr>
            <a:xfrm>
              <a:off x="1121083" y="147893"/>
              <a:ext cx="221865" cy="139272"/>
            </a:xfrm>
            <a:custGeom>
              <a:avLst/>
              <a:gdLst/>
              <a:ahLst/>
              <a:cxnLst/>
              <a:rect l="l" t="t" r="r" b="b"/>
              <a:pathLst>
                <a:path w="7406" h="4649" extrusionOk="0">
                  <a:moveTo>
                    <a:pt x="294" y="1"/>
                  </a:moveTo>
                  <a:cubicBezTo>
                    <a:pt x="218" y="1"/>
                    <a:pt x="143" y="2"/>
                    <a:pt x="67" y="4"/>
                  </a:cubicBezTo>
                  <a:lnTo>
                    <a:pt x="1" y="137"/>
                  </a:lnTo>
                  <a:cubicBezTo>
                    <a:pt x="367" y="1005"/>
                    <a:pt x="834" y="2039"/>
                    <a:pt x="1402" y="2739"/>
                  </a:cubicBezTo>
                  <a:cubicBezTo>
                    <a:pt x="2106" y="3561"/>
                    <a:pt x="3506" y="4648"/>
                    <a:pt x="4715" y="4648"/>
                  </a:cubicBezTo>
                  <a:cubicBezTo>
                    <a:pt x="5223" y="4648"/>
                    <a:pt x="5697" y="4457"/>
                    <a:pt x="6072" y="3973"/>
                  </a:cubicBezTo>
                  <a:cubicBezTo>
                    <a:pt x="7406" y="2239"/>
                    <a:pt x="4971" y="704"/>
                    <a:pt x="3570" y="438"/>
                  </a:cubicBezTo>
                  <a:cubicBezTo>
                    <a:pt x="2540" y="219"/>
                    <a:pt x="1394" y="1"/>
                    <a:pt x="2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17"/>
            <p:cNvSpPr/>
            <p:nvPr/>
          </p:nvSpPr>
          <p:spPr>
            <a:xfrm>
              <a:off x="926523" y="45086"/>
              <a:ext cx="117673" cy="243525"/>
            </a:xfrm>
            <a:custGeom>
              <a:avLst/>
              <a:gdLst/>
              <a:ahLst/>
              <a:cxnLst/>
              <a:rect l="l" t="t" r="r" b="b"/>
              <a:pathLst>
                <a:path w="3928" h="8129" extrusionOk="0">
                  <a:moveTo>
                    <a:pt x="3827" y="0"/>
                  </a:moveTo>
                  <a:cubicBezTo>
                    <a:pt x="1492" y="0"/>
                    <a:pt x="24" y="4070"/>
                    <a:pt x="24" y="5938"/>
                  </a:cubicBezTo>
                  <a:cubicBezTo>
                    <a:pt x="1" y="7075"/>
                    <a:pt x="583" y="8129"/>
                    <a:pt x="1413" y="8129"/>
                  </a:cubicBezTo>
                  <a:cubicBezTo>
                    <a:pt x="1751" y="8129"/>
                    <a:pt x="2130" y="7954"/>
                    <a:pt x="2526" y="7539"/>
                  </a:cubicBezTo>
                  <a:cubicBezTo>
                    <a:pt x="3660" y="6405"/>
                    <a:pt x="3827" y="4670"/>
                    <a:pt x="3894" y="3169"/>
                  </a:cubicBezTo>
                  <a:cubicBezTo>
                    <a:pt x="3927" y="2102"/>
                    <a:pt x="3827" y="1068"/>
                    <a:pt x="38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17"/>
            <p:cNvSpPr/>
            <p:nvPr/>
          </p:nvSpPr>
          <p:spPr>
            <a:xfrm>
              <a:off x="1114103" y="299887"/>
              <a:ext cx="171147" cy="210272"/>
            </a:xfrm>
            <a:custGeom>
              <a:avLst/>
              <a:gdLst/>
              <a:ahLst/>
              <a:cxnLst/>
              <a:rect l="l" t="t" r="r" b="b"/>
              <a:pathLst>
                <a:path w="5713" h="7019" extrusionOk="0">
                  <a:moveTo>
                    <a:pt x="133" y="0"/>
                  </a:moveTo>
                  <a:lnTo>
                    <a:pt x="200" y="134"/>
                  </a:lnTo>
                  <a:cubicBezTo>
                    <a:pt x="0" y="934"/>
                    <a:pt x="467" y="2002"/>
                    <a:pt x="667" y="2802"/>
                  </a:cubicBezTo>
                  <a:cubicBezTo>
                    <a:pt x="1001" y="4370"/>
                    <a:pt x="1635" y="6472"/>
                    <a:pt x="3436" y="6939"/>
                  </a:cubicBezTo>
                  <a:cubicBezTo>
                    <a:pt x="3627" y="6993"/>
                    <a:pt x="3803" y="7018"/>
                    <a:pt x="3965" y="7018"/>
                  </a:cubicBezTo>
                  <a:cubicBezTo>
                    <a:pt x="5388" y="7018"/>
                    <a:pt x="5713" y="5068"/>
                    <a:pt x="5204" y="3870"/>
                  </a:cubicBezTo>
                  <a:cubicBezTo>
                    <a:pt x="4570" y="2302"/>
                    <a:pt x="3336" y="1601"/>
                    <a:pt x="1868" y="901"/>
                  </a:cubicBezTo>
                  <a:cubicBezTo>
                    <a:pt x="1334" y="601"/>
                    <a:pt x="701" y="200"/>
                    <a:pt x="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17"/>
            <p:cNvSpPr/>
            <p:nvPr/>
          </p:nvSpPr>
          <p:spPr>
            <a:xfrm>
              <a:off x="962380" y="553670"/>
              <a:ext cx="142747" cy="313715"/>
            </a:xfrm>
            <a:custGeom>
              <a:avLst/>
              <a:gdLst/>
              <a:ahLst/>
              <a:cxnLst/>
              <a:rect l="l" t="t" r="r" b="b"/>
              <a:pathLst>
                <a:path w="4765" h="10472" extrusionOk="0">
                  <a:moveTo>
                    <a:pt x="3964" y="1"/>
                  </a:moveTo>
                  <a:cubicBezTo>
                    <a:pt x="3936" y="25"/>
                    <a:pt x="3909" y="51"/>
                    <a:pt x="3883" y="78"/>
                  </a:cubicBezTo>
                  <a:lnTo>
                    <a:pt x="3883" y="78"/>
                  </a:lnTo>
                  <a:cubicBezTo>
                    <a:pt x="3932" y="52"/>
                    <a:pt x="3981" y="26"/>
                    <a:pt x="4031" y="1"/>
                  </a:cubicBezTo>
                  <a:close/>
                  <a:moveTo>
                    <a:pt x="3883" y="78"/>
                  </a:moveTo>
                  <a:cubicBezTo>
                    <a:pt x="1280" y="1479"/>
                    <a:pt x="0" y="4425"/>
                    <a:pt x="295" y="7340"/>
                  </a:cubicBezTo>
                  <a:cubicBezTo>
                    <a:pt x="379" y="8517"/>
                    <a:pt x="1052" y="10472"/>
                    <a:pt x="2413" y="10472"/>
                  </a:cubicBezTo>
                  <a:cubicBezTo>
                    <a:pt x="2672" y="10472"/>
                    <a:pt x="2955" y="10401"/>
                    <a:pt x="3264" y="10242"/>
                  </a:cubicBezTo>
                  <a:cubicBezTo>
                    <a:pt x="4765" y="9441"/>
                    <a:pt x="4264" y="6506"/>
                    <a:pt x="4031" y="5238"/>
                  </a:cubicBezTo>
                  <a:cubicBezTo>
                    <a:pt x="3869" y="4168"/>
                    <a:pt x="2981" y="1047"/>
                    <a:pt x="3883" y="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17"/>
            <p:cNvSpPr/>
            <p:nvPr/>
          </p:nvSpPr>
          <p:spPr>
            <a:xfrm>
              <a:off x="1109101" y="685593"/>
              <a:ext cx="152124" cy="257545"/>
            </a:xfrm>
            <a:custGeom>
              <a:avLst/>
              <a:gdLst/>
              <a:ahLst/>
              <a:cxnLst/>
              <a:rect l="l" t="t" r="r" b="b"/>
              <a:pathLst>
                <a:path w="5078" h="8597" extrusionOk="0">
                  <a:moveTo>
                    <a:pt x="1101" y="0"/>
                  </a:moveTo>
                  <a:cubicBezTo>
                    <a:pt x="467" y="2002"/>
                    <a:pt x="0" y="6838"/>
                    <a:pt x="1868" y="8173"/>
                  </a:cubicBezTo>
                  <a:cubicBezTo>
                    <a:pt x="2271" y="8469"/>
                    <a:pt x="2642" y="8597"/>
                    <a:pt x="2976" y="8597"/>
                  </a:cubicBezTo>
                  <a:cubicBezTo>
                    <a:pt x="4331" y="8597"/>
                    <a:pt x="5078" y="6502"/>
                    <a:pt x="4837" y="5137"/>
                  </a:cubicBezTo>
                  <a:cubicBezTo>
                    <a:pt x="4537" y="3503"/>
                    <a:pt x="3136" y="1468"/>
                    <a:pt x="1868" y="467"/>
                  </a:cubicBezTo>
                  <a:cubicBezTo>
                    <a:pt x="1635" y="300"/>
                    <a:pt x="1335" y="200"/>
                    <a:pt x="11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17"/>
            <p:cNvSpPr/>
            <p:nvPr/>
          </p:nvSpPr>
          <p:spPr>
            <a:xfrm>
              <a:off x="1073125" y="-243594"/>
              <a:ext cx="112161" cy="1077032"/>
            </a:xfrm>
            <a:custGeom>
              <a:avLst/>
              <a:gdLst/>
              <a:ahLst/>
              <a:cxnLst/>
              <a:rect l="l" t="t" r="r" b="b"/>
              <a:pathLst>
                <a:path w="3744" h="35952" extrusionOk="0">
                  <a:moveTo>
                    <a:pt x="1294" y="1"/>
                  </a:moveTo>
                  <a:cubicBezTo>
                    <a:pt x="1173" y="1"/>
                    <a:pt x="1061" y="70"/>
                    <a:pt x="1034" y="230"/>
                  </a:cubicBezTo>
                  <a:cubicBezTo>
                    <a:pt x="501" y="2499"/>
                    <a:pt x="334" y="4800"/>
                    <a:pt x="234" y="7102"/>
                  </a:cubicBezTo>
                  <a:cubicBezTo>
                    <a:pt x="134" y="9470"/>
                    <a:pt x="0" y="11839"/>
                    <a:pt x="0" y="14207"/>
                  </a:cubicBezTo>
                  <a:cubicBezTo>
                    <a:pt x="0" y="16575"/>
                    <a:pt x="100" y="18944"/>
                    <a:pt x="301" y="21279"/>
                  </a:cubicBezTo>
                  <a:cubicBezTo>
                    <a:pt x="467" y="23580"/>
                    <a:pt x="734" y="25882"/>
                    <a:pt x="1301" y="28117"/>
                  </a:cubicBezTo>
                  <a:cubicBezTo>
                    <a:pt x="1935" y="30652"/>
                    <a:pt x="2769" y="33121"/>
                    <a:pt x="3103" y="35722"/>
                  </a:cubicBezTo>
                  <a:cubicBezTo>
                    <a:pt x="3129" y="35883"/>
                    <a:pt x="3241" y="35952"/>
                    <a:pt x="3362" y="35952"/>
                  </a:cubicBezTo>
                  <a:cubicBezTo>
                    <a:pt x="3543" y="35952"/>
                    <a:pt x="3743" y="35796"/>
                    <a:pt x="3703" y="35556"/>
                  </a:cubicBezTo>
                  <a:cubicBezTo>
                    <a:pt x="3403" y="33321"/>
                    <a:pt x="2736" y="31186"/>
                    <a:pt x="2169" y="29018"/>
                  </a:cubicBezTo>
                  <a:cubicBezTo>
                    <a:pt x="1568" y="26749"/>
                    <a:pt x="1201" y="24514"/>
                    <a:pt x="968" y="22179"/>
                  </a:cubicBezTo>
                  <a:cubicBezTo>
                    <a:pt x="567" y="17576"/>
                    <a:pt x="534" y="12939"/>
                    <a:pt x="801" y="8303"/>
                  </a:cubicBezTo>
                  <a:cubicBezTo>
                    <a:pt x="968" y="5668"/>
                    <a:pt x="1001" y="2999"/>
                    <a:pt x="1635" y="397"/>
                  </a:cubicBezTo>
                  <a:cubicBezTo>
                    <a:pt x="1675" y="157"/>
                    <a:pt x="1475" y="1"/>
                    <a:pt x="129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17"/>
            <p:cNvSpPr/>
            <p:nvPr/>
          </p:nvSpPr>
          <p:spPr>
            <a:xfrm>
              <a:off x="949020" y="-33577"/>
              <a:ext cx="148379" cy="280432"/>
            </a:xfrm>
            <a:custGeom>
              <a:avLst/>
              <a:gdLst/>
              <a:ahLst/>
              <a:cxnLst/>
              <a:rect l="l" t="t" r="r" b="b"/>
              <a:pathLst>
                <a:path w="4953" h="9361" extrusionOk="0">
                  <a:moveTo>
                    <a:pt x="4497" y="1"/>
                  </a:moveTo>
                  <a:cubicBezTo>
                    <a:pt x="4404" y="1"/>
                    <a:pt x="4311" y="37"/>
                    <a:pt x="4243" y="124"/>
                  </a:cubicBezTo>
                  <a:cubicBezTo>
                    <a:pt x="2442" y="2826"/>
                    <a:pt x="641" y="5695"/>
                    <a:pt x="40" y="8964"/>
                  </a:cubicBezTo>
                  <a:cubicBezTo>
                    <a:pt x="0" y="9204"/>
                    <a:pt x="201" y="9360"/>
                    <a:pt x="381" y="9360"/>
                  </a:cubicBezTo>
                  <a:cubicBezTo>
                    <a:pt x="502" y="9360"/>
                    <a:pt x="614" y="9291"/>
                    <a:pt x="641" y="9131"/>
                  </a:cubicBezTo>
                  <a:cubicBezTo>
                    <a:pt x="1241" y="5928"/>
                    <a:pt x="3009" y="3093"/>
                    <a:pt x="4811" y="458"/>
                  </a:cubicBezTo>
                  <a:cubicBezTo>
                    <a:pt x="4953" y="221"/>
                    <a:pt x="4725" y="1"/>
                    <a:pt x="449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17"/>
            <p:cNvSpPr/>
            <p:nvPr/>
          </p:nvSpPr>
          <p:spPr>
            <a:xfrm>
              <a:off x="1072016" y="255883"/>
              <a:ext cx="139422" cy="185886"/>
            </a:xfrm>
            <a:custGeom>
              <a:avLst/>
              <a:gdLst/>
              <a:ahLst/>
              <a:cxnLst/>
              <a:rect l="l" t="t" r="r" b="b"/>
              <a:pathLst>
                <a:path w="4654" h="6205" extrusionOk="0">
                  <a:moveTo>
                    <a:pt x="431" y="0"/>
                  </a:moveTo>
                  <a:cubicBezTo>
                    <a:pt x="204" y="0"/>
                    <a:pt x="1" y="306"/>
                    <a:pt x="204" y="535"/>
                  </a:cubicBezTo>
                  <a:cubicBezTo>
                    <a:pt x="971" y="1369"/>
                    <a:pt x="1672" y="2236"/>
                    <a:pt x="2339" y="3137"/>
                  </a:cubicBezTo>
                  <a:cubicBezTo>
                    <a:pt x="2973" y="4004"/>
                    <a:pt x="3573" y="4972"/>
                    <a:pt x="3974" y="5972"/>
                  </a:cubicBezTo>
                  <a:cubicBezTo>
                    <a:pt x="4028" y="6135"/>
                    <a:pt x="4159" y="6204"/>
                    <a:pt x="4287" y="6204"/>
                  </a:cubicBezTo>
                  <a:cubicBezTo>
                    <a:pt x="4474" y="6204"/>
                    <a:pt x="4653" y="6057"/>
                    <a:pt x="4574" y="5839"/>
                  </a:cubicBezTo>
                  <a:cubicBezTo>
                    <a:pt x="3740" y="3671"/>
                    <a:pt x="2206" y="1769"/>
                    <a:pt x="638" y="102"/>
                  </a:cubicBezTo>
                  <a:cubicBezTo>
                    <a:pt x="574" y="30"/>
                    <a:pt x="501" y="0"/>
                    <a:pt x="43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17"/>
            <p:cNvSpPr/>
            <p:nvPr/>
          </p:nvSpPr>
          <p:spPr>
            <a:xfrm>
              <a:off x="1005186" y="527189"/>
              <a:ext cx="112730" cy="285225"/>
            </a:xfrm>
            <a:custGeom>
              <a:avLst/>
              <a:gdLst/>
              <a:ahLst/>
              <a:cxnLst/>
              <a:rect l="l" t="t" r="r" b="b"/>
              <a:pathLst>
                <a:path w="3763" h="9521" extrusionOk="0">
                  <a:moveTo>
                    <a:pt x="3282" y="1"/>
                  </a:moveTo>
                  <a:cubicBezTo>
                    <a:pt x="3210" y="1"/>
                    <a:pt x="3135" y="25"/>
                    <a:pt x="3069" y="84"/>
                  </a:cubicBezTo>
                  <a:cubicBezTo>
                    <a:pt x="534" y="2219"/>
                    <a:pt x="0" y="6189"/>
                    <a:pt x="534" y="9291"/>
                  </a:cubicBezTo>
                  <a:cubicBezTo>
                    <a:pt x="560" y="9451"/>
                    <a:pt x="673" y="9520"/>
                    <a:pt x="793" y="9520"/>
                  </a:cubicBezTo>
                  <a:cubicBezTo>
                    <a:pt x="974" y="9520"/>
                    <a:pt x="1174" y="9364"/>
                    <a:pt x="1134" y="9124"/>
                  </a:cubicBezTo>
                  <a:cubicBezTo>
                    <a:pt x="667" y="6222"/>
                    <a:pt x="1134" y="2519"/>
                    <a:pt x="3503" y="518"/>
                  </a:cubicBezTo>
                  <a:cubicBezTo>
                    <a:pt x="3763" y="310"/>
                    <a:pt x="3536" y="1"/>
                    <a:pt x="3282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17"/>
            <p:cNvSpPr/>
            <p:nvPr/>
          </p:nvSpPr>
          <p:spPr>
            <a:xfrm>
              <a:off x="931735" y="330292"/>
              <a:ext cx="160333" cy="197450"/>
            </a:xfrm>
            <a:custGeom>
              <a:avLst/>
              <a:gdLst/>
              <a:ahLst/>
              <a:cxnLst/>
              <a:rect l="l" t="t" r="r" b="b"/>
              <a:pathLst>
                <a:path w="5352" h="6591" extrusionOk="0">
                  <a:moveTo>
                    <a:pt x="4956" y="0"/>
                  </a:moveTo>
                  <a:cubicBezTo>
                    <a:pt x="4924" y="0"/>
                    <a:pt x="4890" y="6"/>
                    <a:pt x="4854" y="19"/>
                  </a:cubicBezTo>
                  <a:cubicBezTo>
                    <a:pt x="2319" y="1087"/>
                    <a:pt x="284" y="3522"/>
                    <a:pt x="17" y="6290"/>
                  </a:cubicBezTo>
                  <a:cubicBezTo>
                    <a:pt x="0" y="6491"/>
                    <a:pt x="150" y="6591"/>
                    <a:pt x="309" y="6591"/>
                  </a:cubicBezTo>
                  <a:cubicBezTo>
                    <a:pt x="467" y="6591"/>
                    <a:pt x="634" y="6491"/>
                    <a:pt x="651" y="6290"/>
                  </a:cubicBezTo>
                  <a:cubicBezTo>
                    <a:pt x="884" y="3822"/>
                    <a:pt x="2786" y="1554"/>
                    <a:pt x="5021" y="620"/>
                  </a:cubicBezTo>
                  <a:cubicBezTo>
                    <a:pt x="5351" y="499"/>
                    <a:pt x="5249" y="0"/>
                    <a:pt x="4956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17"/>
            <p:cNvSpPr/>
            <p:nvPr/>
          </p:nvSpPr>
          <p:spPr>
            <a:xfrm>
              <a:off x="1075821" y="128692"/>
              <a:ext cx="182142" cy="123395"/>
            </a:xfrm>
            <a:custGeom>
              <a:avLst/>
              <a:gdLst/>
              <a:ahLst/>
              <a:cxnLst/>
              <a:rect l="l" t="t" r="r" b="b"/>
              <a:pathLst>
                <a:path w="6080" h="4119" extrusionOk="0">
                  <a:moveTo>
                    <a:pt x="480" y="0"/>
                  </a:moveTo>
                  <a:cubicBezTo>
                    <a:pt x="191" y="0"/>
                    <a:pt x="0" y="409"/>
                    <a:pt x="311" y="578"/>
                  </a:cubicBezTo>
                  <a:cubicBezTo>
                    <a:pt x="1245" y="1079"/>
                    <a:pt x="2312" y="1245"/>
                    <a:pt x="3213" y="1812"/>
                  </a:cubicBezTo>
                  <a:cubicBezTo>
                    <a:pt x="4047" y="2346"/>
                    <a:pt x="4847" y="3113"/>
                    <a:pt x="5381" y="3981"/>
                  </a:cubicBezTo>
                  <a:cubicBezTo>
                    <a:pt x="5449" y="4078"/>
                    <a:pt x="5543" y="4119"/>
                    <a:pt x="5637" y="4119"/>
                  </a:cubicBezTo>
                  <a:cubicBezTo>
                    <a:pt x="5861" y="4119"/>
                    <a:pt x="6080" y="3883"/>
                    <a:pt x="5915" y="3647"/>
                  </a:cubicBezTo>
                  <a:cubicBezTo>
                    <a:pt x="5381" y="2713"/>
                    <a:pt x="4547" y="1979"/>
                    <a:pt x="3680" y="1379"/>
                  </a:cubicBezTo>
                  <a:cubicBezTo>
                    <a:pt x="2746" y="712"/>
                    <a:pt x="1612" y="545"/>
                    <a:pt x="644" y="44"/>
                  </a:cubicBezTo>
                  <a:cubicBezTo>
                    <a:pt x="588" y="14"/>
                    <a:pt x="532" y="0"/>
                    <a:pt x="480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17"/>
            <p:cNvSpPr/>
            <p:nvPr/>
          </p:nvSpPr>
          <p:spPr>
            <a:xfrm>
              <a:off x="994192" y="20495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17"/>
            <p:cNvSpPr/>
            <p:nvPr/>
          </p:nvSpPr>
          <p:spPr>
            <a:xfrm>
              <a:off x="1001172" y="17497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17"/>
            <p:cNvSpPr/>
            <p:nvPr/>
          </p:nvSpPr>
          <p:spPr>
            <a:xfrm>
              <a:off x="1257979" y="20795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17"/>
            <p:cNvSpPr/>
            <p:nvPr/>
          </p:nvSpPr>
          <p:spPr>
            <a:xfrm>
              <a:off x="1264959" y="244919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1"/>
                  </a:moveTo>
                  <a:cubicBezTo>
                    <a:pt x="1" y="1"/>
                    <a:pt x="1" y="534"/>
                    <a:pt x="335" y="534"/>
                  </a:cubicBezTo>
                  <a:cubicBezTo>
                    <a:pt x="668" y="534"/>
                    <a:pt x="668" y="1"/>
                    <a:pt x="3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17"/>
            <p:cNvSpPr/>
            <p:nvPr/>
          </p:nvSpPr>
          <p:spPr>
            <a:xfrm>
              <a:off x="1283950" y="223950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17"/>
            <p:cNvSpPr/>
            <p:nvPr/>
          </p:nvSpPr>
          <p:spPr>
            <a:xfrm>
              <a:off x="973194" y="477733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17"/>
            <p:cNvSpPr/>
            <p:nvPr/>
          </p:nvSpPr>
          <p:spPr>
            <a:xfrm>
              <a:off x="980203" y="45077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17"/>
            <p:cNvSpPr/>
            <p:nvPr/>
          </p:nvSpPr>
          <p:spPr>
            <a:xfrm>
              <a:off x="1211009" y="461766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17"/>
            <p:cNvSpPr/>
            <p:nvPr/>
          </p:nvSpPr>
          <p:spPr>
            <a:xfrm>
              <a:off x="1222991" y="431781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17"/>
            <p:cNvSpPr/>
            <p:nvPr/>
          </p:nvSpPr>
          <p:spPr>
            <a:xfrm>
              <a:off x="1240006" y="457752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17"/>
            <p:cNvSpPr/>
            <p:nvPr/>
          </p:nvSpPr>
          <p:spPr>
            <a:xfrm>
              <a:off x="1022171" y="830458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17"/>
            <p:cNvSpPr/>
            <p:nvPr/>
          </p:nvSpPr>
          <p:spPr>
            <a:xfrm>
              <a:off x="1047153" y="816469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17"/>
            <p:cNvSpPr/>
            <p:nvPr/>
          </p:nvSpPr>
          <p:spPr>
            <a:xfrm>
              <a:off x="1174044" y="86643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17"/>
            <p:cNvSpPr/>
            <p:nvPr/>
          </p:nvSpPr>
          <p:spPr>
            <a:xfrm>
              <a:off x="1191029" y="837467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7" y="0"/>
                  </a:moveTo>
                  <a:cubicBezTo>
                    <a:pt x="1" y="0"/>
                    <a:pt x="1" y="501"/>
                    <a:pt x="367" y="501"/>
                  </a:cubicBezTo>
                  <a:cubicBezTo>
                    <a:pt x="701" y="501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17"/>
            <p:cNvSpPr/>
            <p:nvPr/>
          </p:nvSpPr>
          <p:spPr>
            <a:xfrm>
              <a:off x="1207025" y="866434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5" name="Google Shape;4595;p17"/>
          <p:cNvGrpSpPr/>
          <p:nvPr/>
        </p:nvGrpSpPr>
        <p:grpSpPr>
          <a:xfrm rot="10800000">
            <a:off x="7701689" y="4745869"/>
            <a:ext cx="493195" cy="847765"/>
            <a:chOff x="1455834" y="-430995"/>
            <a:chExt cx="660677" cy="1135653"/>
          </a:xfrm>
        </p:grpSpPr>
        <p:sp>
          <p:nvSpPr>
            <p:cNvPr id="4596" name="Google Shape;4596;p17"/>
            <p:cNvSpPr/>
            <p:nvPr/>
          </p:nvSpPr>
          <p:spPr>
            <a:xfrm>
              <a:off x="1455834" y="-342088"/>
              <a:ext cx="651576" cy="1046745"/>
            </a:xfrm>
            <a:custGeom>
              <a:avLst/>
              <a:gdLst/>
              <a:ahLst/>
              <a:cxnLst/>
              <a:rect l="l" t="t" r="r" b="b"/>
              <a:pathLst>
                <a:path w="21750" h="34941" extrusionOk="0">
                  <a:moveTo>
                    <a:pt x="16913" y="1"/>
                  </a:moveTo>
                  <a:cubicBezTo>
                    <a:pt x="14337" y="1"/>
                    <a:pt x="10562" y="1386"/>
                    <a:pt x="8840" y="2318"/>
                  </a:cubicBezTo>
                  <a:cubicBezTo>
                    <a:pt x="5904" y="3852"/>
                    <a:pt x="3603" y="5920"/>
                    <a:pt x="2202" y="8856"/>
                  </a:cubicBezTo>
                  <a:cubicBezTo>
                    <a:pt x="0" y="13192"/>
                    <a:pt x="334" y="18396"/>
                    <a:pt x="667" y="23199"/>
                  </a:cubicBezTo>
                  <a:cubicBezTo>
                    <a:pt x="901" y="27102"/>
                    <a:pt x="1535" y="31138"/>
                    <a:pt x="901" y="34941"/>
                  </a:cubicBezTo>
                  <a:cubicBezTo>
                    <a:pt x="6338" y="32439"/>
                    <a:pt x="12843" y="29704"/>
                    <a:pt x="16445" y="24600"/>
                  </a:cubicBezTo>
                  <a:cubicBezTo>
                    <a:pt x="20248" y="19163"/>
                    <a:pt x="21749" y="14159"/>
                    <a:pt x="20548" y="7521"/>
                  </a:cubicBezTo>
                  <a:cubicBezTo>
                    <a:pt x="20148" y="5153"/>
                    <a:pt x="18380" y="2084"/>
                    <a:pt x="18513" y="49"/>
                  </a:cubicBezTo>
                  <a:lnTo>
                    <a:pt x="18513" y="49"/>
                  </a:lnTo>
                  <a:lnTo>
                    <a:pt x="18180" y="149"/>
                  </a:lnTo>
                  <a:cubicBezTo>
                    <a:pt x="17810" y="47"/>
                    <a:pt x="17382" y="1"/>
                    <a:pt x="169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17"/>
            <p:cNvSpPr/>
            <p:nvPr/>
          </p:nvSpPr>
          <p:spPr>
            <a:xfrm>
              <a:off x="1538301" y="-430995"/>
              <a:ext cx="578210" cy="1060406"/>
            </a:xfrm>
            <a:custGeom>
              <a:avLst/>
              <a:gdLst/>
              <a:ahLst/>
              <a:cxnLst/>
              <a:rect l="l" t="t" r="r" b="b"/>
              <a:pathLst>
                <a:path w="19301" h="35397" extrusionOk="0">
                  <a:moveTo>
                    <a:pt x="18677" y="0"/>
                  </a:moveTo>
                  <a:cubicBezTo>
                    <a:pt x="18582" y="0"/>
                    <a:pt x="18484" y="34"/>
                    <a:pt x="18396" y="115"/>
                  </a:cubicBezTo>
                  <a:cubicBezTo>
                    <a:pt x="15027" y="2917"/>
                    <a:pt x="12191" y="6153"/>
                    <a:pt x="10490" y="10256"/>
                  </a:cubicBezTo>
                  <a:cubicBezTo>
                    <a:pt x="9423" y="12824"/>
                    <a:pt x="8622" y="15459"/>
                    <a:pt x="7588" y="18061"/>
                  </a:cubicBezTo>
                  <a:cubicBezTo>
                    <a:pt x="6520" y="20730"/>
                    <a:pt x="5420" y="23365"/>
                    <a:pt x="4252" y="26000"/>
                  </a:cubicBezTo>
                  <a:cubicBezTo>
                    <a:pt x="2951" y="28936"/>
                    <a:pt x="1584" y="31871"/>
                    <a:pt x="183" y="34773"/>
                  </a:cubicBezTo>
                  <a:cubicBezTo>
                    <a:pt x="0" y="35093"/>
                    <a:pt x="286" y="35397"/>
                    <a:pt x="559" y="35397"/>
                  </a:cubicBezTo>
                  <a:cubicBezTo>
                    <a:pt x="686" y="35397"/>
                    <a:pt x="809" y="35332"/>
                    <a:pt x="883" y="35174"/>
                  </a:cubicBezTo>
                  <a:cubicBezTo>
                    <a:pt x="3352" y="30103"/>
                    <a:pt x="5687" y="25000"/>
                    <a:pt x="7788" y="19763"/>
                  </a:cubicBezTo>
                  <a:cubicBezTo>
                    <a:pt x="8855" y="17161"/>
                    <a:pt x="9823" y="14525"/>
                    <a:pt x="10757" y="11857"/>
                  </a:cubicBezTo>
                  <a:cubicBezTo>
                    <a:pt x="11524" y="9789"/>
                    <a:pt x="12525" y="7787"/>
                    <a:pt x="13826" y="5986"/>
                  </a:cubicBezTo>
                  <a:cubicBezTo>
                    <a:pt x="15293" y="3985"/>
                    <a:pt x="17095" y="2283"/>
                    <a:pt x="18963" y="682"/>
                  </a:cubicBezTo>
                  <a:cubicBezTo>
                    <a:pt x="19301" y="422"/>
                    <a:pt x="19011" y="0"/>
                    <a:pt x="18677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17"/>
            <p:cNvSpPr/>
            <p:nvPr/>
          </p:nvSpPr>
          <p:spPr>
            <a:xfrm>
              <a:off x="1524162" y="373308"/>
              <a:ext cx="201494" cy="167043"/>
            </a:xfrm>
            <a:custGeom>
              <a:avLst/>
              <a:gdLst/>
              <a:ahLst/>
              <a:cxnLst/>
              <a:rect l="l" t="t" r="r" b="b"/>
              <a:pathLst>
                <a:path w="6726" h="5576" extrusionOk="0">
                  <a:moveTo>
                    <a:pt x="4720" y="0"/>
                  </a:moveTo>
                  <a:cubicBezTo>
                    <a:pt x="4637" y="0"/>
                    <a:pt x="4555" y="19"/>
                    <a:pt x="4491" y="51"/>
                  </a:cubicBezTo>
                  <a:cubicBezTo>
                    <a:pt x="3156" y="651"/>
                    <a:pt x="1855" y="1385"/>
                    <a:pt x="454" y="1852"/>
                  </a:cubicBezTo>
                  <a:cubicBezTo>
                    <a:pt x="1" y="2003"/>
                    <a:pt x="123" y="2676"/>
                    <a:pt x="523" y="2676"/>
                  </a:cubicBezTo>
                  <a:cubicBezTo>
                    <a:pt x="564" y="2676"/>
                    <a:pt x="608" y="2668"/>
                    <a:pt x="655" y="2653"/>
                  </a:cubicBezTo>
                  <a:cubicBezTo>
                    <a:pt x="1941" y="2214"/>
                    <a:pt x="3150" y="1597"/>
                    <a:pt x="4372" y="1002"/>
                  </a:cubicBezTo>
                  <a:lnTo>
                    <a:pt x="4372" y="1002"/>
                  </a:lnTo>
                  <a:cubicBezTo>
                    <a:pt x="4665" y="2485"/>
                    <a:pt x="5313" y="3873"/>
                    <a:pt x="5825" y="5288"/>
                  </a:cubicBezTo>
                  <a:cubicBezTo>
                    <a:pt x="5891" y="5488"/>
                    <a:pt x="6059" y="5576"/>
                    <a:pt x="6225" y="5576"/>
                  </a:cubicBezTo>
                  <a:cubicBezTo>
                    <a:pt x="6476" y="5576"/>
                    <a:pt x="6726" y="5375"/>
                    <a:pt x="6626" y="5055"/>
                  </a:cubicBezTo>
                  <a:cubicBezTo>
                    <a:pt x="6058" y="3487"/>
                    <a:pt x="5325" y="1952"/>
                    <a:pt x="5091" y="284"/>
                  </a:cubicBezTo>
                  <a:cubicBezTo>
                    <a:pt x="5069" y="81"/>
                    <a:pt x="4893" y="0"/>
                    <a:pt x="4720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17"/>
            <p:cNvSpPr/>
            <p:nvPr/>
          </p:nvSpPr>
          <p:spPr>
            <a:xfrm>
              <a:off x="1522934" y="228264"/>
              <a:ext cx="280103" cy="217881"/>
            </a:xfrm>
            <a:custGeom>
              <a:avLst/>
              <a:gdLst/>
              <a:ahLst/>
              <a:cxnLst/>
              <a:rect l="l" t="t" r="r" b="b"/>
              <a:pathLst>
                <a:path w="9350" h="7273" extrusionOk="0">
                  <a:moveTo>
                    <a:pt x="6183" y="0"/>
                  </a:moveTo>
                  <a:cubicBezTo>
                    <a:pt x="4107" y="0"/>
                    <a:pt x="2152" y="1072"/>
                    <a:pt x="395" y="2058"/>
                  </a:cubicBezTo>
                  <a:cubicBezTo>
                    <a:pt x="1" y="2283"/>
                    <a:pt x="225" y="2818"/>
                    <a:pt x="586" y="2818"/>
                  </a:cubicBezTo>
                  <a:cubicBezTo>
                    <a:pt x="652" y="2818"/>
                    <a:pt x="723" y="2800"/>
                    <a:pt x="796" y="2758"/>
                  </a:cubicBezTo>
                  <a:cubicBezTo>
                    <a:pt x="2474" y="1857"/>
                    <a:pt x="4326" y="840"/>
                    <a:pt x="6270" y="840"/>
                  </a:cubicBezTo>
                  <a:cubicBezTo>
                    <a:pt x="6287" y="840"/>
                    <a:pt x="6304" y="840"/>
                    <a:pt x="6321" y="840"/>
                  </a:cubicBezTo>
                  <a:lnTo>
                    <a:pt x="6321" y="840"/>
                  </a:lnTo>
                  <a:cubicBezTo>
                    <a:pt x="6680" y="2983"/>
                    <a:pt x="7901" y="4885"/>
                    <a:pt x="8468" y="6995"/>
                  </a:cubicBezTo>
                  <a:cubicBezTo>
                    <a:pt x="8520" y="7189"/>
                    <a:pt x="8673" y="7273"/>
                    <a:pt x="8832" y="7273"/>
                  </a:cubicBezTo>
                  <a:cubicBezTo>
                    <a:pt x="9083" y="7273"/>
                    <a:pt x="9350" y="7067"/>
                    <a:pt x="9268" y="6761"/>
                  </a:cubicBezTo>
                  <a:cubicBezTo>
                    <a:pt x="8701" y="4626"/>
                    <a:pt x="7367" y="2691"/>
                    <a:pt x="7100" y="456"/>
                  </a:cubicBezTo>
                  <a:cubicBezTo>
                    <a:pt x="7067" y="223"/>
                    <a:pt x="6933" y="56"/>
                    <a:pt x="6700" y="23"/>
                  </a:cubicBezTo>
                  <a:cubicBezTo>
                    <a:pt x="6527" y="8"/>
                    <a:pt x="6355" y="0"/>
                    <a:pt x="6183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17"/>
            <p:cNvSpPr/>
            <p:nvPr/>
          </p:nvSpPr>
          <p:spPr>
            <a:xfrm>
              <a:off x="1512719" y="76270"/>
              <a:ext cx="388219" cy="265753"/>
            </a:xfrm>
            <a:custGeom>
              <a:avLst/>
              <a:gdLst/>
              <a:ahLst/>
              <a:cxnLst/>
              <a:rect l="l" t="t" r="r" b="b"/>
              <a:pathLst>
                <a:path w="12959" h="8871" extrusionOk="0">
                  <a:moveTo>
                    <a:pt x="9243" y="1"/>
                  </a:moveTo>
                  <a:cubicBezTo>
                    <a:pt x="9197" y="1"/>
                    <a:pt x="9152" y="9"/>
                    <a:pt x="9109" y="27"/>
                  </a:cubicBezTo>
                  <a:cubicBezTo>
                    <a:pt x="6240" y="794"/>
                    <a:pt x="3438" y="1761"/>
                    <a:pt x="503" y="2295"/>
                  </a:cubicBezTo>
                  <a:cubicBezTo>
                    <a:pt x="0" y="2389"/>
                    <a:pt x="178" y="3104"/>
                    <a:pt x="646" y="3104"/>
                  </a:cubicBezTo>
                  <a:cubicBezTo>
                    <a:pt x="675" y="3104"/>
                    <a:pt x="705" y="3101"/>
                    <a:pt x="736" y="3095"/>
                  </a:cubicBezTo>
                  <a:cubicBezTo>
                    <a:pt x="3528" y="2582"/>
                    <a:pt x="6226" y="1668"/>
                    <a:pt x="8981" y="916"/>
                  </a:cubicBezTo>
                  <a:lnTo>
                    <a:pt x="8981" y="916"/>
                  </a:lnTo>
                  <a:cubicBezTo>
                    <a:pt x="10166" y="3393"/>
                    <a:pt x="11307" y="5933"/>
                    <a:pt x="12078" y="8566"/>
                  </a:cubicBezTo>
                  <a:cubicBezTo>
                    <a:pt x="12131" y="8779"/>
                    <a:pt x="12291" y="8870"/>
                    <a:pt x="12456" y="8870"/>
                  </a:cubicBezTo>
                  <a:cubicBezTo>
                    <a:pt x="12702" y="8870"/>
                    <a:pt x="12958" y="8666"/>
                    <a:pt x="12878" y="8366"/>
                  </a:cubicBezTo>
                  <a:cubicBezTo>
                    <a:pt x="12078" y="5530"/>
                    <a:pt x="10810" y="2862"/>
                    <a:pt x="9576" y="193"/>
                  </a:cubicBezTo>
                  <a:cubicBezTo>
                    <a:pt x="9502" y="70"/>
                    <a:pt x="9373" y="1"/>
                    <a:pt x="9243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17"/>
            <p:cNvSpPr/>
            <p:nvPr/>
          </p:nvSpPr>
          <p:spPr>
            <a:xfrm>
              <a:off x="1532699" y="-106248"/>
              <a:ext cx="446786" cy="249426"/>
            </a:xfrm>
            <a:custGeom>
              <a:avLst/>
              <a:gdLst/>
              <a:ahLst/>
              <a:cxnLst/>
              <a:rect l="l" t="t" r="r" b="b"/>
              <a:pathLst>
                <a:path w="14914" h="8326" extrusionOk="0">
                  <a:moveTo>
                    <a:pt x="10815" y="0"/>
                  </a:moveTo>
                  <a:cubicBezTo>
                    <a:pt x="10781" y="0"/>
                    <a:pt x="10746" y="5"/>
                    <a:pt x="10710" y="15"/>
                  </a:cubicBezTo>
                  <a:cubicBezTo>
                    <a:pt x="7308" y="1349"/>
                    <a:pt x="4139" y="3351"/>
                    <a:pt x="503" y="4051"/>
                  </a:cubicBezTo>
                  <a:cubicBezTo>
                    <a:pt x="1" y="4146"/>
                    <a:pt x="178" y="4861"/>
                    <a:pt x="618" y="4861"/>
                  </a:cubicBezTo>
                  <a:cubicBezTo>
                    <a:pt x="645" y="4861"/>
                    <a:pt x="674" y="4858"/>
                    <a:pt x="703" y="4852"/>
                  </a:cubicBezTo>
                  <a:cubicBezTo>
                    <a:pt x="4210" y="4176"/>
                    <a:pt x="7282" y="2291"/>
                    <a:pt x="10577" y="961"/>
                  </a:cubicBezTo>
                  <a:lnTo>
                    <a:pt x="10577" y="961"/>
                  </a:lnTo>
                  <a:cubicBezTo>
                    <a:pt x="11592" y="3362"/>
                    <a:pt x="13160" y="5527"/>
                    <a:pt x="14013" y="8021"/>
                  </a:cubicBezTo>
                  <a:cubicBezTo>
                    <a:pt x="14079" y="8234"/>
                    <a:pt x="14248" y="8325"/>
                    <a:pt x="14415" y="8325"/>
                  </a:cubicBezTo>
                  <a:cubicBezTo>
                    <a:pt x="14665" y="8325"/>
                    <a:pt x="14913" y="8121"/>
                    <a:pt x="14813" y="7821"/>
                  </a:cubicBezTo>
                  <a:cubicBezTo>
                    <a:pt x="13913" y="5186"/>
                    <a:pt x="12211" y="2917"/>
                    <a:pt x="11211" y="315"/>
                  </a:cubicBezTo>
                  <a:cubicBezTo>
                    <a:pt x="11154" y="146"/>
                    <a:pt x="11002" y="0"/>
                    <a:pt x="1081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17"/>
            <p:cNvSpPr/>
            <p:nvPr/>
          </p:nvSpPr>
          <p:spPr>
            <a:xfrm>
              <a:off x="1720100" y="-252581"/>
              <a:ext cx="279863" cy="178007"/>
            </a:xfrm>
            <a:custGeom>
              <a:avLst/>
              <a:gdLst/>
              <a:ahLst/>
              <a:cxnLst/>
              <a:rect l="l" t="t" r="r" b="b"/>
              <a:pathLst>
                <a:path w="9342" h="5942" extrusionOk="0">
                  <a:moveTo>
                    <a:pt x="7095" y="0"/>
                  </a:moveTo>
                  <a:cubicBezTo>
                    <a:pt x="7051" y="0"/>
                    <a:pt x="7004" y="9"/>
                    <a:pt x="6956" y="30"/>
                  </a:cubicBezTo>
                  <a:cubicBezTo>
                    <a:pt x="4688" y="797"/>
                    <a:pt x="2653" y="2065"/>
                    <a:pt x="418" y="2965"/>
                  </a:cubicBezTo>
                  <a:cubicBezTo>
                    <a:pt x="1" y="3115"/>
                    <a:pt x="116" y="3797"/>
                    <a:pt x="503" y="3797"/>
                  </a:cubicBezTo>
                  <a:cubicBezTo>
                    <a:pt x="549" y="3797"/>
                    <a:pt x="599" y="3787"/>
                    <a:pt x="652" y="3766"/>
                  </a:cubicBezTo>
                  <a:cubicBezTo>
                    <a:pt x="2725" y="2918"/>
                    <a:pt x="4680" y="1744"/>
                    <a:pt x="6795" y="970"/>
                  </a:cubicBezTo>
                  <a:lnTo>
                    <a:pt x="6795" y="970"/>
                  </a:lnTo>
                  <a:cubicBezTo>
                    <a:pt x="7288" y="2577"/>
                    <a:pt x="7663" y="4267"/>
                    <a:pt x="8457" y="5734"/>
                  </a:cubicBezTo>
                  <a:cubicBezTo>
                    <a:pt x="8530" y="5880"/>
                    <a:pt x="8652" y="5941"/>
                    <a:pt x="8777" y="5941"/>
                  </a:cubicBezTo>
                  <a:cubicBezTo>
                    <a:pt x="9052" y="5941"/>
                    <a:pt x="9341" y="5645"/>
                    <a:pt x="9158" y="5300"/>
                  </a:cubicBezTo>
                  <a:cubicBezTo>
                    <a:pt x="8357" y="3766"/>
                    <a:pt x="8024" y="1965"/>
                    <a:pt x="7456" y="297"/>
                  </a:cubicBezTo>
                  <a:cubicBezTo>
                    <a:pt x="7403" y="138"/>
                    <a:pt x="7266" y="0"/>
                    <a:pt x="709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17"/>
            <p:cNvSpPr/>
            <p:nvPr/>
          </p:nvSpPr>
          <p:spPr>
            <a:xfrm>
              <a:off x="1919452" y="216941"/>
              <a:ext cx="31006" cy="24026"/>
            </a:xfrm>
            <a:custGeom>
              <a:avLst/>
              <a:gdLst/>
              <a:ahLst/>
              <a:cxnLst/>
              <a:rect l="l" t="t" r="r" b="b"/>
              <a:pathLst>
                <a:path w="1035" h="802" extrusionOk="0">
                  <a:moveTo>
                    <a:pt x="535" y="1"/>
                  </a:moveTo>
                  <a:cubicBezTo>
                    <a:pt x="1" y="1"/>
                    <a:pt x="1" y="801"/>
                    <a:pt x="535" y="801"/>
                  </a:cubicBezTo>
                  <a:cubicBezTo>
                    <a:pt x="1035" y="801"/>
                    <a:pt x="1035" y="1"/>
                    <a:pt x="535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17"/>
            <p:cNvSpPr/>
            <p:nvPr/>
          </p:nvSpPr>
          <p:spPr>
            <a:xfrm>
              <a:off x="1955429" y="183960"/>
              <a:ext cx="31006" cy="24026"/>
            </a:xfrm>
            <a:custGeom>
              <a:avLst/>
              <a:gdLst/>
              <a:ahLst/>
              <a:cxnLst/>
              <a:rect l="l" t="t" r="r" b="b"/>
              <a:pathLst>
                <a:path w="1035" h="802" extrusionOk="0">
                  <a:moveTo>
                    <a:pt x="501" y="1"/>
                  </a:moveTo>
                  <a:cubicBezTo>
                    <a:pt x="1" y="1"/>
                    <a:pt x="1" y="801"/>
                    <a:pt x="501" y="801"/>
                  </a:cubicBezTo>
                  <a:cubicBezTo>
                    <a:pt x="1035" y="801"/>
                    <a:pt x="1035" y="1"/>
                    <a:pt x="501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17"/>
            <p:cNvSpPr/>
            <p:nvPr/>
          </p:nvSpPr>
          <p:spPr>
            <a:xfrm>
              <a:off x="1968429" y="242912"/>
              <a:ext cx="31006" cy="24026"/>
            </a:xfrm>
            <a:custGeom>
              <a:avLst/>
              <a:gdLst/>
              <a:ahLst/>
              <a:cxnLst/>
              <a:rect l="l" t="t" r="r" b="b"/>
              <a:pathLst>
                <a:path w="1035" h="802" extrusionOk="0">
                  <a:moveTo>
                    <a:pt x="501" y="1"/>
                  </a:moveTo>
                  <a:cubicBezTo>
                    <a:pt x="0" y="1"/>
                    <a:pt x="0" y="801"/>
                    <a:pt x="501" y="801"/>
                  </a:cubicBezTo>
                  <a:cubicBezTo>
                    <a:pt x="1034" y="801"/>
                    <a:pt x="1034" y="1"/>
                    <a:pt x="501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17"/>
            <p:cNvSpPr/>
            <p:nvPr/>
          </p:nvSpPr>
          <p:spPr>
            <a:xfrm>
              <a:off x="1586709" y="67044"/>
              <a:ext cx="32025" cy="24026"/>
            </a:xfrm>
            <a:custGeom>
              <a:avLst/>
              <a:gdLst/>
              <a:ahLst/>
              <a:cxnLst/>
              <a:rect l="l" t="t" r="r" b="b"/>
              <a:pathLst>
                <a:path w="1069" h="802" extrusionOk="0">
                  <a:moveTo>
                    <a:pt x="535" y="1"/>
                  </a:moveTo>
                  <a:cubicBezTo>
                    <a:pt x="1" y="1"/>
                    <a:pt x="1" y="802"/>
                    <a:pt x="535" y="802"/>
                  </a:cubicBezTo>
                  <a:cubicBezTo>
                    <a:pt x="1068" y="802"/>
                    <a:pt x="1068" y="1"/>
                    <a:pt x="535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17"/>
            <p:cNvSpPr/>
            <p:nvPr/>
          </p:nvSpPr>
          <p:spPr>
            <a:xfrm>
              <a:off x="1625681" y="37088"/>
              <a:ext cx="32025" cy="25015"/>
            </a:xfrm>
            <a:custGeom>
              <a:avLst/>
              <a:gdLst/>
              <a:ahLst/>
              <a:cxnLst/>
              <a:rect l="l" t="t" r="r" b="b"/>
              <a:pathLst>
                <a:path w="1069" h="835" extrusionOk="0">
                  <a:moveTo>
                    <a:pt x="535" y="0"/>
                  </a:moveTo>
                  <a:cubicBezTo>
                    <a:pt x="1" y="0"/>
                    <a:pt x="1" y="834"/>
                    <a:pt x="535" y="834"/>
                  </a:cubicBezTo>
                  <a:cubicBezTo>
                    <a:pt x="1068" y="834"/>
                    <a:pt x="1068" y="0"/>
                    <a:pt x="53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17"/>
            <p:cNvSpPr/>
            <p:nvPr/>
          </p:nvSpPr>
          <p:spPr>
            <a:xfrm>
              <a:off x="1736605" y="-219720"/>
              <a:ext cx="31995" cy="24026"/>
            </a:xfrm>
            <a:custGeom>
              <a:avLst/>
              <a:gdLst/>
              <a:ahLst/>
              <a:cxnLst/>
              <a:rect l="l" t="t" r="r" b="b"/>
              <a:pathLst>
                <a:path w="1068" h="802" extrusionOk="0">
                  <a:moveTo>
                    <a:pt x="534" y="0"/>
                  </a:moveTo>
                  <a:cubicBezTo>
                    <a:pt x="1" y="0"/>
                    <a:pt x="1" y="801"/>
                    <a:pt x="534" y="801"/>
                  </a:cubicBezTo>
                  <a:cubicBezTo>
                    <a:pt x="1068" y="801"/>
                    <a:pt x="1068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17"/>
            <p:cNvSpPr/>
            <p:nvPr/>
          </p:nvSpPr>
          <p:spPr>
            <a:xfrm>
              <a:off x="1779561" y="-252701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01" y="1"/>
                  </a:moveTo>
                  <a:cubicBezTo>
                    <a:pt x="1" y="1"/>
                    <a:pt x="1" y="835"/>
                    <a:pt x="501" y="835"/>
                  </a:cubicBezTo>
                  <a:cubicBezTo>
                    <a:pt x="1035" y="835"/>
                    <a:pt x="1035" y="1"/>
                    <a:pt x="501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17"/>
            <p:cNvSpPr/>
            <p:nvPr/>
          </p:nvSpPr>
          <p:spPr>
            <a:xfrm>
              <a:off x="1785582" y="265918"/>
              <a:ext cx="31995" cy="23996"/>
            </a:xfrm>
            <a:custGeom>
              <a:avLst/>
              <a:gdLst/>
              <a:ahLst/>
              <a:cxnLst/>
              <a:rect l="l" t="t" r="r" b="b"/>
              <a:pathLst>
                <a:path w="1068" h="801" extrusionOk="0">
                  <a:moveTo>
                    <a:pt x="534" y="0"/>
                  </a:moveTo>
                  <a:cubicBezTo>
                    <a:pt x="0" y="0"/>
                    <a:pt x="0" y="801"/>
                    <a:pt x="534" y="801"/>
                  </a:cubicBezTo>
                  <a:cubicBezTo>
                    <a:pt x="1067" y="801"/>
                    <a:pt x="1067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17"/>
            <p:cNvSpPr/>
            <p:nvPr/>
          </p:nvSpPr>
          <p:spPr>
            <a:xfrm>
              <a:off x="1808558" y="323852"/>
              <a:ext cx="31995" cy="25015"/>
            </a:xfrm>
            <a:custGeom>
              <a:avLst/>
              <a:gdLst/>
              <a:ahLst/>
              <a:cxnLst/>
              <a:rect l="l" t="t" r="r" b="b"/>
              <a:pathLst>
                <a:path w="1068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cubicBezTo>
                    <a:pt x="1068" y="835"/>
                    <a:pt x="1068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17"/>
            <p:cNvSpPr/>
            <p:nvPr/>
          </p:nvSpPr>
          <p:spPr>
            <a:xfrm>
              <a:off x="1524761" y="369833"/>
              <a:ext cx="32025" cy="23996"/>
            </a:xfrm>
            <a:custGeom>
              <a:avLst/>
              <a:gdLst/>
              <a:ahLst/>
              <a:cxnLst/>
              <a:rect l="l" t="t" r="r" b="b"/>
              <a:pathLst>
                <a:path w="1069" h="801" extrusionOk="0">
                  <a:moveTo>
                    <a:pt x="535" y="0"/>
                  </a:moveTo>
                  <a:cubicBezTo>
                    <a:pt x="1" y="0"/>
                    <a:pt x="1" y="801"/>
                    <a:pt x="535" y="801"/>
                  </a:cubicBezTo>
                  <a:cubicBezTo>
                    <a:pt x="1068" y="801"/>
                    <a:pt x="1068" y="0"/>
                    <a:pt x="53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17"/>
            <p:cNvSpPr/>
            <p:nvPr/>
          </p:nvSpPr>
          <p:spPr>
            <a:xfrm>
              <a:off x="1573738" y="333857"/>
              <a:ext cx="31995" cy="23996"/>
            </a:xfrm>
            <a:custGeom>
              <a:avLst/>
              <a:gdLst/>
              <a:ahLst/>
              <a:cxnLst/>
              <a:rect l="l" t="t" r="r" b="b"/>
              <a:pathLst>
                <a:path w="1068" h="801" extrusionOk="0">
                  <a:moveTo>
                    <a:pt x="534" y="0"/>
                  </a:moveTo>
                  <a:cubicBezTo>
                    <a:pt x="0" y="0"/>
                    <a:pt x="0" y="801"/>
                    <a:pt x="534" y="801"/>
                  </a:cubicBezTo>
                  <a:cubicBezTo>
                    <a:pt x="1068" y="801"/>
                    <a:pt x="1068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17"/>
            <p:cNvSpPr/>
            <p:nvPr/>
          </p:nvSpPr>
          <p:spPr>
            <a:xfrm>
              <a:off x="1632690" y="545701"/>
              <a:ext cx="31006" cy="23996"/>
            </a:xfrm>
            <a:custGeom>
              <a:avLst/>
              <a:gdLst/>
              <a:ahLst/>
              <a:cxnLst/>
              <a:rect l="l" t="t" r="r" b="b"/>
              <a:pathLst>
                <a:path w="1035" h="801" extrusionOk="0">
                  <a:moveTo>
                    <a:pt x="534" y="0"/>
                  </a:moveTo>
                  <a:cubicBezTo>
                    <a:pt x="0" y="0"/>
                    <a:pt x="0" y="801"/>
                    <a:pt x="534" y="801"/>
                  </a:cubicBezTo>
                  <a:cubicBezTo>
                    <a:pt x="1034" y="801"/>
                    <a:pt x="1034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17"/>
            <p:cNvSpPr/>
            <p:nvPr/>
          </p:nvSpPr>
          <p:spPr>
            <a:xfrm>
              <a:off x="1599709" y="597644"/>
              <a:ext cx="32025" cy="25015"/>
            </a:xfrm>
            <a:custGeom>
              <a:avLst/>
              <a:gdLst/>
              <a:ahLst/>
              <a:cxnLst/>
              <a:rect l="l" t="t" r="r" b="b"/>
              <a:pathLst>
                <a:path w="1069" h="835" extrusionOk="0">
                  <a:moveTo>
                    <a:pt x="534" y="1"/>
                  </a:moveTo>
                  <a:cubicBezTo>
                    <a:pt x="1" y="1"/>
                    <a:pt x="1" y="835"/>
                    <a:pt x="534" y="835"/>
                  </a:cubicBezTo>
                  <a:cubicBezTo>
                    <a:pt x="1068" y="835"/>
                    <a:pt x="1068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6" name="Google Shape;4616;p17"/>
          <p:cNvGrpSpPr/>
          <p:nvPr/>
        </p:nvGrpSpPr>
        <p:grpSpPr>
          <a:xfrm rot="10800000">
            <a:off x="7256455" y="4765459"/>
            <a:ext cx="608728" cy="850872"/>
            <a:chOff x="1897495" y="-461400"/>
            <a:chExt cx="815443" cy="1139815"/>
          </a:xfrm>
        </p:grpSpPr>
        <p:sp>
          <p:nvSpPr>
            <p:cNvPr id="4617" name="Google Shape;4617;p17"/>
            <p:cNvSpPr/>
            <p:nvPr/>
          </p:nvSpPr>
          <p:spPr>
            <a:xfrm>
              <a:off x="1897495" y="-345293"/>
              <a:ext cx="815443" cy="1023708"/>
            </a:xfrm>
            <a:custGeom>
              <a:avLst/>
              <a:gdLst/>
              <a:ahLst/>
              <a:cxnLst/>
              <a:rect l="l" t="t" r="r" b="b"/>
              <a:pathLst>
                <a:path w="27220" h="34172" extrusionOk="0">
                  <a:moveTo>
                    <a:pt x="7239" y="1"/>
                  </a:moveTo>
                  <a:cubicBezTo>
                    <a:pt x="7053" y="1"/>
                    <a:pt x="6874" y="8"/>
                    <a:pt x="6705" y="23"/>
                  </a:cubicBezTo>
                  <a:cubicBezTo>
                    <a:pt x="4470" y="3992"/>
                    <a:pt x="3536" y="8496"/>
                    <a:pt x="2035" y="12665"/>
                  </a:cubicBezTo>
                  <a:cubicBezTo>
                    <a:pt x="1607" y="13858"/>
                    <a:pt x="1" y="17770"/>
                    <a:pt x="1459" y="17770"/>
                  </a:cubicBezTo>
                  <a:cubicBezTo>
                    <a:pt x="1591" y="17770"/>
                    <a:pt x="1749" y="17738"/>
                    <a:pt x="1935" y="17669"/>
                  </a:cubicBezTo>
                  <a:cubicBezTo>
                    <a:pt x="3669" y="16968"/>
                    <a:pt x="4236" y="14433"/>
                    <a:pt x="6338" y="13833"/>
                  </a:cubicBezTo>
                  <a:lnTo>
                    <a:pt x="6338" y="13833"/>
                  </a:lnTo>
                  <a:cubicBezTo>
                    <a:pt x="7405" y="16401"/>
                    <a:pt x="2969" y="18503"/>
                    <a:pt x="3436" y="21071"/>
                  </a:cubicBezTo>
                  <a:cubicBezTo>
                    <a:pt x="3669" y="22806"/>
                    <a:pt x="7405" y="28276"/>
                    <a:pt x="9273" y="28510"/>
                  </a:cubicBezTo>
                  <a:cubicBezTo>
                    <a:pt x="9290" y="28511"/>
                    <a:pt x="9307" y="28512"/>
                    <a:pt x="9324" y="28512"/>
                  </a:cubicBezTo>
                  <a:cubicBezTo>
                    <a:pt x="10766" y="28512"/>
                    <a:pt x="12521" y="23463"/>
                    <a:pt x="13943" y="23463"/>
                  </a:cubicBezTo>
                  <a:cubicBezTo>
                    <a:pt x="14092" y="23463"/>
                    <a:pt x="14236" y="23518"/>
                    <a:pt x="14377" y="23640"/>
                  </a:cubicBezTo>
                  <a:cubicBezTo>
                    <a:pt x="16011" y="24907"/>
                    <a:pt x="12542" y="29110"/>
                    <a:pt x="13109" y="30611"/>
                  </a:cubicBezTo>
                  <a:cubicBezTo>
                    <a:pt x="13910" y="32846"/>
                    <a:pt x="20782" y="33780"/>
                    <a:pt x="22883" y="34114"/>
                  </a:cubicBezTo>
                  <a:cubicBezTo>
                    <a:pt x="23175" y="34153"/>
                    <a:pt x="23443" y="34172"/>
                    <a:pt x="23691" y="34172"/>
                  </a:cubicBezTo>
                  <a:cubicBezTo>
                    <a:pt x="26409" y="34172"/>
                    <a:pt x="26547" y="31901"/>
                    <a:pt x="26853" y="29210"/>
                  </a:cubicBezTo>
                  <a:cubicBezTo>
                    <a:pt x="27086" y="27009"/>
                    <a:pt x="27219" y="24674"/>
                    <a:pt x="27086" y="22339"/>
                  </a:cubicBezTo>
                  <a:cubicBezTo>
                    <a:pt x="26986" y="19070"/>
                    <a:pt x="24651" y="20004"/>
                    <a:pt x="22082" y="19303"/>
                  </a:cubicBezTo>
                  <a:cubicBezTo>
                    <a:pt x="17546" y="18036"/>
                    <a:pt x="23584" y="17802"/>
                    <a:pt x="25218" y="17569"/>
                  </a:cubicBezTo>
                  <a:cubicBezTo>
                    <a:pt x="27086" y="17335"/>
                    <a:pt x="26986" y="17102"/>
                    <a:pt x="26853" y="15234"/>
                  </a:cubicBezTo>
                  <a:cubicBezTo>
                    <a:pt x="26752" y="13733"/>
                    <a:pt x="26752" y="12432"/>
                    <a:pt x="26386" y="11031"/>
                  </a:cubicBezTo>
                  <a:cubicBezTo>
                    <a:pt x="25918" y="8781"/>
                    <a:pt x="24929" y="8033"/>
                    <a:pt x="23430" y="8033"/>
                  </a:cubicBezTo>
                  <a:cubicBezTo>
                    <a:pt x="22685" y="8033"/>
                    <a:pt x="21812" y="8218"/>
                    <a:pt x="20815" y="8496"/>
                  </a:cubicBezTo>
                  <a:cubicBezTo>
                    <a:pt x="20323" y="8660"/>
                    <a:pt x="19140" y="9169"/>
                    <a:pt x="18237" y="9169"/>
                  </a:cubicBezTo>
                  <a:cubicBezTo>
                    <a:pt x="17854" y="9169"/>
                    <a:pt x="17521" y="9077"/>
                    <a:pt x="17312" y="8829"/>
                  </a:cubicBezTo>
                  <a:cubicBezTo>
                    <a:pt x="15911" y="7428"/>
                    <a:pt x="19047" y="6728"/>
                    <a:pt x="19881" y="6394"/>
                  </a:cubicBezTo>
                  <a:cubicBezTo>
                    <a:pt x="21482" y="5794"/>
                    <a:pt x="23950" y="5227"/>
                    <a:pt x="21716" y="3459"/>
                  </a:cubicBezTo>
                  <a:cubicBezTo>
                    <a:pt x="20448" y="2658"/>
                    <a:pt x="18447" y="2525"/>
                    <a:pt x="17079" y="2191"/>
                  </a:cubicBezTo>
                  <a:cubicBezTo>
                    <a:pt x="14548" y="1535"/>
                    <a:pt x="9999" y="1"/>
                    <a:pt x="7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17"/>
            <p:cNvSpPr/>
            <p:nvPr/>
          </p:nvSpPr>
          <p:spPr>
            <a:xfrm>
              <a:off x="2063148" y="-461400"/>
              <a:ext cx="574974" cy="1048962"/>
            </a:xfrm>
            <a:custGeom>
              <a:avLst/>
              <a:gdLst/>
              <a:ahLst/>
              <a:cxnLst/>
              <a:rect l="l" t="t" r="r" b="b"/>
              <a:pathLst>
                <a:path w="19193" h="35015" extrusionOk="0">
                  <a:moveTo>
                    <a:pt x="382" y="0"/>
                  </a:moveTo>
                  <a:cubicBezTo>
                    <a:pt x="201" y="0"/>
                    <a:pt x="1" y="156"/>
                    <a:pt x="41" y="396"/>
                  </a:cubicBezTo>
                  <a:cubicBezTo>
                    <a:pt x="574" y="2731"/>
                    <a:pt x="1742" y="4966"/>
                    <a:pt x="2876" y="7034"/>
                  </a:cubicBezTo>
                  <a:cubicBezTo>
                    <a:pt x="4110" y="9303"/>
                    <a:pt x="5344" y="11538"/>
                    <a:pt x="6579" y="13806"/>
                  </a:cubicBezTo>
                  <a:cubicBezTo>
                    <a:pt x="9014" y="18342"/>
                    <a:pt x="11516" y="22879"/>
                    <a:pt x="14051" y="27349"/>
                  </a:cubicBezTo>
                  <a:cubicBezTo>
                    <a:pt x="15518" y="29884"/>
                    <a:pt x="16986" y="32386"/>
                    <a:pt x="18521" y="34854"/>
                  </a:cubicBezTo>
                  <a:cubicBezTo>
                    <a:pt x="18583" y="34968"/>
                    <a:pt x="18677" y="35014"/>
                    <a:pt x="18771" y="35014"/>
                  </a:cubicBezTo>
                  <a:cubicBezTo>
                    <a:pt x="18981" y="35014"/>
                    <a:pt x="19192" y="34784"/>
                    <a:pt x="19054" y="34554"/>
                  </a:cubicBezTo>
                  <a:cubicBezTo>
                    <a:pt x="13717" y="25848"/>
                    <a:pt x="8947" y="16841"/>
                    <a:pt x="4044" y="7902"/>
                  </a:cubicBezTo>
                  <a:cubicBezTo>
                    <a:pt x="2709" y="5467"/>
                    <a:pt x="1275" y="2965"/>
                    <a:pt x="641" y="230"/>
                  </a:cubicBezTo>
                  <a:cubicBezTo>
                    <a:pt x="614" y="69"/>
                    <a:pt x="502" y="0"/>
                    <a:pt x="382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17"/>
            <p:cNvSpPr/>
            <p:nvPr/>
          </p:nvSpPr>
          <p:spPr>
            <a:xfrm>
              <a:off x="2112814" y="-304284"/>
              <a:ext cx="166684" cy="157666"/>
            </a:xfrm>
            <a:custGeom>
              <a:avLst/>
              <a:gdLst/>
              <a:ahLst/>
              <a:cxnLst/>
              <a:rect l="l" t="t" r="r" b="b"/>
              <a:pathLst>
                <a:path w="5564" h="5263" extrusionOk="0">
                  <a:moveTo>
                    <a:pt x="1439" y="0"/>
                  </a:moveTo>
                  <a:cubicBezTo>
                    <a:pt x="1101" y="0"/>
                    <a:pt x="860" y="241"/>
                    <a:pt x="718" y="555"/>
                  </a:cubicBezTo>
                  <a:cubicBezTo>
                    <a:pt x="384" y="1156"/>
                    <a:pt x="217" y="1789"/>
                    <a:pt x="151" y="2457"/>
                  </a:cubicBezTo>
                  <a:cubicBezTo>
                    <a:pt x="84" y="3290"/>
                    <a:pt x="117" y="4124"/>
                    <a:pt x="17" y="4958"/>
                  </a:cubicBezTo>
                  <a:cubicBezTo>
                    <a:pt x="0" y="5163"/>
                    <a:pt x="149" y="5263"/>
                    <a:pt x="307" y="5263"/>
                  </a:cubicBezTo>
                  <a:cubicBezTo>
                    <a:pt x="458" y="5263"/>
                    <a:pt x="618" y="5171"/>
                    <a:pt x="651" y="4992"/>
                  </a:cubicBezTo>
                  <a:cubicBezTo>
                    <a:pt x="784" y="3691"/>
                    <a:pt x="584" y="2356"/>
                    <a:pt x="1085" y="1156"/>
                  </a:cubicBezTo>
                  <a:cubicBezTo>
                    <a:pt x="1151" y="989"/>
                    <a:pt x="1251" y="789"/>
                    <a:pt x="1351" y="689"/>
                  </a:cubicBezTo>
                  <a:cubicBezTo>
                    <a:pt x="1371" y="650"/>
                    <a:pt x="1379" y="633"/>
                    <a:pt x="1382" y="633"/>
                  </a:cubicBezTo>
                  <a:cubicBezTo>
                    <a:pt x="1385" y="633"/>
                    <a:pt x="1385" y="641"/>
                    <a:pt x="1385" y="655"/>
                  </a:cubicBezTo>
                  <a:cubicBezTo>
                    <a:pt x="1452" y="622"/>
                    <a:pt x="1385" y="622"/>
                    <a:pt x="1418" y="622"/>
                  </a:cubicBezTo>
                  <a:lnTo>
                    <a:pt x="1485" y="622"/>
                  </a:lnTo>
                  <a:cubicBezTo>
                    <a:pt x="1852" y="722"/>
                    <a:pt x="2252" y="1089"/>
                    <a:pt x="2619" y="1289"/>
                  </a:cubicBezTo>
                  <a:cubicBezTo>
                    <a:pt x="3019" y="1489"/>
                    <a:pt x="3420" y="1656"/>
                    <a:pt x="3787" y="1856"/>
                  </a:cubicBezTo>
                  <a:cubicBezTo>
                    <a:pt x="4187" y="2090"/>
                    <a:pt x="4587" y="2323"/>
                    <a:pt x="4954" y="2557"/>
                  </a:cubicBezTo>
                  <a:cubicBezTo>
                    <a:pt x="5012" y="2597"/>
                    <a:pt x="5069" y="2614"/>
                    <a:pt x="5124" y="2614"/>
                  </a:cubicBezTo>
                  <a:cubicBezTo>
                    <a:pt x="5383" y="2614"/>
                    <a:pt x="5563" y="2216"/>
                    <a:pt x="5288" y="2023"/>
                  </a:cubicBezTo>
                  <a:cubicBezTo>
                    <a:pt x="4554" y="1523"/>
                    <a:pt x="3787" y="1122"/>
                    <a:pt x="2986" y="755"/>
                  </a:cubicBezTo>
                  <a:cubicBezTo>
                    <a:pt x="2519" y="522"/>
                    <a:pt x="2119" y="155"/>
                    <a:pt x="1618" y="21"/>
                  </a:cubicBezTo>
                  <a:cubicBezTo>
                    <a:pt x="1556" y="7"/>
                    <a:pt x="1496" y="0"/>
                    <a:pt x="1439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17"/>
            <p:cNvSpPr/>
            <p:nvPr/>
          </p:nvSpPr>
          <p:spPr>
            <a:xfrm>
              <a:off x="2178776" y="-133328"/>
              <a:ext cx="228696" cy="228396"/>
            </a:xfrm>
            <a:custGeom>
              <a:avLst/>
              <a:gdLst/>
              <a:ahLst/>
              <a:cxnLst/>
              <a:rect l="l" t="t" r="r" b="b"/>
              <a:pathLst>
                <a:path w="7634" h="7624" extrusionOk="0">
                  <a:moveTo>
                    <a:pt x="1506" y="1"/>
                  </a:moveTo>
                  <a:cubicBezTo>
                    <a:pt x="1383" y="1"/>
                    <a:pt x="1245" y="110"/>
                    <a:pt x="1218" y="219"/>
                  </a:cubicBezTo>
                  <a:cubicBezTo>
                    <a:pt x="717" y="2587"/>
                    <a:pt x="284" y="4922"/>
                    <a:pt x="17" y="7324"/>
                  </a:cubicBezTo>
                  <a:cubicBezTo>
                    <a:pt x="0" y="7524"/>
                    <a:pt x="150" y="7624"/>
                    <a:pt x="309" y="7624"/>
                  </a:cubicBezTo>
                  <a:cubicBezTo>
                    <a:pt x="467" y="7624"/>
                    <a:pt x="634" y="7524"/>
                    <a:pt x="651" y="7324"/>
                  </a:cubicBezTo>
                  <a:cubicBezTo>
                    <a:pt x="873" y="5096"/>
                    <a:pt x="1278" y="2899"/>
                    <a:pt x="1749" y="732"/>
                  </a:cubicBezTo>
                  <a:lnTo>
                    <a:pt x="1749" y="732"/>
                  </a:lnTo>
                  <a:cubicBezTo>
                    <a:pt x="3636" y="1390"/>
                    <a:pt x="5479" y="2290"/>
                    <a:pt x="7055" y="3488"/>
                  </a:cubicBezTo>
                  <a:cubicBezTo>
                    <a:pt x="7116" y="3537"/>
                    <a:pt x="7176" y="3558"/>
                    <a:pt x="7232" y="3558"/>
                  </a:cubicBezTo>
                  <a:cubicBezTo>
                    <a:pt x="7479" y="3558"/>
                    <a:pt x="7634" y="3145"/>
                    <a:pt x="7389" y="2954"/>
                  </a:cubicBezTo>
                  <a:cubicBezTo>
                    <a:pt x="5654" y="1653"/>
                    <a:pt x="3619" y="686"/>
                    <a:pt x="1585" y="19"/>
                  </a:cubicBezTo>
                  <a:cubicBezTo>
                    <a:pt x="1560" y="6"/>
                    <a:pt x="1533" y="1"/>
                    <a:pt x="1506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17"/>
            <p:cNvSpPr/>
            <p:nvPr/>
          </p:nvSpPr>
          <p:spPr>
            <a:xfrm>
              <a:off x="2245726" y="-14016"/>
              <a:ext cx="256676" cy="324949"/>
            </a:xfrm>
            <a:custGeom>
              <a:avLst/>
              <a:gdLst/>
              <a:ahLst/>
              <a:cxnLst/>
              <a:rect l="l" t="t" r="r" b="b"/>
              <a:pathLst>
                <a:path w="8568" h="10847" extrusionOk="0">
                  <a:moveTo>
                    <a:pt x="1357" y="0"/>
                  </a:moveTo>
                  <a:cubicBezTo>
                    <a:pt x="1199" y="0"/>
                    <a:pt x="1051" y="107"/>
                    <a:pt x="1051" y="305"/>
                  </a:cubicBezTo>
                  <a:cubicBezTo>
                    <a:pt x="1151" y="3774"/>
                    <a:pt x="150" y="7110"/>
                    <a:pt x="17" y="10546"/>
                  </a:cubicBezTo>
                  <a:cubicBezTo>
                    <a:pt x="0" y="10746"/>
                    <a:pt x="150" y="10846"/>
                    <a:pt x="309" y="10846"/>
                  </a:cubicBezTo>
                  <a:cubicBezTo>
                    <a:pt x="467" y="10846"/>
                    <a:pt x="634" y="10746"/>
                    <a:pt x="650" y="10546"/>
                  </a:cubicBezTo>
                  <a:cubicBezTo>
                    <a:pt x="778" y="7272"/>
                    <a:pt x="1692" y="4088"/>
                    <a:pt x="1692" y="794"/>
                  </a:cubicBezTo>
                  <a:lnTo>
                    <a:pt x="1692" y="794"/>
                  </a:lnTo>
                  <a:cubicBezTo>
                    <a:pt x="3789" y="1755"/>
                    <a:pt x="6004" y="2529"/>
                    <a:pt x="7989" y="3708"/>
                  </a:cubicBezTo>
                  <a:cubicBezTo>
                    <a:pt x="8044" y="3746"/>
                    <a:pt x="8099" y="3763"/>
                    <a:pt x="8150" y="3763"/>
                  </a:cubicBezTo>
                  <a:cubicBezTo>
                    <a:pt x="8405" y="3763"/>
                    <a:pt x="8567" y="3341"/>
                    <a:pt x="8289" y="3174"/>
                  </a:cubicBezTo>
                  <a:cubicBezTo>
                    <a:pt x="6154" y="1873"/>
                    <a:pt x="3786" y="1106"/>
                    <a:pt x="1518" y="38"/>
                  </a:cubicBezTo>
                  <a:cubicBezTo>
                    <a:pt x="1467" y="13"/>
                    <a:pt x="1411" y="0"/>
                    <a:pt x="135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17"/>
            <p:cNvSpPr/>
            <p:nvPr/>
          </p:nvSpPr>
          <p:spPr>
            <a:xfrm>
              <a:off x="2354134" y="146605"/>
              <a:ext cx="132532" cy="171297"/>
            </a:xfrm>
            <a:custGeom>
              <a:avLst/>
              <a:gdLst/>
              <a:ahLst/>
              <a:cxnLst/>
              <a:rect l="l" t="t" r="r" b="b"/>
              <a:pathLst>
                <a:path w="4424" h="5718" extrusionOk="0">
                  <a:moveTo>
                    <a:pt x="760" y="1"/>
                  </a:moveTo>
                  <a:cubicBezTo>
                    <a:pt x="625" y="1"/>
                    <a:pt x="490" y="76"/>
                    <a:pt x="467" y="214"/>
                  </a:cubicBezTo>
                  <a:cubicBezTo>
                    <a:pt x="234" y="1948"/>
                    <a:pt x="0" y="3683"/>
                    <a:pt x="0" y="5417"/>
                  </a:cubicBezTo>
                  <a:cubicBezTo>
                    <a:pt x="0" y="5618"/>
                    <a:pt x="159" y="5718"/>
                    <a:pt x="317" y="5718"/>
                  </a:cubicBezTo>
                  <a:cubicBezTo>
                    <a:pt x="476" y="5718"/>
                    <a:pt x="634" y="5618"/>
                    <a:pt x="634" y="5417"/>
                  </a:cubicBezTo>
                  <a:cubicBezTo>
                    <a:pt x="634" y="3875"/>
                    <a:pt x="805" y="2304"/>
                    <a:pt x="1016" y="757"/>
                  </a:cubicBezTo>
                  <a:lnTo>
                    <a:pt x="1016" y="757"/>
                  </a:lnTo>
                  <a:cubicBezTo>
                    <a:pt x="1943" y="1205"/>
                    <a:pt x="2830" y="1775"/>
                    <a:pt x="3770" y="2215"/>
                  </a:cubicBezTo>
                  <a:cubicBezTo>
                    <a:pt x="3816" y="2236"/>
                    <a:pt x="3861" y="2245"/>
                    <a:pt x="3905" y="2245"/>
                  </a:cubicBezTo>
                  <a:cubicBezTo>
                    <a:pt x="4209" y="2245"/>
                    <a:pt x="4424" y="1794"/>
                    <a:pt x="4103" y="1648"/>
                  </a:cubicBezTo>
                  <a:cubicBezTo>
                    <a:pt x="3002" y="1181"/>
                    <a:pt x="2035" y="514"/>
                    <a:pt x="934" y="47"/>
                  </a:cubicBezTo>
                  <a:cubicBezTo>
                    <a:pt x="883" y="16"/>
                    <a:pt x="821" y="1"/>
                    <a:pt x="760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17"/>
            <p:cNvSpPr/>
            <p:nvPr/>
          </p:nvSpPr>
          <p:spPr>
            <a:xfrm>
              <a:off x="2447056" y="299348"/>
              <a:ext cx="169589" cy="204310"/>
            </a:xfrm>
            <a:custGeom>
              <a:avLst/>
              <a:gdLst/>
              <a:ahLst/>
              <a:cxnLst/>
              <a:rect l="l" t="t" r="r" b="b"/>
              <a:pathLst>
                <a:path w="5661" h="6820" extrusionOk="0">
                  <a:moveTo>
                    <a:pt x="824" y="1"/>
                  </a:moveTo>
                  <a:cubicBezTo>
                    <a:pt x="701" y="1"/>
                    <a:pt x="562" y="115"/>
                    <a:pt x="534" y="252"/>
                  </a:cubicBezTo>
                  <a:cubicBezTo>
                    <a:pt x="0" y="2253"/>
                    <a:pt x="34" y="4455"/>
                    <a:pt x="167" y="6490"/>
                  </a:cubicBezTo>
                  <a:cubicBezTo>
                    <a:pt x="184" y="6711"/>
                    <a:pt x="349" y="6819"/>
                    <a:pt x="506" y="6819"/>
                  </a:cubicBezTo>
                  <a:cubicBezTo>
                    <a:pt x="657" y="6819"/>
                    <a:pt x="801" y="6719"/>
                    <a:pt x="801" y="6523"/>
                  </a:cubicBezTo>
                  <a:cubicBezTo>
                    <a:pt x="675" y="4632"/>
                    <a:pt x="638" y="2623"/>
                    <a:pt x="1056" y="748"/>
                  </a:cubicBezTo>
                  <a:lnTo>
                    <a:pt x="1056" y="748"/>
                  </a:lnTo>
                  <a:cubicBezTo>
                    <a:pt x="2421" y="1283"/>
                    <a:pt x="3810" y="1697"/>
                    <a:pt x="5171" y="2253"/>
                  </a:cubicBezTo>
                  <a:cubicBezTo>
                    <a:pt x="5215" y="2273"/>
                    <a:pt x="5256" y="2282"/>
                    <a:pt x="5294" y="2282"/>
                  </a:cubicBezTo>
                  <a:cubicBezTo>
                    <a:pt x="5570" y="2282"/>
                    <a:pt x="5661" y="1799"/>
                    <a:pt x="5338" y="1653"/>
                  </a:cubicBezTo>
                  <a:cubicBezTo>
                    <a:pt x="3870" y="1052"/>
                    <a:pt x="2369" y="619"/>
                    <a:pt x="901" y="18"/>
                  </a:cubicBezTo>
                  <a:cubicBezTo>
                    <a:pt x="877" y="6"/>
                    <a:pt x="851" y="1"/>
                    <a:pt x="824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17"/>
            <p:cNvSpPr/>
            <p:nvPr/>
          </p:nvSpPr>
          <p:spPr>
            <a:xfrm>
              <a:off x="2522004" y="425790"/>
              <a:ext cx="120399" cy="140800"/>
            </a:xfrm>
            <a:custGeom>
              <a:avLst/>
              <a:gdLst/>
              <a:ahLst/>
              <a:cxnLst/>
              <a:rect l="l" t="t" r="r" b="b"/>
              <a:pathLst>
                <a:path w="4019" h="4700" extrusionOk="0">
                  <a:moveTo>
                    <a:pt x="534" y="0"/>
                  </a:moveTo>
                  <a:cubicBezTo>
                    <a:pt x="401" y="0"/>
                    <a:pt x="267" y="67"/>
                    <a:pt x="234" y="200"/>
                  </a:cubicBezTo>
                  <a:cubicBezTo>
                    <a:pt x="0" y="1601"/>
                    <a:pt x="0" y="3002"/>
                    <a:pt x="0" y="4370"/>
                  </a:cubicBezTo>
                  <a:cubicBezTo>
                    <a:pt x="0" y="4591"/>
                    <a:pt x="165" y="4700"/>
                    <a:pt x="327" y="4700"/>
                  </a:cubicBezTo>
                  <a:cubicBezTo>
                    <a:pt x="482" y="4700"/>
                    <a:pt x="634" y="4600"/>
                    <a:pt x="634" y="4403"/>
                  </a:cubicBezTo>
                  <a:cubicBezTo>
                    <a:pt x="634" y="3143"/>
                    <a:pt x="604" y="1853"/>
                    <a:pt x="798" y="618"/>
                  </a:cubicBezTo>
                  <a:lnTo>
                    <a:pt x="798" y="618"/>
                  </a:lnTo>
                  <a:cubicBezTo>
                    <a:pt x="1714" y="705"/>
                    <a:pt x="2642" y="1075"/>
                    <a:pt x="3403" y="1501"/>
                  </a:cubicBezTo>
                  <a:cubicBezTo>
                    <a:pt x="3459" y="1532"/>
                    <a:pt x="3514" y="1545"/>
                    <a:pt x="3565" y="1545"/>
                  </a:cubicBezTo>
                  <a:cubicBezTo>
                    <a:pt x="3847" y="1545"/>
                    <a:pt x="4019" y="1137"/>
                    <a:pt x="3736" y="968"/>
                  </a:cubicBezTo>
                  <a:cubicBezTo>
                    <a:pt x="2769" y="434"/>
                    <a:pt x="1635" y="0"/>
                    <a:pt x="534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17"/>
            <p:cNvSpPr/>
            <p:nvPr/>
          </p:nvSpPr>
          <p:spPr>
            <a:xfrm>
              <a:off x="2081331" y="278888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17"/>
            <p:cNvSpPr/>
            <p:nvPr/>
          </p:nvSpPr>
          <p:spPr>
            <a:xfrm>
              <a:off x="2116319" y="320856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17"/>
            <p:cNvSpPr/>
            <p:nvPr/>
          </p:nvSpPr>
          <p:spPr>
            <a:xfrm>
              <a:off x="2130308" y="260915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17"/>
            <p:cNvSpPr/>
            <p:nvPr/>
          </p:nvSpPr>
          <p:spPr>
            <a:xfrm>
              <a:off x="2604920" y="13094"/>
              <a:ext cx="34032" cy="26003"/>
            </a:xfrm>
            <a:custGeom>
              <a:avLst/>
              <a:gdLst/>
              <a:ahLst/>
              <a:cxnLst/>
              <a:rect l="l" t="t" r="r" b="b"/>
              <a:pathLst>
                <a:path w="1136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17"/>
            <p:cNvSpPr/>
            <p:nvPr/>
          </p:nvSpPr>
          <p:spPr>
            <a:xfrm>
              <a:off x="2594945" y="69051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01" y="868"/>
                    <a:pt x="1101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17"/>
            <p:cNvSpPr/>
            <p:nvPr/>
          </p:nvSpPr>
          <p:spPr>
            <a:xfrm>
              <a:off x="2538988" y="27083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17"/>
            <p:cNvSpPr/>
            <p:nvPr/>
          </p:nvSpPr>
          <p:spPr>
            <a:xfrm>
              <a:off x="2455054" y="585662"/>
              <a:ext cx="34002" cy="27022"/>
            </a:xfrm>
            <a:custGeom>
              <a:avLst/>
              <a:gdLst/>
              <a:ahLst/>
              <a:cxnLst/>
              <a:rect l="l" t="t" r="r" b="b"/>
              <a:pathLst>
                <a:path w="1135" h="902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17"/>
            <p:cNvSpPr/>
            <p:nvPr/>
          </p:nvSpPr>
          <p:spPr>
            <a:xfrm>
              <a:off x="2493007" y="603635"/>
              <a:ext cx="34032" cy="26033"/>
            </a:xfrm>
            <a:custGeom>
              <a:avLst/>
              <a:gdLst/>
              <a:ahLst/>
              <a:cxnLst/>
              <a:rect l="l" t="t" r="r" b="b"/>
              <a:pathLst>
                <a:path w="1136" h="869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17"/>
            <p:cNvSpPr/>
            <p:nvPr/>
          </p:nvSpPr>
          <p:spPr>
            <a:xfrm>
              <a:off x="2639908" y="390802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5" y="868"/>
                    <a:pt x="1135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17"/>
            <p:cNvSpPr/>
            <p:nvPr/>
          </p:nvSpPr>
          <p:spPr>
            <a:xfrm>
              <a:off x="2639908" y="355844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7"/>
                    <a:pt x="567" y="867"/>
                  </a:cubicBezTo>
                  <a:cubicBezTo>
                    <a:pt x="1135" y="867"/>
                    <a:pt x="1135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17"/>
            <p:cNvSpPr/>
            <p:nvPr/>
          </p:nvSpPr>
          <p:spPr>
            <a:xfrm>
              <a:off x="2116319" y="-49842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17"/>
            <p:cNvSpPr/>
            <p:nvPr/>
          </p:nvSpPr>
          <p:spPr>
            <a:xfrm>
              <a:off x="2319146" y="-206719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68" y="0"/>
                  </a:moveTo>
                  <a:cubicBezTo>
                    <a:pt x="1" y="0"/>
                    <a:pt x="1" y="867"/>
                    <a:pt x="568" y="867"/>
                  </a:cubicBezTo>
                  <a:cubicBezTo>
                    <a:pt x="1102" y="867"/>
                    <a:pt x="1102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17"/>
            <p:cNvSpPr/>
            <p:nvPr/>
          </p:nvSpPr>
          <p:spPr>
            <a:xfrm>
              <a:off x="2434055" y="101043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0"/>
                  </a:moveTo>
                  <a:cubicBezTo>
                    <a:pt x="1" y="0"/>
                    <a:pt x="1" y="867"/>
                    <a:pt x="568" y="867"/>
                  </a:cubicBezTo>
                  <a:cubicBezTo>
                    <a:pt x="1135" y="867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17"/>
            <p:cNvSpPr/>
            <p:nvPr/>
          </p:nvSpPr>
          <p:spPr>
            <a:xfrm>
              <a:off x="2172275" y="125007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9" name="Google Shape;4639;p17"/>
          <p:cNvGrpSpPr/>
          <p:nvPr/>
        </p:nvGrpSpPr>
        <p:grpSpPr>
          <a:xfrm flipH="1">
            <a:off x="8473439" y="3536760"/>
            <a:ext cx="325854" cy="425166"/>
            <a:chOff x="1304140" y="978228"/>
            <a:chExt cx="436509" cy="569545"/>
          </a:xfrm>
        </p:grpSpPr>
        <p:sp>
          <p:nvSpPr>
            <p:cNvPr id="4640" name="Google Shape;4640;p17"/>
            <p:cNvSpPr/>
            <p:nvPr/>
          </p:nvSpPr>
          <p:spPr>
            <a:xfrm>
              <a:off x="1321934" y="978228"/>
              <a:ext cx="418716" cy="433845"/>
            </a:xfrm>
            <a:custGeom>
              <a:avLst/>
              <a:gdLst/>
              <a:ahLst/>
              <a:cxnLst/>
              <a:rect l="l" t="t" r="r" b="b"/>
              <a:pathLst>
                <a:path w="13977" h="14482" extrusionOk="0">
                  <a:moveTo>
                    <a:pt x="12193" y="1"/>
                  </a:moveTo>
                  <a:cubicBezTo>
                    <a:pt x="11019" y="1"/>
                    <a:pt x="8624" y="2538"/>
                    <a:pt x="7306" y="3407"/>
                  </a:cubicBezTo>
                  <a:cubicBezTo>
                    <a:pt x="7155" y="3515"/>
                    <a:pt x="7024" y="3559"/>
                    <a:pt x="6904" y="3559"/>
                  </a:cubicBezTo>
                  <a:cubicBezTo>
                    <a:pt x="6467" y="3559"/>
                    <a:pt x="6173" y="2969"/>
                    <a:pt x="5571" y="2707"/>
                  </a:cubicBezTo>
                  <a:cubicBezTo>
                    <a:pt x="5238" y="2567"/>
                    <a:pt x="4914" y="2426"/>
                    <a:pt x="4624" y="2426"/>
                  </a:cubicBezTo>
                  <a:cubicBezTo>
                    <a:pt x="4362" y="2426"/>
                    <a:pt x="4127" y="2541"/>
                    <a:pt x="3936" y="2873"/>
                  </a:cubicBezTo>
                  <a:cubicBezTo>
                    <a:pt x="3303" y="4041"/>
                    <a:pt x="4037" y="5876"/>
                    <a:pt x="3936" y="7143"/>
                  </a:cubicBezTo>
                  <a:cubicBezTo>
                    <a:pt x="3288" y="6861"/>
                    <a:pt x="2376" y="6317"/>
                    <a:pt x="1586" y="6317"/>
                  </a:cubicBezTo>
                  <a:cubicBezTo>
                    <a:pt x="1442" y="6317"/>
                    <a:pt x="1302" y="6335"/>
                    <a:pt x="1168" y="6376"/>
                  </a:cubicBezTo>
                  <a:cubicBezTo>
                    <a:pt x="0" y="6710"/>
                    <a:pt x="267" y="8344"/>
                    <a:pt x="401" y="9278"/>
                  </a:cubicBezTo>
                  <a:cubicBezTo>
                    <a:pt x="601" y="10946"/>
                    <a:pt x="1235" y="12714"/>
                    <a:pt x="1368" y="14382"/>
                  </a:cubicBezTo>
                  <a:lnTo>
                    <a:pt x="1401" y="14382"/>
                  </a:lnTo>
                  <a:cubicBezTo>
                    <a:pt x="2530" y="14382"/>
                    <a:pt x="3857" y="14480"/>
                    <a:pt x="5122" y="14480"/>
                  </a:cubicBezTo>
                  <a:cubicBezTo>
                    <a:pt x="5502" y="14480"/>
                    <a:pt x="5876" y="14472"/>
                    <a:pt x="6238" y="14448"/>
                  </a:cubicBezTo>
                  <a:cubicBezTo>
                    <a:pt x="7372" y="14415"/>
                    <a:pt x="9207" y="14482"/>
                    <a:pt x="10041" y="13514"/>
                  </a:cubicBezTo>
                  <a:cubicBezTo>
                    <a:pt x="11142" y="12213"/>
                    <a:pt x="8707" y="11580"/>
                    <a:pt x="7939" y="11113"/>
                  </a:cubicBezTo>
                  <a:cubicBezTo>
                    <a:pt x="9340" y="10479"/>
                    <a:pt x="10941" y="10379"/>
                    <a:pt x="12309" y="9512"/>
                  </a:cubicBezTo>
                  <a:cubicBezTo>
                    <a:pt x="13076" y="8978"/>
                    <a:pt x="13977" y="8444"/>
                    <a:pt x="13176" y="7577"/>
                  </a:cubicBezTo>
                  <a:cubicBezTo>
                    <a:pt x="12509" y="6810"/>
                    <a:pt x="11442" y="6309"/>
                    <a:pt x="10575" y="6042"/>
                  </a:cubicBezTo>
                  <a:cubicBezTo>
                    <a:pt x="11375" y="4675"/>
                    <a:pt x="13510" y="772"/>
                    <a:pt x="12543" y="105"/>
                  </a:cubicBezTo>
                  <a:cubicBezTo>
                    <a:pt x="12444" y="34"/>
                    <a:pt x="12327" y="1"/>
                    <a:pt x="121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17"/>
            <p:cNvSpPr/>
            <p:nvPr/>
          </p:nvSpPr>
          <p:spPr>
            <a:xfrm>
              <a:off x="1304140" y="1073037"/>
              <a:ext cx="322013" cy="474737"/>
            </a:xfrm>
            <a:custGeom>
              <a:avLst/>
              <a:gdLst/>
              <a:ahLst/>
              <a:cxnLst/>
              <a:rect l="l" t="t" r="r" b="b"/>
              <a:pathLst>
                <a:path w="10749" h="15847" extrusionOk="0">
                  <a:moveTo>
                    <a:pt x="10371" y="1"/>
                  </a:moveTo>
                  <a:cubicBezTo>
                    <a:pt x="10313" y="1"/>
                    <a:pt x="10254" y="23"/>
                    <a:pt x="10201" y="75"/>
                  </a:cubicBezTo>
                  <a:cubicBezTo>
                    <a:pt x="8066" y="2210"/>
                    <a:pt x="5931" y="4412"/>
                    <a:pt x="4264" y="6980"/>
                  </a:cubicBezTo>
                  <a:cubicBezTo>
                    <a:pt x="2529" y="9616"/>
                    <a:pt x="995" y="12484"/>
                    <a:pt x="61" y="15520"/>
                  </a:cubicBezTo>
                  <a:cubicBezTo>
                    <a:pt x="1" y="15719"/>
                    <a:pt x="155" y="15846"/>
                    <a:pt x="310" y="15846"/>
                  </a:cubicBezTo>
                  <a:cubicBezTo>
                    <a:pt x="415" y="15846"/>
                    <a:pt x="521" y="15788"/>
                    <a:pt x="561" y="15653"/>
                  </a:cubicBezTo>
                  <a:cubicBezTo>
                    <a:pt x="1495" y="12684"/>
                    <a:pt x="3029" y="9849"/>
                    <a:pt x="4731" y="7247"/>
                  </a:cubicBezTo>
                  <a:cubicBezTo>
                    <a:pt x="6365" y="4712"/>
                    <a:pt x="8467" y="2544"/>
                    <a:pt x="10568" y="442"/>
                  </a:cubicBezTo>
                  <a:cubicBezTo>
                    <a:pt x="10749" y="261"/>
                    <a:pt x="10570" y="1"/>
                    <a:pt x="10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17"/>
            <p:cNvSpPr/>
            <p:nvPr/>
          </p:nvSpPr>
          <p:spPr>
            <a:xfrm>
              <a:off x="1369383" y="1235665"/>
              <a:ext cx="155569" cy="125642"/>
            </a:xfrm>
            <a:custGeom>
              <a:avLst/>
              <a:gdLst/>
              <a:ahLst/>
              <a:cxnLst/>
              <a:rect l="l" t="t" r="r" b="b"/>
              <a:pathLst>
                <a:path w="5193" h="4194" extrusionOk="0">
                  <a:moveTo>
                    <a:pt x="255" y="0"/>
                  </a:moveTo>
                  <a:cubicBezTo>
                    <a:pt x="126" y="0"/>
                    <a:pt x="1" y="84"/>
                    <a:pt x="17" y="250"/>
                  </a:cubicBezTo>
                  <a:cubicBezTo>
                    <a:pt x="84" y="1518"/>
                    <a:pt x="484" y="2752"/>
                    <a:pt x="751" y="3986"/>
                  </a:cubicBezTo>
                  <a:cubicBezTo>
                    <a:pt x="751" y="4086"/>
                    <a:pt x="885" y="4187"/>
                    <a:pt x="985" y="4187"/>
                  </a:cubicBezTo>
                  <a:cubicBezTo>
                    <a:pt x="1217" y="4169"/>
                    <a:pt x="1450" y="4163"/>
                    <a:pt x="1683" y="4163"/>
                  </a:cubicBezTo>
                  <a:cubicBezTo>
                    <a:pt x="2210" y="4163"/>
                    <a:pt x="2739" y="4194"/>
                    <a:pt x="3264" y="4194"/>
                  </a:cubicBezTo>
                  <a:cubicBezTo>
                    <a:pt x="3812" y="4194"/>
                    <a:pt x="4356" y="4160"/>
                    <a:pt x="4888" y="4020"/>
                  </a:cubicBezTo>
                  <a:cubicBezTo>
                    <a:pt x="5193" y="3959"/>
                    <a:pt x="5107" y="3507"/>
                    <a:pt x="4835" y="3507"/>
                  </a:cubicBezTo>
                  <a:cubicBezTo>
                    <a:pt x="4810" y="3507"/>
                    <a:pt x="4783" y="3511"/>
                    <a:pt x="4754" y="3519"/>
                  </a:cubicBezTo>
                  <a:cubicBezTo>
                    <a:pt x="4273" y="3636"/>
                    <a:pt x="3782" y="3667"/>
                    <a:pt x="3288" y="3667"/>
                  </a:cubicBezTo>
                  <a:cubicBezTo>
                    <a:pt x="2738" y="3667"/>
                    <a:pt x="2185" y="3629"/>
                    <a:pt x="1641" y="3629"/>
                  </a:cubicBezTo>
                  <a:cubicBezTo>
                    <a:pt x="1494" y="3629"/>
                    <a:pt x="1348" y="3632"/>
                    <a:pt x="1203" y="3639"/>
                  </a:cubicBezTo>
                  <a:lnTo>
                    <a:pt x="1203" y="3639"/>
                  </a:lnTo>
                  <a:cubicBezTo>
                    <a:pt x="938" y="2513"/>
                    <a:pt x="581" y="1411"/>
                    <a:pt x="518" y="250"/>
                  </a:cubicBezTo>
                  <a:cubicBezTo>
                    <a:pt x="518" y="84"/>
                    <a:pt x="384" y="0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17"/>
            <p:cNvSpPr/>
            <p:nvPr/>
          </p:nvSpPr>
          <p:spPr>
            <a:xfrm>
              <a:off x="1422853" y="1210682"/>
              <a:ext cx="90951" cy="89603"/>
            </a:xfrm>
            <a:custGeom>
              <a:avLst/>
              <a:gdLst/>
              <a:ahLst/>
              <a:cxnLst/>
              <a:rect l="l" t="t" r="r" b="b"/>
              <a:pathLst>
                <a:path w="3036" h="2991" extrusionOk="0">
                  <a:moveTo>
                    <a:pt x="267" y="0"/>
                  </a:moveTo>
                  <a:cubicBezTo>
                    <a:pt x="134" y="0"/>
                    <a:pt x="0" y="84"/>
                    <a:pt x="0" y="250"/>
                  </a:cubicBezTo>
                  <a:cubicBezTo>
                    <a:pt x="0" y="1084"/>
                    <a:pt x="67" y="1885"/>
                    <a:pt x="100" y="2719"/>
                  </a:cubicBezTo>
                  <a:cubicBezTo>
                    <a:pt x="130" y="2868"/>
                    <a:pt x="240" y="2991"/>
                    <a:pt x="383" y="2991"/>
                  </a:cubicBezTo>
                  <a:cubicBezTo>
                    <a:pt x="400" y="2991"/>
                    <a:pt x="417" y="2989"/>
                    <a:pt x="434" y="2986"/>
                  </a:cubicBezTo>
                  <a:cubicBezTo>
                    <a:pt x="1201" y="2686"/>
                    <a:pt x="2002" y="2686"/>
                    <a:pt x="2802" y="2552"/>
                  </a:cubicBezTo>
                  <a:cubicBezTo>
                    <a:pt x="2936" y="2519"/>
                    <a:pt x="3036" y="2352"/>
                    <a:pt x="3003" y="2219"/>
                  </a:cubicBezTo>
                  <a:cubicBezTo>
                    <a:pt x="2936" y="2085"/>
                    <a:pt x="2802" y="2018"/>
                    <a:pt x="2669" y="2018"/>
                  </a:cubicBezTo>
                  <a:cubicBezTo>
                    <a:pt x="1974" y="2163"/>
                    <a:pt x="1280" y="2182"/>
                    <a:pt x="607" y="2359"/>
                  </a:cubicBezTo>
                  <a:lnTo>
                    <a:pt x="607" y="2359"/>
                  </a:lnTo>
                  <a:cubicBezTo>
                    <a:pt x="559" y="1653"/>
                    <a:pt x="534" y="964"/>
                    <a:pt x="534" y="250"/>
                  </a:cubicBezTo>
                  <a:cubicBezTo>
                    <a:pt x="534" y="84"/>
                    <a:pt x="401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17"/>
            <p:cNvSpPr/>
            <p:nvPr/>
          </p:nvSpPr>
          <p:spPr>
            <a:xfrm>
              <a:off x="1473208" y="1117461"/>
              <a:ext cx="125911" cy="118242"/>
            </a:xfrm>
            <a:custGeom>
              <a:avLst/>
              <a:gdLst/>
              <a:ahLst/>
              <a:cxnLst/>
              <a:rect l="l" t="t" r="r" b="b"/>
              <a:pathLst>
                <a:path w="4203" h="3947" extrusionOk="0">
                  <a:moveTo>
                    <a:pt x="318" y="0"/>
                  </a:moveTo>
                  <a:cubicBezTo>
                    <a:pt x="171" y="0"/>
                    <a:pt x="1" y="128"/>
                    <a:pt x="21" y="327"/>
                  </a:cubicBezTo>
                  <a:cubicBezTo>
                    <a:pt x="221" y="1361"/>
                    <a:pt x="187" y="2428"/>
                    <a:pt x="221" y="3463"/>
                  </a:cubicBezTo>
                  <a:cubicBezTo>
                    <a:pt x="221" y="3563"/>
                    <a:pt x="287" y="3696"/>
                    <a:pt x="421" y="3696"/>
                  </a:cubicBezTo>
                  <a:cubicBezTo>
                    <a:pt x="988" y="3796"/>
                    <a:pt x="1555" y="3863"/>
                    <a:pt x="2155" y="3930"/>
                  </a:cubicBezTo>
                  <a:cubicBezTo>
                    <a:pt x="2331" y="3940"/>
                    <a:pt x="2509" y="3947"/>
                    <a:pt x="2689" y="3947"/>
                  </a:cubicBezTo>
                  <a:cubicBezTo>
                    <a:pt x="3090" y="3947"/>
                    <a:pt x="3498" y="3911"/>
                    <a:pt x="3890" y="3796"/>
                  </a:cubicBezTo>
                  <a:cubicBezTo>
                    <a:pt x="4203" y="3734"/>
                    <a:pt x="4105" y="3290"/>
                    <a:pt x="3816" y="3290"/>
                  </a:cubicBezTo>
                  <a:cubicBezTo>
                    <a:pt x="3797" y="3290"/>
                    <a:pt x="3777" y="3292"/>
                    <a:pt x="3757" y="3296"/>
                  </a:cubicBezTo>
                  <a:cubicBezTo>
                    <a:pt x="3401" y="3385"/>
                    <a:pt x="3045" y="3414"/>
                    <a:pt x="2689" y="3414"/>
                  </a:cubicBezTo>
                  <a:cubicBezTo>
                    <a:pt x="2511" y="3414"/>
                    <a:pt x="2333" y="3407"/>
                    <a:pt x="2155" y="3396"/>
                  </a:cubicBezTo>
                  <a:cubicBezTo>
                    <a:pt x="1684" y="3366"/>
                    <a:pt x="1213" y="3311"/>
                    <a:pt x="742" y="3229"/>
                  </a:cubicBezTo>
                  <a:lnTo>
                    <a:pt x="742" y="3229"/>
                  </a:lnTo>
                  <a:cubicBezTo>
                    <a:pt x="691" y="2207"/>
                    <a:pt x="707" y="1186"/>
                    <a:pt x="521" y="194"/>
                  </a:cubicBezTo>
                  <a:cubicBezTo>
                    <a:pt x="507" y="59"/>
                    <a:pt x="418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17"/>
            <p:cNvSpPr/>
            <p:nvPr/>
          </p:nvSpPr>
          <p:spPr>
            <a:xfrm>
              <a:off x="1524761" y="1114256"/>
              <a:ext cx="61982" cy="58986"/>
            </a:xfrm>
            <a:custGeom>
              <a:avLst/>
              <a:gdLst/>
              <a:ahLst/>
              <a:cxnLst/>
              <a:rect l="l" t="t" r="r" b="b"/>
              <a:pathLst>
                <a:path w="2069" h="1969" extrusionOk="0">
                  <a:moveTo>
                    <a:pt x="301" y="0"/>
                  </a:moveTo>
                  <a:cubicBezTo>
                    <a:pt x="168" y="34"/>
                    <a:pt x="34" y="134"/>
                    <a:pt x="34" y="267"/>
                  </a:cubicBezTo>
                  <a:cubicBezTo>
                    <a:pt x="34" y="734"/>
                    <a:pt x="1" y="1235"/>
                    <a:pt x="168" y="1702"/>
                  </a:cubicBezTo>
                  <a:cubicBezTo>
                    <a:pt x="201" y="1802"/>
                    <a:pt x="301" y="1902"/>
                    <a:pt x="401" y="1902"/>
                  </a:cubicBezTo>
                  <a:cubicBezTo>
                    <a:pt x="868" y="1902"/>
                    <a:pt x="1335" y="1968"/>
                    <a:pt x="1802" y="1968"/>
                  </a:cubicBezTo>
                  <a:cubicBezTo>
                    <a:pt x="1936" y="1968"/>
                    <a:pt x="2069" y="1868"/>
                    <a:pt x="2069" y="1735"/>
                  </a:cubicBezTo>
                  <a:cubicBezTo>
                    <a:pt x="2069" y="1568"/>
                    <a:pt x="1969" y="1468"/>
                    <a:pt x="1802" y="1468"/>
                  </a:cubicBezTo>
                  <a:cubicBezTo>
                    <a:pt x="1402" y="1468"/>
                    <a:pt x="1002" y="1395"/>
                    <a:pt x="601" y="1374"/>
                  </a:cubicBezTo>
                  <a:lnTo>
                    <a:pt x="601" y="1374"/>
                  </a:lnTo>
                  <a:cubicBezTo>
                    <a:pt x="601" y="1349"/>
                    <a:pt x="601" y="1325"/>
                    <a:pt x="601" y="1301"/>
                  </a:cubicBezTo>
                  <a:cubicBezTo>
                    <a:pt x="601" y="1301"/>
                    <a:pt x="601" y="1301"/>
                    <a:pt x="568" y="1268"/>
                  </a:cubicBezTo>
                  <a:cubicBezTo>
                    <a:pt x="568" y="1268"/>
                    <a:pt x="568" y="1201"/>
                    <a:pt x="568" y="1168"/>
                  </a:cubicBezTo>
                  <a:cubicBezTo>
                    <a:pt x="568" y="1168"/>
                    <a:pt x="568" y="1134"/>
                    <a:pt x="568" y="1101"/>
                  </a:cubicBezTo>
                  <a:cubicBezTo>
                    <a:pt x="568" y="1034"/>
                    <a:pt x="568" y="1001"/>
                    <a:pt x="535" y="934"/>
                  </a:cubicBezTo>
                  <a:cubicBezTo>
                    <a:pt x="535" y="734"/>
                    <a:pt x="568" y="501"/>
                    <a:pt x="568" y="267"/>
                  </a:cubicBezTo>
                  <a:cubicBezTo>
                    <a:pt x="568" y="134"/>
                    <a:pt x="434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17"/>
            <p:cNvSpPr/>
            <p:nvPr/>
          </p:nvSpPr>
          <p:spPr>
            <a:xfrm>
              <a:off x="1567747" y="1071270"/>
              <a:ext cx="60964" cy="60814"/>
            </a:xfrm>
            <a:custGeom>
              <a:avLst/>
              <a:gdLst/>
              <a:ahLst/>
              <a:cxnLst/>
              <a:rect l="l" t="t" r="r" b="b"/>
              <a:pathLst>
                <a:path w="2035" h="2030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lnTo>
                    <a:pt x="0" y="1669"/>
                  </a:lnTo>
                  <a:cubicBezTo>
                    <a:pt x="0" y="1769"/>
                    <a:pt x="100" y="1902"/>
                    <a:pt x="200" y="1902"/>
                  </a:cubicBezTo>
                  <a:cubicBezTo>
                    <a:pt x="585" y="1974"/>
                    <a:pt x="970" y="2029"/>
                    <a:pt x="1342" y="2029"/>
                  </a:cubicBezTo>
                  <a:cubicBezTo>
                    <a:pt x="1486" y="2029"/>
                    <a:pt x="1628" y="2021"/>
                    <a:pt x="1768" y="2002"/>
                  </a:cubicBezTo>
                  <a:cubicBezTo>
                    <a:pt x="1902" y="2002"/>
                    <a:pt x="2035" y="1902"/>
                    <a:pt x="2035" y="1769"/>
                  </a:cubicBezTo>
                  <a:cubicBezTo>
                    <a:pt x="2035" y="1647"/>
                    <a:pt x="1952" y="1498"/>
                    <a:pt x="1810" y="1498"/>
                  </a:cubicBezTo>
                  <a:cubicBezTo>
                    <a:pt x="1797" y="1498"/>
                    <a:pt x="1783" y="1499"/>
                    <a:pt x="1768" y="1502"/>
                  </a:cubicBezTo>
                  <a:lnTo>
                    <a:pt x="1034" y="1502"/>
                  </a:lnTo>
                  <a:cubicBezTo>
                    <a:pt x="968" y="1502"/>
                    <a:pt x="934" y="1502"/>
                    <a:pt x="867" y="1469"/>
                  </a:cubicBezTo>
                  <a:lnTo>
                    <a:pt x="734" y="1469"/>
                  </a:lnTo>
                  <a:cubicBezTo>
                    <a:pt x="667" y="1452"/>
                    <a:pt x="601" y="1444"/>
                    <a:pt x="534" y="1435"/>
                  </a:cubicBezTo>
                  <a:lnTo>
                    <a:pt x="534" y="1435"/>
                  </a:lnTo>
                  <a:lnTo>
                    <a:pt x="534" y="268"/>
                  </a:lnTo>
                  <a:cubicBezTo>
                    <a:pt x="534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17"/>
            <p:cNvSpPr/>
            <p:nvPr/>
          </p:nvSpPr>
          <p:spPr>
            <a:xfrm>
              <a:off x="1620708" y="1230153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0" y="1"/>
                    <a:pt x="0" y="368"/>
                    <a:pt x="234" y="368"/>
                  </a:cubicBezTo>
                  <a:cubicBezTo>
                    <a:pt x="467" y="368"/>
                    <a:pt x="467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17"/>
            <p:cNvSpPr/>
            <p:nvPr/>
          </p:nvSpPr>
          <p:spPr>
            <a:xfrm>
              <a:off x="1628676" y="1204182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17"/>
            <p:cNvSpPr/>
            <p:nvPr/>
          </p:nvSpPr>
          <p:spPr>
            <a:xfrm>
              <a:off x="1641677" y="1227158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17"/>
            <p:cNvSpPr/>
            <p:nvPr/>
          </p:nvSpPr>
          <p:spPr>
            <a:xfrm>
              <a:off x="1628676" y="1036312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17"/>
            <p:cNvSpPr/>
            <p:nvPr/>
          </p:nvSpPr>
          <p:spPr>
            <a:xfrm>
              <a:off x="1638681" y="105728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17"/>
            <p:cNvSpPr/>
            <p:nvPr/>
          </p:nvSpPr>
          <p:spPr>
            <a:xfrm>
              <a:off x="1651682" y="103032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17"/>
            <p:cNvSpPr/>
            <p:nvPr/>
          </p:nvSpPr>
          <p:spPr>
            <a:xfrm>
              <a:off x="1451820" y="1101255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17"/>
            <p:cNvSpPr/>
            <p:nvPr/>
          </p:nvSpPr>
          <p:spPr>
            <a:xfrm>
              <a:off x="1457811" y="1073277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17"/>
            <p:cNvSpPr/>
            <p:nvPr/>
          </p:nvSpPr>
          <p:spPr>
            <a:xfrm>
              <a:off x="1471800" y="1092268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17"/>
            <p:cNvSpPr/>
            <p:nvPr/>
          </p:nvSpPr>
          <p:spPr>
            <a:xfrm>
              <a:off x="1544741" y="1374059"/>
              <a:ext cx="15039" cy="10006"/>
            </a:xfrm>
            <a:custGeom>
              <a:avLst/>
              <a:gdLst/>
              <a:ahLst/>
              <a:cxnLst/>
              <a:rect l="l" t="t" r="r" b="b"/>
              <a:pathLst>
                <a:path w="502" h="334" extrusionOk="0">
                  <a:moveTo>
                    <a:pt x="234" y="0"/>
                  </a:moveTo>
                  <a:cubicBezTo>
                    <a:pt x="1" y="0"/>
                    <a:pt x="1" y="334"/>
                    <a:pt x="234" y="334"/>
                  </a:cubicBezTo>
                  <a:lnTo>
                    <a:pt x="268" y="334"/>
                  </a:lnTo>
                  <a:cubicBezTo>
                    <a:pt x="501" y="334"/>
                    <a:pt x="501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17"/>
            <p:cNvSpPr/>
            <p:nvPr/>
          </p:nvSpPr>
          <p:spPr>
            <a:xfrm>
              <a:off x="1555735" y="1346081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17"/>
            <p:cNvSpPr/>
            <p:nvPr/>
          </p:nvSpPr>
          <p:spPr>
            <a:xfrm>
              <a:off x="1571731" y="1371063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17"/>
            <p:cNvSpPr/>
            <p:nvPr/>
          </p:nvSpPr>
          <p:spPr>
            <a:xfrm>
              <a:off x="1354914" y="120517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0" y="1"/>
                    <a:pt x="0" y="368"/>
                    <a:pt x="234" y="368"/>
                  </a:cubicBezTo>
                  <a:cubicBezTo>
                    <a:pt x="467" y="368"/>
                    <a:pt x="467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17"/>
            <p:cNvSpPr/>
            <p:nvPr/>
          </p:nvSpPr>
          <p:spPr>
            <a:xfrm>
              <a:off x="1367885" y="1184201"/>
              <a:ext cx="14020" cy="10006"/>
            </a:xfrm>
            <a:custGeom>
              <a:avLst/>
              <a:gdLst/>
              <a:ahLst/>
              <a:cxnLst/>
              <a:rect l="l" t="t" r="r" b="b"/>
              <a:pathLst>
                <a:path w="468" h="334" extrusionOk="0">
                  <a:moveTo>
                    <a:pt x="234" y="0"/>
                  </a:moveTo>
                  <a:cubicBezTo>
                    <a:pt x="1" y="0"/>
                    <a:pt x="1" y="334"/>
                    <a:pt x="234" y="334"/>
                  </a:cubicBezTo>
                  <a:cubicBezTo>
                    <a:pt x="468" y="334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17"/>
            <p:cNvSpPr/>
            <p:nvPr/>
          </p:nvSpPr>
          <p:spPr>
            <a:xfrm>
              <a:off x="1375883" y="120517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2" name="Google Shape;4662;p17"/>
          <p:cNvGrpSpPr/>
          <p:nvPr/>
        </p:nvGrpSpPr>
        <p:grpSpPr>
          <a:xfrm>
            <a:off x="-469360" y="-270381"/>
            <a:ext cx="2260158" cy="1544343"/>
            <a:chOff x="-469344" y="-270371"/>
            <a:chExt cx="2664966" cy="1820945"/>
          </a:xfrm>
        </p:grpSpPr>
        <p:grpSp>
          <p:nvGrpSpPr>
            <p:cNvPr id="4663" name="Google Shape;4663;p17"/>
            <p:cNvGrpSpPr/>
            <p:nvPr/>
          </p:nvGrpSpPr>
          <p:grpSpPr>
            <a:xfrm rot="10800000">
              <a:off x="-341273" y="793500"/>
              <a:ext cx="1190020" cy="757074"/>
              <a:chOff x="7742212" y="3926048"/>
              <a:chExt cx="1414838" cy="900099"/>
            </a:xfrm>
          </p:grpSpPr>
          <p:sp>
            <p:nvSpPr>
              <p:cNvPr id="4664" name="Google Shape;4664;p17"/>
              <p:cNvSpPr/>
              <p:nvPr/>
            </p:nvSpPr>
            <p:spPr>
              <a:xfrm>
                <a:off x="7827357" y="3979099"/>
                <a:ext cx="1329694" cy="847048"/>
              </a:xfrm>
              <a:custGeom>
                <a:avLst/>
                <a:gdLst/>
                <a:ahLst/>
                <a:cxnLst/>
                <a:rect l="l" t="t" r="r" b="b"/>
                <a:pathLst>
                  <a:path w="44386" h="28275" extrusionOk="0">
                    <a:moveTo>
                      <a:pt x="395" y="1"/>
                    </a:moveTo>
                    <a:cubicBezTo>
                      <a:pt x="103" y="1"/>
                      <a:pt x="1" y="500"/>
                      <a:pt x="331" y="620"/>
                    </a:cubicBezTo>
                    <a:cubicBezTo>
                      <a:pt x="1132" y="921"/>
                      <a:pt x="1999" y="987"/>
                      <a:pt x="2800" y="1221"/>
                    </a:cubicBezTo>
                    <a:cubicBezTo>
                      <a:pt x="3600" y="1421"/>
                      <a:pt x="4367" y="1688"/>
                      <a:pt x="5101" y="2021"/>
                    </a:cubicBezTo>
                    <a:cubicBezTo>
                      <a:pt x="6602" y="2622"/>
                      <a:pt x="8003" y="3456"/>
                      <a:pt x="9304" y="4356"/>
                    </a:cubicBezTo>
                    <a:cubicBezTo>
                      <a:pt x="11973" y="6224"/>
                      <a:pt x="14308" y="8493"/>
                      <a:pt x="16643" y="10761"/>
                    </a:cubicBezTo>
                    <a:cubicBezTo>
                      <a:pt x="19078" y="13096"/>
                      <a:pt x="21580" y="15364"/>
                      <a:pt x="24148" y="17566"/>
                    </a:cubicBezTo>
                    <a:cubicBezTo>
                      <a:pt x="26883" y="19834"/>
                      <a:pt x="29685" y="22036"/>
                      <a:pt x="32721" y="23904"/>
                    </a:cubicBezTo>
                    <a:cubicBezTo>
                      <a:pt x="36157" y="25972"/>
                      <a:pt x="39859" y="27573"/>
                      <a:pt x="43829" y="28273"/>
                    </a:cubicBezTo>
                    <a:cubicBezTo>
                      <a:pt x="43840" y="28274"/>
                      <a:pt x="43850" y="28275"/>
                      <a:pt x="43861" y="28275"/>
                    </a:cubicBezTo>
                    <a:cubicBezTo>
                      <a:pt x="44238" y="28275"/>
                      <a:pt x="44385" y="27705"/>
                      <a:pt x="43996" y="27640"/>
                    </a:cubicBezTo>
                    <a:cubicBezTo>
                      <a:pt x="36791" y="26405"/>
                      <a:pt x="30653" y="22136"/>
                      <a:pt x="25116" y="17532"/>
                    </a:cubicBezTo>
                    <a:cubicBezTo>
                      <a:pt x="22514" y="15364"/>
                      <a:pt x="19979" y="13096"/>
                      <a:pt x="17543" y="10728"/>
                    </a:cubicBezTo>
                    <a:cubicBezTo>
                      <a:pt x="15208" y="8493"/>
                      <a:pt x="12907" y="6224"/>
                      <a:pt x="10305" y="4323"/>
                    </a:cubicBezTo>
                    <a:cubicBezTo>
                      <a:pt x="8871" y="3256"/>
                      <a:pt x="7370" y="2322"/>
                      <a:pt x="5735" y="1588"/>
                    </a:cubicBezTo>
                    <a:cubicBezTo>
                      <a:pt x="4934" y="1254"/>
                      <a:pt x="4134" y="921"/>
                      <a:pt x="3267" y="687"/>
                    </a:cubicBezTo>
                    <a:cubicBezTo>
                      <a:pt x="2366" y="420"/>
                      <a:pt x="1399" y="320"/>
                      <a:pt x="498" y="20"/>
                    </a:cubicBezTo>
                    <a:cubicBezTo>
                      <a:pt x="462" y="7"/>
                      <a:pt x="427" y="1"/>
                      <a:pt x="395" y="1"/>
                    </a:cubicBezTo>
                    <a:close/>
                  </a:path>
                </a:pathLst>
              </a:custGeom>
              <a:solidFill>
                <a:srgbClr val="489B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5" name="Google Shape;4665;p17"/>
              <p:cNvSpPr/>
              <p:nvPr/>
            </p:nvSpPr>
            <p:spPr>
              <a:xfrm>
                <a:off x="8282917" y="4136724"/>
                <a:ext cx="69981" cy="159254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5316" extrusionOk="0">
                    <a:moveTo>
                      <a:pt x="981" y="1"/>
                    </a:moveTo>
                    <a:cubicBezTo>
                      <a:pt x="815" y="1"/>
                      <a:pt x="692" y="91"/>
                      <a:pt x="601" y="228"/>
                    </a:cubicBezTo>
                    <a:cubicBezTo>
                      <a:pt x="568" y="262"/>
                      <a:pt x="534" y="295"/>
                      <a:pt x="501" y="362"/>
                    </a:cubicBezTo>
                    <a:cubicBezTo>
                      <a:pt x="401" y="529"/>
                      <a:pt x="367" y="762"/>
                      <a:pt x="301" y="962"/>
                    </a:cubicBezTo>
                    <a:cubicBezTo>
                      <a:pt x="0" y="2197"/>
                      <a:pt x="801" y="3464"/>
                      <a:pt x="1068" y="4632"/>
                    </a:cubicBezTo>
                    <a:cubicBezTo>
                      <a:pt x="1101" y="4765"/>
                      <a:pt x="1201" y="4832"/>
                      <a:pt x="1335" y="4832"/>
                    </a:cubicBezTo>
                    <a:cubicBezTo>
                      <a:pt x="1301" y="4898"/>
                      <a:pt x="1301" y="4965"/>
                      <a:pt x="1301" y="5065"/>
                    </a:cubicBezTo>
                    <a:cubicBezTo>
                      <a:pt x="1285" y="5232"/>
                      <a:pt x="1410" y="5315"/>
                      <a:pt x="1539" y="5315"/>
                    </a:cubicBezTo>
                    <a:cubicBezTo>
                      <a:pt x="1668" y="5315"/>
                      <a:pt x="1802" y="5232"/>
                      <a:pt x="1802" y="5065"/>
                    </a:cubicBezTo>
                    <a:cubicBezTo>
                      <a:pt x="1902" y="3898"/>
                      <a:pt x="2335" y="2897"/>
                      <a:pt x="2035" y="1730"/>
                    </a:cubicBezTo>
                    <a:cubicBezTo>
                      <a:pt x="1935" y="1296"/>
                      <a:pt x="1735" y="295"/>
                      <a:pt x="1235" y="62"/>
                    </a:cubicBezTo>
                    <a:cubicBezTo>
                      <a:pt x="1140" y="20"/>
                      <a:pt x="1056" y="1"/>
                      <a:pt x="981" y="1"/>
                    </a:cubicBezTo>
                    <a:close/>
                  </a:path>
                </a:pathLst>
              </a:custGeom>
              <a:solidFill>
                <a:srgbClr val="489B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6" name="Google Shape;4666;p17"/>
              <p:cNvSpPr/>
              <p:nvPr/>
            </p:nvSpPr>
            <p:spPr>
              <a:xfrm>
                <a:off x="8109057" y="4195107"/>
                <a:ext cx="139123" cy="70969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2369" extrusionOk="0">
                    <a:moveTo>
                      <a:pt x="3495" y="0"/>
                    </a:moveTo>
                    <a:cubicBezTo>
                      <a:pt x="3475" y="0"/>
                      <a:pt x="3456" y="4"/>
                      <a:pt x="3436" y="14"/>
                    </a:cubicBezTo>
                    <a:cubicBezTo>
                      <a:pt x="3403" y="14"/>
                      <a:pt x="3336" y="47"/>
                      <a:pt x="3269" y="47"/>
                    </a:cubicBezTo>
                    <a:cubicBezTo>
                      <a:pt x="3103" y="81"/>
                      <a:pt x="2936" y="114"/>
                      <a:pt x="2802" y="147"/>
                    </a:cubicBezTo>
                    <a:cubicBezTo>
                      <a:pt x="1568" y="314"/>
                      <a:pt x="0" y="748"/>
                      <a:pt x="200" y="1949"/>
                    </a:cubicBezTo>
                    <a:cubicBezTo>
                      <a:pt x="256" y="2281"/>
                      <a:pt x="588" y="2368"/>
                      <a:pt x="935" y="2368"/>
                    </a:cubicBezTo>
                    <a:cubicBezTo>
                      <a:pt x="1215" y="2368"/>
                      <a:pt x="1505" y="2312"/>
                      <a:pt x="1668" y="2282"/>
                    </a:cubicBezTo>
                    <a:cubicBezTo>
                      <a:pt x="2736" y="2049"/>
                      <a:pt x="3636" y="1348"/>
                      <a:pt x="4437" y="614"/>
                    </a:cubicBezTo>
                    <a:cubicBezTo>
                      <a:pt x="4644" y="434"/>
                      <a:pt x="4450" y="173"/>
                      <a:pt x="4244" y="173"/>
                    </a:cubicBezTo>
                    <a:cubicBezTo>
                      <a:pt x="4184" y="173"/>
                      <a:pt x="4123" y="195"/>
                      <a:pt x="4070" y="248"/>
                    </a:cubicBezTo>
                    <a:cubicBezTo>
                      <a:pt x="4037" y="181"/>
                      <a:pt x="3970" y="114"/>
                      <a:pt x="3836" y="81"/>
                    </a:cubicBezTo>
                    <a:cubicBezTo>
                      <a:pt x="3836" y="81"/>
                      <a:pt x="3803" y="47"/>
                      <a:pt x="3770" y="47"/>
                    </a:cubicBezTo>
                    <a:lnTo>
                      <a:pt x="3636" y="47"/>
                    </a:lnTo>
                    <a:cubicBezTo>
                      <a:pt x="3589" y="24"/>
                      <a:pt x="3542" y="0"/>
                      <a:pt x="3495" y="0"/>
                    </a:cubicBezTo>
                    <a:close/>
                  </a:path>
                </a:pathLst>
              </a:custGeom>
              <a:solidFill>
                <a:srgbClr val="489B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7" name="Google Shape;4667;p17"/>
              <p:cNvSpPr/>
              <p:nvPr/>
            </p:nvSpPr>
            <p:spPr>
              <a:xfrm>
                <a:off x="8135028" y="4026788"/>
                <a:ext cx="63001" cy="125941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4204" extrusionOk="0">
                    <a:moveTo>
                      <a:pt x="941" y="1"/>
                    </a:moveTo>
                    <a:cubicBezTo>
                      <a:pt x="801" y="1"/>
                      <a:pt x="652" y="76"/>
                      <a:pt x="501" y="263"/>
                    </a:cubicBezTo>
                    <a:cubicBezTo>
                      <a:pt x="1" y="863"/>
                      <a:pt x="234" y="1764"/>
                      <a:pt x="401" y="2431"/>
                    </a:cubicBezTo>
                    <a:cubicBezTo>
                      <a:pt x="468" y="2764"/>
                      <a:pt x="701" y="3865"/>
                      <a:pt x="1201" y="3932"/>
                    </a:cubicBezTo>
                    <a:cubicBezTo>
                      <a:pt x="1142" y="4091"/>
                      <a:pt x="1296" y="4203"/>
                      <a:pt x="1452" y="4203"/>
                    </a:cubicBezTo>
                    <a:cubicBezTo>
                      <a:pt x="1557" y="4203"/>
                      <a:pt x="1662" y="4153"/>
                      <a:pt x="1702" y="4032"/>
                    </a:cubicBezTo>
                    <a:cubicBezTo>
                      <a:pt x="2102" y="3098"/>
                      <a:pt x="2069" y="1930"/>
                      <a:pt x="1769" y="963"/>
                    </a:cubicBezTo>
                    <a:cubicBezTo>
                      <a:pt x="1646" y="572"/>
                      <a:pt x="1326" y="1"/>
                      <a:pt x="941" y="1"/>
                    </a:cubicBezTo>
                    <a:close/>
                  </a:path>
                </a:pathLst>
              </a:custGeom>
              <a:solidFill>
                <a:srgbClr val="489B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8" name="Google Shape;4668;p17"/>
              <p:cNvSpPr/>
              <p:nvPr/>
            </p:nvSpPr>
            <p:spPr>
              <a:xfrm>
                <a:off x="7979140" y="4081576"/>
                <a:ext cx="117793" cy="84570"/>
              </a:xfrm>
              <a:custGeom>
                <a:avLst/>
                <a:gdLst/>
                <a:ahLst/>
                <a:cxnLst/>
                <a:rect l="l" t="t" r="r" b="b"/>
                <a:pathLst>
                  <a:path w="3932" h="2823" extrusionOk="0">
                    <a:moveTo>
                      <a:pt x="3622" y="1"/>
                    </a:moveTo>
                    <a:cubicBezTo>
                      <a:pt x="3523" y="1"/>
                      <a:pt x="3422" y="52"/>
                      <a:pt x="3370" y="168"/>
                    </a:cubicBezTo>
                    <a:cubicBezTo>
                      <a:pt x="3337" y="101"/>
                      <a:pt x="3270" y="68"/>
                      <a:pt x="3170" y="68"/>
                    </a:cubicBezTo>
                    <a:cubicBezTo>
                      <a:pt x="2336" y="168"/>
                      <a:pt x="1469" y="368"/>
                      <a:pt x="801" y="869"/>
                    </a:cubicBezTo>
                    <a:cubicBezTo>
                      <a:pt x="234" y="1269"/>
                      <a:pt x="1" y="2136"/>
                      <a:pt x="601" y="2637"/>
                    </a:cubicBezTo>
                    <a:cubicBezTo>
                      <a:pt x="743" y="2769"/>
                      <a:pt x="905" y="2822"/>
                      <a:pt x="1076" y="2822"/>
                    </a:cubicBezTo>
                    <a:cubicBezTo>
                      <a:pt x="1549" y="2822"/>
                      <a:pt x="2084" y="2415"/>
                      <a:pt x="2403" y="2170"/>
                    </a:cubicBezTo>
                    <a:cubicBezTo>
                      <a:pt x="2970" y="1703"/>
                      <a:pt x="3637" y="1035"/>
                      <a:pt x="3870" y="335"/>
                    </a:cubicBezTo>
                    <a:cubicBezTo>
                      <a:pt x="3932" y="130"/>
                      <a:pt x="3780" y="1"/>
                      <a:pt x="3622" y="1"/>
                    </a:cubicBezTo>
                    <a:close/>
                  </a:path>
                </a:pathLst>
              </a:custGeom>
              <a:solidFill>
                <a:srgbClr val="489B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9" name="Google Shape;4669;p17"/>
              <p:cNvSpPr/>
              <p:nvPr/>
            </p:nvSpPr>
            <p:spPr>
              <a:xfrm>
                <a:off x="7966170" y="3926048"/>
                <a:ext cx="62971" cy="115756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3864" extrusionOk="0">
                    <a:moveTo>
                      <a:pt x="811" y="0"/>
                    </a:moveTo>
                    <a:cubicBezTo>
                      <a:pt x="709" y="0"/>
                      <a:pt x="604" y="46"/>
                      <a:pt x="501" y="156"/>
                    </a:cubicBezTo>
                    <a:cubicBezTo>
                      <a:pt x="0" y="690"/>
                      <a:pt x="134" y="1491"/>
                      <a:pt x="334" y="2124"/>
                    </a:cubicBezTo>
                    <a:cubicBezTo>
                      <a:pt x="467" y="2692"/>
                      <a:pt x="767" y="3492"/>
                      <a:pt x="1401" y="3692"/>
                    </a:cubicBezTo>
                    <a:lnTo>
                      <a:pt x="1435" y="3692"/>
                    </a:lnTo>
                    <a:cubicBezTo>
                      <a:pt x="1486" y="3796"/>
                      <a:pt x="1609" y="3863"/>
                      <a:pt x="1721" y="3863"/>
                    </a:cubicBezTo>
                    <a:cubicBezTo>
                      <a:pt x="1825" y="3863"/>
                      <a:pt x="1919" y="3804"/>
                      <a:pt x="1935" y="3659"/>
                    </a:cubicBezTo>
                    <a:cubicBezTo>
                      <a:pt x="2102" y="2692"/>
                      <a:pt x="2002" y="1758"/>
                      <a:pt x="1635" y="824"/>
                    </a:cubicBezTo>
                    <a:cubicBezTo>
                      <a:pt x="1505" y="564"/>
                      <a:pt x="1173" y="0"/>
                      <a:pt x="811" y="0"/>
                    </a:cubicBezTo>
                    <a:close/>
                  </a:path>
                </a:pathLst>
              </a:custGeom>
              <a:solidFill>
                <a:srgbClr val="489B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0" name="Google Shape;4670;p17"/>
              <p:cNvSpPr/>
              <p:nvPr/>
            </p:nvSpPr>
            <p:spPr>
              <a:xfrm>
                <a:off x="7862255" y="4013278"/>
                <a:ext cx="88944" cy="73636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458" extrusionOk="0">
                    <a:moveTo>
                      <a:pt x="2496" y="1"/>
                    </a:moveTo>
                    <a:cubicBezTo>
                      <a:pt x="2466" y="1"/>
                      <a:pt x="2435" y="5"/>
                      <a:pt x="2402" y="13"/>
                    </a:cubicBezTo>
                    <a:cubicBezTo>
                      <a:pt x="1801" y="313"/>
                      <a:pt x="1168" y="380"/>
                      <a:pt x="667" y="814"/>
                    </a:cubicBezTo>
                    <a:cubicBezTo>
                      <a:pt x="267" y="1147"/>
                      <a:pt x="0" y="2048"/>
                      <a:pt x="534" y="2381"/>
                    </a:cubicBezTo>
                    <a:cubicBezTo>
                      <a:pt x="627" y="2434"/>
                      <a:pt x="722" y="2457"/>
                      <a:pt x="818" y="2457"/>
                    </a:cubicBezTo>
                    <a:cubicBezTo>
                      <a:pt x="1205" y="2457"/>
                      <a:pt x="1601" y="2088"/>
                      <a:pt x="1868" y="1848"/>
                    </a:cubicBezTo>
                    <a:cubicBezTo>
                      <a:pt x="2268" y="1481"/>
                      <a:pt x="2735" y="980"/>
                      <a:pt x="2902" y="413"/>
                    </a:cubicBezTo>
                    <a:cubicBezTo>
                      <a:pt x="2969" y="247"/>
                      <a:pt x="2835" y="146"/>
                      <a:pt x="2702" y="113"/>
                    </a:cubicBezTo>
                    <a:cubicBezTo>
                      <a:pt x="2652" y="38"/>
                      <a:pt x="2583" y="1"/>
                      <a:pt x="2496" y="1"/>
                    </a:cubicBezTo>
                    <a:close/>
                  </a:path>
                </a:pathLst>
              </a:custGeom>
              <a:solidFill>
                <a:srgbClr val="489B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1" name="Google Shape;4671;p17"/>
              <p:cNvSpPr/>
              <p:nvPr/>
            </p:nvSpPr>
            <p:spPr>
              <a:xfrm>
                <a:off x="7742212" y="3936832"/>
                <a:ext cx="138374" cy="76422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2551" extrusionOk="0">
                    <a:moveTo>
                      <a:pt x="1182" y="1"/>
                    </a:moveTo>
                    <a:cubicBezTo>
                      <a:pt x="952" y="1"/>
                      <a:pt x="738" y="69"/>
                      <a:pt x="567" y="251"/>
                    </a:cubicBezTo>
                    <a:cubicBezTo>
                      <a:pt x="0" y="851"/>
                      <a:pt x="767" y="1551"/>
                      <a:pt x="1301" y="1785"/>
                    </a:cubicBezTo>
                    <a:cubicBezTo>
                      <a:pt x="2168" y="2185"/>
                      <a:pt x="3136" y="2252"/>
                      <a:pt x="4036" y="2352"/>
                    </a:cubicBezTo>
                    <a:cubicBezTo>
                      <a:pt x="4036" y="2385"/>
                      <a:pt x="4070" y="2385"/>
                      <a:pt x="4070" y="2419"/>
                    </a:cubicBezTo>
                    <a:cubicBezTo>
                      <a:pt x="4121" y="2512"/>
                      <a:pt x="4199" y="2550"/>
                      <a:pt x="4276" y="2550"/>
                    </a:cubicBezTo>
                    <a:cubicBezTo>
                      <a:pt x="4448" y="2550"/>
                      <a:pt x="4618" y="2359"/>
                      <a:pt x="4503" y="2152"/>
                    </a:cubicBezTo>
                    <a:cubicBezTo>
                      <a:pt x="4136" y="1451"/>
                      <a:pt x="3236" y="884"/>
                      <a:pt x="2569" y="517"/>
                    </a:cubicBezTo>
                    <a:cubicBezTo>
                      <a:pt x="2228" y="313"/>
                      <a:pt x="1671" y="1"/>
                      <a:pt x="1182" y="1"/>
                    </a:cubicBezTo>
                    <a:close/>
                  </a:path>
                </a:pathLst>
              </a:custGeom>
              <a:solidFill>
                <a:srgbClr val="489B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72" name="Google Shape;4672;p17"/>
            <p:cNvGrpSpPr/>
            <p:nvPr/>
          </p:nvGrpSpPr>
          <p:grpSpPr>
            <a:xfrm rot="10800000">
              <a:off x="-469344" y="194516"/>
              <a:ext cx="1042259" cy="1047013"/>
              <a:chOff x="8276926" y="3750868"/>
              <a:chExt cx="1239162" cy="1244814"/>
            </a:xfrm>
          </p:grpSpPr>
          <p:sp>
            <p:nvSpPr>
              <p:cNvPr id="4673" name="Google Shape;4673;p17"/>
              <p:cNvSpPr/>
              <p:nvPr/>
            </p:nvSpPr>
            <p:spPr>
              <a:xfrm>
                <a:off x="8276926" y="3750868"/>
                <a:ext cx="1239162" cy="1227089"/>
              </a:xfrm>
              <a:custGeom>
                <a:avLst/>
                <a:gdLst/>
                <a:ahLst/>
                <a:cxnLst/>
                <a:rect l="l" t="t" r="r" b="b"/>
                <a:pathLst>
                  <a:path w="41364" h="4096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280" y="4593"/>
                      <a:pt x="11205" y="40961"/>
                      <a:pt x="33709" y="40961"/>
                    </a:cubicBezTo>
                    <a:cubicBezTo>
                      <a:pt x="34088" y="40961"/>
                      <a:pt x="34472" y="40950"/>
                      <a:pt x="34859" y="40929"/>
                    </a:cubicBezTo>
                    <a:cubicBezTo>
                      <a:pt x="41363" y="15645"/>
                      <a:pt x="3703" y="1301"/>
                      <a:pt x="0" y="0"/>
                    </a:cubicBezTo>
                    <a:close/>
                  </a:path>
                </a:pathLst>
              </a:custGeom>
              <a:solidFill>
                <a:srgbClr val="E8B9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4" name="Google Shape;4674;p17"/>
              <p:cNvSpPr/>
              <p:nvPr/>
            </p:nvSpPr>
            <p:spPr>
              <a:xfrm>
                <a:off x="8392314" y="3892198"/>
                <a:ext cx="958460" cy="1103485"/>
              </a:xfrm>
              <a:custGeom>
                <a:avLst/>
                <a:gdLst/>
                <a:ahLst/>
                <a:cxnLst/>
                <a:rect l="l" t="t" r="r" b="b"/>
                <a:pathLst>
                  <a:path w="31994" h="36835" extrusionOk="0">
                    <a:moveTo>
                      <a:pt x="584" y="1"/>
                    </a:moveTo>
                    <a:cubicBezTo>
                      <a:pt x="276" y="1"/>
                      <a:pt x="1" y="410"/>
                      <a:pt x="285" y="719"/>
                    </a:cubicBezTo>
                    <a:cubicBezTo>
                      <a:pt x="4888" y="5523"/>
                      <a:pt x="9224" y="10593"/>
                      <a:pt x="13427" y="15797"/>
                    </a:cubicBezTo>
                    <a:cubicBezTo>
                      <a:pt x="15529" y="18399"/>
                      <a:pt x="17564" y="21034"/>
                      <a:pt x="19632" y="23669"/>
                    </a:cubicBezTo>
                    <a:cubicBezTo>
                      <a:pt x="20566" y="24870"/>
                      <a:pt x="21466" y="26104"/>
                      <a:pt x="22400" y="27305"/>
                    </a:cubicBezTo>
                    <a:cubicBezTo>
                      <a:pt x="23301" y="28539"/>
                      <a:pt x="24202" y="29773"/>
                      <a:pt x="25269" y="30874"/>
                    </a:cubicBezTo>
                    <a:cubicBezTo>
                      <a:pt x="26270" y="31842"/>
                      <a:pt x="27371" y="32642"/>
                      <a:pt x="28438" y="33543"/>
                    </a:cubicBezTo>
                    <a:cubicBezTo>
                      <a:pt x="29439" y="34377"/>
                      <a:pt x="30540" y="35311"/>
                      <a:pt x="31073" y="36545"/>
                    </a:cubicBezTo>
                    <a:cubicBezTo>
                      <a:pt x="31154" y="36747"/>
                      <a:pt x="31333" y="36835"/>
                      <a:pt x="31504" y="36835"/>
                    </a:cubicBezTo>
                    <a:cubicBezTo>
                      <a:pt x="31757" y="36835"/>
                      <a:pt x="31993" y="36643"/>
                      <a:pt x="31874" y="36345"/>
                    </a:cubicBezTo>
                    <a:cubicBezTo>
                      <a:pt x="30907" y="34077"/>
                      <a:pt x="28638" y="32676"/>
                      <a:pt x="26837" y="31174"/>
                    </a:cubicBezTo>
                    <a:cubicBezTo>
                      <a:pt x="24569" y="29240"/>
                      <a:pt x="22901" y="26605"/>
                      <a:pt x="21100" y="24269"/>
                    </a:cubicBezTo>
                    <a:cubicBezTo>
                      <a:pt x="17063" y="18932"/>
                      <a:pt x="12927" y="13695"/>
                      <a:pt x="8557" y="8625"/>
                    </a:cubicBezTo>
                    <a:cubicBezTo>
                      <a:pt x="6055" y="5756"/>
                      <a:pt x="3520" y="2888"/>
                      <a:pt x="852" y="119"/>
                    </a:cubicBezTo>
                    <a:cubicBezTo>
                      <a:pt x="769" y="36"/>
                      <a:pt x="675" y="1"/>
                      <a:pt x="584" y="1"/>
                    </a:cubicBezTo>
                    <a:close/>
                  </a:path>
                </a:pathLst>
              </a:custGeom>
              <a:solidFill>
                <a:srgbClr val="D38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5" name="Google Shape;4675;p17"/>
              <p:cNvSpPr/>
              <p:nvPr/>
            </p:nvSpPr>
            <p:spPr>
              <a:xfrm>
                <a:off x="8441201" y="3944710"/>
                <a:ext cx="148529" cy="162939"/>
              </a:xfrm>
              <a:custGeom>
                <a:avLst/>
                <a:gdLst/>
                <a:ahLst/>
                <a:cxnLst/>
                <a:rect l="l" t="t" r="r" b="b"/>
                <a:pathLst>
                  <a:path w="4958" h="5439" extrusionOk="0">
                    <a:moveTo>
                      <a:pt x="4290" y="0"/>
                    </a:moveTo>
                    <a:cubicBezTo>
                      <a:pt x="4056" y="0"/>
                      <a:pt x="3890" y="201"/>
                      <a:pt x="3890" y="434"/>
                    </a:cubicBezTo>
                    <a:cubicBezTo>
                      <a:pt x="3770" y="1778"/>
                      <a:pt x="3865" y="3150"/>
                      <a:pt x="4054" y="4500"/>
                    </a:cubicBezTo>
                    <a:lnTo>
                      <a:pt x="4054" y="4500"/>
                    </a:lnTo>
                    <a:cubicBezTo>
                      <a:pt x="3610" y="4566"/>
                      <a:pt x="3160" y="4601"/>
                      <a:pt x="2711" y="4601"/>
                    </a:cubicBezTo>
                    <a:cubicBezTo>
                      <a:pt x="2025" y="4601"/>
                      <a:pt x="1341" y="4518"/>
                      <a:pt x="687" y="4337"/>
                    </a:cubicBezTo>
                    <a:cubicBezTo>
                      <a:pt x="638" y="4321"/>
                      <a:pt x="591" y="4314"/>
                      <a:pt x="547" y="4314"/>
                    </a:cubicBezTo>
                    <a:cubicBezTo>
                      <a:pt x="122" y="4314"/>
                      <a:pt x="0" y="4986"/>
                      <a:pt x="454" y="5137"/>
                    </a:cubicBezTo>
                    <a:cubicBezTo>
                      <a:pt x="1172" y="5348"/>
                      <a:pt x="1918" y="5438"/>
                      <a:pt x="2663" y="5438"/>
                    </a:cubicBezTo>
                    <a:cubicBezTo>
                      <a:pt x="3336" y="5438"/>
                      <a:pt x="4008" y="5364"/>
                      <a:pt x="4657" y="5237"/>
                    </a:cubicBezTo>
                    <a:cubicBezTo>
                      <a:pt x="4890" y="5204"/>
                      <a:pt x="4957" y="4937"/>
                      <a:pt x="4924" y="4737"/>
                    </a:cubicBezTo>
                    <a:cubicBezTo>
                      <a:pt x="4690" y="3303"/>
                      <a:pt x="4624" y="1868"/>
                      <a:pt x="4724" y="401"/>
                    </a:cubicBezTo>
                    <a:cubicBezTo>
                      <a:pt x="4724" y="201"/>
                      <a:pt x="4523" y="0"/>
                      <a:pt x="4290" y="0"/>
                    </a:cubicBezTo>
                    <a:close/>
                  </a:path>
                </a:pathLst>
              </a:custGeom>
              <a:solidFill>
                <a:srgbClr val="D38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6" name="Google Shape;4676;p17"/>
              <p:cNvSpPr/>
              <p:nvPr/>
            </p:nvSpPr>
            <p:spPr>
              <a:xfrm>
                <a:off x="8509679" y="4032569"/>
                <a:ext cx="204370" cy="189331"/>
              </a:xfrm>
              <a:custGeom>
                <a:avLst/>
                <a:gdLst/>
                <a:ahLst/>
                <a:cxnLst/>
                <a:rect l="l" t="t" r="r" b="b"/>
                <a:pathLst>
                  <a:path w="6822" h="6320" extrusionOk="0">
                    <a:moveTo>
                      <a:pt x="6305" y="1"/>
                    </a:moveTo>
                    <a:cubicBezTo>
                      <a:pt x="6138" y="1"/>
                      <a:pt x="5973" y="92"/>
                      <a:pt x="5907" y="303"/>
                    </a:cubicBezTo>
                    <a:cubicBezTo>
                      <a:pt x="5473" y="1976"/>
                      <a:pt x="5529" y="3736"/>
                      <a:pt x="5378" y="5475"/>
                    </a:cubicBezTo>
                    <a:lnTo>
                      <a:pt x="5378" y="5475"/>
                    </a:lnTo>
                    <a:cubicBezTo>
                      <a:pt x="4795" y="5481"/>
                      <a:pt x="4208" y="5497"/>
                      <a:pt x="3623" y="5497"/>
                    </a:cubicBezTo>
                    <a:cubicBezTo>
                      <a:pt x="2651" y="5497"/>
                      <a:pt x="1683" y="5452"/>
                      <a:pt x="736" y="5240"/>
                    </a:cubicBezTo>
                    <a:cubicBezTo>
                      <a:pt x="705" y="5234"/>
                      <a:pt x="675" y="5231"/>
                      <a:pt x="646" y="5231"/>
                    </a:cubicBezTo>
                    <a:cubicBezTo>
                      <a:pt x="178" y="5231"/>
                      <a:pt x="0" y="5946"/>
                      <a:pt x="503" y="6040"/>
                    </a:cubicBezTo>
                    <a:cubicBezTo>
                      <a:pt x="1625" y="6278"/>
                      <a:pt x="2762" y="6320"/>
                      <a:pt x="3894" y="6320"/>
                    </a:cubicBezTo>
                    <a:cubicBezTo>
                      <a:pt x="4511" y="6320"/>
                      <a:pt x="5128" y="6307"/>
                      <a:pt x="5740" y="6307"/>
                    </a:cubicBezTo>
                    <a:cubicBezTo>
                      <a:pt x="5973" y="6307"/>
                      <a:pt x="6140" y="6107"/>
                      <a:pt x="6174" y="5874"/>
                    </a:cubicBezTo>
                    <a:cubicBezTo>
                      <a:pt x="6374" y="4106"/>
                      <a:pt x="6274" y="2271"/>
                      <a:pt x="6741" y="537"/>
                    </a:cubicBezTo>
                    <a:cubicBezTo>
                      <a:pt x="6821" y="214"/>
                      <a:pt x="6561" y="1"/>
                      <a:pt x="6305" y="1"/>
                    </a:cubicBezTo>
                    <a:close/>
                  </a:path>
                </a:pathLst>
              </a:custGeom>
              <a:solidFill>
                <a:srgbClr val="D38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7" name="Google Shape;4677;p17"/>
              <p:cNvSpPr/>
              <p:nvPr/>
            </p:nvSpPr>
            <p:spPr>
              <a:xfrm>
                <a:off x="8605656" y="4119560"/>
                <a:ext cx="241877" cy="254848"/>
              </a:xfrm>
              <a:custGeom>
                <a:avLst/>
                <a:gdLst/>
                <a:ahLst/>
                <a:cxnLst/>
                <a:rect l="l" t="t" r="r" b="b"/>
                <a:pathLst>
                  <a:path w="8074" h="8507" extrusionOk="0">
                    <a:moveTo>
                      <a:pt x="7656" y="1"/>
                    </a:moveTo>
                    <a:cubicBezTo>
                      <a:pt x="7448" y="1"/>
                      <a:pt x="7239" y="134"/>
                      <a:pt x="7239" y="401"/>
                    </a:cubicBezTo>
                    <a:cubicBezTo>
                      <a:pt x="7239" y="2748"/>
                      <a:pt x="6636" y="4975"/>
                      <a:pt x="6348" y="7281"/>
                    </a:cubicBezTo>
                    <a:lnTo>
                      <a:pt x="6348" y="7281"/>
                    </a:lnTo>
                    <a:cubicBezTo>
                      <a:pt x="4429" y="7581"/>
                      <a:pt x="2483" y="7673"/>
                      <a:pt x="568" y="7673"/>
                    </a:cubicBezTo>
                    <a:cubicBezTo>
                      <a:pt x="1" y="7673"/>
                      <a:pt x="1" y="8507"/>
                      <a:pt x="568" y="8507"/>
                    </a:cubicBezTo>
                    <a:cubicBezTo>
                      <a:pt x="2669" y="8507"/>
                      <a:pt x="4771" y="8407"/>
                      <a:pt x="6839" y="8040"/>
                    </a:cubicBezTo>
                    <a:cubicBezTo>
                      <a:pt x="7039" y="8007"/>
                      <a:pt x="7139" y="7806"/>
                      <a:pt x="7139" y="7640"/>
                    </a:cubicBezTo>
                    <a:cubicBezTo>
                      <a:pt x="7406" y="5238"/>
                      <a:pt x="8073" y="2870"/>
                      <a:pt x="8073" y="401"/>
                    </a:cubicBezTo>
                    <a:cubicBezTo>
                      <a:pt x="8073" y="134"/>
                      <a:pt x="7865" y="1"/>
                      <a:pt x="7656" y="1"/>
                    </a:cubicBezTo>
                    <a:close/>
                  </a:path>
                </a:pathLst>
              </a:custGeom>
              <a:solidFill>
                <a:srgbClr val="D38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8" name="Google Shape;4678;p17"/>
              <p:cNvSpPr/>
              <p:nvPr/>
            </p:nvSpPr>
            <p:spPr>
              <a:xfrm>
                <a:off x="8710590" y="4263465"/>
                <a:ext cx="283817" cy="296819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908" extrusionOk="0">
                    <a:moveTo>
                      <a:pt x="8928" y="0"/>
                    </a:moveTo>
                    <a:cubicBezTo>
                      <a:pt x="8723" y="0"/>
                      <a:pt x="8523" y="134"/>
                      <a:pt x="8540" y="401"/>
                    </a:cubicBezTo>
                    <a:cubicBezTo>
                      <a:pt x="8637" y="3207"/>
                      <a:pt x="8109" y="5982"/>
                      <a:pt x="7652" y="8726"/>
                    </a:cubicBezTo>
                    <a:lnTo>
                      <a:pt x="7652" y="8726"/>
                    </a:lnTo>
                    <a:cubicBezTo>
                      <a:pt x="5271" y="8861"/>
                      <a:pt x="2918" y="9073"/>
                      <a:pt x="534" y="9073"/>
                    </a:cubicBezTo>
                    <a:cubicBezTo>
                      <a:pt x="0" y="9073"/>
                      <a:pt x="0" y="9907"/>
                      <a:pt x="534" y="9907"/>
                    </a:cubicBezTo>
                    <a:cubicBezTo>
                      <a:pt x="3036" y="9907"/>
                      <a:pt x="5538" y="9674"/>
                      <a:pt x="8006" y="9540"/>
                    </a:cubicBezTo>
                    <a:cubicBezTo>
                      <a:pt x="8173" y="9540"/>
                      <a:pt x="8373" y="9440"/>
                      <a:pt x="8406" y="9240"/>
                    </a:cubicBezTo>
                    <a:cubicBezTo>
                      <a:pt x="8907" y="6305"/>
                      <a:pt x="9474" y="3369"/>
                      <a:pt x="9340" y="401"/>
                    </a:cubicBezTo>
                    <a:cubicBezTo>
                      <a:pt x="9340" y="134"/>
                      <a:pt x="9132" y="0"/>
                      <a:pt x="8928" y="0"/>
                    </a:cubicBezTo>
                    <a:close/>
                  </a:path>
                </a:pathLst>
              </a:custGeom>
              <a:solidFill>
                <a:srgbClr val="D38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9" name="Google Shape;4679;p17"/>
              <p:cNvSpPr/>
              <p:nvPr/>
            </p:nvSpPr>
            <p:spPr>
              <a:xfrm>
                <a:off x="8857491" y="4402339"/>
                <a:ext cx="286813" cy="364463"/>
              </a:xfrm>
              <a:custGeom>
                <a:avLst/>
                <a:gdLst/>
                <a:ahLst/>
                <a:cxnLst/>
                <a:rect l="l" t="t" r="r" b="b"/>
                <a:pathLst>
                  <a:path w="9574" h="12166" extrusionOk="0">
                    <a:moveTo>
                      <a:pt x="8898" y="1"/>
                    </a:moveTo>
                    <a:cubicBezTo>
                      <a:pt x="8689" y="1"/>
                      <a:pt x="8489" y="134"/>
                      <a:pt x="8506" y="401"/>
                    </a:cubicBezTo>
                    <a:cubicBezTo>
                      <a:pt x="8732" y="4076"/>
                      <a:pt x="8210" y="7689"/>
                      <a:pt x="8054" y="11329"/>
                    </a:cubicBezTo>
                    <a:lnTo>
                      <a:pt x="8054" y="11329"/>
                    </a:lnTo>
                    <a:cubicBezTo>
                      <a:pt x="7990" y="11330"/>
                      <a:pt x="7927" y="11331"/>
                      <a:pt x="7864" y="11331"/>
                    </a:cubicBezTo>
                    <a:cubicBezTo>
                      <a:pt x="5589" y="11331"/>
                      <a:pt x="3417" y="10453"/>
                      <a:pt x="1143" y="10453"/>
                    </a:cubicBezTo>
                    <a:cubicBezTo>
                      <a:pt x="940" y="10453"/>
                      <a:pt x="737" y="10460"/>
                      <a:pt x="534" y="10475"/>
                    </a:cubicBezTo>
                    <a:cubicBezTo>
                      <a:pt x="20" y="10539"/>
                      <a:pt x="1" y="11313"/>
                      <a:pt x="474" y="11313"/>
                    </a:cubicBezTo>
                    <a:cubicBezTo>
                      <a:pt x="493" y="11313"/>
                      <a:pt x="513" y="11312"/>
                      <a:pt x="534" y="11309"/>
                    </a:cubicBezTo>
                    <a:cubicBezTo>
                      <a:pt x="737" y="11294"/>
                      <a:pt x="940" y="11287"/>
                      <a:pt x="1143" y="11287"/>
                    </a:cubicBezTo>
                    <a:cubicBezTo>
                      <a:pt x="3417" y="11287"/>
                      <a:pt x="5589" y="12165"/>
                      <a:pt x="7864" y="12165"/>
                    </a:cubicBezTo>
                    <a:cubicBezTo>
                      <a:pt x="8066" y="12165"/>
                      <a:pt x="8269" y="12158"/>
                      <a:pt x="8473" y="12143"/>
                    </a:cubicBezTo>
                    <a:cubicBezTo>
                      <a:pt x="8706" y="12110"/>
                      <a:pt x="8873" y="11976"/>
                      <a:pt x="8873" y="11709"/>
                    </a:cubicBezTo>
                    <a:cubicBezTo>
                      <a:pt x="9006" y="7940"/>
                      <a:pt x="9573" y="4204"/>
                      <a:pt x="9340" y="401"/>
                    </a:cubicBezTo>
                    <a:cubicBezTo>
                      <a:pt x="9323" y="134"/>
                      <a:pt x="9106" y="1"/>
                      <a:pt x="8898" y="1"/>
                    </a:cubicBezTo>
                    <a:close/>
                  </a:path>
                </a:pathLst>
              </a:custGeom>
              <a:solidFill>
                <a:srgbClr val="D38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0" name="Google Shape;4680;p17"/>
              <p:cNvSpPr/>
              <p:nvPr/>
            </p:nvSpPr>
            <p:spPr>
              <a:xfrm>
                <a:off x="8748543" y="4442329"/>
                <a:ext cx="27022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902" h="701" extrusionOk="0">
                    <a:moveTo>
                      <a:pt x="435" y="0"/>
                    </a:moveTo>
                    <a:cubicBezTo>
                      <a:pt x="1" y="0"/>
                      <a:pt x="1" y="701"/>
                      <a:pt x="435" y="701"/>
                    </a:cubicBezTo>
                    <a:cubicBezTo>
                      <a:pt x="902" y="701"/>
                      <a:pt x="902" y="0"/>
                      <a:pt x="435" y="0"/>
                    </a:cubicBezTo>
                    <a:close/>
                  </a:path>
                </a:pathLst>
              </a:custGeom>
              <a:solidFill>
                <a:srgbClr val="D38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1" name="Google Shape;4681;p17"/>
              <p:cNvSpPr/>
              <p:nvPr/>
            </p:nvSpPr>
            <p:spPr>
              <a:xfrm>
                <a:off x="8716581" y="4491277"/>
                <a:ext cx="27022" cy="21030"/>
              </a:xfrm>
              <a:custGeom>
                <a:avLst/>
                <a:gdLst/>
                <a:ahLst/>
                <a:cxnLst/>
                <a:rect l="l" t="t" r="r" b="b"/>
                <a:pathLst>
                  <a:path w="902" h="702" extrusionOk="0">
                    <a:moveTo>
                      <a:pt x="467" y="1"/>
                    </a:moveTo>
                    <a:cubicBezTo>
                      <a:pt x="0" y="1"/>
                      <a:pt x="0" y="701"/>
                      <a:pt x="467" y="701"/>
                    </a:cubicBezTo>
                    <a:cubicBezTo>
                      <a:pt x="901" y="701"/>
                      <a:pt x="901" y="1"/>
                      <a:pt x="467" y="1"/>
                    </a:cubicBezTo>
                    <a:close/>
                  </a:path>
                </a:pathLst>
              </a:custGeom>
              <a:solidFill>
                <a:srgbClr val="D38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2" name="Google Shape;4682;p17"/>
              <p:cNvSpPr/>
              <p:nvPr/>
            </p:nvSpPr>
            <p:spPr>
              <a:xfrm>
                <a:off x="8689591" y="4449309"/>
                <a:ext cx="27022" cy="21030"/>
              </a:xfrm>
              <a:custGeom>
                <a:avLst/>
                <a:gdLst/>
                <a:ahLst/>
                <a:cxnLst/>
                <a:rect l="l" t="t" r="r" b="b"/>
                <a:pathLst>
                  <a:path w="902" h="702" extrusionOk="0">
                    <a:moveTo>
                      <a:pt x="434" y="1"/>
                    </a:moveTo>
                    <a:cubicBezTo>
                      <a:pt x="1" y="1"/>
                      <a:pt x="1" y="701"/>
                      <a:pt x="434" y="701"/>
                    </a:cubicBezTo>
                    <a:cubicBezTo>
                      <a:pt x="901" y="701"/>
                      <a:pt x="901" y="1"/>
                      <a:pt x="434" y="1"/>
                    </a:cubicBezTo>
                    <a:close/>
                  </a:path>
                </a:pathLst>
              </a:custGeom>
              <a:solidFill>
                <a:srgbClr val="D38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3" name="Google Shape;4683;p17"/>
              <p:cNvSpPr/>
              <p:nvPr/>
            </p:nvSpPr>
            <p:spPr>
              <a:xfrm>
                <a:off x="8779517" y="4072619"/>
                <a:ext cx="27022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902" h="701" extrusionOk="0">
                    <a:moveTo>
                      <a:pt x="468" y="0"/>
                    </a:moveTo>
                    <a:cubicBezTo>
                      <a:pt x="1" y="0"/>
                      <a:pt x="1" y="701"/>
                      <a:pt x="468" y="701"/>
                    </a:cubicBezTo>
                    <a:cubicBezTo>
                      <a:pt x="902" y="701"/>
                      <a:pt x="902" y="0"/>
                      <a:pt x="468" y="0"/>
                    </a:cubicBezTo>
                    <a:close/>
                  </a:path>
                </a:pathLst>
              </a:custGeom>
              <a:solidFill>
                <a:srgbClr val="D38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4" name="Google Shape;4684;p17"/>
              <p:cNvSpPr/>
              <p:nvPr/>
            </p:nvSpPr>
            <p:spPr>
              <a:xfrm>
                <a:off x="8755553" y="4131572"/>
                <a:ext cx="27022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902" h="701" extrusionOk="0">
                    <a:moveTo>
                      <a:pt x="434" y="0"/>
                    </a:moveTo>
                    <a:cubicBezTo>
                      <a:pt x="0" y="0"/>
                      <a:pt x="0" y="701"/>
                      <a:pt x="434" y="701"/>
                    </a:cubicBezTo>
                    <a:cubicBezTo>
                      <a:pt x="901" y="701"/>
                      <a:pt x="901" y="0"/>
                      <a:pt x="434" y="0"/>
                    </a:cubicBezTo>
                    <a:close/>
                  </a:path>
                </a:pathLst>
              </a:custGeom>
              <a:solidFill>
                <a:srgbClr val="D38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5" name="Google Shape;4685;p17"/>
              <p:cNvSpPr/>
              <p:nvPr/>
            </p:nvSpPr>
            <p:spPr>
              <a:xfrm>
                <a:off x="8727574" y="4072619"/>
                <a:ext cx="27022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902" h="701" extrusionOk="0">
                    <a:moveTo>
                      <a:pt x="434" y="0"/>
                    </a:moveTo>
                    <a:cubicBezTo>
                      <a:pt x="0" y="0"/>
                      <a:pt x="0" y="701"/>
                      <a:pt x="434" y="701"/>
                    </a:cubicBezTo>
                    <a:cubicBezTo>
                      <a:pt x="901" y="701"/>
                      <a:pt x="901" y="0"/>
                      <a:pt x="434" y="0"/>
                    </a:cubicBezTo>
                    <a:close/>
                  </a:path>
                </a:pathLst>
              </a:custGeom>
              <a:solidFill>
                <a:srgbClr val="D38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6" name="Google Shape;4686;p17"/>
              <p:cNvSpPr/>
              <p:nvPr/>
            </p:nvSpPr>
            <p:spPr>
              <a:xfrm>
                <a:off x="8357866" y="3932728"/>
                <a:ext cx="26992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901" h="701" extrusionOk="0">
                    <a:moveTo>
                      <a:pt x="434" y="0"/>
                    </a:moveTo>
                    <a:cubicBezTo>
                      <a:pt x="0" y="0"/>
                      <a:pt x="0" y="701"/>
                      <a:pt x="434" y="701"/>
                    </a:cubicBezTo>
                    <a:cubicBezTo>
                      <a:pt x="901" y="701"/>
                      <a:pt x="901" y="0"/>
                      <a:pt x="434" y="0"/>
                    </a:cubicBezTo>
                    <a:close/>
                  </a:path>
                </a:pathLst>
              </a:custGeom>
              <a:solidFill>
                <a:srgbClr val="D38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7" name="Google Shape;4687;p17"/>
              <p:cNvSpPr/>
              <p:nvPr/>
            </p:nvSpPr>
            <p:spPr>
              <a:xfrm>
                <a:off x="8339862" y="3876771"/>
                <a:ext cx="27022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902" h="701" extrusionOk="0">
                    <a:moveTo>
                      <a:pt x="468" y="0"/>
                    </a:moveTo>
                    <a:cubicBezTo>
                      <a:pt x="1" y="0"/>
                      <a:pt x="1" y="701"/>
                      <a:pt x="468" y="701"/>
                    </a:cubicBezTo>
                    <a:cubicBezTo>
                      <a:pt x="901" y="701"/>
                      <a:pt x="901" y="0"/>
                      <a:pt x="468" y="0"/>
                    </a:cubicBezTo>
                    <a:close/>
                  </a:path>
                </a:pathLst>
              </a:custGeom>
              <a:solidFill>
                <a:srgbClr val="D38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8" name="Google Shape;4688;p17"/>
              <p:cNvSpPr/>
              <p:nvPr/>
            </p:nvSpPr>
            <p:spPr>
              <a:xfrm>
                <a:off x="8902424" y="4610200"/>
                <a:ext cx="27022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902" h="701" extrusionOk="0">
                    <a:moveTo>
                      <a:pt x="435" y="0"/>
                    </a:moveTo>
                    <a:cubicBezTo>
                      <a:pt x="1" y="0"/>
                      <a:pt x="1" y="701"/>
                      <a:pt x="435" y="701"/>
                    </a:cubicBezTo>
                    <a:cubicBezTo>
                      <a:pt x="902" y="701"/>
                      <a:pt x="902" y="0"/>
                      <a:pt x="435" y="0"/>
                    </a:cubicBezTo>
                    <a:close/>
                  </a:path>
                </a:pathLst>
              </a:custGeom>
              <a:solidFill>
                <a:srgbClr val="D38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9" name="Google Shape;4689;p17"/>
              <p:cNvSpPr/>
              <p:nvPr/>
            </p:nvSpPr>
            <p:spPr>
              <a:xfrm>
                <a:off x="8884450" y="4656151"/>
                <a:ext cx="27022" cy="21030"/>
              </a:xfrm>
              <a:custGeom>
                <a:avLst/>
                <a:gdLst/>
                <a:ahLst/>
                <a:cxnLst/>
                <a:rect l="l" t="t" r="r" b="b"/>
                <a:pathLst>
                  <a:path w="902" h="702" extrusionOk="0">
                    <a:moveTo>
                      <a:pt x="468" y="1"/>
                    </a:moveTo>
                    <a:cubicBezTo>
                      <a:pt x="1" y="1"/>
                      <a:pt x="1" y="701"/>
                      <a:pt x="468" y="701"/>
                    </a:cubicBezTo>
                    <a:cubicBezTo>
                      <a:pt x="901" y="701"/>
                      <a:pt x="901" y="1"/>
                      <a:pt x="468" y="1"/>
                    </a:cubicBezTo>
                    <a:close/>
                  </a:path>
                </a:pathLst>
              </a:custGeom>
              <a:solidFill>
                <a:srgbClr val="D38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0" name="Google Shape;4690;p17"/>
              <p:cNvSpPr/>
              <p:nvPr/>
            </p:nvSpPr>
            <p:spPr>
              <a:xfrm>
                <a:off x="8849462" y="4621193"/>
                <a:ext cx="27022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902" h="701" extrusionOk="0">
                    <a:moveTo>
                      <a:pt x="468" y="0"/>
                    </a:moveTo>
                    <a:cubicBezTo>
                      <a:pt x="1" y="0"/>
                      <a:pt x="1" y="701"/>
                      <a:pt x="468" y="701"/>
                    </a:cubicBezTo>
                    <a:cubicBezTo>
                      <a:pt x="902" y="701"/>
                      <a:pt x="902" y="0"/>
                      <a:pt x="468" y="0"/>
                    </a:cubicBezTo>
                    <a:close/>
                  </a:path>
                </a:pathLst>
              </a:custGeom>
              <a:solidFill>
                <a:srgbClr val="D38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1" name="Google Shape;4691;p17"/>
              <p:cNvSpPr/>
              <p:nvPr/>
            </p:nvSpPr>
            <p:spPr>
              <a:xfrm>
                <a:off x="9237174" y="4624189"/>
                <a:ext cx="27022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902" h="701" extrusionOk="0">
                    <a:moveTo>
                      <a:pt x="468" y="0"/>
                    </a:moveTo>
                    <a:cubicBezTo>
                      <a:pt x="1" y="0"/>
                      <a:pt x="1" y="701"/>
                      <a:pt x="468" y="701"/>
                    </a:cubicBezTo>
                    <a:cubicBezTo>
                      <a:pt x="901" y="701"/>
                      <a:pt x="901" y="0"/>
                      <a:pt x="468" y="0"/>
                    </a:cubicBezTo>
                    <a:close/>
                  </a:path>
                </a:pathLst>
              </a:custGeom>
              <a:solidFill>
                <a:srgbClr val="D38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2" name="Google Shape;4692;p17"/>
              <p:cNvSpPr/>
              <p:nvPr/>
            </p:nvSpPr>
            <p:spPr>
              <a:xfrm>
                <a:off x="9213210" y="4690121"/>
                <a:ext cx="26992" cy="21030"/>
              </a:xfrm>
              <a:custGeom>
                <a:avLst/>
                <a:gdLst/>
                <a:ahLst/>
                <a:cxnLst/>
                <a:rect l="l" t="t" r="r" b="b"/>
                <a:pathLst>
                  <a:path w="901" h="702" extrusionOk="0">
                    <a:moveTo>
                      <a:pt x="434" y="1"/>
                    </a:moveTo>
                    <a:cubicBezTo>
                      <a:pt x="0" y="1"/>
                      <a:pt x="0" y="701"/>
                      <a:pt x="434" y="701"/>
                    </a:cubicBezTo>
                    <a:cubicBezTo>
                      <a:pt x="901" y="701"/>
                      <a:pt x="901" y="1"/>
                      <a:pt x="434" y="1"/>
                    </a:cubicBezTo>
                    <a:close/>
                  </a:path>
                </a:pathLst>
              </a:custGeom>
              <a:solidFill>
                <a:srgbClr val="D38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3" name="Google Shape;4693;p17"/>
              <p:cNvSpPr/>
              <p:nvPr/>
            </p:nvSpPr>
            <p:spPr>
              <a:xfrm>
                <a:off x="9171243" y="4638178"/>
                <a:ext cx="26992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901" h="701" extrusionOk="0">
                    <a:moveTo>
                      <a:pt x="434" y="0"/>
                    </a:moveTo>
                    <a:cubicBezTo>
                      <a:pt x="0" y="0"/>
                      <a:pt x="0" y="701"/>
                      <a:pt x="434" y="701"/>
                    </a:cubicBezTo>
                    <a:cubicBezTo>
                      <a:pt x="901" y="701"/>
                      <a:pt x="901" y="0"/>
                      <a:pt x="434" y="0"/>
                    </a:cubicBezTo>
                    <a:close/>
                  </a:path>
                </a:pathLst>
              </a:custGeom>
              <a:solidFill>
                <a:srgbClr val="D38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4" name="Google Shape;4694;p17"/>
              <p:cNvSpPr/>
              <p:nvPr/>
            </p:nvSpPr>
            <p:spPr>
              <a:xfrm>
                <a:off x="8979379" y="4820037"/>
                <a:ext cx="27022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902" h="701" extrusionOk="0">
                    <a:moveTo>
                      <a:pt x="434" y="0"/>
                    </a:moveTo>
                    <a:cubicBezTo>
                      <a:pt x="0" y="0"/>
                      <a:pt x="0" y="701"/>
                      <a:pt x="434" y="701"/>
                    </a:cubicBezTo>
                    <a:cubicBezTo>
                      <a:pt x="901" y="701"/>
                      <a:pt x="901" y="0"/>
                      <a:pt x="434" y="0"/>
                    </a:cubicBezTo>
                    <a:close/>
                  </a:path>
                </a:pathLst>
              </a:custGeom>
              <a:solidFill>
                <a:srgbClr val="D38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5" name="Google Shape;4695;p17"/>
              <p:cNvSpPr/>
              <p:nvPr/>
            </p:nvSpPr>
            <p:spPr>
              <a:xfrm>
                <a:off x="8933427" y="4830013"/>
                <a:ext cx="26992" cy="21030"/>
              </a:xfrm>
              <a:custGeom>
                <a:avLst/>
                <a:gdLst/>
                <a:ahLst/>
                <a:cxnLst/>
                <a:rect l="l" t="t" r="r" b="b"/>
                <a:pathLst>
                  <a:path w="901" h="702" extrusionOk="0">
                    <a:moveTo>
                      <a:pt x="467" y="1"/>
                    </a:moveTo>
                    <a:cubicBezTo>
                      <a:pt x="0" y="1"/>
                      <a:pt x="0" y="701"/>
                      <a:pt x="467" y="701"/>
                    </a:cubicBezTo>
                    <a:cubicBezTo>
                      <a:pt x="901" y="701"/>
                      <a:pt x="901" y="1"/>
                      <a:pt x="467" y="1"/>
                    </a:cubicBezTo>
                    <a:close/>
                  </a:path>
                </a:pathLst>
              </a:custGeom>
              <a:solidFill>
                <a:srgbClr val="D38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6" name="Google Shape;4696;p17"/>
              <p:cNvSpPr/>
              <p:nvPr/>
            </p:nvSpPr>
            <p:spPr>
              <a:xfrm>
                <a:off x="8902419" y="4681074"/>
                <a:ext cx="27022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902" h="701" extrusionOk="0">
                    <a:moveTo>
                      <a:pt x="434" y="0"/>
                    </a:moveTo>
                    <a:cubicBezTo>
                      <a:pt x="0" y="0"/>
                      <a:pt x="0" y="701"/>
                      <a:pt x="434" y="701"/>
                    </a:cubicBezTo>
                    <a:cubicBezTo>
                      <a:pt x="901" y="701"/>
                      <a:pt x="901" y="0"/>
                      <a:pt x="434" y="0"/>
                    </a:cubicBezTo>
                    <a:close/>
                  </a:path>
                </a:pathLst>
              </a:custGeom>
              <a:solidFill>
                <a:srgbClr val="D38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7" name="Google Shape;4697;p17"/>
              <p:cNvSpPr/>
              <p:nvPr/>
            </p:nvSpPr>
            <p:spPr>
              <a:xfrm>
                <a:off x="8664608" y="4296446"/>
                <a:ext cx="27022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902" h="701" extrusionOk="0">
                    <a:moveTo>
                      <a:pt x="468" y="0"/>
                    </a:moveTo>
                    <a:cubicBezTo>
                      <a:pt x="1" y="0"/>
                      <a:pt x="1" y="701"/>
                      <a:pt x="468" y="701"/>
                    </a:cubicBezTo>
                    <a:cubicBezTo>
                      <a:pt x="902" y="701"/>
                      <a:pt x="902" y="0"/>
                      <a:pt x="468" y="0"/>
                    </a:cubicBezTo>
                    <a:close/>
                  </a:path>
                </a:pathLst>
              </a:custGeom>
              <a:solidFill>
                <a:srgbClr val="D38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8" name="Google Shape;4698;p17"/>
              <p:cNvSpPr/>
              <p:nvPr/>
            </p:nvSpPr>
            <p:spPr>
              <a:xfrm>
                <a:off x="8884450" y="4264454"/>
                <a:ext cx="27022" cy="21030"/>
              </a:xfrm>
              <a:custGeom>
                <a:avLst/>
                <a:gdLst/>
                <a:ahLst/>
                <a:cxnLst/>
                <a:rect l="l" t="t" r="r" b="b"/>
                <a:pathLst>
                  <a:path w="902" h="702" extrusionOk="0">
                    <a:moveTo>
                      <a:pt x="468" y="1"/>
                    </a:moveTo>
                    <a:cubicBezTo>
                      <a:pt x="1" y="1"/>
                      <a:pt x="1" y="701"/>
                      <a:pt x="468" y="701"/>
                    </a:cubicBezTo>
                    <a:cubicBezTo>
                      <a:pt x="901" y="701"/>
                      <a:pt x="901" y="1"/>
                      <a:pt x="468" y="1"/>
                    </a:cubicBezTo>
                    <a:close/>
                  </a:path>
                </a:pathLst>
              </a:custGeom>
              <a:solidFill>
                <a:srgbClr val="D38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9" name="Google Shape;4699;p17"/>
              <p:cNvSpPr/>
              <p:nvPr/>
            </p:nvSpPr>
            <p:spPr>
              <a:xfrm>
                <a:off x="8461781" y="4145561"/>
                <a:ext cx="27022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902" h="701" extrusionOk="0">
                    <a:moveTo>
                      <a:pt x="467" y="0"/>
                    </a:moveTo>
                    <a:cubicBezTo>
                      <a:pt x="0" y="0"/>
                      <a:pt x="0" y="701"/>
                      <a:pt x="467" y="701"/>
                    </a:cubicBezTo>
                    <a:cubicBezTo>
                      <a:pt x="901" y="701"/>
                      <a:pt x="901" y="0"/>
                      <a:pt x="467" y="0"/>
                    </a:cubicBezTo>
                    <a:close/>
                  </a:path>
                </a:pathLst>
              </a:custGeom>
              <a:solidFill>
                <a:srgbClr val="D38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00" name="Google Shape;4700;p17"/>
            <p:cNvGrpSpPr/>
            <p:nvPr/>
          </p:nvGrpSpPr>
          <p:grpSpPr>
            <a:xfrm rot="10800000">
              <a:off x="265864" y="-270371"/>
              <a:ext cx="368416" cy="997931"/>
              <a:chOff x="7607455" y="4238363"/>
              <a:chExt cx="438017" cy="1186459"/>
            </a:xfrm>
          </p:grpSpPr>
          <p:sp>
            <p:nvSpPr>
              <p:cNvPr id="4701" name="Google Shape;4701;p17"/>
              <p:cNvSpPr/>
              <p:nvPr/>
            </p:nvSpPr>
            <p:spPr>
              <a:xfrm>
                <a:off x="7911202" y="4620055"/>
                <a:ext cx="134270" cy="198019"/>
              </a:xfrm>
              <a:custGeom>
                <a:avLst/>
                <a:gdLst/>
                <a:ahLst/>
                <a:cxnLst/>
                <a:rect l="l" t="t" r="r" b="b"/>
                <a:pathLst>
                  <a:path w="4482" h="6610" extrusionOk="0">
                    <a:moveTo>
                      <a:pt x="3267" y="1"/>
                    </a:moveTo>
                    <a:cubicBezTo>
                      <a:pt x="2782" y="1"/>
                      <a:pt x="2218" y="255"/>
                      <a:pt x="1735" y="739"/>
                    </a:cubicBezTo>
                    <a:cubicBezTo>
                      <a:pt x="734" y="1739"/>
                      <a:pt x="501" y="3374"/>
                      <a:pt x="334" y="4642"/>
                    </a:cubicBezTo>
                    <a:cubicBezTo>
                      <a:pt x="234" y="5242"/>
                      <a:pt x="267" y="6142"/>
                      <a:pt x="34" y="6609"/>
                    </a:cubicBezTo>
                    <a:lnTo>
                      <a:pt x="34" y="6609"/>
                    </a:lnTo>
                    <a:cubicBezTo>
                      <a:pt x="2551" y="6553"/>
                      <a:pt x="4304" y="3997"/>
                      <a:pt x="4404" y="1606"/>
                    </a:cubicBezTo>
                    <a:cubicBezTo>
                      <a:pt x="4482" y="511"/>
                      <a:pt x="3953" y="1"/>
                      <a:pt x="3267" y="1"/>
                    </a:cubicBezTo>
                    <a:close/>
                    <a:moveTo>
                      <a:pt x="34" y="6609"/>
                    </a:moveTo>
                    <a:lnTo>
                      <a:pt x="34" y="6609"/>
                    </a:lnTo>
                    <a:cubicBezTo>
                      <a:pt x="23" y="6609"/>
                      <a:pt x="12" y="6609"/>
                      <a:pt x="1" y="6610"/>
                    </a:cubicBezTo>
                    <a:lnTo>
                      <a:pt x="34" y="6610"/>
                    </a:lnTo>
                    <a:cubicBezTo>
                      <a:pt x="34" y="6609"/>
                      <a:pt x="34" y="6609"/>
                      <a:pt x="34" y="66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2" name="Google Shape;4702;p17"/>
              <p:cNvSpPr/>
              <p:nvPr/>
            </p:nvSpPr>
            <p:spPr>
              <a:xfrm>
                <a:off x="7607455" y="4894537"/>
                <a:ext cx="220847" cy="138703"/>
              </a:xfrm>
              <a:custGeom>
                <a:avLst/>
                <a:gdLst/>
                <a:ahLst/>
                <a:cxnLst/>
                <a:rect l="l" t="t" r="r" b="b"/>
                <a:pathLst>
                  <a:path w="7372" h="4630" extrusionOk="0">
                    <a:moveTo>
                      <a:pt x="2707" y="0"/>
                    </a:moveTo>
                    <a:cubicBezTo>
                      <a:pt x="2193" y="0"/>
                      <a:pt x="1713" y="194"/>
                      <a:pt x="1334" y="682"/>
                    </a:cubicBezTo>
                    <a:cubicBezTo>
                      <a:pt x="0" y="2417"/>
                      <a:pt x="2435" y="3918"/>
                      <a:pt x="3836" y="4218"/>
                    </a:cubicBezTo>
                    <a:cubicBezTo>
                      <a:pt x="4807" y="4424"/>
                      <a:pt x="5882" y="4630"/>
                      <a:pt x="6923" y="4630"/>
                    </a:cubicBezTo>
                    <a:cubicBezTo>
                      <a:pt x="7062" y="4630"/>
                      <a:pt x="7201" y="4626"/>
                      <a:pt x="7339" y="4618"/>
                    </a:cubicBezTo>
                    <a:lnTo>
                      <a:pt x="7372" y="4518"/>
                    </a:lnTo>
                    <a:cubicBezTo>
                      <a:pt x="7038" y="3651"/>
                      <a:pt x="6571" y="2584"/>
                      <a:pt x="6004" y="1883"/>
                    </a:cubicBezTo>
                    <a:cubicBezTo>
                      <a:pt x="5303" y="1065"/>
                      <a:pt x="3913" y="0"/>
                      <a:pt x="270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3" name="Google Shape;4703;p17"/>
              <p:cNvSpPr/>
              <p:nvPr/>
            </p:nvSpPr>
            <p:spPr>
              <a:xfrm>
                <a:off x="7905211" y="4892829"/>
                <a:ext cx="118362" cy="243015"/>
              </a:xfrm>
              <a:custGeom>
                <a:avLst/>
                <a:gdLst/>
                <a:ahLst/>
                <a:cxnLst/>
                <a:rect l="l" t="t" r="r" b="b"/>
                <a:pathLst>
                  <a:path w="3951" h="8112" extrusionOk="0">
                    <a:moveTo>
                      <a:pt x="2540" y="0"/>
                    </a:moveTo>
                    <a:cubicBezTo>
                      <a:pt x="2197" y="0"/>
                      <a:pt x="1809" y="179"/>
                      <a:pt x="1401" y="606"/>
                    </a:cubicBezTo>
                    <a:cubicBezTo>
                      <a:pt x="301" y="1707"/>
                      <a:pt x="134" y="3475"/>
                      <a:pt x="67" y="4976"/>
                    </a:cubicBezTo>
                    <a:cubicBezTo>
                      <a:pt x="0" y="6043"/>
                      <a:pt x="134" y="7077"/>
                      <a:pt x="134" y="8111"/>
                    </a:cubicBezTo>
                    <a:cubicBezTo>
                      <a:pt x="2469" y="8111"/>
                      <a:pt x="3903" y="4042"/>
                      <a:pt x="3903" y="2174"/>
                    </a:cubicBezTo>
                    <a:cubicBezTo>
                      <a:pt x="3951" y="1062"/>
                      <a:pt x="3377" y="0"/>
                      <a:pt x="25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4" name="Google Shape;4704;p17"/>
              <p:cNvSpPr/>
              <p:nvPr/>
            </p:nvSpPr>
            <p:spPr>
              <a:xfrm>
                <a:off x="7664130" y="4671009"/>
                <a:ext cx="171177" cy="210032"/>
              </a:xfrm>
              <a:custGeom>
                <a:avLst/>
                <a:gdLst/>
                <a:ahLst/>
                <a:cxnLst/>
                <a:rect l="l" t="t" r="r" b="b"/>
                <a:pathLst>
                  <a:path w="5714" h="7011" extrusionOk="0">
                    <a:moveTo>
                      <a:pt x="1775" y="1"/>
                    </a:moveTo>
                    <a:cubicBezTo>
                      <a:pt x="329" y="1"/>
                      <a:pt x="1" y="1969"/>
                      <a:pt x="543" y="3174"/>
                    </a:cubicBezTo>
                    <a:cubicBezTo>
                      <a:pt x="1177" y="4742"/>
                      <a:pt x="2411" y="5442"/>
                      <a:pt x="3879" y="6143"/>
                    </a:cubicBezTo>
                    <a:cubicBezTo>
                      <a:pt x="4379" y="6443"/>
                      <a:pt x="5046" y="6843"/>
                      <a:pt x="5613" y="7010"/>
                    </a:cubicBezTo>
                    <a:lnTo>
                      <a:pt x="5547" y="6910"/>
                    </a:lnTo>
                    <a:cubicBezTo>
                      <a:pt x="5713" y="6076"/>
                      <a:pt x="5246" y="5042"/>
                      <a:pt x="5080" y="4208"/>
                    </a:cubicBezTo>
                    <a:cubicBezTo>
                      <a:pt x="4746" y="2640"/>
                      <a:pt x="4079" y="539"/>
                      <a:pt x="2278" y="72"/>
                    </a:cubicBezTo>
                    <a:cubicBezTo>
                      <a:pt x="2097" y="23"/>
                      <a:pt x="1930" y="1"/>
                      <a:pt x="17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5" name="Google Shape;4705;p17"/>
              <p:cNvSpPr/>
              <p:nvPr/>
            </p:nvSpPr>
            <p:spPr>
              <a:xfrm>
                <a:off x="7844252" y="4313910"/>
                <a:ext cx="142777" cy="314314"/>
              </a:xfrm>
              <a:custGeom>
                <a:avLst/>
                <a:gdLst/>
                <a:ahLst/>
                <a:cxnLst/>
                <a:rect l="l" t="t" r="r" b="b"/>
                <a:pathLst>
                  <a:path w="4766" h="10492" extrusionOk="0">
                    <a:moveTo>
                      <a:pt x="2352" y="1"/>
                    </a:moveTo>
                    <a:cubicBezTo>
                      <a:pt x="2102" y="1"/>
                      <a:pt x="1830" y="67"/>
                      <a:pt x="1535" y="218"/>
                    </a:cubicBezTo>
                    <a:cubicBezTo>
                      <a:pt x="1" y="1052"/>
                      <a:pt x="534" y="3954"/>
                      <a:pt x="768" y="5255"/>
                    </a:cubicBezTo>
                    <a:cubicBezTo>
                      <a:pt x="930" y="6323"/>
                      <a:pt x="1814" y="9433"/>
                      <a:pt x="921" y="10409"/>
                    </a:cubicBezTo>
                    <a:lnTo>
                      <a:pt x="921" y="10409"/>
                    </a:lnTo>
                    <a:cubicBezTo>
                      <a:pt x="3487" y="8976"/>
                      <a:pt x="4766" y="6065"/>
                      <a:pt x="4504" y="3153"/>
                    </a:cubicBezTo>
                    <a:cubicBezTo>
                      <a:pt x="4391" y="1970"/>
                      <a:pt x="3707" y="1"/>
                      <a:pt x="2352" y="1"/>
                    </a:cubicBezTo>
                    <a:close/>
                    <a:moveTo>
                      <a:pt x="921" y="10409"/>
                    </a:moveTo>
                    <a:cubicBezTo>
                      <a:pt x="871" y="10437"/>
                      <a:pt x="819" y="10465"/>
                      <a:pt x="768" y="10492"/>
                    </a:cubicBezTo>
                    <a:lnTo>
                      <a:pt x="835" y="10492"/>
                    </a:lnTo>
                    <a:cubicBezTo>
                      <a:pt x="865" y="10466"/>
                      <a:pt x="894" y="10438"/>
                      <a:pt x="921" y="104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6" name="Google Shape;4706;p17"/>
              <p:cNvSpPr/>
              <p:nvPr/>
            </p:nvSpPr>
            <p:spPr>
              <a:xfrm>
                <a:off x="7689173" y="4238363"/>
                <a:ext cx="152124" cy="256975"/>
              </a:xfrm>
              <a:custGeom>
                <a:avLst/>
                <a:gdLst/>
                <a:ahLst/>
                <a:cxnLst/>
                <a:rect l="l" t="t" r="r" b="b"/>
                <a:pathLst>
                  <a:path w="5078" h="8578" extrusionOk="0">
                    <a:moveTo>
                      <a:pt x="2093" y="1"/>
                    </a:moveTo>
                    <a:cubicBezTo>
                      <a:pt x="743" y="1"/>
                      <a:pt x="1" y="2105"/>
                      <a:pt x="241" y="3440"/>
                    </a:cubicBezTo>
                    <a:cubicBezTo>
                      <a:pt x="508" y="5075"/>
                      <a:pt x="1909" y="7143"/>
                      <a:pt x="3210" y="8110"/>
                    </a:cubicBezTo>
                    <a:cubicBezTo>
                      <a:pt x="3443" y="8277"/>
                      <a:pt x="3710" y="8410"/>
                      <a:pt x="3943" y="8577"/>
                    </a:cubicBezTo>
                    <a:cubicBezTo>
                      <a:pt x="4611" y="6609"/>
                      <a:pt x="5078" y="1772"/>
                      <a:pt x="3210" y="438"/>
                    </a:cubicBezTo>
                    <a:cubicBezTo>
                      <a:pt x="2804" y="132"/>
                      <a:pt x="2429" y="1"/>
                      <a:pt x="20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7" name="Google Shape;4707;p17"/>
              <p:cNvSpPr/>
              <p:nvPr/>
            </p:nvSpPr>
            <p:spPr>
              <a:xfrm>
                <a:off x="7764720" y="4348509"/>
                <a:ext cx="112550" cy="1076313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35928" extrusionOk="0">
                    <a:moveTo>
                      <a:pt x="386" y="1"/>
                    </a:moveTo>
                    <a:cubicBezTo>
                      <a:pt x="209" y="1"/>
                      <a:pt x="0" y="157"/>
                      <a:pt x="20" y="397"/>
                    </a:cubicBezTo>
                    <a:cubicBezTo>
                      <a:pt x="321" y="2599"/>
                      <a:pt x="1021" y="4767"/>
                      <a:pt x="1588" y="6935"/>
                    </a:cubicBezTo>
                    <a:cubicBezTo>
                      <a:pt x="2189" y="9203"/>
                      <a:pt x="2556" y="11438"/>
                      <a:pt x="2756" y="13773"/>
                    </a:cubicBezTo>
                    <a:cubicBezTo>
                      <a:pt x="3189" y="18377"/>
                      <a:pt x="3189" y="23013"/>
                      <a:pt x="2956" y="27616"/>
                    </a:cubicBezTo>
                    <a:cubicBezTo>
                      <a:pt x="2789" y="30285"/>
                      <a:pt x="2722" y="32920"/>
                      <a:pt x="2122" y="35555"/>
                    </a:cubicBezTo>
                    <a:cubicBezTo>
                      <a:pt x="2061" y="35779"/>
                      <a:pt x="2259" y="35928"/>
                      <a:pt x="2447" y="35928"/>
                    </a:cubicBezTo>
                    <a:cubicBezTo>
                      <a:pt x="2567" y="35928"/>
                      <a:pt x="2683" y="35866"/>
                      <a:pt x="2722" y="35722"/>
                    </a:cubicBezTo>
                    <a:cubicBezTo>
                      <a:pt x="3256" y="33454"/>
                      <a:pt x="3390" y="31119"/>
                      <a:pt x="3523" y="28817"/>
                    </a:cubicBezTo>
                    <a:cubicBezTo>
                      <a:pt x="3623" y="26449"/>
                      <a:pt x="3756" y="24081"/>
                      <a:pt x="3756" y="21712"/>
                    </a:cubicBezTo>
                    <a:cubicBezTo>
                      <a:pt x="3756" y="19344"/>
                      <a:pt x="3656" y="17009"/>
                      <a:pt x="3456" y="14641"/>
                    </a:cubicBezTo>
                    <a:cubicBezTo>
                      <a:pt x="3289" y="12339"/>
                      <a:pt x="3023" y="10071"/>
                      <a:pt x="2456" y="7802"/>
                    </a:cubicBezTo>
                    <a:cubicBezTo>
                      <a:pt x="1822" y="5267"/>
                      <a:pt x="988" y="2799"/>
                      <a:pt x="621" y="230"/>
                    </a:cubicBezTo>
                    <a:cubicBezTo>
                      <a:pt x="608" y="70"/>
                      <a:pt x="503" y="1"/>
                      <a:pt x="386" y="1"/>
                    </a:cubicBezTo>
                    <a:close/>
                  </a:path>
                </a:pathLst>
              </a:custGeom>
              <a:solidFill>
                <a:srgbClr val="7432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8" name="Google Shape;4708;p17"/>
              <p:cNvSpPr/>
              <p:nvPr/>
            </p:nvSpPr>
            <p:spPr>
              <a:xfrm>
                <a:off x="7852399" y="4935066"/>
                <a:ext cx="148979" cy="280073"/>
              </a:xfrm>
              <a:custGeom>
                <a:avLst/>
                <a:gdLst/>
                <a:ahLst/>
                <a:cxnLst/>
                <a:rect l="l" t="t" r="r" b="b"/>
                <a:pathLst>
                  <a:path w="4973" h="9349" extrusionOk="0">
                    <a:moveTo>
                      <a:pt x="4591" y="0"/>
                    </a:moveTo>
                    <a:cubicBezTo>
                      <a:pt x="4471" y="0"/>
                      <a:pt x="4359" y="70"/>
                      <a:pt x="4332" y="230"/>
                    </a:cubicBezTo>
                    <a:cubicBezTo>
                      <a:pt x="3698" y="3399"/>
                      <a:pt x="1964" y="6234"/>
                      <a:pt x="162" y="8903"/>
                    </a:cubicBezTo>
                    <a:cubicBezTo>
                      <a:pt x="1" y="9134"/>
                      <a:pt x="206" y="9348"/>
                      <a:pt x="426" y="9348"/>
                    </a:cubicBezTo>
                    <a:cubicBezTo>
                      <a:pt x="524" y="9348"/>
                      <a:pt x="624" y="9306"/>
                      <a:pt x="696" y="9203"/>
                    </a:cubicBezTo>
                    <a:cubicBezTo>
                      <a:pt x="2531" y="6534"/>
                      <a:pt x="4299" y="3632"/>
                      <a:pt x="4932" y="397"/>
                    </a:cubicBezTo>
                    <a:cubicBezTo>
                      <a:pt x="4972" y="156"/>
                      <a:pt x="4772" y="0"/>
                      <a:pt x="4591" y="0"/>
                    </a:cubicBezTo>
                    <a:close/>
                  </a:path>
                </a:pathLst>
              </a:custGeom>
              <a:solidFill>
                <a:srgbClr val="7432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9" name="Google Shape;4709;p17"/>
              <p:cNvSpPr/>
              <p:nvPr/>
            </p:nvSpPr>
            <p:spPr>
              <a:xfrm>
                <a:off x="7738300" y="4739937"/>
                <a:ext cx="140081" cy="186096"/>
              </a:xfrm>
              <a:custGeom>
                <a:avLst/>
                <a:gdLst/>
                <a:ahLst/>
                <a:cxnLst/>
                <a:rect l="l" t="t" r="r" b="b"/>
                <a:pathLst>
                  <a:path w="4676" h="6212" extrusionOk="0">
                    <a:moveTo>
                      <a:pt x="393" y="0"/>
                    </a:moveTo>
                    <a:cubicBezTo>
                      <a:pt x="195" y="0"/>
                      <a:pt x="0" y="149"/>
                      <a:pt x="102" y="373"/>
                    </a:cubicBezTo>
                    <a:cubicBezTo>
                      <a:pt x="902" y="2541"/>
                      <a:pt x="2470" y="4442"/>
                      <a:pt x="4005" y="6110"/>
                    </a:cubicBezTo>
                    <a:cubicBezTo>
                      <a:pt x="4076" y="6182"/>
                      <a:pt x="4155" y="6211"/>
                      <a:pt x="4231" y="6211"/>
                    </a:cubicBezTo>
                    <a:cubicBezTo>
                      <a:pt x="4472" y="6211"/>
                      <a:pt x="4675" y="5905"/>
                      <a:pt x="4472" y="5676"/>
                    </a:cubicBezTo>
                    <a:cubicBezTo>
                      <a:pt x="3704" y="4843"/>
                      <a:pt x="2971" y="3975"/>
                      <a:pt x="2337" y="3075"/>
                    </a:cubicBezTo>
                    <a:cubicBezTo>
                      <a:pt x="1703" y="2174"/>
                      <a:pt x="1103" y="1240"/>
                      <a:pt x="702" y="206"/>
                    </a:cubicBezTo>
                    <a:cubicBezTo>
                      <a:pt x="650" y="62"/>
                      <a:pt x="521" y="0"/>
                      <a:pt x="393" y="0"/>
                    </a:cubicBezTo>
                    <a:close/>
                  </a:path>
                </a:pathLst>
              </a:custGeom>
              <a:solidFill>
                <a:srgbClr val="7432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0" name="Google Shape;4710;p17"/>
              <p:cNvSpPr/>
              <p:nvPr/>
            </p:nvSpPr>
            <p:spPr>
              <a:xfrm>
                <a:off x="7832240" y="4369508"/>
                <a:ext cx="111981" cy="285195"/>
              </a:xfrm>
              <a:custGeom>
                <a:avLst/>
                <a:gdLst/>
                <a:ahLst/>
                <a:cxnLst/>
                <a:rect l="l" t="t" r="r" b="b"/>
                <a:pathLst>
                  <a:path w="3738" h="9520" extrusionOk="0">
                    <a:moveTo>
                      <a:pt x="2944" y="0"/>
                    </a:moveTo>
                    <a:cubicBezTo>
                      <a:pt x="2763" y="0"/>
                      <a:pt x="2563" y="156"/>
                      <a:pt x="2603" y="396"/>
                    </a:cubicBezTo>
                    <a:cubicBezTo>
                      <a:pt x="3104" y="3265"/>
                      <a:pt x="2603" y="7001"/>
                      <a:pt x="235" y="9003"/>
                    </a:cubicBezTo>
                    <a:cubicBezTo>
                      <a:pt x="1" y="9211"/>
                      <a:pt x="213" y="9520"/>
                      <a:pt x="460" y="9520"/>
                    </a:cubicBezTo>
                    <a:cubicBezTo>
                      <a:pt x="530" y="9520"/>
                      <a:pt x="602" y="9495"/>
                      <a:pt x="669" y="9436"/>
                    </a:cubicBezTo>
                    <a:cubicBezTo>
                      <a:pt x="3237" y="7301"/>
                      <a:pt x="3737" y="3332"/>
                      <a:pt x="3204" y="230"/>
                    </a:cubicBezTo>
                    <a:cubicBezTo>
                      <a:pt x="3177" y="70"/>
                      <a:pt x="3065" y="0"/>
                      <a:pt x="2944" y="0"/>
                    </a:cubicBezTo>
                    <a:close/>
                  </a:path>
                </a:pathLst>
              </a:custGeom>
              <a:solidFill>
                <a:srgbClr val="7432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1" name="Google Shape;4711;p17"/>
              <p:cNvSpPr/>
              <p:nvPr/>
            </p:nvSpPr>
            <p:spPr>
              <a:xfrm>
                <a:off x="7858570" y="4654144"/>
                <a:ext cx="160093" cy="196761"/>
              </a:xfrm>
              <a:custGeom>
                <a:avLst/>
                <a:gdLst/>
                <a:ahLst/>
                <a:cxnLst/>
                <a:rect l="l" t="t" r="r" b="b"/>
                <a:pathLst>
                  <a:path w="5344" h="6568" extrusionOk="0">
                    <a:moveTo>
                      <a:pt x="5035" y="1"/>
                    </a:moveTo>
                    <a:cubicBezTo>
                      <a:pt x="4877" y="1"/>
                      <a:pt x="4710" y="101"/>
                      <a:pt x="4693" y="301"/>
                    </a:cubicBezTo>
                    <a:cubicBezTo>
                      <a:pt x="4460" y="2770"/>
                      <a:pt x="2558" y="5005"/>
                      <a:pt x="323" y="5939"/>
                    </a:cubicBezTo>
                    <a:cubicBezTo>
                      <a:pt x="0" y="6085"/>
                      <a:pt x="91" y="6568"/>
                      <a:pt x="367" y="6568"/>
                    </a:cubicBezTo>
                    <a:cubicBezTo>
                      <a:pt x="405" y="6568"/>
                      <a:pt x="446" y="6559"/>
                      <a:pt x="490" y="6539"/>
                    </a:cubicBezTo>
                    <a:cubicBezTo>
                      <a:pt x="3025" y="5505"/>
                      <a:pt x="5060" y="3070"/>
                      <a:pt x="5327" y="301"/>
                    </a:cubicBezTo>
                    <a:cubicBezTo>
                      <a:pt x="5344" y="101"/>
                      <a:pt x="5193" y="1"/>
                      <a:pt x="5035" y="1"/>
                    </a:cubicBezTo>
                    <a:close/>
                  </a:path>
                </a:pathLst>
              </a:custGeom>
              <a:solidFill>
                <a:srgbClr val="7432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2" name="Google Shape;4712;p17"/>
              <p:cNvSpPr/>
              <p:nvPr/>
            </p:nvSpPr>
            <p:spPr>
              <a:xfrm>
                <a:off x="7692198" y="4929614"/>
                <a:ext cx="181752" cy="123245"/>
              </a:xfrm>
              <a:custGeom>
                <a:avLst/>
                <a:gdLst/>
                <a:ahLst/>
                <a:cxnLst/>
                <a:rect l="l" t="t" r="r" b="b"/>
                <a:pathLst>
                  <a:path w="6067" h="4114" extrusionOk="0">
                    <a:moveTo>
                      <a:pt x="428" y="1"/>
                    </a:moveTo>
                    <a:cubicBezTo>
                      <a:pt x="216" y="1"/>
                      <a:pt x="1" y="223"/>
                      <a:pt x="140" y="479"/>
                    </a:cubicBezTo>
                    <a:cubicBezTo>
                      <a:pt x="707" y="1379"/>
                      <a:pt x="1541" y="2113"/>
                      <a:pt x="2408" y="2747"/>
                    </a:cubicBezTo>
                    <a:cubicBezTo>
                      <a:pt x="3309" y="3414"/>
                      <a:pt x="4476" y="3581"/>
                      <a:pt x="5444" y="4081"/>
                    </a:cubicBezTo>
                    <a:cubicBezTo>
                      <a:pt x="5492" y="4103"/>
                      <a:pt x="5540" y="4113"/>
                      <a:pt x="5585" y="4113"/>
                    </a:cubicBezTo>
                    <a:cubicBezTo>
                      <a:pt x="5879" y="4113"/>
                      <a:pt x="6067" y="3692"/>
                      <a:pt x="5777" y="3547"/>
                    </a:cubicBezTo>
                    <a:cubicBezTo>
                      <a:pt x="4843" y="3047"/>
                      <a:pt x="3742" y="2880"/>
                      <a:pt x="2875" y="2313"/>
                    </a:cubicBezTo>
                    <a:cubicBezTo>
                      <a:pt x="2041" y="1746"/>
                      <a:pt x="1207" y="1012"/>
                      <a:pt x="674" y="145"/>
                    </a:cubicBezTo>
                    <a:cubicBezTo>
                      <a:pt x="613" y="43"/>
                      <a:pt x="521" y="1"/>
                      <a:pt x="428" y="1"/>
                    </a:cubicBezTo>
                    <a:close/>
                  </a:path>
                </a:pathLst>
              </a:custGeom>
              <a:solidFill>
                <a:srgbClr val="7432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3" name="Google Shape;4713;p17"/>
              <p:cNvSpPr/>
              <p:nvPr/>
            </p:nvSpPr>
            <p:spPr>
              <a:xfrm>
                <a:off x="7935196" y="4960918"/>
                <a:ext cx="21000" cy="16027"/>
              </a:xfrm>
              <a:custGeom>
                <a:avLst/>
                <a:gdLst/>
                <a:ahLst/>
                <a:cxnLst/>
                <a:rect l="l" t="t" r="r" b="b"/>
                <a:pathLst>
                  <a:path w="701" h="535" extrusionOk="0">
                    <a:moveTo>
                      <a:pt x="334" y="1"/>
                    </a:moveTo>
                    <a:cubicBezTo>
                      <a:pt x="0" y="1"/>
                      <a:pt x="0" y="534"/>
                      <a:pt x="334" y="534"/>
                    </a:cubicBezTo>
                    <a:cubicBezTo>
                      <a:pt x="701" y="534"/>
                      <a:pt x="701" y="1"/>
                      <a:pt x="334" y="1"/>
                    </a:cubicBezTo>
                    <a:close/>
                  </a:path>
                </a:pathLst>
              </a:custGeom>
              <a:solidFill>
                <a:srgbClr val="7432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4" name="Google Shape;4714;p17"/>
              <p:cNvSpPr/>
              <p:nvPr/>
            </p:nvSpPr>
            <p:spPr>
              <a:xfrm>
                <a:off x="7928186" y="4990903"/>
                <a:ext cx="21030" cy="15009"/>
              </a:xfrm>
              <a:custGeom>
                <a:avLst/>
                <a:gdLst/>
                <a:ahLst/>
                <a:cxnLst/>
                <a:rect l="l" t="t" r="r" b="b"/>
                <a:pathLst>
                  <a:path w="702" h="501" extrusionOk="0">
                    <a:moveTo>
                      <a:pt x="334" y="0"/>
                    </a:moveTo>
                    <a:cubicBezTo>
                      <a:pt x="1" y="0"/>
                      <a:pt x="1" y="501"/>
                      <a:pt x="334" y="501"/>
                    </a:cubicBezTo>
                    <a:cubicBezTo>
                      <a:pt x="701" y="501"/>
                      <a:pt x="701" y="0"/>
                      <a:pt x="334" y="0"/>
                    </a:cubicBezTo>
                    <a:close/>
                  </a:path>
                </a:pathLst>
              </a:custGeom>
              <a:solidFill>
                <a:srgbClr val="7432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5" name="Google Shape;4715;p17"/>
              <p:cNvSpPr/>
              <p:nvPr/>
            </p:nvSpPr>
            <p:spPr>
              <a:xfrm>
                <a:off x="7956165" y="4688144"/>
                <a:ext cx="21030" cy="1599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534" extrusionOk="0">
                    <a:moveTo>
                      <a:pt x="334" y="0"/>
                    </a:moveTo>
                    <a:cubicBezTo>
                      <a:pt x="1" y="0"/>
                      <a:pt x="1" y="534"/>
                      <a:pt x="334" y="534"/>
                    </a:cubicBezTo>
                    <a:cubicBezTo>
                      <a:pt x="701" y="534"/>
                      <a:pt x="701" y="0"/>
                      <a:pt x="334" y="0"/>
                    </a:cubicBezTo>
                    <a:close/>
                  </a:path>
                </a:pathLst>
              </a:custGeom>
              <a:solidFill>
                <a:srgbClr val="7432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6" name="Google Shape;4716;p17"/>
              <p:cNvSpPr/>
              <p:nvPr/>
            </p:nvSpPr>
            <p:spPr>
              <a:xfrm>
                <a:off x="7949185" y="4714115"/>
                <a:ext cx="21000" cy="16027"/>
              </a:xfrm>
              <a:custGeom>
                <a:avLst/>
                <a:gdLst/>
                <a:ahLst/>
                <a:cxnLst/>
                <a:rect l="l" t="t" r="r" b="b"/>
                <a:pathLst>
                  <a:path w="701" h="535" extrusionOk="0">
                    <a:moveTo>
                      <a:pt x="334" y="0"/>
                    </a:moveTo>
                    <a:cubicBezTo>
                      <a:pt x="0" y="0"/>
                      <a:pt x="0" y="534"/>
                      <a:pt x="334" y="534"/>
                    </a:cubicBezTo>
                    <a:cubicBezTo>
                      <a:pt x="701" y="534"/>
                      <a:pt x="701" y="0"/>
                      <a:pt x="334" y="0"/>
                    </a:cubicBezTo>
                    <a:close/>
                  </a:path>
                </a:pathLst>
              </a:custGeom>
              <a:solidFill>
                <a:srgbClr val="7432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7" name="Google Shape;4717;p17"/>
              <p:cNvSpPr/>
              <p:nvPr/>
            </p:nvSpPr>
            <p:spPr>
              <a:xfrm>
                <a:off x="7719368" y="4704110"/>
                <a:ext cx="20012" cy="16027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35" extrusionOk="0">
                    <a:moveTo>
                      <a:pt x="334" y="1"/>
                    </a:moveTo>
                    <a:cubicBezTo>
                      <a:pt x="0" y="1"/>
                      <a:pt x="0" y="535"/>
                      <a:pt x="334" y="535"/>
                    </a:cubicBezTo>
                    <a:cubicBezTo>
                      <a:pt x="667" y="535"/>
                      <a:pt x="667" y="1"/>
                      <a:pt x="334" y="1"/>
                    </a:cubicBezTo>
                    <a:close/>
                  </a:path>
                </a:pathLst>
              </a:custGeom>
              <a:solidFill>
                <a:srgbClr val="7432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8" name="Google Shape;4718;p17"/>
              <p:cNvSpPr/>
              <p:nvPr/>
            </p:nvSpPr>
            <p:spPr>
              <a:xfrm>
                <a:off x="7706367" y="4734095"/>
                <a:ext cx="21000" cy="15009"/>
              </a:xfrm>
              <a:custGeom>
                <a:avLst/>
                <a:gdLst/>
                <a:ahLst/>
                <a:cxnLst/>
                <a:rect l="l" t="t" r="r" b="b"/>
                <a:pathLst>
                  <a:path w="701" h="501" extrusionOk="0">
                    <a:moveTo>
                      <a:pt x="367" y="1"/>
                    </a:moveTo>
                    <a:cubicBezTo>
                      <a:pt x="0" y="1"/>
                      <a:pt x="0" y="501"/>
                      <a:pt x="367" y="501"/>
                    </a:cubicBezTo>
                    <a:cubicBezTo>
                      <a:pt x="701" y="501"/>
                      <a:pt x="701" y="1"/>
                      <a:pt x="367" y="1"/>
                    </a:cubicBezTo>
                    <a:close/>
                  </a:path>
                </a:pathLst>
              </a:custGeom>
              <a:solidFill>
                <a:srgbClr val="7432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9" name="Google Shape;4719;p17"/>
              <p:cNvSpPr/>
              <p:nvPr/>
            </p:nvSpPr>
            <p:spPr>
              <a:xfrm>
                <a:off x="7689383" y="4707105"/>
                <a:ext cx="20012" cy="16027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35" extrusionOk="0">
                    <a:moveTo>
                      <a:pt x="334" y="1"/>
                    </a:moveTo>
                    <a:cubicBezTo>
                      <a:pt x="0" y="1"/>
                      <a:pt x="0" y="535"/>
                      <a:pt x="334" y="535"/>
                    </a:cubicBezTo>
                    <a:cubicBezTo>
                      <a:pt x="667" y="535"/>
                      <a:pt x="667" y="1"/>
                      <a:pt x="334" y="1"/>
                    </a:cubicBezTo>
                    <a:close/>
                  </a:path>
                </a:pathLst>
              </a:custGeom>
              <a:solidFill>
                <a:srgbClr val="7432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0" name="Google Shape;4720;p17"/>
              <p:cNvSpPr/>
              <p:nvPr/>
            </p:nvSpPr>
            <p:spPr>
              <a:xfrm>
                <a:off x="7907218" y="4335418"/>
                <a:ext cx="21000" cy="15997"/>
              </a:xfrm>
              <a:custGeom>
                <a:avLst/>
                <a:gdLst/>
                <a:ahLst/>
                <a:cxnLst/>
                <a:rect l="l" t="t" r="r" b="b"/>
                <a:pathLst>
                  <a:path w="701" h="534" extrusionOk="0">
                    <a:moveTo>
                      <a:pt x="367" y="0"/>
                    </a:moveTo>
                    <a:cubicBezTo>
                      <a:pt x="0" y="0"/>
                      <a:pt x="0" y="534"/>
                      <a:pt x="367" y="534"/>
                    </a:cubicBezTo>
                    <a:cubicBezTo>
                      <a:pt x="701" y="534"/>
                      <a:pt x="701" y="0"/>
                      <a:pt x="367" y="0"/>
                    </a:cubicBezTo>
                    <a:close/>
                  </a:path>
                </a:pathLst>
              </a:custGeom>
              <a:solidFill>
                <a:srgbClr val="7432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1" name="Google Shape;4721;p17"/>
              <p:cNvSpPr/>
              <p:nvPr/>
            </p:nvSpPr>
            <p:spPr>
              <a:xfrm>
                <a:off x="7883223" y="4349408"/>
                <a:ext cx="20012" cy="15997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34" extrusionOk="0">
                    <a:moveTo>
                      <a:pt x="334" y="0"/>
                    </a:moveTo>
                    <a:cubicBezTo>
                      <a:pt x="1" y="0"/>
                      <a:pt x="1" y="534"/>
                      <a:pt x="334" y="534"/>
                    </a:cubicBezTo>
                    <a:cubicBezTo>
                      <a:pt x="668" y="534"/>
                      <a:pt x="668" y="0"/>
                      <a:pt x="334" y="0"/>
                    </a:cubicBezTo>
                    <a:close/>
                  </a:path>
                </a:pathLst>
              </a:custGeom>
              <a:solidFill>
                <a:srgbClr val="7432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2" name="Google Shape;4722;p17"/>
              <p:cNvSpPr/>
              <p:nvPr/>
            </p:nvSpPr>
            <p:spPr>
              <a:xfrm>
                <a:off x="7755314" y="4299442"/>
                <a:ext cx="21030" cy="15009"/>
              </a:xfrm>
              <a:custGeom>
                <a:avLst/>
                <a:gdLst/>
                <a:ahLst/>
                <a:cxnLst/>
                <a:rect l="l" t="t" r="r" b="b"/>
                <a:pathLst>
                  <a:path w="702" h="501" extrusionOk="0">
                    <a:moveTo>
                      <a:pt x="368" y="0"/>
                    </a:moveTo>
                    <a:cubicBezTo>
                      <a:pt x="1" y="0"/>
                      <a:pt x="1" y="501"/>
                      <a:pt x="368" y="501"/>
                    </a:cubicBezTo>
                    <a:cubicBezTo>
                      <a:pt x="701" y="501"/>
                      <a:pt x="701" y="0"/>
                      <a:pt x="368" y="0"/>
                    </a:cubicBezTo>
                    <a:close/>
                  </a:path>
                </a:pathLst>
              </a:custGeom>
              <a:solidFill>
                <a:srgbClr val="7432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3" name="Google Shape;4723;p17"/>
              <p:cNvSpPr/>
              <p:nvPr/>
            </p:nvSpPr>
            <p:spPr>
              <a:xfrm>
                <a:off x="7738330" y="4328409"/>
                <a:ext cx="20012" cy="16027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35" extrusionOk="0">
                    <a:moveTo>
                      <a:pt x="334" y="1"/>
                    </a:moveTo>
                    <a:cubicBezTo>
                      <a:pt x="1" y="1"/>
                      <a:pt x="1" y="534"/>
                      <a:pt x="334" y="534"/>
                    </a:cubicBezTo>
                    <a:cubicBezTo>
                      <a:pt x="668" y="534"/>
                      <a:pt x="668" y="1"/>
                      <a:pt x="334" y="1"/>
                    </a:cubicBezTo>
                    <a:close/>
                  </a:path>
                </a:pathLst>
              </a:custGeom>
              <a:solidFill>
                <a:srgbClr val="7432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4" name="Google Shape;4724;p17"/>
              <p:cNvSpPr/>
              <p:nvPr/>
            </p:nvSpPr>
            <p:spPr>
              <a:xfrm>
                <a:off x="7722363" y="4299442"/>
                <a:ext cx="20012" cy="15009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01" extrusionOk="0">
                    <a:moveTo>
                      <a:pt x="334" y="0"/>
                    </a:moveTo>
                    <a:cubicBezTo>
                      <a:pt x="0" y="0"/>
                      <a:pt x="0" y="501"/>
                      <a:pt x="334" y="501"/>
                    </a:cubicBezTo>
                    <a:cubicBezTo>
                      <a:pt x="667" y="501"/>
                      <a:pt x="667" y="0"/>
                      <a:pt x="334" y="0"/>
                    </a:cubicBezTo>
                    <a:close/>
                  </a:path>
                </a:pathLst>
              </a:custGeom>
              <a:solidFill>
                <a:srgbClr val="7432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25" name="Google Shape;4725;p17"/>
            <p:cNvGrpSpPr/>
            <p:nvPr/>
          </p:nvGrpSpPr>
          <p:grpSpPr>
            <a:xfrm rot="4992369" flipH="1">
              <a:off x="1522987" y="-258355"/>
              <a:ext cx="364310" cy="944495"/>
              <a:chOff x="7916001" y="4222802"/>
              <a:chExt cx="364302" cy="944474"/>
            </a:xfrm>
          </p:grpSpPr>
          <p:sp>
            <p:nvSpPr>
              <p:cNvPr id="4726" name="Google Shape;4726;p17"/>
              <p:cNvSpPr/>
              <p:nvPr/>
            </p:nvSpPr>
            <p:spPr>
              <a:xfrm>
                <a:off x="7954650" y="4270825"/>
                <a:ext cx="325652" cy="896451"/>
              </a:xfrm>
              <a:custGeom>
                <a:avLst/>
                <a:gdLst/>
                <a:ahLst/>
                <a:cxnLst/>
                <a:rect l="l" t="t" r="r" b="b"/>
                <a:pathLst>
                  <a:path w="12924" h="35577" extrusionOk="0">
                    <a:moveTo>
                      <a:pt x="489" y="0"/>
                    </a:moveTo>
                    <a:cubicBezTo>
                      <a:pt x="233" y="0"/>
                      <a:pt x="1" y="309"/>
                      <a:pt x="235" y="517"/>
                    </a:cubicBezTo>
                    <a:cubicBezTo>
                      <a:pt x="3537" y="3386"/>
                      <a:pt x="6506" y="6622"/>
                      <a:pt x="7940" y="10858"/>
                    </a:cubicBezTo>
                    <a:cubicBezTo>
                      <a:pt x="8741" y="13193"/>
                      <a:pt x="9007" y="15628"/>
                      <a:pt x="9241" y="18097"/>
                    </a:cubicBezTo>
                    <a:cubicBezTo>
                      <a:pt x="9474" y="20832"/>
                      <a:pt x="9575" y="23567"/>
                      <a:pt x="9908" y="26303"/>
                    </a:cubicBezTo>
                    <a:cubicBezTo>
                      <a:pt x="10275" y="29472"/>
                      <a:pt x="10976" y="32507"/>
                      <a:pt x="12243" y="35409"/>
                    </a:cubicBezTo>
                    <a:cubicBezTo>
                      <a:pt x="12297" y="35527"/>
                      <a:pt x="12392" y="35576"/>
                      <a:pt x="12490" y="35576"/>
                    </a:cubicBezTo>
                    <a:cubicBezTo>
                      <a:pt x="12699" y="35576"/>
                      <a:pt x="12923" y="35358"/>
                      <a:pt x="12810" y="35109"/>
                    </a:cubicBezTo>
                    <a:cubicBezTo>
                      <a:pt x="10442" y="29705"/>
                      <a:pt x="10342" y="23868"/>
                      <a:pt x="9841" y="18097"/>
                    </a:cubicBezTo>
                    <a:cubicBezTo>
                      <a:pt x="9641" y="15662"/>
                      <a:pt x="9374" y="13260"/>
                      <a:pt x="8641" y="10958"/>
                    </a:cubicBezTo>
                    <a:cubicBezTo>
                      <a:pt x="8007" y="8990"/>
                      <a:pt x="7073" y="7189"/>
                      <a:pt x="5872" y="5521"/>
                    </a:cubicBezTo>
                    <a:cubicBezTo>
                      <a:pt x="4404" y="3486"/>
                      <a:pt x="2570" y="1718"/>
                      <a:pt x="702" y="84"/>
                    </a:cubicBezTo>
                    <a:cubicBezTo>
                      <a:pt x="635" y="25"/>
                      <a:pt x="561" y="0"/>
                      <a:pt x="4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7" name="Google Shape;4727;p17"/>
              <p:cNvSpPr/>
              <p:nvPr/>
            </p:nvSpPr>
            <p:spPr>
              <a:xfrm>
                <a:off x="8159489" y="4463672"/>
                <a:ext cx="54905" cy="89149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3538" extrusionOk="0">
                    <a:moveTo>
                      <a:pt x="1288" y="0"/>
                    </a:moveTo>
                    <a:cubicBezTo>
                      <a:pt x="15" y="0"/>
                      <a:pt x="176" y="2216"/>
                      <a:pt x="77" y="3037"/>
                    </a:cubicBezTo>
                    <a:cubicBezTo>
                      <a:pt x="44" y="3104"/>
                      <a:pt x="77" y="3137"/>
                      <a:pt x="77" y="3171"/>
                    </a:cubicBezTo>
                    <a:cubicBezTo>
                      <a:pt x="0" y="3324"/>
                      <a:pt x="159" y="3537"/>
                      <a:pt x="343" y="3537"/>
                    </a:cubicBezTo>
                    <a:cubicBezTo>
                      <a:pt x="398" y="3537"/>
                      <a:pt x="456" y="3518"/>
                      <a:pt x="511" y="3471"/>
                    </a:cubicBezTo>
                    <a:cubicBezTo>
                      <a:pt x="1244" y="2837"/>
                      <a:pt x="1845" y="2370"/>
                      <a:pt x="2078" y="1403"/>
                    </a:cubicBezTo>
                    <a:cubicBezTo>
                      <a:pt x="2178" y="836"/>
                      <a:pt x="2078" y="2"/>
                      <a:pt x="1344" y="2"/>
                    </a:cubicBezTo>
                    <a:cubicBezTo>
                      <a:pt x="1325" y="1"/>
                      <a:pt x="1306" y="0"/>
                      <a:pt x="12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8" name="Google Shape;4728;p17"/>
              <p:cNvSpPr/>
              <p:nvPr/>
            </p:nvSpPr>
            <p:spPr>
              <a:xfrm>
                <a:off x="8053845" y="4468005"/>
                <a:ext cx="86579" cy="46918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1862" extrusionOk="0">
                    <a:moveTo>
                      <a:pt x="1421" y="1"/>
                    </a:moveTo>
                    <a:cubicBezTo>
                      <a:pt x="946" y="1"/>
                      <a:pt x="519" y="153"/>
                      <a:pt x="300" y="564"/>
                    </a:cubicBezTo>
                    <a:cubicBezTo>
                      <a:pt x="0" y="1097"/>
                      <a:pt x="601" y="1598"/>
                      <a:pt x="1034" y="1765"/>
                    </a:cubicBezTo>
                    <a:cubicBezTo>
                      <a:pt x="1230" y="1833"/>
                      <a:pt x="1427" y="1862"/>
                      <a:pt x="1624" y="1862"/>
                    </a:cubicBezTo>
                    <a:cubicBezTo>
                      <a:pt x="2201" y="1862"/>
                      <a:pt x="2772" y="1613"/>
                      <a:pt x="3269" y="1364"/>
                    </a:cubicBezTo>
                    <a:cubicBezTo>
                      <a:pt x="3436" y="1264"/>
                      <a:pt x="3436" y="1131"/>
                      <a:pt x="3369" y="997"/>
                    </a:cubicBezTo>
                    <a:cubicBezTo>
                      <a:pt x="3436" y="897"/>
                      <a:pt x="3436" y="731"/>
                      <a:pt x="3303" y="630"/>
                    </a:cubicBezTo>
                    <a:cubicBezTo>
                      <a:pt x="2889" y="316"/>
                      <a:pt x="2105" y="1"/>
                      <a:pt x="14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9" name="Google Shape;4729;p17"/>
              <p:cNvSpPr/>
              <p:nvPr/>
            </p:nvSpPr>
            <p:spPr>
              <a:xfrm>
                <a:off x="8092495" y="4353366"/>
                <a:ext cx="52134" cy="86805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3445" extrusionOk="0">
                    <a:moveTo>
                      <a:pt x="1049" y="0"/>
                    </a:moveTo>
                    <a:cubicBezTo>
                      <a:pt x="500" y="0"/>
                      <a:pt x="261" y="641"/>
                      <a:pt x="167" y="1078"/>
                    </a:cubicBezTo>
                    <a:cubicBezTo>
                      <a:pt x="1" y="1878"/>
                      <a:pt x="134" y="2479"/>
                      <a:pt x="468" y="3179"/>
                    </a:cubicBezTo>
                    <a:cubicBezTo>
                      <a:pt x="534" y="3279"/>
                      <a:pt x="601" y="3312"/>
                      <a:pt x="701" y="3312"/>
                    </a:cubicBezTo>
                    <a:cubicBezTo>
                      <a:pt x="740" y="3390"/>
                      <a:pt x="812" y="3445"/>
                      <a:pt x="892" y="3445"/>
                    </a:cubicBezTo>
                    <a:cubicBezTo>
                      <a:pt x="950" y="3445"/>
                      <a:pt x="1012" y="3416"/>
                      <a:pt x="1068" y="3346"/>
                    </a:cubicBezTo>
                    <a:cubicBezTo>
                      <a:pt x="1535" y="2779"/>
                      <a:pt x="2069" y="2045"/>
                      <a:pt x="2002" y="1278"/>
                    </a:cubicBezTo>
                    <a:cubicBezTo>
                      <a:pt x="1969" y="777"/>
                      <a:pt x="1735" y="110"/>
                      <a:pt x="1168" y="10"/>
                    </a:cubicBezTo>
                    <a:cubicBezTo>
                      <a:pt x="1127" y="4"/>
                      <a:pt x="1087" y="0"/>
                      <a:pt x="10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0" name="Google Shape;4730;p17"/>
              <p:cNvSpPr/>
              <p:nvPr/>
            </p:nvSpPr>
            <p:spPr>
              <a:xfrm>
                <a:off x="7991637" y="4373446"/>
                <a:ext cx="80733" cy="48404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1921" extrusionOk="0">
                    <a:moveTo>
                      <a:pt x="2084" y="0"/>
                    </a:moveTo>
                    <a:cubicBezTo>
                      <a:pt x="1874" y="0"/>
                      <a:pt x="1664" y="21"/>
                      <a:pt x="1468" y="47"/>
                    </a:cubicBezTo>
                    <a:cubicBezTo>
                      <a:pt x="935" y="114"/>
                      <a:pt x="368" y="314"/>
                      <a:pt x="201" y="881"/>
                    </a:cubicBezTo>
                    <a:cubicBezTo>
                      <a:pt x="1" y="1481"/>
                      <a:pt x="735" y="1848"/>
                      <a:pt x="1235" y="1915"/>
                    </a:cubicBezTo>
                    <a:cubicBezTo>
                      <a:pt x="1273" y="1919"/>
                      <a:pt x="1311" y="1920"/>
                      <a:pt x="1349" y="1920"/>
                    </a:cubicBezTo>
                    <a:cubicBezTo>
                      <a:pt x="2011" y="1920"/>
                      <a:pt x="2661" y="1389"/>
                      <a:pt x="3103" y="948"/>
                    </a:cubicBezTo>
                    <a:cubicBezTo>
                      <a:pt x="3203" y="814"/>
                      <a:pt x="3170" y="681"/>
                      <a:pt x="3103" y="581"/>
                    </a:cubicBezTo>
                    <a:cubicBezTo>
                      <a:pt x="3170" y="481"/>
                      <a:pt x="3170" y="314"/>
                      <a:pt x="3003" y="214"/>
                    </a:cubicBezTo>
                    <a:cubicBezTo>
                      <a:pt x="2739" y="51"/>
                      <a:pt x="2412" y="0"/>
                      <a:pt x="20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1" name="Google Shape;4731;p17"/>
              <p:cNvSpPr/>
              <p:nvPr/>
            </p:nvSpPr>
            <p:spPr>
              <a:xfrm>
                <a:off x="8010231" y="4260999"/>
                <a:ext cx="36914" cy="74131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2942" extrusionOk="0">
                    <a:moveTo>
                      <a:pt x="669" y="1"/>
                    </a:moveTo>
                    <a:cubicBezTo>
                      <a:pt x="206" y="1"/>
                      <a:pt x="0" y="724"/>
                      <a:pt x="30" y="1108"/>
                    </a:cubicBezTo>
                    <a:cubicBezTo>
                      <a:pt x="63" y="1608"/>
                      <a:pt x="330" y="1975"/>
                      <a:pt x="497" y="2442"/>
                    </a:cubicBezTo>
                    <a:cubicBezTo>
                      <a:pt x="497" y="2475"/>
                      <a:pt x="497" y="2509"/>
                      <a:pt x="530" y="2575"/>
                    </a:cubicBezTo>
                    <a:cubicBezTo>
                      <a:pt x="428" y="2729"/>
                      <a:pt x="601" y="2942"/>
                      <a:pt x="792" y="2942"/>
                    </a:cubicBezTo>
                    <a:cubicBezTo>
                      <a:pt x="850" y="2942"/>
                      <a:pt x="910" y="2922"/>
                      <a:pt x="964" y="2876"/>
                    </a:cubicBezTo>
                    <a:cubicBezTo>
                      <a:pt x="1398" y="2509"/>
                      <a:pt x="1431" y="1841"/>
                      <a:pt x="1464" y="1308"/>
                    </a:cubicBezTo>
                    <a:cubicBezTo>
                      <a:pt x="1464" y="874"/>
                      <a:pt x="1331" y="207"/>
                      <a:pt x="864" y="40"/>
                    </a:cubicBezTo>
                    <a:cubicBezTo>
                      <a:pt x="795" y="13"/>
                      <a:pt x="730" y="1"/>
                      <a:pt x="6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2" name="Google Shape;4732;p17"/>
              <p:cNvSpPr/>
              <p:nvPr/>
            </p:nvSpPr>
            <p:spPr>
              <a:xfrm>
                <a:off x="7937845" y="4303554"/>
                <a:ext cx="68966" cy="47119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1870" extrusionOk="0">
                    <a:moveTo>
                      <a:pt x="1780" y="1"/>
                    </a:moveTo>
                    <a:cubicBezTo>
                      <a:pt x="960" y="1"/>
                      <a:pt x="26" y="432"/>
                      <a:pt x="1" y="1253"/>
                    </a:cubicBezTo>
                    <a:cubicBezTo>
                      <a:pt x="1" y="1704"/>
                      <a:pt x="430" y="1870"/>
                      <a:pt x="804" y="1870"/>
                    </a:cubicBezTo>
                    <a:cubicBezTo>
                      <a:pt x="873" y="1870"/>
                      <a:pt x="940" y="1864"/>
                      <a:pt x="1002" y="1854"/>
                    </a:cubicBezTo>
                    <a:cubicBezTo>
                      <a:pt x="1702" y="1787"/>
                      <a:pt x="2269" y="1187"/>
                      <a:pt x="2536" y="553"/>
                    </a:cubicBezTo>
                    <a:cubicBezTo>
                      <a:pt x="2703" y="453"/>
                      <a:pt x="2736" y="219"/>
                      <a:pt x="2536" y="152"/>
                    </a:cubicBezTo>
                    <a:cubicBezTo>
                      <a:pt x="2324" y="51"/>
                      <a:pt x="2059" y="1"/>
                      <a:pt x="17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3" name="Google Shape;4733;p17"/>
              <p:cNvSpPr/>
              <p:nvPr/>
            </p:nvSpPr>
            <p:spPr>
              <a:xfrm>
                <a:off x="7916001" y="4222802"/>
                <a:ext cx="62238" cy="61910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457" extrusionOk="0">
                    <a:moveTo>
                      <a:pt x="798" y="0"/>
                    </a:moveTo>
                    <a:cubicBezTo>
                      <a:pt x="721" y="0"/>
                      <a:pt x="644" y="17"/>
                      <a:pt x="568" y="55"/>
                    </a:cubicBezTo>
                    <a:cubicBezTo>
                      <a:pt x="1" y="355"/>
                      <a:pt x="201" y="1123"/>
                      <a:pt x="534" y="1489"/>
                    </a:cubicBezTo>
                    <a:cubicBezTo>
                      <a:pt x="868" y="1923"/>
                      <a:pt x="1468" y="2390"/>
                      <a:pt x="2035" y="2390"/>
                    </a:cubicBezTo>
                    <a:cubicBezTo>
                      <a:pt x="2091" y="2435"/>
                      <a:pt x="2158" y="2457"/>
                      <a:pt x="2222" y="2457"/>
                    </a:cubicBezTo>
                    <a:cubicBezTo>
                      <a:pt x="2350" y="2457"/>
                      <a:pt x="2469" y="2368"/>
                      <a:pt x="2469" y="2190"/>
                    </a:cubicBezTo>
                    <a:cubicBezTo>
                      <a:pt x="2469" y="1690"/>
                      <a:pt x="2102" y="1123"/>
                      <a:pt x="1802" y="722"/>
                    </a:cubicBezTo>
                    <a:cubicBezTo>
                      <a:pt x="1579" y="443"/>
                      <a:pt x="1192" y="0"/>
                      <a:pt x="7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34" name="Google Shape;4734;p17"/>
            <p:cNvSpPr/>
            <p:nvPr/>
          </p:nvSpPr>
          <p:spPr>
            <a:xfrm rot="10800000">
              <a:off x="579592" y="-124958"/>
              <a:ext cx="548046" cy="880098"/>
            </a:xfrm>
            <a:custGeom>
              <a:avLst/>
              <a:gdLst/>
              <a:ahLst/>
              <a:cxnLst/>
              <a:rect l="l" t="t" r="r" b="b"/>
              <a:pathLst>
                <a:path w="21750" h="34928" extrusionOk="0">
                  <a:moveTo>
                    <a:pt x="20882" y="1"/>
                  </a:moveTo>
                  <a:cubicBezTo>
                    <a:pt x="15445" y="2503"/>
                    <a:pt x="8940" y="5204"/>
                    <a:pt x="5338" y="10308"/>
                  </a:cubicBezTo>
                  <a:cubicBezTo>
                    <a:pt x="1535" y="15745"/>
                    <a:pt x="0" y="20749"/>
                    <a:pt x="1201" y="27387"/>
                  </a:cubicBezTo>
                  <a:cubicBezTo>
                    <a:pt x="1635" y="29789"/>
                    <a:pt x="3370" y="32824"/>
                    <a:pt x="3269" y="34892"/>
                  </a:cubicBezTo>
                  <a:lnTo>
                    <a:pt x="3603" y="34792"/>
                  </a:lnTo>
                  <a:cubicBezTo>
                    <a:pt x="3958" y="34886"/>
                    <a:pt x="4367" y="34928"/>
                    <a:pt x="4813" y="34928"/>
                  </a:cubicBezTo>
                  <a:cubicBezTo>
                    <a:pt x="7383" y="34928"/>
                    <a:pt x="11181" y="33534"/>
                    <a:pt x="12943" y="32624"/>
                  </a:cubicBezTo>
                  <a:cubicBezTo>
                    <a:pt x="15878" y="31090"/>
                    <a:pt x="18180" y="29022"/>
                    <a:pt x="19581" y="26086"/>
                  </a:cubicBezTo>
                  <a:cubicBezTo>
                    <a:pt x="21749" y="21750"/>
                    <a:pt x="21416" y="16513"/>
                    <a:pt x="21116" y="11743"/>
                  </a:cubicBezTo>
                  <a:cubicBezTo>
                    <a:pt x="20882" y="7806"/>
                    <a:pt x="20248" y="3803"/>
                    <a:pt x="20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17"/>
            <p:cNvSpPr/>
            <p:nvPr/>
          </p:nvSpPr>
          <p:spPr>
            <a:xfrm rot="10800000">
              <a:off x="648708" y="-199739"/>
              <a:ext cx="486035" cy="891563"/>
            </a:xfrm>
            <a:custGeom>
              <a:avLst/>
              <a:gdLst/>
              <a:ahLst/>
              <a:cxnLst/>
              <a:rect l="l" t="t" r="r" b="b"/>
              <a:pathLst>
                <a:path w="19289" h="35383" extrusionOk="0">
                  <a:moveTo>
                    <a:pt x="18746" y="0"/>
                  </a:moveTo>
                  <a:cubicBezTo>
                    <a:pt x="18623" y="0"/>
                    <a:pt x="18503" y="65"/>
                    <a:pt x="18429" y="223"/>
                  </a:cubicBezTo>
                  <a:cubicBezTo>
                    <a:pt x="15960" y="5260"/>
                    <a:pt x="13625" y="10397"/>
                    <a:pt x="11524" y="15601"/>
                  </a:cubicBezTo>
                  <a:cubicBezTo>
                    <a:pt x="10456" y="18236"/>
                    <a:pt x="9489" y="20871"/>
                    <a:pt x="8522" y="23506"/>
                  </a:cubicBezTo>
                  <a:cubicBezTo>
                    <a:pt x="7788" y="25608"/>
                    <a:pt x="6787" y="27609"/>
                    <a:pt x="5486" y="29377"/>
                  </a:cubicBezTo>
                  <a:cubicBezTo>
                    <a:pt x="4018" y="31379"/>
                    <a:pt x="2217" y="33113"/>
                    <a:pt x="316" y="34681"/>
                  </a:cubicBezTo>
                  <a:cubicBezTo>
                    <a:pt x="1" y="34970"/>
                    <a:pt x="306" y="35383"/>
                    <a:pt x="645" y="35383"/>
                  </a:cubicBezTo>
                  <a:cubicBezTo>
                    <a:pt x="737" y="35383"/>
                    <a:pt x="831" y="35353"/>
                    <a:pt x="916" y="35281"/>
                  </a:cubicBezTo>
                  <a:cubicBezTo>
                    <a:pt x="4285" y="32446"/>
                    <a:pt x="7087" y="29210"/>
                    <a:pt x="8789" y="25141"/>
                  </a:cubicBezTo>
                  <a:cubicBezTo>
                    <a:pt x="9856" y="22572"/>
                    <a:pt x="10690" y="19904"/>
                    <a:pt x="11724" y="17335"/>
                  </a:cubicBezTo>
                  <a:cubicBezTo>
                    <a:pt x="12758" y="14667"/>
                    <a:pt x="13892" y="11998"/>
                    <a:pt x="15060" y="9396"/>
                  </a:cubicBezTo>
                  <a:cubicBezTo>
                    <a:pt x="16361" y="6428"/>
                    <a:pt x="17728" y="3525"/>
                    <a:pt x="19129" y="623"/>
                  </a:cubicBezTo>
                  <a:cubicBezTo>
                    <a:pt x="19289" y="304"/>
                    <a:pt x="19012" y="0"/>
                    <a:pt x="18746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17"/>
            <p:cNvSpPr/>
            <p:nvPr/>
          </p:nvSpPr>
          <p:spPr>
            <a:xfrm rot="10800000">
              <a:off x="636262" y="476643"/>
              <a:ext cx="170033" cy="140577"/>
            </a:xfrm>
            <a:custGeom>
              <a:avLst/>
              <a:gdLst/>
              <a:ahLst/>
              <a:cxnLst/>
              <a:rect l="l" t="t" r="r" b="b"/>
              <a:pathLst>
                <a:path w="6748" h="5579" extrusionOk="0">
                  <a:moveTo>
                    <a:pt x="521" y="0"/>
                  </a:moveTo>
                  <a:cubicBezTo>
                    <a:pt x="261" y="0"/>
                    <a:pt x="1" y="194"/>
                    <a:pt x="122" y="498"/>
                  </a:cubicBezTo>
                  <a:cubicBezTo>
                    <a:pt x="689" y="2066"/>
                    <a:pt x="1423" y="3600"/>
                    <a:pt x="1657" y="5268"/>
                  </a:cubicBezTo>
                  <a:cubicBezTo>
                    <a:pt x="1681" y="5483"/>
                    <a:pt x="1876" y="5578"/>
                    <a:pt x="2058" y="5578"/>
                  </a:cubicBezTo>
                  <a:cubicBezTo>
                    <a:pt x="2130" y="5578"/>
                    <a:pt x="2200" y="5563"/>
                    <a:pt x="2257" y="5535"/>
                  </a:cubicBezTo>
                  <a:cubicBezTo>
                    <a:pt x="3591" y="4901"/>
                    <a:pt x="4892" y="4200"/>
                    <a:pt x="6293" y="3733"/>
                  </a:cubicBezTo>
                  <a:cubicBezTo>
                    <a:pt x="6747" y="3582"/>
                    <a:pt x="6625" y="2910"/>
                    <a:pt x="6200" y="2910"/>
                  </a:cubicBezTo>
                  <a:cubicBezTo>
                    <a:pt x="6157" y="2910"/>
                    <a:pt x="6110" y="2917"/>
                    <a:pt x="6060" y="2933"/>
                  </a:cubicBezTo>
                  <a:cubicBezTo>
                    <a:pt x="4783" y="3368"/>
                    <a:pt x="3582" y="3980"/>
                    <a:pt x="2369" y="4549"/>
                  </a:cubicBezTo>
                  <a:lnTo>
                    <a:pt x="2369" y="4549"/>
                  </a:lnTo>
                  <a:cubicBezTo>
                    <a:pt x="2072" y="3079"/>
                    <a:pt x="1431" y="1698"/>
                    <a:pt x="923" y="264"/>
                  </a:cubicBezTo>
                  <a:cubicBezTo>
                    <a:pt x="857" y="81"/>
                    <a:pt x="689" y="0"/>
                    <a:pt x="52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17"/>
            <p:cNvSpPr/>
            <p:nvPr/>
          </p:nvSpPr>
          <p:spPr>
            <a:xfrm rot="10800000">
              <a:off x="635173" y="355298"/>
              <a:ext cx="236126" cy="182682"/>
            </a:xfrm>
            <a:custGeom>
              <a:avLst/>
              <a:gdLst/>
              <a:ahLst/>
              <a:cxnLst/>
              <a:rect l="l" t="t" r="r" b="b"/>
              <a:pathLst>
                <a:path w="9371" h="7250" extrusionOk="0">
                  <a:moveTo>
                    <a:pt x="515" y="0"/>
                  </a:moveTo>
                  <a:cubicBezTo>
                    <a:pt x="262" y="0"/>
                    <a:pt x="0" y="201"/>
                    <a:pt x="100" y="522"/>
                  </a:cubicBezTo>
                  <a:cubicBezTo>
                    <a:pt x="668" y="2657"/>
                    <a:pt x="2002" y="4591"/>
                    <a:pt x="2235" y="6826"/>
                  </a:cubicBezTo>
                  <a:cubicBezTo>
                    <a:pt x="2269" y="7060"/>
                    <a:pt x="2435" y="7226"/>
                    <a:pt x="2669" y="7226"/>
                  </a:cubicBezTo>
                  <a:cubicBezTo>
                    <a:pt x="2844" y="7242"/>
                    <a:pt x="3018" y="7250"/>
                    <a:pt x="3192" y="7250"/>
                  </a:cubicBezTo>
                  <a:cubicBezTo>
                    <a:pt x="5241" y="7250"/>
                    <a:pt x="7221" y="6209"/>
                    <a:pt x="8973" y="5225"/>
                  </a:cubicBezTo>
                  <a:cubicBezTo>
                    <a:pt x="9371" y="4998"/>
                    <a:pt x="9117" y="4434"/>
                    <a:pt x="8745" y="4434"/>
                  </a:cubicBezTo>
                  <a:cubicBezTo>
                    <a:pt x="8679" y="4434"/>
                    <a:pt x="8610" y="4451"/>
                    <a:pt x="8540" y="4491"/>
                  </a:cubicBezTo>
                  <a:cubicBezTo>
                    <a:pt x="6914" y="5411"/>
                    <a:pt x="5091" y="6416"/>
                    <a:pt x="3174" y="6416"/>
                  </a:cubicBezTo>
                  <a:cubicBezTo>
                    <a:pt x="3121" y="6416"/>
                    <a:pt x="3069" y="6416"/>
                    <a:pt x="3016" y="6414"/>
                  </a:cubicBezTo>
                  <a:lnTo>
                    <a:pt x="3016" y="6414"/>
                  </a:lnTo>
                  <a:cubicBezTo>
                    <a:pt x="2680" y="4257"/>
                    <a:pt x="1466" y="2390"/>
                    <a:pt x="901" y="288"/>
                  </a:cubicBezTo>
                  <a:cubicBezTo>
                    <a:pt x="848" y="89"/>
                    <a:pt x="683" y="0"/>
                    <a:pt x="51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17"/>
            <p:cNvSpPr/>
            <p:nvPr/>
          </p:nvSpPr>
          <p:spPr>
            <a:xfrm rot="10800000">
              <a:off x="627456" y="227075"/>
              <a:ext cx="326207" cy="223502"/>
            </a:xfrm>
            <a:custGeom>
              <a:avLst/>
              <a:gdLst/>
              <a:ahLst/>
              <a:cxnLst/>
              <a:rect l="l" t="t" r="r" b="b"/>
              <a:pathLst>
                <a:path w="12946" h="8870" extrusionOk="0">
                  <a:moveTo>
                    <a:pt x="515" y="1"/>
                  </a:moveTo>
                  <a:cubicBezTo>
                    <a:pt x="262" y="1"/>
                    <a:pt x="0" y="201"/>
                    <a:pt x="100" y="522"/>
                  </a:cubicBezTo>
                  <a:cubicBezTo>
                    <a:pt x="901" y="3324"/>
                    <a:pt x="2135" y="6026"/>
                    <a:pt x="3403" y="8661"/>
                  </a:cubicBezTo>
                  <a:cubicBezTo>
                    <a:pt x="3458" y="8800"/>
                    <a:pt x="3630" y="8869"/>
                    <a:pt x="3782" y="8869"/>
                  </a:cubicBezTo>
                  <a:cubicBezTo>
                    <a:pt x="3812" y="8869"/>
                    <a:pt x="3842" y="8867"/>
                    <a:pt x="3870" y="8861"/>
                  </a:cubicBezTo>
                  <a:cubicBezTo>
                    <a:pt x="6739" y="8094"/>
                    <a:pt x="9541" y="7127"/>
                    <a:pt x="12443" y="6559"/>
                  </a:cubicBezTo>
                  <a:cubicBezTo>
                    <a:pt x="12945" y="6465"/>
                    <a:pt x="12797" y="5750"/>
                    <a:pt x="12333" y="5750"/>
                  </a:cubicBezTo>
                  <a:cubicBezTo>
                    <a:pt x="12304" y="5750"/>
                    <a:pt x="12274" y="5753"/>
                    <a:pt x="12242" y="5759"/>
                  </a:cubicBezTo>
                  <a:cubicBezTo>
                    <a:pt x="9420" y="6304"/>
                    <a:pt x="6720" y="7220"/>
                    <a:pt x="3966" y="7971"/>
                  </a:cubicBezTo>
                  <a:lnTo>
                    <a:pt x="3966" y="7971"/>
                  </a:lnTo>
                  <a:cubicBezTo>
                    <a:pt x="2781" y="5466"/>
                    <a:pt x="1640" y="2954"/>
                    <a:pt x="901" y="288"/>
                  </a:cubicBezTo>
                  <a:cubicBezTo>
                    <a:pt x="848" y="89"/>
                    <a:pt x="683" y="1"/>
                    <a:pt x="515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17"/>
            <p:cNvSpPr/>
            <p:nvPr/>
          </p:nvSpPr>
          <p:spPr>
            <a:xfrm rot="10800000">
              <a:off x="643426" y="73660"/>
              <a:ext cx="376299" cy="209668"/>
            </a:xfrm>
            <a:custGeom>
              <a:avLst/>
              <a:gdLst/>
              <a:ahLst/>
              <a:cxnLst/>
              <a:rect l="l" t="t" r="r" b="b"/>
              <a:pathLst>
                <a:path w="14934" h="8321" extrusionOk="0">
                  <a:moveTo>
                    <a:pt x="511" y="1"/>
                  </a:moveTo>
                  <a:cubicBezTo>
                    <a:pt x="254" y="1"/>
                    <a:pt x="0" y="201"/>
                    <a:pt x="121" y="522"/>
                  </a:cubicBezTo>
                  <a:cubicBezTo>
                    <a:pt x="1021" y="3157"/>
                    <a:pt x="2689" y="5425"/>
                    <a:pt x="3690" y="8027"/>
                  </a:cubicBezTo>
                  <a:cubicBezTo>
                    <a:pt x="3771" y="8163"/>
                    <a:pt x="3919" y="8321"/>
                    <a:pt x="4097" y="8321"/>
                  </a:cubicBezTo>
                  <a:cubicBezTo>
                    <a:pt x="4138" y="8321"/>
                    <a:pt x="4180" y="8313"/>
                    <a:pt x="4224" y="8294"/>
                  </a:cubicBezTo>
                  <a:cubicBezTo>
                    <a:pt x="7626" y="6960"/>
                    <a:pt x="10795" y="4958"/>
                    <a:pt x="14431" y="4291"/>
                  </a:cubicBezTo>
                  <a:cubicBezTo>
                    <a:pt x="14933" y="4197"/>
                    <a:pt x="14756" y="3482"/>
                    <a:pt x="14288" y="3482"/>
                  </a:cubicBezTo>
                  <a:cubicBezTo>
                    <a:pt x="14259" y="3482"/>
                    <a:pt x="14229" y="3485"/>
                    <a:pt x="14197" y="3491"/>
                  </a:cubicBezTo>
                  <a:cubicBezTo>
                    <a:pt x="10680" y="4136"/>
                    <a:pt x="7599" y="6030"/>
                    <a:pt x="4322" y="7361"/>
                  </a:cubicBezTo>
                  <a:lnTo>
                    <a:pt x="4322" y="7361"/>
                  </a:lnTo>
                  <a:cubicBezTo>
                    <a:pt x="3336" y="4938"/>
                    <a:pt x="1772" y="2777"/>
                    <a:pt x="921" y="288"/>
                  </a:cubicBezTo>
                  <a:cubicBezTo>
                    <a:pt x="855" y="89"/>
                    <a:pt x="682" y="1"/>
                    <a:pt x="511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17"/>
            <p:cNvSpPr/>
            <p:nvPr/>
          </p:nvSpPr>
          <p:spPr>
            <a:xfrm rot="10800000">
              <a:off x="801211" y="-49642"/>
              <a:ext cx="235219" cy="149421"/>
            </a:xfrm>
            <a:custGeom>
              <a:avLst/>
              <a:gdLst/>
              <a:ahLst/>
              <a:cxnLst/>
              <a:rect l="l" t="t" r="r" b="b"/>
              <a:pathLst>
                <a:path w="9335" h="5930" extrusionOk="0">
                  <a:moveTo>
                    <a:pt x="561" y="0"/>
                  </a:moveTo>
                  <a:cubicBezTo>
                    <a:pt x="287" y="0"/>
                    <a:pt x="0" y="289"/>
                    <a:pt x="183" y="609"/>
                  </a:cubicBezTo>
                  <a:cubicBezTo>
                    <a:pt x="984" y="2177"/>
                    <a:pt x="1317" y="3978"/>
                    <a:pt x="1851" y="5612"/>
                  </a:cubicBezTo>
                  <a:cubicBezTo>
                    <a:pt x="1906" y="5805"/>
                    <a:pt x="2075" y="5930"/>
                    <a:pt x="2264" y="5930"/>
                  </a:cubicBezTo>
                  <a:cubicBezTo>
                    <a:pt x="2303" y="5930"/>
                    <a:pt x="2344" y="5924"/>
                    <a:pt x="2385" y="5913"/>
                  </a:cubicBezTo>
                  <a:cubicBezTo>
                    <a:pt x="4653" y="5145"/>
                    <a:pt x="6688" y="3878"/>
                    <a:pt x="8889" y="2977"/>
                  </a:cubicBezTo>
                  <a:cubicBezTo>
                    <a:pt x="9335" y="2799"/>
                    <a:pt x="9225" y="2145"/>
                    <a:pt x="8842" y="2145"/>
                  </a:cubicBezTo>
                  <a:cubicBezTo>
                    <a:pt x="8795" y="2145"/>
                    <a:pt x="8744" y="2155"/>
                    <a:pt x="8689" y="2177"/>
                  </a:cubicBezTo>
                  <a:cubicBezTo>
                    <a:pt x="6583" y="3026"/>
                    <a:pt x="4654" y="4201"/>
                    <a:pt x="2540" y="4975"/>
                  </a:cubicBezTo>
                  <a:lnTo>
                    <a:pt x="2540" y="4975"/>
                  </a:lnTo>
                  <a:cubicBezTo>
                    <a:pt x="2025" y="3368"/>
                    <a:pt x="1679" y="1676"/>
                    <a:pt x="884" y="209"/>
                  </a:cubicBezTo>
                  <a:cubicBezTo>
                    <a:pt x="810" y="61"/>
                    <a:pt x="687" y="0"/>
                    <a:pt x="56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17"/>
            <p:cNvSpPr/>
            <p:nvPr/>
          </p:nvSpPr>
          <p:spPr>
            <a:xfrm rot="10800000">
              <a:off x="968778" y="344955"/>
              <a:ext cx="26911" cy="21040"/>
            </a:xfrm>
            <a:custGeom>
              <a:avLst/>
              <a:gdLst/>
              <a:ahLst/>
              <a:cxnLst/>
              <a:rect l="l" t="t" r="r" b="b"/>
              <a:pathLst>
                <a:path w="1068" h="835" extrusionOk="0">
                  <a:moveTo>
                    <a:pt x="534" y="0"/>
                  </a:moveTo>
                  <a:cubicBezTo>
                    <a:pt x="1" y="0"/>
                    <a:pt x="1" y="834"/>
                    <a:pt x="534" y="834"/>
                  </a:cubicBezTo>
                  <a:cubicBezTo>
                    <a:pt x="1068" y="834"/>
                    <a:pt x="1068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17"/>
            <p:cNvSpPr/>
            <p:nvPr/>
          </p:nvSpPr>
          <p:spPr>
            <a:xfrm rot="10800000">
              <a:off x="999012" y="317240"/>
              <a:ext cx="26079" cy="21040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00" y="1"/>
                  </a:moveTo>
                  <a:cubicBezTo>
                    <a:pt x="0" y="1"/>
                    <a:pt x="0" y="835"/>
                    <a:pt x="500" y="835"/>
                  </a:cubicBezTo>
                  <a:cubicBezTo>
                    <a:pt x="1034" y="835"/>
                    <a:pt x="1034" y="1"/>
                    <a:pt x="500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17"/>
            <p:cNvSpPr/>
            <p:nvPr/>
          </p:nvSpPr>
          <p:spPr>
            <a:xfrm rot="10800000">
              <a:off x="1009947" y="366825"/>
              <a:ext cx="26911" cy="21040"/>
            </a:xfrm>
            <a:custGeom>
              <a:avLst/>
              <a:gdLst/>
              <a:ahLst/>
              <a:cxnLst/>
              <a:rect l="l" t="t" r="r" b="b"/>
              <a:pathLst>
                <a:path w="1068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cubicBezTo>
                    <a:pt x="1067" y="835"/>
                    <a:pt x="1067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17"/>
            <p:cNvSpPr/>
            <p:nvPr/>
          </p:nvSpPr>
          <p:spPr>
            <a:xfrm rot="10800000">
              <a:off x="689739" y="218902"/>
              <a:ext cx="26079" cy="21040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cubicBezTo>
                    <a:pt x="1035" y="835"/>
                    <a:pt x="1035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17"/>
            <p:cNvSpPr/>
            <p:nvPr/>
          </p:nvSpPr>
          <p:spPr>
            <a:xfrm rot="10800000">
              <a:off x="722518" y="194513"/>
              <a:ext cx="26079" cy="20208"/>
            </a:xfrm>
            <a:custGeom>
              <a:avLst/>
              <a:gdLst/>
              <a:ahLst/>
              <a:cxnLst/>
              <a:rect l="l" t="t" r="r" b="b"/>
              <a:pathLst>
                <a:path w="1035" h="802" extrusionOk="0">
                  <a:moveTo>
                    <a:pt x="501" y="0"/>
                  </a:moveTo>
                  <a:cubicBezTo>
                    <a:pt x="1" y="0"/>
                    <a:pt x="1" y="801"/>
                    <a:pt x="501" y="801"/>
                  </a:cubicBezTo>
                  <a:cubicBezTo>
                    <a:pt x="1035" y="801"/>
                    <a:pt x="1035" y="0"/>
                    <a:pt x="50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17"/>
            <p:cNvSpPr/>
            <p:nvPr/>
          </p:nvSpPr>
          <p:spPr>
            <a:xfrm rot="10800000">
              <a:off x="856986" y="386150"/>
              <a:ext cx="26079" cy="20183"/>
            </a:xfrm>
            <a:custGeom>
              <a:avLst/>
              <a:gdLst/>
              <a:ahLst/>
              <a:cxnLst/>
              <a:rect l="l" t="t" r="r" b="b"/>
              <a:pathLst>
                <a:path w="1035" h="801" extrusionOk="0">
                  <a:moveTo>
                    <a:pt x="534" y="0"/>
                  </a:moveTo>
                  <a:cubicBezTo>
                    <a:pt x="0" y="0"/>
                    <a:pt x="0" y="801"/>
                    <a:pt x="534" y="801"/>
                  </a:cubicBezTo>
                  <a:cubicBezTo>
                    <a:pt x="1034" y="801"/>
                    <a:pt x="1034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17"/>
            <p:cNvSpPr/>
            <p:nvPr/>
          </p:nvSpPr>
          <p:spPr>
            <a:xfrm rot="10800000">
              <a:off x="875479" y="435735"/>
              <a:ext cx="26911" cy="20208"/>
            </a:xfrm>
            <a:custGeom>
              <a:avLst/>
              <a:gdLst/>
              <a:ahLst/>
              <a:cxnLst/>
              <a:rect l="l" t="t" r="r" b="b"/>
              <a:pathLst>
                <a:path w="1068" h="802" extrusionOk="0">
                  <a:moveTo>
                    <a:pt x="534" y="1"/>
                  </a:moveTo>
                  <a:cubicBezTo>
                    <a:pt x="0" y="1"/>
                    <a:pt x="0" y="802"/>
                    <a:pt x="534" y="802"/>
                  </a:cubicBezTo>
                  <a:cubicBezTo>
                    <a:pt x="1068" y="802"/>
                    <a:pt x="1068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17"/>
            <p:cNvSpPr/>
            <p:nvPr/>
          </p:nvSpPr>
          <p:spPr>
            <a:xfrm rot="10800000">
              <a:off x="637634" y="473553"/>
              <a:ext cx="26079" cy="21040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4" y="1"/>
                  </a:moveTo>
                  <a:cubicBezTo>
                    <a:pt x="1" y="1"/>
                    <a:pt x="1" y="834"/>
                    <a:pt x="534" y="834"/>
                  </a:cubicBezTo>
                  <a:cubicBezTo>
                    <a:pt x="1035" y="834"/>
                    <a:pt x="1035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17"/>
            <p:cNvSpPr/>
            <p:nvPr/>
          </p:nvSpPr>
          <p:spPr>
            <a:xfrm rot="10800000">
              <a:off x="678804" y="443294"/>
              <a:ext cx="26079" cy="21040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4" y="0"/>
                  </a:moveTo>
                  <a:cubicBezTo>
                    <a:pt x="0" y="0"/>
                    <a:pt x="0" y="834"/>
                    <a:pt x="534" y="834"/>
                  </a:cubicBezTo>
                  <a:cubicBezTo>
                    <a:pt x="1034" y="834"/>
                    <a:pt x="1034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17"/>
            <p:cNvSpPr/>
            <p:nvPr/>
          </p:nvSpPr>
          <p:spPr>
            <a:xfrm rot="10800000">
              <a:off x="727557" y="621476"/>
              <a:ext cx="26911" cy="21040"/>
            </a:xfrm>
            <a:custGeom>
              <a:avLst/>
              <a:gdLst/>
              <a:ahLst/>
              <a:cxnLst/>
              <a:rect l="l" t="t" r="r" b="b"/>
              <a:pathLst>
                <a:path w="1068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cubicBezTo>
                    <a:pt x="1067" y="835"/>
                    <a:pt x="1067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17"/>
            <p:cNvSpPr/>
            <p:nvPr/>
          </p:nvSpPr>
          <p:spPr>
            <a:xfrm rot="10800000">
              <a:off x="700673" y="665190"/>
              <a:ext cx="26079" cy="21015"/>
            </a:xfrm>
            <a:custGeom>
              <a:avLst/>
              <a:gdLst/>
              <a:ahLst/>
              <a:cxnLst/>
              <a:rect l="l" t="t" r="r" b="b"/>
              <a:pathLst>
                <a:path w="1035" h="834" extrusionOk="0">
                  <a:moveTo>
                    <a:pt x="535" y="0"/>
                  </a:moveTo>
                  <a:cubicBezTo>
                    <a:pt x="1" y="0"/>
                    <a:pt x="1" y="834"/>
                    <a:pt x="535" y="834"/>
                  </a:cubicBezTo>
                  <a:cubicBezTo>
                    <a:pt x="1035" y="834"/>
                    <a:pt x="1035" y="0"/>
                    <a:pt x="53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17"/>
            <p:cNvSpPr/>
            <p:nvPr/>
          </p:nvSpPr>
          <p:spPr>
            <a:xfrm rot="10392468">
              <a:off x="1077340" y="-106134"/>
              <a:ext cx="686110" cy="861001"/>
            </a:xfrm>
            <a:custGeom>
              <a:avLst/>
              <a:gdLst/>
              <a:ahLst/>
              <a:cxnLst/>
              <a:rect l="l" t="t" r="r" b="b"/>
              <a:pathLst>
                <a:path w="27230" h="34171" extrusionOk="0">
                  <a:moveTo>
                    <a:pt x="3505" y="0"/>
                  </a:moveTo>
                  <a:cubicBezTo>
                    <a:pt x="783" y="0"/>
                    <a:pt x="671" y="2298"/>
                    <a:pt x="334" y="4961"/>
                  </a:cubicBezTo>
                  <a:cubicBezTo>
                    <a:pt x="100" y="7196"/>
                    <a:pt x="0" y="9498"/>
                    <a:pt x="100" y="11833"/>
                  </a:cubicBezTo>
                  <a:cubicBezTo>
                    <a:pt x="234" y="15102"/>
                    <a:pt x="2569" y="14168"/>
                    <a:pt x="5137" y="14868"/>
                  </a:cubicBezTo>
                  <a:cubicBezTo>
                    <a:pt x="9674" y="16169"/>
                    <a:pt x="3603" y="16402"/>
                    <a:pt x="1968" y="16636"/>
                  </a:cubicBezTo>
                  <a:cubicBezTo>
                    <a:pt x="100" y="16869"/>
                    <a:pt x="234" y="17103"/>
                    <a:pt x="334" y="18938"/>
                  </a:cubicBezTo>
                  <a:cubicBezTo>
                    <a:pt x="467" y="20472"/>
                    <a:pt x="467" y="21740"/>
                    <a:pt x="801" y="23141"/>
                  </a:cubicBezTo>
                  <a:cubicBezTo>
                    <a:pt x="1270" y="25416"/>
                    <a:pt x="2260" y="26170"/>
                    <a:pt x="3774" y="26170"/>
                  </a:cubicBezTo>
                  <a:cubicBezTo>
                    <a:pt x="4523" y="26170"/>
                    <a:pt x="5400" y="25985"/>
                    <a:pt x="6405" y="25709"/>
                  </a:cubicBezTo>
                  <a:cubicBezTo>
                    <a:pt x="6897" y="25545"/>
                    <a:pt x="8080" y="25036"/>
                    <a:pt x="8983" y="25036"/>
                  </a:cubicBezTo>
                  <a:cubicBezTo>
                    <a:pt x="9366" y="25036"/>
                    <a:pt x="9699" y="25127"/>
                    <a:pt x="9907" y="25376"/>
                  </a:cubicBezTo>
                  <a:cubicBezTo>
                    <a:pt x="11308" y="26743"/>
                    <a:pt x="8140" y="27444"/>
                    <a:pt x="7339" y="27811"/>
                  </a:cubicBezTo>
                  <a:cubicBezTo>
                    <a:pt x="5704" y="28378"/>
                    <a:pt x="3269" y="28978"/>
                    <a:pt x="5471" y="30713"/>
                  </a:cubicBezTo>
                  <a:cubicBezTo>
                    <a:pt x="6772" y="31547"/>
                    <a:pt x="8740" y="31647"/>
                    <a:pt x="10141" y="32014"/>
                  </a:cubicBezTo>
                  <a:cubicBezTo>
                    <a:pt x="12637" y="32669"/>
                    <a:pt x="17206" y="34171"/>
                    <a:pt x="19970" y="34171"/>
                  </a:cubicBezTo>
                  <a:cubicBezTo>
                    <a:pt x="20161" y="34171"/>
                    <a:pt x="20343" y="34164"/>
                    <a:pt x="20515" y="34148"/>
                  </a:cubicBezTo>
                  <a:cubicBezTo>
                    <a:pt x="22750" y="30212"/>
                    <a:pt x="23651" y="25709"/>
                    <a:pt x="25185" y="21506"/>
                  </a:cubicBezTo>
                  <a:cubicBezTo>
                    <a:pt x="25615" y="20340"/>
                    <a:pt x="27229" y="16408"/>
                    <a:pt x="25746" y="16408"/>
                  </a:cubicBezTo>
                  <a:cubicBezTo>
                    <a:pt x="25617" y="16408"/>
                    <a:pt x="25464" y="16438"/>
                    <a:pt x="25285" y="16503"/>
                  </a:cubicBezTo>
                  <a:cubicBezTo>
                    <a:pt x="23551" y="17203"/>
                    <a:pt x="22950" y="19772"/>
                    <a:pt x="20849" y="20339"/>
                  </a:cubicBezTo>
                  <a:cubicBezTo>
                    <a:pt x="19815" y="17803"/>
                    <a:pt x="24251" y="15702"/>
                    <a:pt x="23784" y="13133"/>
                  </a:cubicBezTo>
                  <a:cubicBezTo>
                    <a:pt x="23551" y="11366"/>
                    <a:pt x="19815" y="5895"/>
                    <a:pt x="17947" y="5661"/>
                  </a:cubicBezTo>
                  <a:cubicBezTo>
                    <a:pt x="17934" y="5661"/>
                    <a:pt x="17921" y="5660"/>
                    <a:pt x="17908" y="5660"/>
                  </a:cubicBezTo>
                  <a:cubicBezTo>
                    <a:pt x="16432" y="5660"/>
                    <a:pt x="14690" y="10734"/>
                    <a:pt x="13243" y="10734"/>
                  </a:cubicBezTo>
                  <a:cubicBezTo>
                    <a:pt x="13095" y="10734"/>
                    <a:pt x="12950" y="10681"/>
                    <a:pt x="12810" y="10565"/>
                  </a:cubicBezTo>
                  <a:cubicBezTo>
                    <a:pt x="11175" y="9264"/>
                    <a:pt x="14678" y="5094"/>
                    <a:pt x="14110" y="3560"/>
                  </a:cubicBezTo>
                  <a:cubicBezTo>
                    <a:pt x="13277" y="1358"/>
                    <a:pt x="6405" y="424"/>
                    <a:pt x="4303" y="57"/>
                  </a:cubicBezTo>
                  <a:cubicBezTo>
                    <a:pt x="4015" y="19"/>
                    <a:pt x="3749" y="0"/>
                    <a:pt x="3505" y="0"/>
                  </a:cubicBezTo>
                  <a:close/>
                </a:path>
              </a:pathLst>
            </a:custGeom>
            <a:solidFill>
              <a:srgbClr val="A1D3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17"/>
            <p:cNvSpPr/>
            <p:nvPr/>
          </p:nvSpPr>
          <p:spPr>
            <a:xfrm rot="10392468">
              <a:off x="1206649" y="-207988"/>
              <a:ext cx="483351" cy="881965"/>
            </a:xfrm>
            <a:custGeom>
              <a:avLst/>
              <a:gdLst/>
              <a:ahLst/>
              <a:cxnLst/>
              <a:rect l="l" t="t" r="r" b="b"/>
              <a:pathLst>
                <a:path w="19183" h="35003" extrusionOk="0">
                  <a:moveTo>
                    <a:pt x="440" y="1"/>
                  </a:moveTo>
                  <a:cubicBezTo>
                    <a:pt x="225" y="1"/>
                    <a:pt x="0" y="237"/>
                    <a:pt x="142" y="473"/>
                  </a:cubicBezTo>
                  <a:cubicBezTo>
                    <a:pt x="5479" y="9179"/>
                    <a:pt x="10249" y="18185"/>
                    <a:pt x="15152" y="27125"/>
                  </a:cubicBezTo>
                  <a:cubicBezTo>
                    <a:pt x="16453" y="29560"/>
                    <a:pt x="17888" y="32062"/>
                    <a:pt x="18521" y="34797"/>
                  </a:cubicBezTo>
                  <a:cubicBezTo>
                    <a:pt x="18561" y="34941"/>
                    <a:pt x="18677" y="35003"/>
                    <a:pt x="18797" y="35003"/>
                  </a:cubicBezTo>
                  <a:cubicBezTo>
                    <a:pt x="18984" y="35003"/>
                    <a:pt x="19183" y="34854"/>
                    <a:pt x="19122" y="34630"/>
                  </a:cubicBezTo>
                  <a:cubicBezTo>
                    <a:pt x="18588" y="32262"/>
                    <a:pt x="17454" y="30060"/>
                    <a:pt x="16320" y="27959"/>
                  </a:cubicBezTo>
                  <a:cubicBezTo>
                    <a:pt x="15086" y="25724"/>
                    <a:pt x="13851" y="23456"/>
                    <a:pt x="12617" y="21221"/>
                  </a:cubicBezTo>
                  <a:cubicBezTo>
                    <a:pt x="10149" y="16684"/>
                    <a:pt x="7680" y="12148"/>
                    <a:pt x="5112" y="7678"/>
                  </a:cubicBezTo>
                  <a:cubicBezTo>
                    <a:pt x="3677" y="5143"/>
                    <a:pt x="2210" y="2641"/>
                    <a:pt x="675" y="139"/>
                  </a:cubicBezTo>
                  <a:cubicBezTo>
                    <a:pt x="617" y="41"/>
                    <a:pt x="529" y="1"/>
                    <a:pt x="440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17"/>
            <p:cNvSpPr/>
            <p:nvPr/>
          </p:nvSpPr>
          <p:spPr>
            <a:xfrm rot="10392468">
              <a:off x="1220736" y="-59328"/>
              <a:ext cx="139767" cy="133367"/>
            </a:xfrm>
            <a:custGeom>
              <a:avLst/>
              <a:gdLst/>
              <a:ahLst/>
              <a:cxnLst/>
              <a:rect l="l" t="t" r="r" b="b"/>
              <a:pathLst>
                <a:path w="5547" h="5293" extrusionOk="0">
                  <a:moveTo>
                    <a:pt x="5251" y="1"/>
                  </a:moveTo>
                  <a:cubicBezTo>
                    <a:pt x="5096" y="1"/>
                    <a:pt x="4930" y="101"/>
                    <a:pt x="4913" y="301"/>
                  </a:cubicBezTo>
                  <a:cubicBezTo>
                    <a:pt x="4779" y="1569"/>
                    <a:pt x="4980" y="2936"/>
                    <a:pt x="4446" y="4137"/>
                  </a:cubicBezTo>
                  <a:cubicBezTo>
                    <a:pt x="4379" y="4304"/>
                    <a:pt x="4279" y="4504"/>
                    <a:pt x="4179" y="4604"/>
                  </a:cubicBezTo>
                  <a:cubicBezTo>
                    <a:pt x="4179" y="4637"/>
                    <a:pt x="4146" y="4637"/>
                    <a:pt x="4179" y="4637"/>
                  </a:cubicBezTo>
                  <a:cubicBezTo>
                    <a:pt x="4157" y="4649"/>
                    <a:pt x="4146" y="4652"/>
                    <a:pt x="4141" y="4652"/>
                  </a:cubicBezTo>
                  <a:cubicBezTo>
                    <a:pt x="4131" y="4652"/>
                    <a:pt x="4146" y="4637"/>
                    <a:pt x="4146" y="4637"/>
                  </a:cubicBezTo>
                  <a:lnTo>
                    <a:pt x="4146" y="4637"/>
                  </a:lnTo>
                  <a:cubicBezTo>
                    <a:pt x="4123" y="4649"/>
                    <a:pt x="4116" y="4652"/>
                    <a:pt x="4115" y="4652"/>
                  </a:cubicBezTo>
                  <a:cubicBezTo>
                    <a:pt x="4112" y="4652"/>
                    <a:pt x="4135" y="4637"/>
                    <a:pt x="4112" y="4637"/>
                  </a:cubicBezTo>
                  <a:cubicBezTo>
                    <a:pt x="4095" y="4637"/>
                    <a:pt x="4089" y="4640"/>
                    <a:pt x="4088" y="4642"/>
                  </a:cubicBezTo>
                  <a:lnTo>
                    <a:pt x="4088" y="4642"/>
                  </a:lnTo>
                  <a:cubicBezTo>
                    <a:pt x="4086" y="4641"/>
                    <a:pt x="4083" y="4639"/>
                    <a:pt x="4079" y="4637"/>
                  </a:cubicBezTo>
                  <a:cubicBezTo>
                    <a:pt x="3712" y="4537"/>
                    <a:pt x="3312" y="4204"/>
                    <a:pt x="2945" y="4004"/>
                  </a:cubicBezTo>
                  <a:cubicBezTo>
                    <a:pt x="2545" y="3803"/>
                    <a:pt x="2144" y="3637"/>
                    <a:pt x="1744" y="3437"/>
                  </a:cubicBezTo>
                  <a:cubicBezTo>
                    <a:pt x="1377" y="3203"/>
                    <a:pt x="977" y="2970"/>
                    <a:pt x="610" y="2736"/>
                  </a:cubicBezTo>
                  <a:cubicBezTo>
                    <a:pt x="546" y="2696"/>
                    <a:pt x="485" y="2678"/>
                    <a:pt x="428" y="2678"/>
                  </a:cubicBezTo>
                  <a:cubicBezTo>
                    <a:pt x="158" y="2678"/>
                    <a:pt x="0" y="3077"/>
                    <a:pt x="276" y="3270"/>
                  </a:cubicBezTo>
                  <a:cubicBezTo>
                    <a:pt x="1010" y="3737"/>
                    <a:pt x="1777" y="4137"/>
                    <a:pt x="2578" y="4537"/>
                  </a:cubicBezTo>
                  <a:cubicBezTo>
                    <a:pt x="3012" y="4737"/>
                    <a:pt x="3412" y="5138"/>
                    <a:pt x="3912" y="5271"/>
                  </a:cubicBezTo>
                  <a:cubicBezTo>
                    <a:pt x="3975" y="5286"/>
                    <a:pt x="4034" y="5292"/>
                    <a:pt x="4091" y="5292"/>
                  </a:cubicBezTo>
                  <a:cubicBezTo>
                    <a:pt x="4430" y="5292"/>
                    <a:pt x="4675" y="5052"/>
                    <a:pt x="4846" y="4737"/>
                  </a:cubicBezTo>
                  <a:cubicBezTo>
                    <a:pt x="5180" y="4137"/>
                    <a:pt x="5313" y="3503"/>
                    <a:pt x="5380" y="2803"/>
                  </a:cubicBezTo>
                  <a:cubicBezTo>
                    <a:pt x="5480" y="1969"/>
                    <a:pt x="5447" y="1135"/>
                    <a:pt x="5513" y="301"/>
                  </a:cubicBezTo>
                  <a:cubicBezTo>
                    <a:pt x="5547" y="101"/>
                    <a:pt x="5405" y="1"/>
                    <a:pt x="5251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17"/>
            <p:cNvSpPr/>
            <p:nvPr/>
          </p:nvSpPr>
          <p:spPr>
            <a:xfrm rot="10392468">
              <a:off x="1296116" y="73853"/>
              <a:ext cx="192731" cy="191824"/>
            </a:xfrm>
            <a:custGeom>
              <a:avLst/>
              <a:gdLst/>
              <a:ahLst/>
              <a:cxnLst/>
              <a:rect l="l" t="t" r="r" b="b"/>
              <a:pathLst>
                <a:path w="7649" h="7613" extrusionOk="0">
                  <a:moveTo>
                    <a:pt x="7352" y="1"/>
                  </a:moveTo>
                  <a:cubicBezTo>
                    <a:pt x="7198" y="1"/>
                    <a:pt x="7031" y="101"/>
                    <a:pt x="7014" y="301"/>
                  </a:cubicBezTo>
                  <a:cubicBezTo>
                    <a:pt x="6759" y="2532"/>
                    <a:pt x="6352" y="4703"/>
                    <a:pt x="5909" y="6900"/>
                  </a:cubicBezTo>
                  <a:lnTo>
                    <a:pt x="5909" y="6900"/>
                  </a:lnTo>
                  <a:cubicBezTo>
                    <a:pt x="4040" y="6238"/>
                    <a:pt x="2158" y="5306"/>
                    <a:pt x="576" y="4104"/>
                  </a:cubicBezTo>
                  <a:cubicBezTo>
                    <a:pt x="524" y="4063"/>
                    <a:pt x="472" y="4046"/>
                    <a:pt x="421" y="4046"/>
                  </a:cubicBezTo>
                  <a:cubicBezTo>
                    <a:pt x="181" y="4046"/>
                    <a:pt x="0" y="4444"/>
                    <a:pt x="276" y="4637"/>
                  </a:cubicBezTo>
                  <a:cubicBezTo>
                    <a:pt x="1977" y="5938"/>
                    <a:pt x="4046" y="6906"/>
                    <a:pt x="6047" y="7606"/>
                  </a:cubicBezTo>
                  <a:cubicBezTo>
                    <a:pt x="6069" y="7610"/>
                    <a:pt x="6091" y="7613"/>
                    <a:pt x="6113" y="7613"/>
                  </a:cubicBezTo>
                  <a:cubicBezTo>
                    <a:pt x="6263" y="7613"/>
                    <a:pt x="6418" y="7518"/>
                    <a:pt x="6447" y="7373"/>
                  </a:cubicBezTo>
                  <a:cubicBezTo>
                    <a:pt x="6948" y="5038"/>
                    <a:pt x="7381" y="2669"/>
                    <a:pt x="7615" y="301"/>
                  </a:cubicBezTo>
                  <a:cubicBezTo>
                    <a:pt x="7648" y="101"/>
                    <a:pt x="7506" y="1"/>
                    <a:pt x="7352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17"/>
            <p:cNvSpPr/>
            <p:nvPr/>
          </p:nvSpPr>
          <p:spPr>
            <a:xfrm rot="10392468">
              <a:off x="1368660" y="164979"/>
              <a:ext cx="216290" cy="274016"/>
            </a:xfrm>
            <a:custGeom>
              <a:avLst/>
              <a:gdLst/>
              <a:ahLst/>
              <a:cxnLst/>
              <a:rect l="l" t="t" r="r" b="b"/>
              <a:pathLst>
                <a:path w="8584" h="10875" extrusionOk="0">
                  <a:moveTo>
                    <a:pt x="8279" y="0"/>
                  </a:moveTo>
                  <a:cubicBezTo>
                    <a:pt x="8125" y="0"/>
                    <a:pt x="7966" y="100"/>
                    <a:pt x="7949" y="300"/>
                  </a:cubicBezTo>
                  <a:cubicBezTo>
                    <a:pt x="7822" y="3576"/>
                    <a:pt x="6907" y="6790"/>
                    <a:pt x="6908" y="10089"/>
                  </a:cubicBezTo>
                  <a:lnTo>
                    <a:pt x="6908" y="10089"/>
                  </a:lnTo>
                  <a:cubicBezTo>
                    <a:pt x="4786" y="9126"/>
                    <a:pt x="2597" y="8349"/>
                    <a:pt x="611" y="7139"/>
                  </a:cubicBezTo>
                  <a:cubicBezTo>
                    <a:pt x="560" y="7108"/>
                    <a:pt x="508" y="7094"/>
                    <a:pt x="460" y="7094"/>
                  </a:cubicBezTo>
                  <a:cubicBezTo>
                    <a:pt x="191" y="7094"/>
                    <a:pt x="0" y="7503"/>
                    <a:pt x="311" y="7672"/>
                  </a:cubicBezTo>
                  <a:cubicBezTo>
                    <a:pt x="2445" y="8973"/>
                    <a:pt x="4814" y="9774"/>
                    <a:pt x="7049" y="10841"/>
                  </a:cubicBezTo>
                  <a:cubicBezTo>
                    <a:pt x="7095" y="10864"/>
                    <a:pt x="7146" y="10875"/>
                    <a:pt x="7197" y="10875"/>
                  </a:cubicBezTo>
                  <a:cubicBezTo>
                    <a:pt x="7369" y="10875"/>
                    <a:pt x="7541" y="10754"/>
                    <a:pt x="7516" y="10574"/>
                  </a:cubicBezTo>
                  <a:cubicBezTo>
                    <a:pt x="7449" y="7105"/>
                    <a:pt x="8450" y="3736"/>
                    <a:pt x="8583" y="300"/>
                  </a:cubicBezTo>
                  <a:cubicBezTo>
                    <a:pt x="8583" y="100"/>
                    <a:pt x="8433" y="0"/>
                    <a:pt x="8279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17"/>
            <p:cNvSpPr/>
            <p:nvPr/>
          </p:nvSpPr>
          <p:spPr>
            <a:xfrm rot="10392468">
              <a:off x="1467531" y="295330"/>
              <a:ext cx="111420" cy="144529"/>
            </a:xfrm>
            <a:custGeom>
              <a:avLst/>
              <a:gdLst/>
              <a:ahLst/>
              <a:cxnLst/>
              <a:rect l="l" t="t" r="r" b="b"/>
              <a:pathLst>
                <a:path w="4422" h="5736" extrusionOk="0">
                  <a:moveTo>
                    <a:pt x="4105" y="1"/>
                  </a:moveTo>
                  <a:cubicBezTo>
                    <a:pt x="3946" y="1"/>
                    <a:pt x="3788" y="101"/>
                    <a:pt x="3788" y="301"/>
                  </a:cubicBezTo>
                  <a:cubicBezTo>
                    <a:pt x="3788" y="1876"/>
                    <a:pt x="3588" y="3423"/>
                    <a:pt x="3373" y="4967"/>
                  </a:cubicBezTo>
                  <a:lnTo>
                    <a:pt x="3373" y="4967"/>
                  </a:lnTo>
                  <a:cubicBezTo>
                    <a:pt x="2458" y="4500"/>
                    <a:pt x="1580" y="3943"/>
                    <a:pt x="652" y="3537"/>
                  </a:cubicBezTo>
                  <a:cubicBezTo>
                    <a:pt x="604" y="3514"/>
                    <a:pt x="556" y="3505"/>
                    <a:pt x="510" y="3505"/>
                  </a:cubicBezTo>
                  <a:cubicBezTo>
                    <a:pt x="209" y="3505"/>
                    <a:pt x="0" y="3926"/>
                    <a:pt x="319" y="4070"/>
                  </a:cubicBezTo>
                  <a:cubicBezTo>
                    <a:pt x="1386" y="4571"/>
                    <a:pt x="2387" y="5238"/>
                    <a:pt x="3454" y="5705"/>
                  </a:cubicBezTo>
                  <a:cubicBezTo>
                    <a:pt x="3503" y="5724"/>
                    <a:pt x="3560" y="5735"/>
                    <a:pt x="3617" y="5735"/>
                  </a:cubicBezTo>
                  <a:cubicBezTo>
                    <a:pt x="3757" y="5735"/>
                    <a:pt x="3898" y="5670"/>
                    <a:pt x="3921" y="5505"/>
                  </a:cubicBezTo>
                  <a:cubicBezTo>
                    <a:pt x="4188" y="3803"/>
                    <a:pt x="4388" y="2069"/>
                    <a:pt x="4422" y="301"/>
                  </a:cubicBezTo>
                  <a:cubicBezTo>
                    <a:pt x="4422" y="101"/>
                    <a:pt x="4263" y="1"/>
                    <a:pt x="4105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17"/>
            <p:cNvSpPr/>
            <p:nvPr/>
          </p:nvSpPr>
          <p:spPr>
            <a:xfrm rot="10392468">
              <a:off x="1561848" y="412152"/>
              <a:ext cx="142841" cy="171087"/>
            </a:xfrm>
            <a:custGeom>
              <a:avLst/>
              <a:gdLst/>
              <a:ahLst/>
              <a:cxnLst/>
              <a:rect l="l" t="t" r="r" b="b"/>
              <a:pathLst>
                <a:path w="5669" h="6790" extrusionOk="0">
                  <a:moveTo>
                    <a:pt x="5160" y="1"/>
                  </a:moveTo>
                  <a:cubicBezTo>
                    <a:pt x="5001" y="1"/>
                    <a:pt x="4851" y="101"/>
                    <a:pt x="4868" y="301"/>
                  </a:cubicBezTo>
                  <a:cubicBezTo>
                    <a:pt x="4993" y="2184"/>
                    <a:pt x="5030" y="4186"/>
                    <a:pt x="4617" y="6055"/>
                  </a:cubicBezTo>
                  <a:lnTo>
                    <a:pt x="4617" y="6055"/>
                  </a:lnTo>
                  <a:cubicBezTo>
                    <a:pt x="3266" y="5514"/>
                    <a:pt x="1838" y="5098"/>
                    <a:pt x="498" y="4537"/>
                  </a:cubicBezTo>
                  <a:cubicBezTo>
                    <a:pt x="462" y="4524"/>
                    <a:pt x="427" y="4518"/>
                    <a:pt x="395" y="4518"/>
                  </a:cubicBezTo>
                  <a:cubicBezTo>
                    <a:pt x="103" y="4518"/>
                    <a:pt x="1" y="5017"/>
                    <a:pt x="331" y="5138"/>
                  </a:cubicBezTo>
                  <a:cubicBezTo>
                    <a:pt x="1766" y="5738"/>
                    <a:pt x="3300" y="6172"/>
                    <a:pt x="4734" y="6772"/>
                  </a:cubicBezTo>
                  <a:cubicBezTo>
                    <a:pt x="4765" y="6784"/>
                    <a:pt x="4797" y="6790"/>
                    <a:pt x="4828" y="6790"/>
                  </a:cubicBezTo>
                  <a:cubicBezTo>
                    <a:pt x="4969" y="6790"/>
                    <a:pt x="5107" y="6681"/>
                    <a:pt x="5135" y="6572"/>
                  </a:cubicBezTo>
                  <a:cubicBezTo>
                    <a:pt x="5668" y="4537"/>
                    <a:pt x="5635" y="2369"/>
                    <a:pt x="5502" y="301"/>
                  </a:cubicBezTo>
                  <a:cubicBezTo>
                    <a:pt x="5485" y="101"/>
                    <a:pt x="5318" y="1"/>
                    <a:pt x="5160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17"/>
            <p:cNvSpPr/>
            <p:nvPr/>
          </p:nvSpPr>
          <p:spPr>
            <a:xfrm rot="10392468">
              <a:off x="1633960" y="512051"/>
              <a:ext cx="101997" cy="118526"/>
            </a:xfrm>
            <a:custGeom>
              <a:avLst/>
              <a:gdLst/>
              <a:ahLst/>
              <a:cxnLst/>
              <a:rect l="l" t="t" r="r" b="b"/>
              <a:pathLst>
                <a:path w="4048" h="4704" extrusionOk="0">
                  <a:moveTo>
                    <a:pt x="3731" y="0"/>
                  </a:moveTo>
                  <a:cubicBezTo>
                    <a:pt x="3572" y="0"/>
                    <a:pt x="3414" y="100"/>
                    <a:pt x="3414" y="300"/>
                  </a:cubicBezTo>
                  <a:cubicBezTo>
                    <a:pt x="3414" y="1554"/>
                    <a:pt x="3443" y="2807"/>
                    <a:pt x="3253" y="4061"/>
                  </a:cubicBezTo>
                  <a:lnTo>
                    <a:pt x="3253" y="4061"/>
                  </a:lnTo>
                  <a:cubicBezTo>
                    <a:pt x="2335" y="4000"/>
                    <a:pt x="1404" y="3626"/>
                    <a:pt x="612" y="3169"/>
                  </a:cubicBezTo>
                  <a:cubicBezTo>
                    <a:pt x="561" y="3138"/>
                    <a:pt x="510" y="3125"/>
                    <a:pt x="461" y="3125"/>
                  </a:cubicBezTo>
                  <a:cubicBezTo>
                    <a:pt x="193" y="3125"/>
                    <a:pt x="1" y="3538"/>
                    <a:pt x="312" y="3736"/>
                  </a:cubicBezTo>
                  <a:cubicBezTo>
                    <a:pt x="1246" y="4270"/>
                    <a:pt x="2380" y="4670"/>
                    <a:pt x="3514" y="4703"/>
                  </a:cubicBezTo>
                  <a:cubicBezTo>
                    <a:pt x="3614" y="4703"/>
                    <a:pt x="3781" y="4603"/>
                    <a:pt x="3814" y="4470"/>
                  </a:cubicBezTo>
                  <a:cubicBezTo>
                    <a:pt x="4048" y="3102"/>
                    <a:pt x="4048" y="1701"/>
                    <a:pt x="4048" y="300"/>
                  </a:cubicBezTo>
                  <a:cubicBezTo>
                    <a:pt x="4048" y="100"/>
                    <a:pt x="3889" y="0"/>
                    <a:pt x="3731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17"/>
            <p:cNvSpPr/>
            <p:nvPr/>
          </p:nvSpPr>
          <p:spPr>
            <a:xfrm rot="10800000">
              <a:off x="1104909" y="397085"/>
              <a:ext cx="28624" cy="21871"/>
            </a:xfrm>
            <a:custGeom>
              <a:avLst/>
              <a:gdLst/>
              <a:ahLst/>
              <a:cxnLst/>
              <a:rect l="l" t="t" r="r" b="b"/>
              <a:pathLst>
                <a:path w="1136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17"/>
            <p:cNvSpPr/>
            <p:nvPr/>
          </p:nvSpPr>
          <p:spPr>
            <a:xfrm rot="10392468">
              <a:off x="1279241" y="469486"/>
              <a:ext cx="28598" cy="21871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1"/>
                  </a:moveTo>
                  <a:cubicBezTo>
                    <a:pt x="0" y="1"/>
                    <a:pt x="0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17"/>
            <p:cNvSpPr/>
            <p:nvPr/>
          </p:nvSpPr>
          <p:spPr>
            <a:xfrm rot="10392468">
              <a:off x="1285058" y="418832"/>
              <a:ext cx="28598" cy="21896"/>
            </a:xfrm>
            <a:custGeom>
              <a:avLst/>
              <a:gdLst/>
              <a:ahLst/>
              <a:cxnLst/>
              <a:rect l="l" t="t" r="r" b="b"/>
              <a:pathLst>
                <a:path w="1135" h="869" extrusionOk="0">
                  <a:moveTo>
                    <a:pt x="568" y="1"/>
                  </a:moveTo>
                  <a:cubicBezTo>
                    <a:pt x="0" y="1"/>
                    <a:pt x="0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17"/>
            <p:cNvSpPr/>
            <p:nvPr/>
          </p:nvSpPr>
          <p:spPr>
            <a:xfrm rot="10392468">
              <a:off x="1656821" y="164654"/>
              <a:ext cx="28598" cy="21871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0"/>
                  </a:moveTo>
                  <a:cubicBezTo>
                    <a:pt x="1" y="0"/>
                    <a:pt x="1" y="868"/>
                    <a:pt x="568" y="868"/>
                  </a:cubicBezTo>
                  <a:cubicBezTo>
                    <a:pt x="1135" y="868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17"/>
            <p:cNvSpPr/>
            <p:nvPr/>
          </p:nvSpPr>
          <p:spPr>
            <a:xfrm rot="10392468">
              <a:off x="1654032" y="212384"/>
              <a:ext cx="28598" cy="21871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8"/>
                    <a:pt x="567" y="868"/>
                  </a:cubicBezTo>
                  <a:cubicBezTo>
                    <a:pt x="1135" y="868"/>
                    <a:pt x="1135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17"/>
            <p:cNvSpPr/>
            <p:nvPr/>
          </p:nvSpPr>
          <p:spPr>
            <a:xfrm rot="10392468">
              <a:off x="1603122" y="182900"/>
              <a:ext cx="28598" cy="21871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8"/>
                    <a:pt x="567" y="868"/>
                  </a:cubicBezTo>
                  <a:cubicBezTo>
                    <a:pt x="1135" y="868"/>
                    <a:pt x="1135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17"/>
            <p:cNvSpPr/>
            <p:nvPr/>
          </p:nvSpPr>
          <p:spPr>
            <a:xfrm rot="10392468">
              <a:off x="1588596" y="657773"/>
              <a:ext cx="28598" cy="21871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5" y="868"/>
                    <a:pt x="1135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17"/>
            <p:cNvSpPr/>
            <p:nvPr/>
          </p:nvSpPr>
          <p:spPr>
            <a:xfrm rot="10392468">
              <a:off x="1622838" y="668131"/>
              <a:ext cx="27767" cy="21871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35" y="1"/>
                  </a:moveTo>
                  <a:cubicBezTo>
                    <a:pt x="1" y="1"/>
                    <a:pt x="1" y="868"/>
                    <a:pt x="535" y="868"/>
                  </a:cubicBezTo>
                  <a:cubicBezTo>
                    <a:pt x="1102" y="868"/>
                    <a:pt x="1102" y="1"/>
                    <a:pt x="535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17"/>
            <p:cNvSpPr/>
            <p:nvPr/>
          </p:nvSpPr>
          <p:spPr>
            <a:xfrm rot="10392468">
              <a:off x="1723499" y="475810"/>
              <a:ext cx="28598" cy="21871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17"/>
            <p:cNvSpPr/>
            <p:nvPr/>
          </p:nvSpPr>
          <p:spPr>
            <a:xfrm rot="10392468">
              <a:off x="1720018" y="446588"/>
              <a:ext cx="28598" cy="21871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7"/>
                    <a:pt x="567" y="867"/>
                  </a:cubicBezTo>
                  <a:cubicBezTo>
                    <a:pt x="1134" y="867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17"/>
            <p:cNvSpPr/>
            <p:nvPr/>
          </p:nvSpPr>
          <p:spPr>
            <a:xfrm rot="10392468">
              <a:off x="1242455" y="160681"/>
              <a:ext cx="28598" cy="21896"/>
            </a:xfrm>
            <a:custGeom>
              <a:avLst/>
              <a:gdLst/>
              <a:ahLst/>
              <a:cxnLst/>
              <a:rect l="l" t="t" r="r" b="b"/>
              <a:pathLst>
                <a:path w="1135" h="869" extrusionOk="0">
                  <a:moveTo>
                    <a:pt x="568" y="1"/>
                  </a:moveTo>
                  <a:cubicBezTo>
                    <a:pt x="0" y="1"/>
                    <a:pt x="0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17"/>
            <p:cNvSpPr/>
            <p:nvPr/>
          </p:nvSpPr>
          <p:spPr>
            <a:xfrm rot="10392468">
              <a:off x="1522739" y="254259"/>
              <a:ext cx="28624" cy="21871"/>
            </a:xfrm>
            <a:custGeom>
              <a:avLst/>
              <a:gdLst/>
              <a:ahLst/>
              <a:cxnLst/>
              <a:rect l="l" t="t" r="r" b="b"/>
              <a:pathLst>
                <a:path w="1136" h="868" extrusionOk="0">
                  <a:moveTo>
                    <a:pt x="568" y="0"/>
                  </a:moveTo>
                  <a:cubicBezTo>
                    <a:pt x="1" y="0"/>
                    <a:pt x="1" y="868"/>
                    <a:pt x="568" y="868"/>
                  </a:cubicBezTo>
                  <a:cubicBezTo>
                    <a:pt x="1135" y="868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17"/>
            <p:cNvSpPr/>
            <p:nvPr/>
          </p:nvSpPr>
          <p:spPr>
            <a:xfrm rot="10392468">
              <a:off x="1306539" y="300344"/>
              <a:ext cx="28598" cy="2270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8" y="0"/>
                  </a:moveTo>
                  <a:cubicBezTo>
                    <a:pt x="0" y="0"/>
                    <a:pt x="0" y="901"/>
                    <a:pt x="568" y="901"/>
                  </a:cubicBezTo>
                  <a:cubicBezTo>
                    <a:pt x="1135" y="901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3" name="Google Shape;4773;p17"/>
          <p:cNvGrpSpPr/>
          <p:nvPr/>
        </p:nvGrpSpPr>
        <p:grpSpPr>
          <a:xfrm rot="10800000">
            <a:off x="919596" y="4720675"/>
            <a:ext cx="272377" cy="355208"/>
            <a:chOff x="3289399" y="3455662"/>
            <a:chExt cx="436502" cy="569243"/>
          </a:xfrm>
        </p:grpSpPr>
        <p:sp>
          <p:nvSpPr>
            <p:cNvPr id="4774" name="Google Shape;4774;p17"/>
            <p:cNvSpPr/>
            <p:nvPr/>
          </p:nvSpPr>
          <p:spPr>
            <a:xfrm>
              <a:off x="3289399" y="3590341"/>
              <a:ext cx="418746" cy="434563"/>
            </a:xfrm>
            <a:custGeom>
              <a:avLst/>
              <a:gdLst/>
              <a:ahLst/>
              <a:cxnLst/>
              <a:rect l="l" t="t" r="r" b="b"/>
              <a:pathLst>
                <a:path w="13978" h="14506" extrusionOk="0">
                  <a:moveTo>
                    <a:pt x="9083" y="30"/>
                  </a:moveTo>
                  <a:cubicBezTo>
                    <a:pt x="8628" y="30"/>
                    <a:pt x="8176" y="40"/>
                    <a:pt x="7739" y="67"/>
                  </a:cubicBezTo>
                  <a:cubicBezTo>
                    <a:pt x="6639" y="101"/>
                    <a:pt x="4804" y="1"/>
                    <a:pt x="3970" y="968"/>
                  </a:cubicBezTo>
                  <a:cubicBezTo>
                    <a:pt x="2869" y="2269"/>
                    <a:pt x="5271" y="2903"/>
                    <a:pt x="6038" y="3403"/>
                  </a:cubicBezTo>
                  <a:cubicBezTo>
                    <a:pt x="4637" y="4037"/>
                    <a:pt x="3036" y="4103"/>
                    <a:pt x="1702" y="5004"/>
                  </a:cubicBezTo>
                  <a:cubicBezTo>
                    <a:pt x="935" y="5538"/>
                    <a:pt x="1" y="6038"/>
                    <a:pt x="834" y="6939"/>
                  </a:cubicBezTo>
                  <a:cubicBezTo>
                    <a:pt x="1502" y="7706"/>
                    <a:pt x="2569" y="8173"/>
                    <a:pt x="3436" y="8473"/>
                  </a:cubicBezTo>
                  <a:cubicBezTo>
                    <a:pt x="2602" y="9841"/>
                    <a:pt x="501" y="13744"/>
                    <a:pt x="1468" y="14411"/>
                  </a:cubicBezTo>
                  <a:cubicBezTo>
                    <a:pt x="1563" y="14476"/>
                    <a:pt x="1674" y="14506"/>
                    <a:pt x="1801" y="14506"/>
                  </a:cubicBezTo>
                  <a:cubicBezTo>
                    <a:pt x="2969" y="14506"/>
                    <a:pt x="5377" y="11948"/>
                    <a:pt x="6672" y="11075"/>
                  </a:cubicBezTo>
                  <a:cubicBezTo>
                    <a:pt x="6822" y="10980"/>
                    <a:pt x="6951" y="10940"/>
                    <a:pt x="7068" y="10940"/>
                  </a:cubicBezTo>
                  <a:cubicBezTo>
                    <a:pt x="7523" y="10940"/>
                    <a:pt x="7796" y="11543"/>
                    <a:pt x="8407" y="11809"/>
                  </a:cubicBezTo>
                  <a:cubicBezTo>
                    <a:pt x="8739" y="11932"/>
                    <a:pt x="9072" y="12073"/>
                    <a:pt x="9371" y="12073"/>
                  </a:cubicBezTo>
                  <a:cubicBezTo>
                    <a:pt x="9642" y="12073"/>
                    <a:pt x="9884" y="11957"/>
                    <a:pt x="10074" y="11609"/>
                  </a:cubicBezTo>
                  <a:cubicBezTo>
                    <a:pt x="10675" y="10441"/>
                    <a:pt x="9974" y="8607"/>
                    <a:pt x="10074" y="7372"/>
                  </a:cubicBezTo>
                  <a:lnTo>
                    <a:pt x="10074" y="7372"/>
                  </a:lnTo>
                  <a:cubicBezTo>
                    <a:pt x="10731" y="7658"/>
                    <a:pt x="11633" y="8188"/>
                    <a:pt x="12423" y="8188"/>
                  </a:cubicBezTo>
                  <a:cubicBezTo>
                    <a:pt x="12555" y="8188"/>
                    <a:pt x="12685" y="8173"/>
                    <a:pt x="12810" y="8140"/>
                  </a:cubicBezTo>
                  <a:cubicBezTo>
                    <a:pt x="13977" y="7806"/>
                    <a:pt x="13744" y="6138"/>
                    <a:pt x="13610" y="5238"/>
                  </a:cubicBezTo>
                  <a:cubicBezTo>
                    <a:pt x="13410" y="3536"/>
                    <a:pt x="12776" y="1802"/>
                    <a:pt x="12643" y="101"/>
                  </a:cubicBezTo>
                  <a:lnTo>
                    <a:pt x="12576" y="101"/>
                  </a:lnTo>
                  <a:cubicBezTo>
                    <a:pt x="11533" y="101"/>
                    <a:pt x="10296" y="30"/>
                    <a:pt x="9083" y="3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17"/>
            <p:cNvSpPr/>
            <p:nvPr/>
          </p:nvSpPr>
          <p:spPr>
            <a:xfrm>
              <a:off x="3404877" y="3455662"/>
              <a:ext cx="321025" cy="474737"/>
            </a:xfrm>
            <a:custGeom>
              <a:avLst/>
              <a:gdLst/>
              <a:ahLst/>
              <a:cxnLst/>
              <a:rect l="l" t="t" r="r" b="b"/>
              <a:pathLst>
                <a:path w="10716" h="15847" extrusionOk="0">
                  <a:moveTo>
                    <a:pt x="10407" y="0"/>
                  </a:moveTo>
                  <a:cubicBezTo>
                    <a:pt x="10302" y="0"/>
                    <a:pt x="10196" y="59"/>
                    <a:pt x="10156" y="193"/>
                  </a:cubicBezTo>
                  <a:cubicBezTo>
                    <a:pt x="9255" y="3162"/>
                    <a:pt x="7720" y="5998"/>
                    <a:pt x="6019" y="8599"/>
                  </a:cubicBezTo>
                  <a:cubicBezTo>
                    <a:pt x="4385" y="11101"/>
                    <a:pt x="2283" y="13269"/>
                    <a:pt x="182" y="15404"/>
                  </a:cubicBezTo>
                  <a:cubicBezTo>
                    <a:pt x="1" y="15585"/>
                    <a:pt x="180" y="15846"/>
                    <a:pt x="379" y="15846"/>
                  </a:cubicBezTo>
                  <a:cubicBezTo>
                    <a:pt x="437" y="15846"/>
                    <a:pt x="496" y="15824"/>
                    <a:pt x="549" y="15771"/>
                  </a:cubicBezTo>
                  <a:cubicBezTo>
                    <a:pt x="2684" y="13603"/>
                    <a:pt x="4785" y="11401"/>
                    <a:pt x="6486" y="8866"/>
                  </a:cubicBezTo>
                  <a:cubicBezTo>
                    <a:pt x="8187" y="6231"/>
                    <a:pt x="9755" y="3329"/>
                    <a:pt x="10656" y="327"/>
                  </a:cubicBezTo>
                  <a:cubicBezTo>
                    <a:pt x="10716" y="128"/>
                    <a:pt x="10562" y="0"/>
                    <a:pt x="10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17"/>
            <p:cNvSpPr/>
            <p:nvPr/>
          </p:nvSpPr>
          <p:spPr>
            <a:xfrm>
              <a:off x="3505857" y="3642074"/>
              <a:ext cx="155300" cy="125672"/>
            </a:xfrm>
            <a:custGeom>
              <a:avLst/>
              <a:gdLst/>
              <a:ahLst/>
              <a:cxnLst/>
              <a:rect l="l" t="t" r="r" b="b"/>
              <a:pathLst>
                <a:path w="5184" h="4195" extrusionOk="0">
                  <a:moveTo>
                    <a:pt x="1934" y="1"/>
                  </a:moveTo>
                  <a:cubicBezTo>
                    <a:pt x="1389" y="1"/>
                    <a:pt x="845" y="35"/>
                    <a:pt x="313" y="175"/>
                  </a:cubicBezTo>
                  <a:cubicBezTo>
                    <a:pt x="0" y="237"/>
                    <a:pt x="98" y="681"/>
                    <a:pt x="387" y="681"/>
                  </a:cubicBezTo>
                  <a:cubicBezTo>
                    <a:pt x="406" y="681"/>
                    <a:pt x="426" y="679"/>
                    <a:pt x="447" y="675"/>
                  </a:cubicBezTo>
                  <a:cubicBezTo>
                    <a:pt x="934" y="540"/>
                    <a:pt x="1438" y="503"/>
                    <a:pt x="1947" y="503"/>
                  </a:cubicBezTo>
                  <a:cubicBezTo>
                    <a:pt x="2542" y="503"/>
                    <a:pt x="3144" y="553"/>
                    <a:pt x="3735" y="553"/>
                  </a:cubicBezTo>
                  <a:cubicBezTo>
                    <a:pt x="3821" y="553"/>
                    <a:pt x="3906" y="552"/>
                    <a:pt x="3992" y="550"/>
                  </a:cubicBezTo>
                  <a:lnTo>
                    <a:pt x="3992" y="550"/>
                  </a:lnTo>
                  <a:cubicBezTo>
                    <a:pt x="4231" y="1678"/>
                    <a:pt x="4618" y="2781"/>
                    <a:pt x="4650" y="3944"/>
                  </a:cubicBezTo>
                  <a:cubicBezTo>
                    <a:pt x="4666" y="4111"/>
                    <a:pt x="4800" y="4194"/>
                    <a:pt x="4929" y="4194"/>
                  </a:cubicBezTo>
                  <a:cubicBezTo>
                    <a:pt x="5058" y="4194"/>
                    <a:pt x="5183" y="4111"/>
                    <a:pt x="5183" y="3944"/>
                  </a:cubicBezTo>
                  <a:cubicBezTo>
                    <a:pt x="5117" y="2677"/>
                    <a:pt x="4716" y="1442"/>
                    <a:pt x="4450" y="208"/>
                  </a:cubicBezTo>
                  <a:cubicBezTo>
                    <a:pt x="4416" y="108"/>
                    <a:pt x="4316" y="8"/>
                    <a:pt x="4183" y="8"/>
                  </a:cubicBezTo>
                  <a:cubicBezTo>
                    <a:pt x="3957" y="26"/>
                    <a:pt x="3729" y="32"/>
                    <a:pt x="3499" y="32"/>
                  </a:cubicBezTo>
                  <a:cubicBezTo>
                    <a:pt x="2982" y="32"/>
                    <a:pt x="2457" y="1"/>
                    <a:pt x="1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17"/>
            <p:cNvSpPr/>
            <p:nvPr/>
          </p:nvSpPr>
          <p:spPr>
            <a:xfrm>
              <a:off x="3517210" y="3702794"/>
              <a:ext cx="89992" cy="89932"/>
            </a:xfrm>
            <a:custGeom>
              <a:avLst/>
              <a:gdLst/>
              <a:ahLst/>
              <a:cxnLst/>
              <a:rect l="l" t="t" r="r" b="b"/>
              <a:pathLst>
                <a:path w="3004" h="3002" extrusionOk="0">
                  <a:moveTo>
                    <a:pt x="2679" y="1"/>
                  </a:moveTo>
                  <a:cubicBezTo>
                    <a:pt x="2654" y="1"/>
                    <a:pt x="2629" y="5"/>
                    <a:pt x="2603" y="16"/>
                  </a:cubicBezTo>
                  <a:cubicBezTo>
                    <a:pt x="1836" y="283"/>
                    <a:pt x="1002" y="316"/>
                    <a:pt x="201" y="450"/>
                  </a:cubicBezTo>
                  <a:cubicBezTo>
                    <a:pt x="68" y="483"/>
                    <a:pt x="1" y="650"/>
                    <a:pt x="34" y="783"/>
                  </a:cubicBezTo>
                  <a:cubicBezTo>
                    <a:pt x="62" y="894"/>
                    <a:pt x="158" y="958"/>
                    <a:pt x="285" y="958"/>
                  </a:cubicBezTo>
                  <a:cubicBezTo>
                    <a:pt x="312" y="958"/>
                    <a:pt x="339" y="956"/>
                    <a:pt x="368" y="950"/>
                  </a:cubicBezTo>
                  <a:cubicBezTo>
                    <a:pt x="1030" y="835"/>
                    <a:pt x="1742" y="794"/>
                    <a:pt x="2418" y="613"/>
                  </a:cubicBezTo>
                  <a:lnTo>
                    <a:pt x="2418" y="613"/>
                  </a:lnTo>
                  <a:cubicBezTo>
                    <a:pt x="2453" y="1312"/>
                    <a:pt x="2503" y="2031"/>
                    <a:pt x="2503" y="2751"/>
                  </a:cubicBezTo>
                  <a:cubicBezTo>
                    <a:pt x="2503" y="2918"/>
                    <a:pt x="2628" y="3001"/>
                    <a:pt x="2753" y="3001"/>
                  </a:cubicBezTo>
                  <a:cubicBezTo>
                    <a:pt x="2878" y="3001"/>
                    <a:pt x="3003" y="2918"/>
                    <a:pt x="3003" y="2751"/>
                  </a:cubicBezTo>
                  <a:cubicBezTo>
                    <a:pt x="3003" y="1917"/>
                    <a:pt x="2970" y="1083"/>
                    <a:pt x="2903" y="249"/>
                  </a:cubicBezTo>
                  <a:cubicBezTo>
                    <a:pt x="2903" y="137"/>
                    <a:pt x="2808" y="1"/>
                    <a:pt x="2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17"/>
            <p:cNvSpPr/>
            <p:nvPr/>
          </p:nvSpPr>
          <p:spPr>
            <a:xfrm>
              <a:off x="3432196" y="3767648"/>
              <a:ext cx="125222" cy="117284"/>
            </a:xfrm>
            <a:custGeom>
              <a:avLst/>
              <a:gdLst/>
              <a:ahLst/>
              <a:cxnLst/>
              <a:rect l="l" t="t" r="r" b="b"/>
              <a:pathLst>
                <a:path w="4180" h="3915" extrusionOk="0">
                  <a:moveTo>
                    <a:pt x="1463" y="1"/>
                  </a:moveTo>
                  <a:cubicBezTo>
                    <a:pt x="1075" y="1"/>
                    <a:pt x="682" y="30"/>
                    <a:pt x="304" y="119"/>
                  </a:cubicBezTo>
                  <a:cubicBezTo>
                    <a:pt x="0" y="210"/>
                    <a:pt x="83" y="633"/>
                    <a:pt x="352" y="633"/>
                  </a:cubicBezTo>
                  <a:cubicBezTo>
                    <a:pt x="379" y="633"/>
                    <a:pt x="407" y="629"/>
                    <a:pt x="437" y="620"/>
                  </a:cubicBezTo>
                  <a:cubicBezTo>
                    <a:pt x="714" y="546"/>
                    <a:pt x="1011" y="523"/>
                    <a:pt x="1311" y="523"/>
                  </a:cubicBezTo>
                  <a:cubicBezTo>
                    <a:pt x="1554" y="523"/>
                    <a:pt x="1800" y="538"/>
                    <a:pt x="2038" y="553"/>
                  </a:cubicBezTo>
                  <a:cubicBezTo>
                    <a:pt x="2507" y="582"/>
                    <a:pt x="2976" y="637"/>
                    <a:pt x="3445" y="695"/>
                  </a:cubicBezTo>
                  <a:lnTo>
                    <a:pt x="3445" y="695"/>
                  </a:lnTo>
                  <a:cubicBezTo>
                    <a:pt x="3469" y="1697"/>
                    <a:pt x="3452" y="2724"/>
                    <a:pt x="3640" y="3722"/>
                  </a:cubicBezTo>
                  <a:cubicBezTo>
                    <a:pt x="3666" y="3856"/>
                    <a:pt x="3764" y="3915"/>
                    <a:pt x="3867" y="3915"/>
                  </a:cubicBezTo>
                  <a:cubicBezTo>
                    <a:pt x="4018" y="3915"/>
                    <a:pt x="4180" y="3787"/>
                    <a:pt x="4140" y="3588"/>
                  </a:cubicBezTo>
                  <a:cubicBezTo>
                    <a:pt x="3940" y="2554"/>
                    <a:pt x="4006" y="1520"/>
                    <a:pt x="3973" y="486"/>
                  </a:cubicBezTo>
                  <a:cubicBezTo>
                    <a:pt x="3973" y="386"/>
                    <a:pt x="3873" y="253"/>
                    <a:pt x="3773" y="219"/>
                  </a:cubicBezTo>
                  <a:cubicBezTo>
                    <a:pt x="3206" y="119"/>
                    <a:pt x="2605" y="52"/>
                    <a:pt x="2038" y="19"/>
                  </a:cubicBezTo>
                  <a:cubicBezTo>
                    <a:pt x="1849" y="8"/>
                    <a:pt x="1657" y="1"/>
                    <a:pt x="1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17"/>
            <p:cNvSpPr/>
            <p:nvPr/>
          </p:nvSpPr>
          <p:spPr>
            <a:xfrm>
              <a:off x="3444268" y="3829146"/>
              <a:ext cx="62012" cy="58986"/>
            </a:xfrm>
            <a:custGeom>
              <a:avLst/>
              <a:gdLst/>
              <a:ahLst/>
              <a:cxnLst/>
              <a:rect l="l" t="t" r="r" b="b"/>
              <a:pathLst>
                <a:path w="2070" h="1969" extrusionOk="0">
                  <a:moveTo>
                    <a:pt x="268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35"/>
                    <a:pt x="268" y="535"/>
                  </a:cubicBezTo>
                  <a:cubicBezTo>
                    <a:pt x="668" y="535"/>
                    <a:pt x="1068" y="608"/>
                    <a:pt x="1469" y="629"/>
                  </a:cubicBezTo>
                  <a:lnTo>
                    <a:pt x="1469" y="629"/>
                  </a:lnTo>
                  <a:cubicBezTo>
                    <a:pt x="1469" y="651"/>
                    <a:pt x="1469" y="668"/>
                    <a:pt x="1469" y="668"/>
                  </a:cubicBezTo>
                  <a:cubicBezTo>
                    <a:pt x="1469" y="701"/>
                    <a:pt x="1469" y="701"/>
                    <a:pt x="1469" y="735"/>
                  </a:cubicBezTo>
                  <a:cubicBezTo>
                    <a:pt x="1469" y="735"/>
                    <a:pt x="1502" y="801"/>
                    <a:pt x="1502" y="801"/>
                  </a:cubicBezTo>
                  <a:cubicBezTo>
                    <a:pt x="1502" y="835"/>
                    <a:pt x="1502" y="868"/>
                    <a:pt x="1502" y="902"/>
                  </a:cubicBezTo>
                  <a:cubicBezTo>
                    <a:pt x="1502" y="935"/>
                    <a:pt x="1502" y="1002"/>
                    <a:pt x="1502" y="1035"/>
                  </a:cubicBezTo>
                  <a:cubicBezTo>
                    <a:pt x="1502" y="1268"/>
                    <a:pt x="1502" y="1502"/>
                    <a:pt x="1502" y="1702"/>
                  </a:cubicBezTo>
                  <a:cubicBezTo>
                    <a:pt x="1502" y="1836"/>
                    <a:pt x="1602" y="1969"/>
                    <a:pt x="1769" y="1969"/>
                  </a:cubicBezTo>
                  <a:cubicBezTo>
                    <a:pt x="1902" y="1969"/>
                    <a:pt x="2002" y="1869"/>
                    <a:pt x="2002" y="1702"/>
                  </a:cubicBezTo>
                  <a:cubicBezTo>
                    <a:pt x="2002" y="1235"/>
                    <a:pt x="2069" y="735"/>
                    <a:pt x="1902" y="301"/>
                  </a:cubicBezTo>
                  <a:cubicBezTo>
                    <a:pt x="1869" y="168"/>
                    <a:pt x="1769" y="101"/>
                    <a:pt x="1669" y="101"/>
                  </a:cubicBezTo>
                  <a:cubicBezTo>
                    <a:pt x="1202" y="101"/>
                    <a:pt x="735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17"/>
            <p:cNvSpPr/>
            <p:nvPr/>
          </p:nvSpPr>
          <p:spPr>
            <a:xfrm>
              <a:off x="3402301" y="3870754"/>
              <a:ext cx="60005" cy="61353"/>
            </a:xfrm>
            <a:custGeom>
              <a:avLst/>
              <a:gdLst/>
              <a:ahLst/>
              <a:cxnLst/>
              <a:rect l="l" t="t" r="r" b="b"/>
              <a:pathLst>
                <a:path w="2003" h="2048" extrusionOk="0">
                  <a:moveTo>
                    <a:pt x="649" y="0"/>
                  </a:moveTo>
                  <a:cubicBezTo>
                    <a:pt x="520" y="0"/>
                    <a:pt x="393" y="5"/>
                    <a:pt x="268" y="13"/>
                  </a:cubicBezTo>
                  <a:cubicBezTo>
                    <a:pt x="134" y="13"/>
                    <a:pt x="1" y="113"/>
                    <a:pt x="1" y="280"/>
                  </a:cubicBezTo>
                  <a:cubicBezTo>
                    <a:pt x="1" y="413"/>
                    <a:pt x="101" y="547"/>
                    <a:pt x="268" y="547"/>
                  </a:cubicBezTo>
                  <a:cubicBezTo>
                    <a:pt x="385" y="530"/>
                    <a:pt x="501" y="522"/>
                    <a:pt x="622" y="522"/>
                  </a:cubicBezTo>
                  <a:cubicBezTo>
                    <a:pt x="743" y="522"/>
                    <a:pt x="868" y="530"/>
                    <a:pt x="1002" y="547"/>
                  </a:cubicBezTo>
                  <a:lnTo>
                    <a:pt x="1168" y="547"/>
                  </a:lnTo>
                  <a:cubicBezTo>
                    <a:pt x="1202" y="547"/>
                    <a:pt x="1235" y="547"/>
                    <a:pt x="1268" y="580"/>
                  </a:cubicBezTo>
                  <a:lnTo>
                    <a:pt x="1302" y="580"/>
                  </a:lnTo>
                  <a:cubicBezTo>
                    <a:pt x="1370" y="580"/>
                    <a:pt x="1438" y="589"/>
                    <a:pt x="1502" y="597"/>
                  </a:cubicBezTo>
                  <a:lnTo>
                    <a:pt x="1502" y="597"/>
                  </a:lnTo>
                  <a:lnTo>
                    <a:pt x="1502" y="1781"/>
                  </a:lnTo>
                  <a:cubicBezTo>
                    <a:pt x="1502" y="1914"/>
                    <a:pt x="1602" y="2048"/>
                    <a:pt x="1735" y="2048"/>
                  </a:cubicBezTo>
                  <a:cubicBezTo>
                    <a:pt x="1902" y="2014"/>
                    <a:pt x="2002" y="1914"/>
                    <a:pt x="2002" y="1781"/>
                  </a:cubicBezTo>
                  <a:lnTo>
                    <a:pt x="2002" y="380"/>
                  </a:lnTo>
                  <a:cubicBezTo>
                    <a:pt x="2002" y="280"/>
                    <a:pt x="1936" y="146"/>
                    <a:pt x="1836" y="113"/>
                  </a:cubicBezTo>
                  <a:cubicBezTo>
                    <a:pt x="1435" y="38"/>
                    <a:pt x="1035" y="0"/>
                    <a:pt x="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17"/>
            <p:cNvSpPr/>
            <p:nvPr/>
          </p:nvSpPr>
          <p:spPr>
            <a:xfrm>
              <a:off x="3395321" y="3762196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0" y="1"/>
                    <a:pt x="0" y="368"/>
                    <a:pt x="234" y="368"/>
                  </a:cubicBezTo>
                  <a:cubicBezTo>
                    <a:pt x="467" y="368"/>
                    <a:pt x="467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17"/>
            <p:cNvSpPr/>
            <p:nvPr/>
          </p:nvSpPr>
          <p:spPr>
            <a:xfrm>
              <a:off x="3388312" y="3788197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17"/>
            <p:cNvSpPr/>
            <p:nvPr/>
          </p:nvSpPr>
          <p:spPr>
            <a:xfrm>
              <a:off x="3375341" y="3765221"/>
              <a:ext cx="14020" cy="10994"/>
            </a:xfrm>
            <a:custGeom>
              <a:avLst/>
              <a:gdLst/>
              <a:ahLst/>
              <a:cxnLst/>
              <a:rect l="l" t="t" r="r" b="b"/>
              <a:pathLst>
                <a:path w="468" h="367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17"/>
            <p:cNvSpPr/>
            <p:nvPr/>
          </p:nvSpPr>
          <p:spPr>
            <a:xfrm>
              <a:off x="3388312" y="3956067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17"/>
            <p:cNvSpPr/>
            <p:nvPr/>
          </p:nvSpPr>
          <p:spPr>
            <a:xfrm>
              <a:off x="3378337" y="393408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17"/>
            <p:cNvSpPr/>
            <p:nvPr/>
          </p:nvSpPr>
          <p:spPr>
            <a:xfrm>
              <a:off x="3365336" y="3962058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17"/>
            <p:cNvSpPr/>
            <p:nvPr/>
          </p:nvSpPr>
          <p:spPr>
            <a:xfrm>
              <a:off x="3565198" y="3891124"/>
              <a:ext cx="14020" cy="10994"/>
            </a:xfrm>
            <a:custGeom>
              <a:avLst/>
              <a:gdLst/>
              <a:ahLst/>
              <a:cxnLst/>
              <a:rect l="l" t="t" r="r" b="b"/>
              <a:pathLst>
                <a:path w="468" h="367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17"/>
            <p:cNvSpPr/>
            <p:nvPr/>
          </p:nvSpPr>
          <p:spPr>
            <a:xfrm>
              <a:off x="3559177" y="3918084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17"/>
            <p:cNvSpPr/>
            <p:nvPr/>
          </p:nvSpPr>
          <p:spPr>
            <a:xfrm>
              <a:off x="3545188" y="3899092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17"/>
            <p:cNvSpPr/>
            <p:nvPr/>
          </p:nvSpPr>
          <p:spPr>
            <a:xfrm>
              <a:off x="3471258" y="3618320"/>
              <a:ext cx="15009" cy="11024"/>
            </a:xfrm>
            <a:custGeom>
              <a:avLst/>
              <a:gdLst/>
              <a:ahLst/>
              <a:cxnLst/>
              <a:rect l="l" t="t" r="r" b="b"/>
              <a:pathLst>
                <a:path w="501" h="368" extrusionOk="0">
                  <a:moveTo>
                    <a:pt x="234" y="1"/>
                  </a:moveTo>
                  <a:cubicBezTo>
                    <a:pt x="1" y="1"/>
                    <a:pt x="1" y="367"/>
                    <a:pt x="234" y="367"/>
                  </a:cubicBezTo>
                  <a:lnTo>
                    <a:pt x="267" y="367"/>
                  </a:lnTo>
                  <a:cubicBezTo>
                    <a:pt x="501" y="367"/>
                    <a:pt x="501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17"/>
            <p:cNvSpPr/>
            <p:nvPr/>
          </p:nvSpPr>
          <p:spPr>
            <a:xfrm>
              <a:off x="3460265" y="3646298"/>
              <a:ext cx="15009" cy="11024"/>
            </a:xfrm>
            <a:custGeom>
              <a:avLst/>
              <a:gdLst/>
              <a:ahLst/>
              <a:cxnLst/>
              <a:rect l="l" t="t" r="r" b="b"/>
              <a:pathLst>
                <a:path w="501" h="368" extrusionOk="0">
                  <a:moveTo>
                    <a:pt x="267" y="1"/>
                  </a:moveTo>
                  <a:cubicBezTo>
                    <a:pt x="1" y="1"/>
                    <a:pt x="1" y="367"/>
                    <a:pt x="267" y="367"/>
                  </a:cubicBezTo>
                  <a:cubicBezTo>
                    <a:pt x="501" y="367"/>
                    <a:pt x="501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17"/>
            <p:cNvSpPr/>
            <p:nvPr/>
          </p:nvSpPr>
          <p:spPr>
            <a:xfrm>
              <a:off x="3445287" y="3621315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0" y="1"/>
                    <a:pt x="0" y="368"/>
                    <a:pt x="234" y="368"/>
                  </a:cubicBezTo>
                  <a:cubicBezTo>
                    <a:pt x="467" y="368"/>
                    <a:pt x="467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17"/>
            <p:cNvSpPr/>
            <p:nvPr/>
          </p:nvSpPr>
          <p:spPr>
            <a:xfrm>
              <a:off x="3662104" y="378619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7"/>
                    <a:pt x="234" y="367"/>
                  </a:cubicBezTo>
                  <a:cubicBezTo>
                    <a:pt x="468" y="367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17"/>
            <p:cNvSpPr/>
            <p:nvPr/>
          </p:nvSpPr>
          <p:spPr>
            <a:xfrm>
              <a:off x="3649133" y="3808177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17"/>
            <p:cNvSpPr/>
            <p:nvPr/>
          </p:nvSpPr>
          <p:spPr>
            <a:xfrm>
              <a:off x="3640116" y="378619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7"/>
                    <a:pt x="234" y="367"/>
                  </a:cubicBezTo>
                  <a:cubicBezTo>
                    <a:pt x="468" y="367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6" name="Google Shape;4796;p17"/>
          <p:cNvGrpSpPr/>
          <p:nvPr/>
        </p:nvGrpSpPr>
        <p:grpSpPr>
          <a:xfrm rot="10800000">
            <a:off x="7839762" y="-186589"/>
            <a:ext cx="1500235" cy="1460527"/>
            <a:chOff x="-181020" y="4253777"/>
            <a:chExt cx="1117161" cy="1087511"/>
          </a:xfrm>
        </p:grpSpPr>
        <p:sp>
          <p:nvSpPr>
            <p:cNvPr id="4797" name="Google Shape;4797;p17"/>
            <p:cNvSpPr/>
            <p:nvPr/>
          </p:nvSpPr>
          <p:spPr>
            <a:xfrm>
              <a:off x="-181020" y="4348975"/>
              <a:ext cx="1040274" cy="992312"/>
            </a:xfrm>
            <a:custGeom>
              <a:avLst/>
              <a:gdLst/>
              <a:ahLst/>
              <a:cxnLst/>
              <a:rect l="l" t="t" r="r" b="b"/>
              <a:pathLst>
                <a:path w="34725" h="33124" extrusionOk="0">
                  <a:moveTo>
                    <a:pt x="34408" y="0"/>
                  </a:moveTo>
                  <a:cubicBezTo>
                    <a:pt x="34250" y="0"/>
                    <a:pt x="34091" y="100"/>
                    <a:pt x="34091" y="300"/>
                  </a:cubicBezTo>
                  <a:cubicBezTo>
                    <a:pt x="34091" y="4103"/>
                    <a:pt x="33557" y="8006"/>
                    <a:pt x="31356" y="11208"/>
                  </a:cubicBezTo>
                  <a:cubicBezTo>
                    <a:pt x="29555" y="13844"/>
                    <a:pt x="26819" y="15645"/>
                    <a:pt x="23884" y="16912"/>
                  </a:cubicBezTo>
                  <a:cubicBezTo>
                    <a:pt x="17713" y="19548"/>
                    <a:pt x="10608" y="19648"/>
                    <a:pt x="5004" y="23717"/>
                  </a:cubicBezTo>
                  <a:cubicBezTo>
                    <a:pt x="3603" y="24718"/>
                    <a:pt x="2369" y="25952"/>
                    <a:pt x="1468" y="27453"/>
                  </a:cubicBezTo>
                  <a:cubicBezTo>
                    <a:pt x="501" y="29088"/>
                    <a:pt x="34" y="30922"/>
                    <a:pt x="0" y="32824"/>
                  </a:cubicBezTo>
                  <a:cubicBezTo>
                    <a:pt x="0" y="33024"/>
                    <a:pt x="150" y="33124"/>
                    <a:pt x="305" y="33124"/>
                  </a:cubicBezTo>
                  <a:cubicBezTo>
                    <a:pt x="459" y="33124"/>
                    <a:pt x="617" y="33024"/>
                    <a:pt x="634" y="32824"/>
                  </a:cubicBezTo>
                  <a:cubicBezTo>
                    <a:pt x="701" y="29355"/>
                    <a:pt x="2435" y="26419"/>
                    <a:pt x="5171" y="24351"/>
                  </a:cubicBezTo>
                  <a:cubicBezTo>
                    <a:pt x="7872" y="22350"/>
                    <a:pt x="11108" y="21215"/>
                    <a:pt x="14310" y="20348"/>
                  </a:cubicBezTo>
                  <a:cubicBezTo>
                    <a:pt x="17613" y="19481"/>
                    <a:pt x="20948" y="18847"/>
                    <a:pt x="24084" y="17479"/>
                  </a:cubicBezTo>
                  <a:cubicBezTo>
                    <a:pt x="26953" y="16279"/>
                    <a:pt x="29621" y="14544"/>
                    <a:pt x="31523" y="12042"/>
                  </a:cubicBezTo>
                  <a:cubicBezTo>
                    <a:pt x="34091" y="8673"/>
                    <a:pt x="34725" y="4403"/>
                    <a:pt x="34725" y="300"/>
                  </a:cubicBezTo>
                  <a:cubicBezTo>
                    <a:pt x="34725" y="100"/>
                    <a:pt x="34567" y="0"/>
                    <a:pt x="34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17"/>
            <p:cNvSpPr/>
            <p:nvPr/>
          </p:nvSpPr>
          <p:spPr>
            <a:xfrm>
              <a:off x="75757" y="4879546"/>
              <a:ext cx="68004" cy="129596"/>
            </a:xfrm>
            <a:custGeom>
              <a:avLst/>
              <a:gdLst/>
              <a:ahLst/>
              <a:cxnLst/>
              <a:rect l="l" t="t" r="r" b="b"/>
              <a:pathLst>
                <a:path w="2270" h="4326" extrusionOk="0">
                  <a:moveTo>
                    <a:pt x="1369" y="1"/>
                  </a:moveTo>
                  <a:cubicBezTo>
                    <a:pt x="701" y="1"/>
                    <a:pt x="468" y="1068"/>
                    <a:pt x="368" y="1502"/>
                  </a:cubicBezTo>
                  <a:cubicBezTo>
                    <a:pt x="168" y="2303"/>
                    <a:pt x="1" y="3270"/>
                    <a:pt x="101" y="4071"/>
                  </a:cubicBezTo>
                  <a:cubicBezTo>
                    <a:pt x="118" y="4242"/>
                    <a:pt x="258" y="4325"/>
                    <a:pt x="391" y="4325"/>
                  </a:cubicBezTo>
                  <a:cubicBezTo>
                    <a:pt x="516" y="4325"/>
                    <a:pt x="635" y="4250"/>
                    <a:pt x="635" y="4104"/>
                  </a:cubicBezTo>
                  <a:cubicBezTo>
                    <a:pt x="701" y="4104"/>
                    <a:pt x="735" y="4071"/>
                    <a:pt x="768" y="3970"/>
                  </a:cubicBezTo>
                  <a:cubicBezTo>
                    <a:pt x="1135" y="3137"/>
                    <a:pt x="1769" y="2436"/>
                    <a:pt x="2069" y="1569"/>
                  </a:cubicBezTo>
                  <a:cubicBezTo>
                    <a:pt x="2269" y="968"/>
                    <a:pt x="2169" y="1"/>
                    <a:pt x="1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17"/>
            <p:cNvSpPr/>
            <p:nvPr/>
          </p:nvSpPr>
          <p:spPr>
            <a:xfrm>
              <a:off x="165473" y="4973486"/>
              <a:ext cx="105181" cy="98380"/>
            </a:xfrm>
            <a:custGeom>
              <a:avLst/>
              <a:gdLst/>
              <a:ahLst/>
              <a:cxnLst/>
              <a:rect l="l" t="t" r="r" b="b"/>
              <a:pathLst>
                <a:path w="3511" h="3284" extrusionOk="0">
                  <a:moveTo>
                    <a:pt x="328" y="0"/>
                  </a:moveTo>
                  <a:cubicBezTo>
                    <a:pt x="173" y="0"/>
                    <a:pt x="1" y="129"/>
                    <a:pt x="41" y="334"/>
                  </a:cubicBezTo>
                  <a:cubicBezTo>
                    <a:pt x="187" y="1149"/>
                    <a:pt x="1196" y="3284"/>
                    <a:pt x="2314" y="3284"/>
                  </a:cubicBezTo>
                  <a:cubicBezTo>
                    <a:pt x="2478" y="3284"/>
                    <a:pt x="2644" y="3238"/>
                    <a:pt x="2810" y="3136"/>
                  </a:cubicBezTo>
                  <a:cubicBezTo>
                    <a:pt x="3511" y="2669"/>
                    <a:pt x="3444" y="1768"/>
                    <a:pt x="2877" y="1235"/>
                  </a:cubicBezTo>
                  <a:cubicBezTo>
                    <a:pt x="2310" y="668"/>
                    <a:pt x="1442" y="468"/>
                    <a:pt x="709" y="167"/>
                  </a:cubicBezTo>
                  <a:cubicBezTo>
                    <a:pt x="686" y="156"/>
                    <a:pt x="664" y="152"/>
                    <a:pt x="643" y="152"/>
                  </a:cubicBezTo>
                  <a:cubicBezTo>
                    <a:pt x="601" y="152"/>
                    <a:pt x="564" y="167"/>
                    <a:pt x="542" y="167"/>
                  </a:cubicBezTo>
                  <a:cubicBezTo>
                    <a:pt x="516" y="51"/>
                    <a:pt x="426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17"/>
            <p:cNvSpPr/>
            <p:nvPr/>
          </p:nvSpPr>
          <p:spPr>
            <a:xfrm>
              <a:off x="262618" y="4842671"/>
              <a:ext cx="69981" cy="100807"/>
            </a:xfrm>
            <a:custGeom>
              <a:avLst/>
              <a:gdLst/>
              <a:ahLst/>
              <a:cxnLst/>
              <a:rect l="l" t="t" r="r" b="b"/>
              <a:pathLst>
                <a:path w="2336" h="3365" extrusionOk="0">
                  <a:moveTo>
                    <a:pt x="1353" y="1"/>
                  </a:moveTo>
                  <a:cubicBezTo>
                    <a:pt x="899" y="1"/>
                    <a:pt x="477" y="371"/>
                    <a:pt x="301" y="798"/>
                  </a:cubicBezTo>
                  <a:cubicBezTo>
                    <a:pt x="1" y="1532"/>
                    <a:pt x="1" y="2399"/>
                    <a:pt x="101" y="3167"/>
                  </a:cubicBezTo>
                  <a:cubicBezTo>
                    <a:pt x="124" y="3306"/>
                    <a:pt x="228" y="3365"/>
                    <a:pt x="335" y="3365"/>
                  </a:cubicBezTo>
                  <a:cubicBezTo>
                    <a:pt x="381" y="3365"/>
                    <a:pt x="427" y="3354"/>
                    <a:pt x="468" y="3333"/>
                  </a:cubicBezTo>
                  <a:cubicBezTo>
                    <a:pt x="534" y="3333"/>
                    <a:pt x="635" y="3333"/>
                    <a:pt x="735" y="3267"/>
                  </a:cubicBezTo>
                  <a:cubicBezTo>
                    <a:pt x="1168" y="2900"/>
                    <a:pt x="1502" y="2199"/>
                    <a:pt x="1769" y="1699"/>
                  </a:cubicBezTo>
                  <a:cubicBezTo>
                    <a:pt x="1969" y="1299"/>
                    <a:pt x="2336" y="431"/>
                    <a:pt x="1802" y="131"/>
                  </a:cubicBezTo>
                  <a:cubicBezTo>
                    <a:pt x="1654" y="41"/>
                    <a:pt x="1502" y="1"/>
                    <a:pt x="1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17"/>
            <p:cNvSpPr/>
            <p:nvPr/>
          </p:nvSpPr>
          <p:spPr>
            <a:xfrm>
              <a:off x="393523" y="4912197"/>
              <a:ext cx="106948" cy="91910"/>
            </a:xfrm>
            <a:custGeom>
              <a:avLst/>
              <a:gdLst/>
              <a:ahLst/>
              <a:cxnLst/>
              <a:rect l="l" t="t" r="r" b="b"/>
              <a:pathLst>
                <a:path w="3570" h="3068" extrusionOk="0">
                  <a:moveTo>
                    <a:pt x="255" y="0"/>
                  </a:moveTo>
                  <a:cubicBezTo>
                    <a:pt x="131" y="0"/>
                    <a:pt x="1" y="82"/>
                    <a:pt x="1" y="245"/>
                  </a:cubicBezTo>
                  <a:cubicBezTo>
                    <a:pt x="1" y="1012"/>
                    <a:pt x="534" y="1713"/>
                    <a:pt x="1068" y="2213"/>
                  </a:cubicBezTo>
                  <a:cubicBezTo>
                    <a:pt x="1368" y="2540"/>
                    <a:pt x="1979" y="3068"/>
                    <a:pt x="2521" y="3068"/>
                  </a:cubicBezTo>
                  <a:cubicBezTo>
                    <a:pt x="2642" y="3068"/>
                    <a:pt x="2759" y="3042"/>
                    <a:pt x="2869" y="2981"/>
                  </a:cubicBezTo>
                  <a:cubicBezTo>
                    <a:pt x="3570" y="2580"/>
                    <a:pt x="3303" y="1580"/>
                    <a:pt x="2903" y="1079"/>
                  </a:cubicBezTo>
                  <a:cubicBezTo>
                    <a:pt x="2415" y="500"/>
                    <a:pt x="1454" y="32"/>
                    <a:pt x="655" y="32"/>
                  </a:cubicBezTo>
                  <a:cubicBezTo>
                    <a:pt x="580" y="32"/>
                    <a:pt x="506" y="36"/>
                    <a:pt x="434" y="45"/>
                  </a:cubicBezTo>
                  <a:lnTo>
                    <a:pt x="401" y="45"/>
                  </a:lnTo>
                  <a:cubicBezTo>
                    <a:pt x="361" y="15"/>
                    <a:pt x="309" y="0"/>
                    <a:pt x="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17"/>
            <p:cNvSpPr/>
            <p:nvPr/>
          </p:nvSpPr>
          <p:spPr>
            <a:xfrm>
              <a:off x="452415" y="4773294"/>
              <a:ext cx="62042" cy="109315"/>
            </a:xfrm>
            <a:custGeom>
              <a:avLst/>
              <a:gdLst/>
              <a:ahLst/>
              <a:cxnLst/>
              <a:rect l="l" t="t" r="r" b="b"/>
              <a:pathLst>
                <a:path w="2071" h="3649" extrusionOk="0">
                  <a:moveTo>
                    <a:pt x="1060" y="1"/>
                  </a:moveTo>
                  <a:cubicBezTo>
                    <a:pt x="0" y="1"/>
                    <a:pt x="456" y="2949"/>
                    <a:pt x="736" y="3448"/>
                  </a:cubicBezTo>
                  <a:cubicBezTo>
                    <a:pt x="770" y="3548"/>
                    <a:pt x="870" y="3581"/>
                    <a:pt x="970" y="3581"/>
                  </a:cubicBezTo>
                  <a:cubicBezTo>
                    <a:pt x="1003" y="3615"/>
                    <a:pt x="1037" y="3648"/>
                    <a:pt x="1137" y="3648"/>
                  </a:cubicBezTo>
                  <a:cubicBezTo>
                    <a:pt x="1737" y="3615"/>
                    <a:pt x="1837" y="2414"/>
                    <a:pt x="1904" y="2014"/>
                  </a:cubicBezTo>
                  <a:cubicBezTo>
                    <a:pt x="2004" y="1346"/>
                    <a:pt x="2071" y="312"/>
                    <a:pt x="1304" y="45"/>
                  </a:cubicBezTo>
                  <a:cubicBezTo>
                    <a:pt x="1215" y="15"/>
                    <a:pt x="1133" y="1"/>
                    <a:pt x="10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17"/>
            <p:cNvSpPr/>
            <p:nvPr/>
          </p:nvSpPr>
          <p:spPr>
            <a:xfrm>
              <a:off x="559386" y="4847733"/>
              <a:ext cx="101975" cy="74145"/>
            </a:xfrm>
            <a:custGeom>
              <a:avLst/>
              <a:gdLst/>
              <a:ahLst/>
              <a:cxnLst/>
              <a:rect l="l" t="t" r="r" b="b"/>
              <a:pathLst>
                <a:path w="3404" h="2475" extrusionOk="0">
                  <a:moveTo>
                    <a:pt x="312" y="0"/>
                  </a:moveTo>
                  <a:cubicBezTo>
                    <a:pt x="160" y="0"/>
                    <a:pt x="0" y="127"/>
                    <a:pt x="68" y="329"/>
                  </a:cubicBezTo>
                  <a:cubicBezTo>
                    <a:pt x="234" y="966"/>
                    <a:pt x="1433" y="2475"/>
                    <a:pt x="2351" y="2475"/>
                  </a:cubicBezTo>
                  <a:cubicBezTo>
                    <a:pt x="2540" y="2475"/>
                    <a:pt x="2716" y="2411"/>
                    <a:pt x="2870" y="2264"/>
                  </a:cubicBezTo>
                  <a:cubicBezTo>
                    <a:pt x="3403" y="1797"/>
                    <a:pt x="3203" y="996"/>
                    <a:pt x="2703" y="629"/>
                  </a:cubicBezTo>
                  <a:cubicBezTo>
                    <a:pt x="2136" y="229"/>
                    <a:pt x="1368" y="62"/>
                    <a:pt x="668" y="62"/>
                  </a:cubicBezTo>
                  <a:cubicBezTo>
                    <a:pt x="601" y="62"/>
                    <a:pt x="568" y="62"/>
                    <a:pt x="501" y="96"/>
                  </a:cubicBezTo>
                  <a:cubicBezTo>
                    <a:pt x="458" y="30"/>
                    <a:pt x="386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17"/>
            <p:cNvSpPr/>
            <p:nvPr/>
          </p:nvSpPr>
          <p:spPr>
            <a:xfrm>
              <a:off x="616361" y="4692145"/>
              <a:ext cx="58986" cy="117134"/>
            </a:xfrm>
            <a:custGeom>
              <a:avLst/>
              <a:gdLst/>
              <a:ahLst/>
              <a:cxnLst/>
              <a:rect l="l" t="t" r="r" b="b"/>
              <a:pathLst>
                <a:path w="1969" h="3910" extrusionOk="0">
                  <a:moveTo>
                    <a:pt x="1121" y="0"/>
                  </a:moveTo>
                  <a:cubicBezTo>
                    <a:pt x="597" y="0"/>
                    <a:pt x="190" y="706"/>
                    <a:pt x="134" y="1153"/>
                  </a:cubicBezTo>
                  <a:cubicBezTo>
                    <a:pt x="0" y="2021"/>
                    <a:pt x="300" y="2988"/>
                    <a:pt x="701" y="3789"/>
                  </a:cubicBezTo>
                  <a:cubicBezTo>
                    <a:pt x="736" y="3878"/>
                    <a:pt x="801" y="3910"/>
                    <a:pt x="874" y="3910"/>
                  </a:cubicBezTo>
                  <a:cubicBezTo>
                    <a:pt x="937" y="3910"/>
                    <a:pt x="1006" y="3886"/>
                    <a:pt x="1068" y="3855"/>
                  </a:cubicBezTo>
                  <a:cubicBezTo>
                    <a:pt x="1168" y="3855"/>
                    <a:pt x="1268" y="3822"/>
                    <a:pt x="1301" y="3722"/>
                  </a:cubicBezTo>
                  <a:cubicBezTo>
                    <a:pt x="1668" y="3188"/>
                    <a:pt x="1768" y="2454"/>
                    <a:pt x="1835" y="1820"/>
                  </a:cubicBezTo>
                  <a:cubicBezTo>
                    <a:pt x="1902" y="1287"/>
                    <a:pt x="1968" y="419"/>
                    <a:pt x="1435" y="86"/>
                  </a:cubicBezTo>
                  <a:cubicBezTo>
                    <a:pt x="1327" y="27"/>
                    <a:pt x="1222" y="0"/>
                    <a:pt x="1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17"/>
            <p:cNvSpPr/>
            <p:nvPr/>
          </p:nvSpPr>
          <p:spPr>
            <a:xfrm>
              <a:off x="711289" y="4724497"/>
              <a:ext cx="130195" cy="74085"/>
            </a:xfrm>
            <a:custGeom>
              <a:avLst/>
              <a:gdLst/>
              <a:ahLst/>
              <a:cxnLst/>
              <a:rect l="l" t="t" r="r" b="b"/>
              <a:pathLst>
                <a:path w="4346" h="2473" extrusionOk="0">
                  <a:moveTo>
                    <a:pt x="1526" y="1"/>
                  </a:moveTo>
                  <a:cubicBezTo>
                    <a:pt x="928" y="1"/>
                    <a:pt x="389" y="143"/>
                    <a:pt x="134" y="440"/>
                  </a:cubicBezTo>
                  <a:cubicBezTo>
                    <a:pt x="0" y="607"/>
                    <a:pt x="67" y="807"/>
                    <a:pt x="200" y="874"/>
                  </a:cubicBezTo>
                  <a:cubicBezTo>
                    <a:pt x="636" y="1563"/>
                    <a:pt x="1974" y="2473"/>
                    <a:pt x="2950" y="2473"/>
                  </a:cubicBezTo>
                  <a:cubicBezTo>
                    <a:pt x="3392" y="2473"/>
                    <a:pt x="3759" y="2286"/>
                    <a:pt x="3936" y="1808"/>
                  </a:cubicBezTo>
                  <a:cubicBezTo>
                    <a:pt x="4345" y="649"/>
                    <a:pt x="2803" y="1"/>
                    <a:pt x="1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17"/>
            <p:cNvSpPr/>
            <p:nvPr/>
          </p:nvSpPr>
          <p:spPr>
            <a:xfrm>
              <a:off x="719257" y="4548688"/>
              <a:ext cx="76991" cy="108266"/>
            </a:xfrm>
            <a:custGeom>
              <a:avLst/>
              <a:gdLst/>
              <a:ahLst/>
              <a:cxnLst/>
              <a:rect l="l" t="t" r="r" b="b"/>
              <a:pathLst>
                <a:path w="2570" h="3614" extrusionOk="0">
                  <a:moveTo>
                    <a:pt x="973" y="1"/>
                  </a:moveTo>
                  <a:cubicBezTo>
                    <a:pt x="949" y="1"/>
                    <a:pt x="926" y="2"/>
                    <a:pt x="902" y="5"/>
                  </a:cubicBezTo>
                  <a:cubicBezTo>
                    <a:pt x="101" y="71"/>
                    <a:pt x="1" y="972"/>
                    <a:pt x="234" y="1539"/>
                  </a:cubicBezTo>
                  <a:cubicBezTo>
                    <a:pt x="601" y="2340"/>
                    <a:pt x="1302" y="3207"/>
                    <a:pt x="2069" y="3574"/>
                  </a:cubicBezTo>
                  <a:cubicBezTo>
                    <a:pt x="2117" y="3601"/>
                    <a:pt x="2163" y="3613"/>
                    <a:pt x="2207" y="3613"/>
                  </a:cubicBezTo>
                  <a:cubicBezTo>
                    <a:pt x="2375" y="3613"/>
                    <a:pt x="2496" y="3433"/>
                    <a:pt x="2469" y="3274"/>
                  </a:cubicBezTo>
                  <a:cubicBezTo>
                    <a:pt x="2503" y="3240"/>
                    <a:pt x="2503" y="3174"/>
                    <a:pt x="2536" y="3140"/>
                  </a:cubicBezTo>
                  <a:cubicBezTo>
                    <a:pt x="2569" y="2540"/>
                    <a:pt x="2303" y="1806"/>
                    <a:pt x="2102" y="1239"/>
                  </a:cubicBezTo>
                  <a:cubicBezTo>
                    <a:pt x="1910" y="790"/>
                    <a:pt x="1563" y="1"/>
                    <a:pt x="9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17"/>
            <p:cNvSpPr/>
            <p:nvPr/>
          </p:nvSpPr>
          <p:spPr>
            <a:xfrm>
              <a:off x="810681" y="4525563"/>
              <a:ext cx="103473" cy="71808"/>
            </a:xfrm>
            <a:custGeom>
              <a:avLst/>
              <a:gdLst/>
              <a:ahLst/>
              <a:cxnLst/>
              <a:rect l="l" t="t" r="r" b="b"/>
              <a:pathLst>
                <a:path w="3454" h="2397" extrusionOk="0">
                  <a:moveTo>
                    <a:pt x="2697" y="1"/>
                  </a:moveTo>
                  <a:cubicBezTo>
                    <a:pt x="1870" y="1"/>
                    <a:pt x="587" y="907"/>
                    <a:pt x="251" y="1377"/>
                  </a:cubicBezTo>
                  <a:cubicBezTo>
                    <a:pt x="151" y="1544"/>
                    <a:pt x="251" y="1677"/>
                    <a:pt x="385" y="1744"/>
                  </a:cubicBezTo>
                  <a:cubicBezTo>
                    <a:pt x="351" y="1744"/>
                    <a:pt x="285" y="1777"/>
                    <a:pt x="251" y="1844"/>
                  </a:cubicBezTo>
                  <a:cubicBezTo>
                    <a:pt x="0" y="2288"/>
                    <a:pt x="386" y="2397"/>
                    <a:pt x="814" y="2397"/>
                  </a:cubicBezTo>
                  <a:cubicBezTo>
                    <a:pt x="1125" y="2397"/>
                    <a:pt x="1459" y="2339"/>
                    <a:pt x="1586" y="2311"/>
                  </a:cubicBezTo>
                  <a:cubicBezTo>
                    <a:pt x="2386" y="2178"/>
                    <a:pt x="3454" y="1811"/>
                    <a:pt x="3420" y="810"/>
                  </a:cubicBezTo>
                  <a:cubicBezTo>
                    <a:pt x="3398" y="218"/>
                    <a:pt x="3102" y="1"/>
                    <a:pt x="2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17"/>
            <p:cNvSpPr/>
            <p:nvPr/>
          </p:nvSpPr>
          <p:spPr>
            <a:xfrm>
              <a:off x="723691" y="4397893"/>
              <a:ext cx="124533" cy="86038"/>
            </a:xfrm>
            <a:custGeom>
              <a:avLst/>
              <a:gdLst/>
              <a:ahLst/>
              <a:cxnLst/>
              <a:rect l="l" t="t" r="r" b="b"/>
              <a:pathLst>
                <a:path w="4157" h="2872" extrusionOk="0">
                  <a:moveTo>
                    <a:pt x="1799" y="1"/>
                  </a:moveTo>
                  <a:cubicBezTo>
                    <a:pt x="1617" y="1"/>
                    <a:pt x="1444" y="61"/>
                    <a:pt x="1287" y="202"/>
                  </a:cubicBezTo>
                  <a:cubicBezTo>
                    <a:pt x="1" y="1390"/>
                    <a:pt x="2695" y="2871"/>
                    <a:pt x="3722" y="2871"/>
                  </a:cubicBezTo>
                  <a:cubicBezTo>
                    <a:pt x="3734" y="2871"/>
                    <a:pt x="3745" y="2871"/>
                    <a:pt x="3756" y="2870"/>
                  </a:cubicBezTo>
                  <a:cubicBezTo>
                    <a:pt x="3923" y="2870"/>
                    <a:pt x="4023" y="2704"/>
                    <a:pt x="3989" y="2537"/>
                  </a:cubicBezTo>
                  <a:cubicBezTo>
                    <a:pt x="4089" y="2504"/>
                    <a:pt x="4156" y="2403"/>
                    <a:pt x="4123" y="2270"/>
                  </a:cubicBezTo>
                  <a:cubicBezTo>
                    <a:pt x="3899" y="1627"/>
                    <a:pt x="2739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17"/>
            <p:cNvSpPr/>
            <p:nvPr/>
          </p:nvSpPr>
          <p:spPr>
            <a:xfrm>
              <a:off x="842164" y="4366529"/>
              <a:ext cx="93977" cy="72947"/>
            </a:xfrm>
            <a:custGeom>
              <a:avLst/>
              <a:gdLst/>
              <a:ahLst/>
              <a:cxnLst/>
              <a:rect l="l" t="t" r="r" b="b"/>
              <a:pathLst>
                <a:path w="3137" h="2435" extrusionOk="0">
                  <a:moveTo>
                    <a:pt x="2242" y="1"/>
                  </a:moveTo>
                  <a:cubicBezTo>
                    <a:pt x="2025" y="1"/>
                    <a:pt x="1803" y="50"/>
                    <a:pt x="1635" y="115"/>
                  </a:cubicBezTo>
                  <a:cubicBezTo>
                    <a:pt x="935" y="382"/>
                    <a:pt x="435" y="1015"/>
                    <a:pt x="201" y="1716"/>
                  </a:cubicBezTo>
                  <a:cubicBezTo>
                    <a:pt x="168" y="1749"/>
                    <a:pt x="101" y="1816"/>
                    <a:pt x="68" y="1849"/>
                  </a:cubicBezTo>
                  <a:cubicBezTo>
                    <a:pt x="1" y="1983"/>
                    <a:pt x="68" y="2150"/>
                    <a:pt x="201" y="2216"/>
                  </a:cubicBezTo>
                  <a:cubicBezTo>
                    <a:pt x="201" y="2325"/>
                    <a:pt x="268" y="2434"/>
                    <a:pt x="401" y="2434"/>
                  </a:cubicBezTo>
                  <a:cubicBezTo>
                    <a:pt x="431" y="2434"/>
                    <a:pt x="465" y="2429"/>
                    <a:pt x="501" y="2416"/>
                  </a:cubicBezTo>
                  <a:cubicBezTo>
                    <a:pt x="1035" y="2216"/>
                    <a:pt x="1602" y="2216"/>
                    <a:pt x="2102" y="1983"/>
                  </a:cubicBezTo>
                  <a:cubicBezTo>
                    <a:pt x="2669" y="1749"/>
                    <a:pt x="3136" y="1115"/>
                    <a:pt x="3003" y="515"/>
                  </a:cubicBezTo>
                  <a:cubicBezTo>
                    <a:pt x="2921" y="126"/>
                    <a:pt x="2588" y="1"/>
                    <a:pt x="2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17"/>
            <p:cNvSpPr/>
            <p:nvPr/>
          </p:nvSpPr>
          <p:spPr>
            <a:xfrm>
              <a:off x="781235" y="4253777"/>
              <a:ext cx="91400" cy="115396"/>
            </a:xfrm>
            <a:custGeom>
              <a:avLst/>
              <a:gdLst/>
              <a:ahLst/>
              <a:cxnLst/>
              <a:rect l="l" t="t" r="r" b="b"/>
              <a:pathLst>
                <a:path w="3051" h="3852" extrusionOk="0">
                  <a:moveTo>
                    <a:pt x="1657" y="0"/>
                  </a:moveTo>
                  <a:cubicBezTo>
                    <a:pt x="1557" y="0"/>
                    <a:pt x="1450" y="14"/>
                    <a:pt x="1334" y="43"/>
                  </a:cubicBezTo>
                  <a:cubicBezTo>
                    <a:pt x="0" y="376"/>
                    <a:pt x="1434" y="3245"/>
                    <a:pt x="1968" y="3779"/>
                  </a:cubicBezTo>
                  <a:cubicBezTo>
                    <a:pt x="2032" y="3830"/>
                    <a:pt x="2096" y="3851"/>
                    <a:pt x="2156" y="3851"/>
                  </a:cubicBezTo>
                  <a:cubicBezTo>
                    <a:pt x="2253" y="3851"/>
                    <a:pt x="2340" y="3794"/>
                    <a:pt x="2402" y="3712"/>
                  </a:cubicBezTo>
                  <a:cubicBezTo>
                    <a:pt x="2469" y="3679"/>
                    <a:pt x="2569" y="3645"/>
                    <a:pt x="2602" y="3545"/>
                  </a:cubicBezTo>
                  <a:cubicBezTo>
                    <a:pt x="2913" y="2673"/>
                    <a:pt x="3050" y="0"/>
                    <a:pt x="1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1" name="Google Shape;4811;p17"/>
          <p:cNvGrpSpPr/>
          <p:nvPr/>
        </p:nvGrpSpPr>
        <p:grpSpPr>
          <a:xfrm rot="10800000">
            <a:off x="8188140" y="184140"/>
            <a:ext cx="1187279" cy="1592727"/>
            <a:chOff x="-168050" y="4195214"/>
            <a:chExt cx="719519" cy="965231"/>
          </a:xfrm>
        </p:grpSpPr>
        <p:sp>
          <p:nvSpPr>
            <p:cNvPr id="4812" name="Google Shape;4812;p17"/>
            <p:cNvSpPr/>
            <p:nvPr/>
          </p:nvSpPr>
          <p:spPr>
            <a:xfrm>
              <a:off x="-168050" y="4195214"/>
              <a:ext cx="719519" cy="965231"/>
            </a:xfrm>
            <a:custGeom>
              <a:avLst/>
              <a:gdLst/>
              <a:ahLst/>
              <a:cxnLst/>
              <a:rect l="l" t="t" r="r" b="b"/>
              <a:pathLst>
                <a:path w="24018" h="32220" extrusionOk="0">
                  <a:moveTo>
                    <a:pt x="11911" y="0"/>
                  </a:moveTo>
                  <a:cubicBezTo>
                    <a:pt x="10245" y="0"/>
                    <a:pt x="8091" y="4375"/>
                    <a:pt x="6872" y="6468"/>
                  </a:cubicBezTo>
                  <a:cubicBezTo>
                    <a:pt x="5371" y="9236"/>
                    <a:pt x="3870" y="12138"/>
                    <a:pt x="2936" y="15174"/>
                  </a:cubicBezTo>
                  <a:cubicBezTo>
                    <a:pt x="1669" y="19377"/>
                    <a:pt x="1" y="26282"/>
                    <a:pt x="701" y="30718"/>
                  </a:cubicBezTo>
                  <a:lnTo>
                    <a:pt x="1502" y="32219"/>
                  </a:lnTo>
                  <a:cubicBezTo>
                    <a:pt x="1635" y="29084"/>
                    <a:pt x="4204" y="26182"/>
                    <a:pt x="6305" y="24314"/>
                  </a:cubicBezTo>
                  <a:cubicBezTo>
                    <a:pt x="11175" y="20111"/>
                    <a:pt x="17146" y="17542"/>
                    <a:pt x="21550" y="12639"/>
                  </a:cubicBezTo>
                  <a:cubicBezTo>
                    <a:pt x="22383" y="11705"/>
                    <a:pt x="24018" y="9503"/>
                    <a:pt x="21683" y="9136"/>
                  </a:cubicBezTo>
                  <a:cubicBezTo>
                    <a:pt x="21615" y="9124"/>
                    <a:pt x="21544" y="9118"/>
                    <a:pt x="21471" y="9118"/>
                  </a:cubicBezTo>
                  <a:cubicBezTo>
                    <a:pt x="20146" y="9118"/>
                    <a:pt x="18032" y="11041"/>
                    <a:pt x="17146" y="11705"/>
                  </a:cubicBezTo>
                  <a:cubicBezTo>
                    <a:pt x="13644" y="14507"/>
                    <a:pt x="10842" y="18710"/>
                    <a:pt x="6872" y="20811"/>
                  </a:cubicBezTo>
                  <a:cubicBezTo>
                    <a:pt x="7239" y="20211"/>
                    <a:pt x="7706" y="19644"/>
                    <a:pt x="8040" y="19043"/>
                  </a:cubicBezTo>
                  <a:cubicBezTo>
                    <a:pt x="10141" y="16275"/>
                    <a:pt x="12109" y="13339"/>
                    <a:pt x="14211" y="10437"/>
                  </a:cubicBezTo>
                  <a:cubicBezTo>
                    <a:pt x="15378" y="8903"/>
                    <a:pt x="16446" y="7168"/>
                    <a:pt x="17613" y="5534"/>
                  </a:cubicBezTo>
                  <a:cubicBezTo>
                    <a:pt x="18303" y="4441"/>
                    <a:pt x="19265" y="2978"/>
                    <a:pt x="18025" y="2978"/>
                  </a:cubicBezTo>
                  <a:cubicBezTo>
                    <a:pt x="17826" y="2978"/>
                    <a:pt x="17569" y="3015"/>
                    <a:pt x="17246" y="3098"/>
                  </a:cubicBezTo>
                  <a:cubicBezTo>
                    <a:pt x="14911" y="3565"/>
                    <a:pt x="12576" y="7635"/>
                    <a:pt x="11309" y="9503"/>
                  </a:cubicBezTo>
                  <a:cubicBezTo>
                    <a:pt x="9541" y="12305"/>
                    <a:pt x="6372" y="16575"/>
                    <a:pt x="4537" y="19077"/>
                  </a:cubicBezTo>
                  <a:cubicBezTo>
                    <a:pt x="5371" y="16041"/>
                    <a:pt x="6872" y="13106"/>
                    <a:pt x="8173" y="10304"/>
                  </a:cubicBezTo>
                  <a:cubicBezTo>
                    <a:pt x="9074" y="8469"/>
                    <a:pt x="14111" y="1697"/>
                    <a:pt x="12243" y="63"/>
                  </a:cubicBezTo>
                  <a:cubicBezTo>
                    <a:pt x="12135" y="21"/>
                    <a:pt x="12024" y="0"/>
                    <a:pt x="119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17"/>
            <p:cNvSpPr/>
            <p:nvPr/>
          </p:nvSpPr>
          <p:spPr>
            <a:xfrm>
              <a:off x="-69107" y="486058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17"/>
            <p:cNvSpPr/>
            <p:nvPr/>
          </p:nvSpPr>
          <p:spPr>
            <a:xfrm>
              <a:off x="-32142" y="4784647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17"/>
            <p:cNvSpPr/>
            <p:nvPr/>
          </p:nvSpPr>
          <p:spPr>
            <a:xfrm>
              <a:off x="16805" y="4768651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0"/>
                  </a:moveTo>
                  <a:cubicBezTo>
                    <a:pt x="1" y="0"/>
                    <a:pt x="1" y="534"/>
                    <a:pt x="368" y="534"/>
                  </a:cubicBezTo>
                  <a:cubicBezTo>
                    <a:pt x="701" y="534"/>
                    <a:pt x="701" y="0"/>
                    <a:pt x="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17"/>
            <p:cNvSpPr/>
            <p:nvPr/>
          </p:nvSpPr>
          <p:spPr>
            <a:xfrm>
              <a:off x="58772" y="4690707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701" y="501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17"/>
            <p:cNvSpPr/>
            <p:nvPr/>
          </p:nvSpPr>
          <p:spPr>
            <a:xfrm>
              <a:off x="100740" y="4671715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17"/>
            <p:cNvSpPr/>
            <p:nvPr/>
          </p:nvSpPr>
          <p:spPr>
            <a:xfrm>
              <a:off x="111733" y="459877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17"/>
            <p:cNvSpPr/>
            <p:nvPr/>
          </p:nvSpPr>
          <p:spPr>
            <a:xfrm>
              <a:off x="158703" y="458277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17"/>
            <p:cNvSpPr/>
            <p:nvPr/>
          </p:nvSpPr>
          <p:spPr>
            <a:xfrm>
              <a:off x="166701" y="4509836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17"/>
            <p:cNvSpPr/>
            <p:nvPr/>
          </p:nvSpPr>
          <p:spPr>
            <a:xfrm>
              <a:off x="210676" y="4501838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701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17"/>
            <p:cNvSpPr/>
            <p:nvPr/>
          </p:nvSpPr>
          <p:spPr>
            <a:xfrm>
              <a:off x="208669" y="444390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17"/>
            <p:cNvSpPr/>
            <p:nvPr/>
          </p:nvSpPr>
          <p:spPr>
            <a:xfrm>
              <a:off x="260641" y="443389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17"/>
            <p:cNvSpPr/>
            <p:nvPr/>
          </p:nvSpPr>
          <p:spPr>
            <a:xfrm>
              <a:off x="260641" y="437593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17"/>
            <p:cNvSpPr/>
            <p:nvPr/>
          </p:nvSpPr>
          <p:spPr>
            <a:xfrm>
              <a:off x="305604" y="437096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17"/>
            <p:cNvSpPr/>
            <p:nvPr/>
          </p:nvSpPr>
          <p:spPr>
            <a:xfrm>
              <a:off x="318700" y="430079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17"/>
            <p:cNvSpPr/>
            <p:nvPr/>
          </p:nvSpPr>
          <p:spPr>
            <a:xfrm>
              <a:off x="357672" y="428479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17"/>
            <p:cNvSpPr/>
            <p:nvPr/>
          </p:nvSpPr>
          <p:spPr>
            <a:xfrm>
              <a:off x="-1168" y="487055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17"/>
            <p:cNvSpPr/>
            <p:nvPr/>
          </p:nvSpPr>
          <p:spPr>
            <a:xfrm>
              <a:off x="58772" y="4818617"/>
              <a:ext cx="21030" cy="15997"/>
            </a:xfrm>
            <a:custGeom>
              <a:avLst/>
              <a:gdLst/>
              <a:ahLst/>
              <a:cxnLst/>
              <a:rect l="l" t="t" r="r" b="b"/>
              <a:pathLst>
                <a:path w="702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17"/>
            <p:cNvSpPr/>
            <p:nvPr/>
          </p:nvSpPr>
          <p:spPr>
            <a:xfrm>
              <a:off x="116736" y="481361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17"/>
            <p:cNvSpPr/>
            <p:nvPr/>
          </p:nvSpPr>
          <p:spPr>
            <a:xfrm>
              <a:off x="137734" y="476364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17"/>
            <p:cNvSpPr/>
            <p:nvPr/>
          </p:nvSpPr>
          <p:spPr>
            <a:xfrm>
              <a:off x="205673" y="475565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17"/>
            <p:cNvSpPr/>
            <p:nvPr/>
          </p:nvSpPr>
          <p:spPr>
            <a:xfrm>
              <a:off x="213671" y="470568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17"/>
            <p:cNvSpPr/>
            <p:nvPr/>
          </p:nvSpPr>
          <p:spPr>
            <a:xfrm>
              <a:off x="268609" y="4700712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17"/>
            <p:cNvSpPr/>
            <p:nvPr/>
          </p:nvSpPr>
          <p:spPr>
            <a:xfrm>
              <a:off x="271605" y="4640741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1"/>
                  </a:moveTo>
                  <a:cubicBezTo>
                    <a:pt x="1" y="1"/>
                    <a:pt x="1" y="534"/>
                    <a:pt x="335" y="534"/>
                  </a:cubicBezTo>
                  <a:cubicBezTo>
                    <a:pt x="668" y="534"/>
                    <a:pt x="668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17"/>
            <p:cNvSpPr/>
            <p:nvPr/>
          </p:nvSpPr>
          <p:spPr>
            <a:xfrm>
              <a:off x="328580" y="4650746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17"/>
            <p:cNvSpPr/>
            <p:nvPr/>
          </p:nvSpPr>
          <p:spPr>
            <a:xfrm>
              <a:off x="334571" y="459377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17"/>
            <p:cNvSpPr/>
            <p:nvPr/>
          </p:nvSpPr>
          <p:spPr>
            <a:xfrm>
              <a:off x="394511" y="4595778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17"/>
            <p:cNvSpPr/>
            <p:nvPr/>
          </p:nvSpPr>
          <p:spPr>
            <a:xfrm>
              <a:off x="386543" y="4538833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17"/>
            <p:cNvSpPr/>
            <p:nvPr/>
          </p:nvSpPr>
          <p:spPr>
            <a:xfrm>
              <a:off x="441481" y="4553811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17"/>
            <p:cNvSpPr/>
            <p:nvPr/>
          </p:nvSpPr>
          <p:spPr>
            <a:xfrm>
              <a:off x="465476" y="4493870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17"/>
            <p:cNvSpPr/>
            <p:nvPr/>
          </p:nvSpPr>
          <p:spPr>
            <a:xfrm>
              <a:off x="-59132" y="4711676"/>
              <a:ext cx="21030" cy="15039"/>
            </a:xfrm>
            <a:custGeom>
              <a:avLst/>
              <a:gdLst/>
              <a:ahLst/>
              <a:cxnLst/>
              <a:rect l="l" t="t" r="r" b="b"/>
              <a:pathLst>
                <a:path w="702" h="502" extrusionOk="0">
                  <a:moveTo>
                    <a:pt x="368" y="1"/>
                  </a:moveTo>
                  <a:cubicBezTo>
                    <a:pt x="1" y="1"/>
                    <a:pt x="1" y="501"/>
                    <a:pt x="368" y="501"/>
                  </a:cubicBezTo>
                  <a:cubicBezTo>
                    <a:pt x="701" y="501"/>
                    <a:pt x="701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17"/>
            <p:cNvSpPr/>
            <p:nvPr/>
          </p:nvSpPr>
          <p:spPr>
            <a:xfrm>
              <a:off x="-64135" y="4637746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1"/>
                  </a:moveTo>
                  <a:cubicBezTo>
                    <a:pt x="1" y="1"/>
                    <a:pt x="1" y="534"/>
                    <a:pt x="335" y="534"/>
                  </a:cubicBezTo>
                  <a:cubicBezTo>
                    <a:pt x="668" y="534"/>
                    <a:pt x="668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17"/>
            <p:cNvSpPr/>
            <p:nvPr/>
          </p:nvSpPr>
          <p:spPr>
            <a:xfrm>
              <a:off x="-14169" y="4616777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17"/>
            <p:cNvSpPr/>
            <p:nvPr/>
          </p:nvSpPr>
          <p:spPr>
            <a:xfrm>
              <a:off x="-25163" y="4543805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1"/>
                  </a:moveTo>
                  <a:cubicBezTo>
                    <a:pt x="1" y="1"/>
                    <a:pt x="1" y="535"/>
                    <a:pt x="368" y="535"/>
                  </a:cubicBezTo>
                  <a:cubicBezTo>
                    <a:pt x="701" y="535"/>
                    <a:pt x="701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17"/>
            <p:cNvSpPr/>
            <p:nvPr/>
          </p:nvSpPr>
          <p:spPr>
            <a:xfrm>
              <a:off x="24803" y="4522837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17"/>
            <p:cNvSpPr/>
            <p:nvPr/>
          </p:nvSpPr>
          <p:spPr>
            <a:xfrm>
              <a:off x="11832" y="4462866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17"/>
            <p:cNvSpPr/>
            <p:nvPr/>
          </p:nvSpPr>
          <p:spPr>
            <a:xfrm>
              <a:off x="66770" y="444390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17"/>
            <p:cNvSpPr/>
            <p:nvPr/>
          </p:nvSpPr>
          <p:spPr>
            <a:xfrm>
              <a:off x="56795" y="438093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17"/>
            <p:cNvSpPr/>
            <p:nvPr/>
          </p:nvSpPr>
          <p:spPr>
            <a:xfrm>
              <a:off x="106761" y="437893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17"/>
            <p:cNvSpPr/>
            <p:nvPr/>
          </p:nvSpPr>
          <p:spPr>
            <a:xfrm>
              <a:off x="103860" y="4287794"/>
              <a:ext cx="20042" cy="15039"/>
            </a:xfrm>
            <a:custGeom>
              <a:avLst/>
              <a:gdLst/>
              <a:ahLst/>
              <a:cxnLst/>
              <a:rect l="l" t="t" r="r" b="b"/>
              <a:pathLst>
                <a:path w="669" h="502" extrusionOk="0">
                  <a:moveTo>
                    <a:pt x="335" y="1"/>
                  </a:moveTo>
                  <a:cubicBezTo>
                    <a:pt x="1" y="1"/>
                    <a:pt x="1" y="501"/>
                    <a:pt x="335" y="501"/>
                  </a:cubicBezTo>
                  <a:cubicBezTo>
                    <a:pt x="668" y="501"/>
                    <a:pt x="668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17"/>
            <p:cNvSpPr/>
            <p:nvPr/>
          </p:nvSpPr>
          <p:spPr>
            <a:xfrm>
              <a:off x="155833" y="4281803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17"/>
            <p:cNvSpPr/>
            <p:nvPr/>
          </p:nvSpPr>
          <p:spPr>
            <a:xfrm>
              <a:off x="168833" y="4208861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0" y="1"/>
                    <a:pt x="0" y="534"/>
                    <a:pt x="367" y="534"/>
                  </a:cubicBezTo>
                  <a:cubicBezTo>
                    <a:pt x="701" y="534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17"/>
            <p:cNvSpPr/>
            <p:nvPr/>
          </p:nvSpPr>
          <p:spPr>
            <a:xfrm>
              <a:off x="-80101" y="4766644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17"/>
            <p:cNvSpPr/>
            <p:nvPr/>
          </p:nvSpPr>
          <p:spPr>
            <a:xfrm>
              <a:off x="-59132" y="4928523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0"/>
                  </a:moveTo>
                  <a:cubicBezTo>
                    <a:pt x="1" y="0"/>
                    <a:pt x="1" y="534"/>
                    <a:pt x="368" y="534"/>
                  </a:cubicBezTo>
                  <a:cubicBezTo>
                    <a:pt x="701" y="534"/>
                    <a:pt x="701" y="0"/>
                    <a:pt x="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17"/>
            <p:cNvSpPr/>
            <p:nvPr/>
          </p:nvSpPr>
          <p:spPr>
            <a:xfrm>
              <a:off x="-129078" y="4897549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17"/>
            <p:cNvSpPr/>
            <p:nvPr/>
          </p:nvSpPr>
          <p:spPr>
            <a:xfrm>
              <a:off x="-108079" y="497549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17"/>
            <p:cNvSpPr/>
            <p:nvPr/>
          </p:nvSpPr>
          <p:spPr>
            <a:xfrm>
              <a:off x="-135069" y="500446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9" name="Google Shape;4859;p17"/>
          <p:cNvGrpSpPr/>
          <p:nvPr/>
        </p:nvGrpSpPr>
        <p:grpSpPr>
          <a:xfrm rot="10800000">
            <a:off x="25988" y="4641403"/>
            <a:ext cx="696852" cy="714644"/>
            <a:chOff x="7973149" y="-201092"/>
            <a:chExt cx="1116750" cy="1145263"/>
          </a:xfrm>
        </p:grpSpPr>
        <p:sp>
          <p:nvSpPr>
            <p:cNvPr id="4860" name="Google Shape;4860;p17"/>
            <p:cNvSpPr/>
            <p:nvPr/>
          </p:nvSpPr>
          <p:spPr>
            <a:xfrm>
              <a:off x="8049086" y="-201092"/>
              <a:ext cx="1040813" cy="992342"/>
            </a:xfrm>
            <a:custGeom>
              <a:avLst/>
              <a:gdLst/>
              <a:ahLst/>
              <a:cxnLst/>
              <a:rect l="l" t="t" r="r" b="b"/>
              <a:pathLst>
                <a:path w="34743" h="33125" extrusionOk="0">
                  <a:moveTo>
                    <a:pt x="34434" y="0"/>
                  </a:moveTo>
                  <a:cubicBezTo>
                    <a:pt x="34275" y="0"/>
                    <a:pt x="34109" y="100"/>
                    <a:pt x="34092" y="301"/>
                  </a:cubicBezTo>
                  <a:cubicBezTo>
                    <a:pt x="34025" y="3770"/>
                    <a:pt x="32291" y="6705"/>
                    <a:pt x="29555" y="8740"/>
                  </a:cubicBezTo>
                  <a:cubicBezTo>
                    <a:pt x="26853" y="10741"/>
                    <a:pt x="23618" y="11909"/>
                    <a:pt x="20415" y="12743"/>
                  </a:cubicBezTo>
                  <a:cubicBezTo>
                    <a:pt x="17113" y="13610"/>
                    <a:pt x="13777" y="14277"/>
                    <a:pt x="10642" y="15611"/>
                  </a:cubicBezTo>
                  <a:cubicBezTo>
                    <a:pt x="7773" y="16846"/>
                    <a:pt x="5105" y="18580"/>
                    <a:pt x="3203" y="21049"/>
                  </a:cubicBezTo>
                  <a:cubicBezTo>
                    <a:pt x="635" y="24418"/>
                    <a:pt x="1" y="28688"/>
                    <a:pt x="1" y="32824"/>
                  </a:cubicBezTo>
                  <a:cubicBezTo>
                    <a:pt x="1" y="33024"/>
                    <a:pt x="159" y="33124"/>
                    <a:pt x="318" y="33124"/>
                  </a:cubicBezTo>
                  <a:cubicBezTo>
                    <a:pt x="476" y="33124"/>
                    <a:pt x="635" y="33024"/>
                    <a:pt x="635" y="32824"/>
                  </a:cubicBezTo>
                  <a:cubicBezTo>
                    <a:pt x="635" y="29021"/>
                    <a:pt x="1168" y="25118"/>
                    <a:pt x="3370" y="21916"/>
                  </a:cubicBezTo>
                  <a:cubicBezTo>
                    <a:pt x="5171" y="19247"/>
                    <a:pt x="7907" y="17446"/>
                    <a:pt x="10842" y="16212"/>
                  </a:cubicBezTo>
                  <a:cubicBezTo>
                    <a:pt x="17013" y="13543"/>
                    <a:pt x="24118" y="13443"/>
                    <a:pt x="29722" y="9407"/>
                  </a:cubicBezTo>
                  <a:cubicBezTo>
                    <a:pt x="31123" y="8373"/>
                    <a:pt x="32357" y="7139"/>
                    <a:pt x="33258" y="5671"/>
                  </a:cubicBezTo>
                  <a:cubicBezTo>
                    <a:pt x="34225" y="4037"/>
                    <a:pt x="34692" y="2169"/>
                    <a:pt x="34726" y="301"/>
                  </a:cubicBezTo>
                  <a:cubicBezTo>
                    <a:pt x="34742" y="100"/>
                    <a:pt x="34592" y="0"/>
                    <a:pt x="34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17"/>
            <p:cNvSpPr/>
            <p:nvPr/>
          </p:nvSpPr>
          <p:spPr>
            <a:xfrm>
              <a:off x="8764539" y="130006"/>
              <a:ext cx="67974" cy="130585"/>
            </a:xfrm>
            <a:custGeom>
              <a:avLst/>
              <a:gdLst/>
              <a:ahLst/>
              <a:cxnLst/>
              <a:rect l="l" t="t" r="r" b="b"/>
              <a:pathLst>
                <a:path w="2269" h="4359" extrusionOk="0">
                  <a:moveTo>
                    <a:pt x="1879" y="1"/>
                  </a:moveTo>
                  <a:cubicBezTo>
                    <a:pt x="1754" y="1"/>
                    <a:pt x="1635" y="76"/>
                    <a:pt x="1635" y="222"/>
                  </a:cubicBezTo>
                  <a:cubicBezTo>
                    <a:pt x="1602" y="255"/>
                    <a:pt x="1535" y="289"/>
                    <a:pt x="1502" y="355"/>
                  </a:cubicBezTo>
                  <a:cubicBezTo>
                    <a:pt x="1135" y="1189"/>
                    <a:pt x="534" y="1890"/>
                    <a:pt x="201" y="2791"/>
                  </a:cubicBezTo>
                  <a:cubicBezTo>
                    <a:pt x="1" y="3358"/>
                    <a:pt x="101" y="4325"/>
                    <a:pt x="901" y="4358"/>
                  </a:cubicBezTo>
                  <a:cubicBezTo>
                    <a:pt x="1568" y="4358"/>
                    <a:pt x="1802" y="3291"/>
                    <a:pt x="1935" y="2824"/>
                  </a:cubicBezTo>
                  <a:cubicBezTo>
                    <a:pt x="2135" y="2023"/>
                    <a:pt x="2269" y="1089"/>
                    <a:pt x="2169" y="255"/>
                  </a:cubicBezTo>
                  <a:cubicBezTo>
                    <a:pt x="2152" y="84"/>
                    <a:pt x="2012" y="1"/>
                    <a:pt x="18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17"/>
            <p:cNvSpPr/>
            <p:nvPr/>
          </p:nvSpPr>
          <p:spPr>
            <a:xfrm>
              <a:off x="8637648" y="67938"/>
              <a:ext cx="105151" cy="98500"/>
            </a:xfrm>
            <a:custGeom>
              <a:avLst/>
              <a:gdLst/>
              <a:ahLst/>
              <a:cxnLst/>
              <a:rect l="l" t="t" r="r" b="b"/>
              <a:pathLst>
                <a:path w="3510" h="3288" extrusionOk="0">
                  <a:moveTo>
                    <a:pt x="1215" y="0"/>
                  </a:moveTo>
                  <a:cubicBezTo>
                    <a:pt x="1045" y="0"/>
                    <a:pt x="872" y="49"/>
                    <a:pt x="701" y="159"/>
                  </a:cubicBezTo>
                  <a:cubicBezTo>
                    <a:pt x="0" y="593"/>
                    <a:pt x="67" y="1527"/>
                    <a:pt x="634" y="2027"/>
                  </a:cubicBezTo>
                  <a:cubicBezTo>
                    <a:pt x="1201" y="2594"/>
                    <a:pt x="2068" y="2794"/>
                    <a:pt x="2802" y="3095"/>
                  </a:cubicBezTo>
                  <a:cubicBezTo>
                    <a:pt x="2836" y="3111"/>
                    <a:pt x="2869" y="3120"/>
                    <a:pt x="2898" y="3120"/>
                  </a:cubicBezTo>
                  <a:cubicBezTo>
                    <a:pt x="2927" y="3120"/>
                    <a:pt x="2952" y="3111"/>
                    <a:pt x="2969" y="3095"/>
                  </a:cubicBezTo>
                  <a:cubicBezTo>
                    <a:pt x="2996" y="3229"/>
                    <a:pt x="3094" y="3288"/>
                    <a:pt x="3196" y="3288"/>
                  </a:cubicBezTo>
                  <a:cubicBezTo>
                    <a:pt x="3347" y="3288"/>
                    <a:pt x="3509" y="3160"/>
                    <a:pt x="3469" y="2961"/>
                  </a:cubicBezTo>
                  <a:cubicBezTo>
                    <a:pt x="3354" y="2122"/>
                    <a:pt x="2333" y="0"/>
                    <a:pt x="1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17"/>
            <p:cNvSpPr/>
            <p:nvPr/>
          </p:nvSpPr>
          <p:spPr>
            <a:xfrm>
              <a:off x="8575701" y="196387"/>
              <a:ext cx="70969" cy="100657"/>
            </a:xfrm>
            <a:custGeom>
              <a:avLst/>
              <a:gdLst/>
              <a:ahLst/>
              <a:cxnLst/>
              <a:rect l="l" t="t" r="r" b="b"/>
              <a:pathLst>
                <a:path w="2369" h="3360" extrusionOk="0">
                  <a:moveTo>
                    <a:pt x="2030" y="1"/>
                  </a:moveTo>
                  <a:cubicBezTo>
                    <a:pt x="1975" y="1"/>
                    <a:pt x="1917" y="16"/>
                    <a:pt x="1868" y="41"/>
                  </a:cubicBezTo>
                  <a:cubicBezTo>
                    <a:pt x="1841" y="27"/>
                    <a:pt x="1807" y="19"/>
                    <a:pt x="1770" y="19"/>
                  </a:cubicBezTo>
                  <a:cubicBezTo>
                    <a:pt x="1719" y="19"/>
                    <a:pt x="1660" y="35"/>
                    <a:pt x="1601" y="74"/>
                  </a:cubicBezTo>
                  <a:cubicBezTo>
                    <a:pt x="1168" y="441"/>
                    <a:pt x="834" y="1175"/>
                    <a:pt x="567" y="1675"/>
                  </a:cubicBezTo>
                  <a:cubicBezTo>
                    <a:pt x="367" y="2076"/>
                    <a:pt x="0" y="2943"/>
                    <a:pt x="534" y="3243"/>
                  </a:cubicBezTo>
                  <a:cubicBezTo>
                    <a:pt x="679" y="3324"/>
                    <a:pt x="828" y="3359"/>
                    <a:pt x="973" y="3359"/>
                  </a:cubicBezTo>
                  <a:cubicBezTo>
                    <a:pt x="1431" y="3359"/>
                    <a:pt x="1858" y="3006"/>
                    <a:pt x="2035" y="2576"/>
                  </a:cubicBezTo>
                  <a:cubicBezTo>
                    <a:pt x="2335" y="1842"/>
                    <a:pt x="2368" y="941"/>
                    <a:pt x="2235" y="174"/>
                  </a:cubicBezTo>
                  <a:cubicBezTo>
                    <a:pt x="2214" y="47"/>
                    <a:pt x="2126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17"/>
            <p:cNvSpPr/>
            <p:nvPr/>
          </p:nvSpPr>
          <p:spPr>
            <a:xfrm>
              <a:off x="8407831" y="135937"/>
              <a:ext cx="107937" cy="91221"/>
            </a:xfrm>
            <a:custGeom>
              <a:avLst/>
              <a:gdLst/>
              <a:ahLst/>
              <a:cxnLst/>
              <a:rect l="l" t="t" r="r" b="b"/>
              <a:pathLst>
                <a:path w="3603" h="3045" extrusionOk="0">
                  <a:moveTo>
                    <a:pt x="1062" y="0"/>
                  </a:moveTo>
                  <a:cubicBezTo>
                    <a:pt x="936" y="0"/>
                    <a:pt x="814" y="28"/>
                    <a:pt x="701" y="91"/>
                  </a:cubicBezTo>
                  <a:cubicBezTo>
                    <a:pt x="0" y="458"/>
                    <a:pt x="267" y="1492"/>
                    <a:pt x="701" y="1992"/>
                  </a:cubicBezTo>
                  <a:cubicBezTo>
                    <a:pt x="1186" y="2568"/>
                    <a:pt x="2139" y="3006"/>
                    <a:pt x="2935" y="3006"/>
                  </a:cubicBezTo>
                  <a:cubicBezTo>
                    <a:pt x="3015" y="3006"/>
                    <a:pt x="3093" y="3002"/>
                    <a:pt x="3169" y="2993"/>
                  </a:cubicBezTo>
                  <a:cubicBezTo>
                    <a:pt x="3214" y="3026"/>
                    <a:pt x="3277" y="3045"/>
                    <a:pt x="3341" y="3045"/>
                  </a:cubicBezTo>
                  <a:cubicBezTo>
                    <a:pt x="3469" y="3045"/>
                    <a:pt x="3603" y="2971"/>
                    <a:pt x="3603" y="2793"/>
                  </a:cubicBezTo>
                  <a:cubicBezTo>
                    <a:pt x="3603" y="2025"/>
                    <a:pt x="3036" y="1358"/>
                    <a:pt x="2535" y="825"/>
                  </a:cubicBezTo>
                  <a:cubicBezTo>
                    <a:pt x="2211" y="500"/>
                    <a:pt x="1601" y="0"/>
                    <a:pt x="1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17"/>
            <p:cNvSpPr/>
            <p:nvPr/>
          </p:nvSpPr>
          <p:spPr>
            <a:xfrm>
              <a:off x="8393842" y="257556"/>
              <a:ext cx="62042" cy="109285"/>
            </a:xfrm>
            <a:custGeom>
              <a:avLst/>
              <a:gdLst/>
              <a:ahLst/>
              <a:cxnLst/>
              <a:rect l="l" t="t" r="r" b="b"/>
              <a:pathLst>
                <a:path w="2071" h="3648" extrusionOk="0">
                  <a:moveTo>
                    <a:pt x="934" y="0"/>
                  </a:moveTo>
                  <a:cubicBezTo>
                    <a:pt x="367" y="34"/>
                    <a:pt x="234" y="1201"/>
                    <a:pt x="167" y="1635"/>
                  </a:cubicBezTo>
                  <a:cubicBezTo>
                    <a:pt x="100" y="2269"/>
                    <a:pt x="0" y="3336"/>
                    <a:pt x="767" y="3603"/>
                  </a:cubicBezTo>
                  <a:cubicBezTo>
                    <a:pt x="856" y="3633"/>
                    <a:pt x="937" y="3648"/>
                    <a:pt x="1011" y="3648"/>
                  </a:cubicBezTo>
                  <a:cubicBezTo>
                    <a:pt x="2071" y="3648"/>
                    <a:pt x="1615" y="697"/>
                    <a:pt x="1334" y="167"/>
                  </a:cubicBezTo>
                  <a:cubicBezTo>
                    <a:pt x="1309" y="92"/>
                    <a:pt x="1247" y="54"/>
                    <a:pt x="1189" y="54"/>
                  </a:cubicBezTo>
                  <a:cubicBezTo>
                    <a:pt x="1170" y="54"/>
                    <a:pt x="1151" y="59"/>
                    <a:pt x="1134" y="67"/>
                  </a:cubicBezTo>
                  <a:cubicBezTo>
                    <a:pt x="1068" y="0"/>
                    <a:pt x="1034" y="0"/>
                    <a:pt x="9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17"/>
            <p:cNvSpPr/>
            <p:nvPr/>
          </p:nvSpPr>
          <p:spPr>
            <a:xfrm>
              <a:off x="8247930" y="217326"/>
              <a:ext cx="101316" cy="74115"/>
            </a:xfrm>
            <a:custGeom>
              <a:avLst/>
              <a:gdLst/>
              <a:ahLst/>
              <a:cxnLst/>
              <a:rect l="l" t="t" r="r" b="b"/>
              <a:pathLst>
                <a:path w="3382" h="2474" extrusionOk="0">
                  <a:moveTo>
                    <a:pt x="1013" y="0"/>
                  </a:moveTo>
                  <a:cubicBezTo>
                    <a:pt x="827" y="0"/>
                    <a:pt x="653" y="63"/>
                    <a:pt x="501" y="209"/>
                  </a:cubicBezTo>
                  <a:cubicBezTo>
                    <a:pt x="1" y="709"/>
                    <a:pt x="168" y="1477"/>
                    <a:pt x="668" y="1844"/>
                  </a:cubicBezTo>
                  <a:cubicBezTo>
                    <a:pt x="1235" y="2277"/>
                    <a:pt x="2036" y="2444"/>
                    <a:pt x="2703" y="2444"/>
                  </a:cubicBezTo>
                  <a:cubicBezTo>
                    <a:pt x="2770" y="2444"/>
                    <a:pt x="2836" y="2411"/>
                    <a:pt x="2870" y="2377"/>
                  </a:cubicBezTo>
                  <a:cubicBezTo>
                    <a:pt x="2914" y="2444"/>
                    <a:pt x="2988" y="2474"/>
                    <a:pt x="3065" y="2474"/>
                  </a:cubicBezTo>
                  <a:cubicBezTo>
                    <a:pt x="3218" y="2474"/>
                    <a:pt x="3381" y="2355"/>
                    <a:pt x="3337" y="2177"/>
                  </a:cubicBezTo>
                  <a:cubicBezTo>
                    <a:pt x="3142" y="1539"/>
                    <a:pt x="1933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17"/>
            <p:cNvSpPr/>
            <p:nvPr/>
          </p:nvSpPr>
          <p:spPr>
            <a:xfrm>
              <a:off x="8232952" y="330437"/>
              <a:ext cx="58986" cy="116984"/>
            </a:xfrm>
            <a:custGeom>
              <a:avLst/>
              <a:gdLst/>
              <a:ahLst/>
              <a:cxnLst/>
              <a:rect l="l" t="t" r="r" b="b"/>
              <a:pathLst>
                <a:path w="1969" h="3905" extrusionOk="0">
                  <a:moveTo>
                    <a:pt x="1087" y="1"/>
                  </a:moveTo>
                  <a:cubicBezTo>
                    <a:pt x="1024" y="1"/>
                    <a:pt x="960" y="25"/>
                    <a:pt x="901" y="69"/>
                  </a:cubicBezTo>
                  <a:cubicBezTo>
                    <a:pt x="835" y="69"/>
                    <a:pt x="734" y="102"/>
                    <a:pt x="668" y="202"/>
                  </a:cubicBezTo>
                  <a:cubicBezTo>
                    <a:pt x="301" y="736"/>
                    <a:pt x="201" y="1470"/>
                    <a:pt x="134" y="2070"/>
                  </a:cubicBezTo>
                  <a:cubicBezTo>
                    <a:pt x="67" y="2604"/>
                    <a:pt x="1" y="3471"/>
                    <a:pt x="534" y="3805"/>
                  </a:cubicBezTo>
                  <a:cubicBezTo>
                    <a:pt x="650" y="3874"/>
                    <a:pt x="762" y="3905"/>
                    <a:pt x="870" y="3905"/>
                  </a:cubicBezTo>
                  <a:cubicBezTo>
                    <a:pt x="1383" y="3905"/>
                    <a:pt x="1780" y="3212"/>
                    <a:pt x="1835" y="2771"/>
                  </a:cubicBezTo>
                  <a:cubicBezTo>
                    <a:pt x="1969" y="1904"/>
                    <a:pt x="1668" y="903"/>
                    <a:pt x="1302" y="136"/>
                  </a:cubicBezTo>
                  <a:cubicBezTo>
                    <a:pt x="1245" y="42"/>
                    <a:pt x="1168" y="1"/>
                    <a:pt x="10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17"/>
            <p:cNvSpPr/>
            <p:nvPr/>
          </p:nvSpPr>
          <p:spPr>
            <a:xfrm>
              <a:off x="8067179" y="341311"/>
              <a:ext cx="129836" cy="73815"/>
            </a:xfrm>
            <a:custGeom>
              <a:avLst/>
              <a:gdLst/>
              <a:ahLst/>
              <a:cxnLst/>
              <a:rect l="l" t="t" r="r" b="b"/>
              <a:pathLst>
                <a:path w="4334" h="2464" extrusionOk="0">
                  <a:moveTo>
                    <a:pt x="1418" y="1"/>
                  </a:moveTo>
                  <a:cubicBezTo>
                    <a:pt x="970" y="1"/>
                    <a:pt x="599" y="189"/>
                    <a:pt x="431" y="673"/>
                  </a:cubicBezTo>
                  <a:cubicBezTo>
                    <a:pt x="0" y="1807"/>
                    <a:pt x="1527" y="2463"/>
                    <a:pt x="2811" y="2463"/>
                  </a:cubicBezTo>
                  <a:cubicBezTo>
                    <a:pt x="3416" y="2463"/>
                    <a:pt x="3967" y="2317"/>
                    <a:pt x="4234" y="2008"/>
                  </a:cubicBezTo>
                  <a:cubicBezTo>
                    <a:pt x="4334" y="1874"/>
                    <a:pt x="4267" y="1674"/>
                    <a:pt x="4134" y="1574"/>
                  </a:cubicBezTo>
                  <a:cubicBezTo>
                    <a:pt x="3723" y="889"/>
                    <a:pt x="2389" y="1"/>
                    <a:pt x="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17"/>
            <p:cNvSpPr/>
            <p:nvPr/>
          </p:nvSpPr>
          <p:spPr>
            <a:xfrm>
              <a:off x="8112052" y="482671"/>
              <a:ext cx="76961" cy="108776"/>
            </a:xfrm>
            <a:custGeom>
              <a:avLst/>
              <a:gdLst/>
              <a:ahLst/>
              <a:cxnLst/>
              <a:rect l="l" t="t" r="r" b="b"/>
              <a:pathLst>
                <a:path w="2569" h="3631" extrusionOk="0">
                  <a:moveTo>
                    <a:pt x="389" y="0"/>
                  </a:moveTo>
                  <a:cubicBezTo>
                    <a:pt x="208" y="0"/>
                    <a:pt x="73" y="190"/>
                    <a:pt x="100" y="358"/>
                  </a:cubicBezTo>
                  <a:cubicBezTo>
                    <a:pt x="67" y="391"/>
                    <a:pt x="67" y="424"/>
                    <a:pt x="34" y="491"/>
                  </a:cubicBezTo>
                  <a:cubicBezTo>
                    <a:pt x="0" y="1091"/>
                    <a:pt x="267" y="1825"/>
                    <a:pt x="501" y="2359"/>
                  </a:cubicBezTo>
                  <a:cubicBezTo>
                    <a:pt x="661" y="2840"/>
                    <a:pt x="1007" y="3630"/>
                    <a:pt x="1627" y="3630"/>
                  </a:cubicBezTo>
                  <a:cubicBezTo>
                    <a:pt x="1651" y="3630"/>
                    <a:pt x="1676" y="3629"/>
                    <a:pt x="1702" y="3627"/>
                  </a:cubicBezTo>
                  <a:cubicBezTo>
                    <a:pt x="2469" y="3560"/>
                    <a:pt x="2569" y="2659"/>
                    <a:pt x="2335" y="2059"/>
                  </a:cubicBezTo>
                  <a:cubicBezTo>
                    <a:pt x="1968" y="1292"/>
                    <a:pt x="1268" y="424"/>
                    <a:pt x="501" y="24"/>
                  </a:cubicBezTo>
                  <a:cubicBezTo>
                    <a:pt x="462" y="7"/>
                    <a:pt x="425" y="0"/>
                    <a:pt x="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17"/>
            <p:cNvSpPr/>
            <p:nvPr/>
          </p:nvSpPr>
          <p:spPr>
            <a:xfrm>
              <a:off x="7994148" y="541833"/>
              <a:ext cx="103593" cy="72228"/>
            </a:xfrm>
            <a:custGeom>
              <a:avLst/>
              <a:gdLst/>
              <a:ahLst/>
              <a:cxnLst/>
              <a:rect l="l" t="t" r="r" b="b"/>
              <a:pathLst>
                <a:path w="3458" h="2411" extrusionOk="0">
                  <a:moveTo>
                    <a:pt x="2635" y="0"/>
                  </a:moveTo>
                  <a:cubicBezTo>
                    <a:pt x="2331" y="0"/>
                    <a:pt x="2006" y="56"/>
                    <a:pt x="1868" y="84"/>
                  </a:cubicBezTo>
                  <a:cubicBezTo>
                    <a:pt x="1068" y="251"/>
                    <a:pt x="0" y="617"/>
                    <a:pt x="34" y="1585"/>
                  </a:cubicBezTo>
                  <a:cubicBezTo>
                    <a:pt x="56" y="2190"/>
                    <a:pt x="357" y="2410"/>
                    <a:pt x="767" y="2410"/>
                  </a:cubicBezTo>
                  <a:cubicBezTo>
                    <a:pt x="1602" y="2410"/>
                    <a:pt x="2890" y="1498"/>
                    <a:pt x="3203" y="1051"/>
                  </a:cubicBezTo>
                  <a:cubicBezTo>
                    <a:pt x="3303" y="884"/>
                    <a:pt x="3203" y="718"/>
                    <a:pt x="3069" y="684"/>
                  </a:cubicBezTo>
                  <a:cubicBezTo>
                    <a:pt x="3136" y="651"/>
                    <a:pt x="3169" y="617"/>
                    <a:pt x="3203" y="584"/>
                  </a:cubicBezTo>
                  <a:cubicBezTo>
                    <a:pt x="3457" y="114"/>
                    <a:pt x="3067" y="0"/>
                    <a:pt x="2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17"/>
            <p:cNvSpPr/>
            <p:nvPr/>
          </p:nvSpPr>
          <p:spPr>
            <a:xfrm>
              <a:off x="8060080" y="655214"/>
              <a:ext cx="124533" cy="86367"/>
            </a:xfrm>
            <a:custGeom>
              <a:avLst/>
              <a:gdLst/>
              <a:ahLst/>
              <a:cxnLst/>
              <a:rect l="l" t="t" r="r" b="b"/>
              <a:pathLst>
                <a:path w="4157" h="2883" extrusionOk="0">
                  <a:moveTo>
                    <a:pt x="466" y="1"/>
                  </a:moveTo>
                  <a:cubicBezTo>
                    <a:pt x="455" y="1"/>
                    <a:pt x="445" y="1"/>
                    <a:pt x="434" y="1"/>
                  </a:cubicBezTo>
                  <a:cubicBezTo>
                    <a:pt x="234" y="1"/>
                    <a:pt x="134" y="202"/>
                    <a:pt x="168" y="335"/>
                  </a:cubicBezTo>
                  <a:cubicBezTo>
                    <a:pt x="68" y="402"/>
                    <a:pt x="1" y="502"/>
                    <a:pt x="68" y="635"/>
                  </a:cubicBezTo>
                  <a:cubicBezTo>
                    <a:pt x="262" y="1248"/>
                    <a:pt x="1410" y="2883"/>
                    <a:pt x="2347" y="2883"/>
                  </a:cubicBezTo>
                  <a:cubicBezTo>
                    <a:pt x="2532" y="2883"/>
                    <a:pt x="2710" y="2819"/>
                    <a:pt x="2870" y="2670"/>
                  </a:cubicBezTo>
                  <a:cubicBezTo>
                    <a:pt x="4157" y="1515"/>
                    <a:pt x="1461" y="1"/>
                    <a:pt x="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17"/>
            <p:cNvSpPr/>
            <p:nvPr/>
          </p:nvSpPr>
          <p:spPr>
            <a:xfrm>
              <a:off x="7973149" y="700567"/>
              <a:ext cx="92958" cy="72767"/>
            </a:xfrm>
            <a:custGeom>
              <a:avLst/>
              <a:gdLst/>
              <a:ahLst/>
              <a:cxnLst/>
              <a:rect l="l" t="t" r="r" b="b"/>
              <a:pathLst>
                <a:path w="3103" h="2429" extrusionOk="0">
                  <a:moveTo>
                    <a:pt x="2718" y="1"/>
                  </a:moveTo>
                  <a:cubicBezTo>
                    <a:pt x="2684" y="1"/>
                    <a:pt x="2645" y="8"/>
                    <a:pt x="2603" y="22"/>
                  </a:cubicBezTo>
                  <a:cubicBezTo>
                    <a:pt x="2102" y="222"/>
                    <a:pt x="1502" y="189"/>
                    <a:pt x="1001" y="422"/>
                  </a:cubicBezTo>
                  <a:cubicBezTo>
                    <a:pt x="434" y="689"/>
                    <a:pt x="1" y="1323"/>
                    <a:pt x="101" y="1923"/>
                  </a:cubicBezTo>
                  <a:cubicBezTo>
                    <a:pt x="185" y="2302"/>
                    <a:pt x="535" y="2429"/>
                    <a:pt x="890" y="2429"/>
                  </a:cubicBezTo>
                  <a:cubicBezTo>
                    <a:pt x="1098" y="2429"/>
                    <a:pt x="1308" y="2385"/>
                    <a:pt x="1468" y="2324"/>
                  </a:cubicBezTo>
                  <a:cubicBezTo>
                    <a:pt x="2169" y="2057"/>
                    <a:pt x="2669" y="1423"/>
                    <a:pt x="2936" y="722"/>
                  </a:cubicBezTo>
                  <a:cubicBezTo>
                    <a:pt x="2970" y="656"/>
                    <a:pt x="3003" y="622"/>
                    <a:pt x="3036" y="589"/>
                  </a:cubicBezTo>
                  <a:cubicBezTo>
                    <a:pt x="3103" y="456"/>
                    <a:pt x="3036" y="289"/>
                    <a:pt x="2936" y="222"/>
                  </a:cubicBezTo>
                  <a:cubicBezTo>
                    <a:pt x="2910" y="91"/>
                    <a:pt x="2843" y="1"/>
                    <a:pt x="2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17"/>
            <p:cNvSpPr/>
            <p:nvPr/>
          </p:nvSpPr>
          <p:spPr>
            <a:xfrm>
              <a:off x="8035666" y="770962"/>
              <a:ext cx="91400" cy="114438"/>
            </a:xfrm>
            <a:custGeom>
              <a:avLst/>
              <a:gdLst/>
              <a:ahLst/>
              <a:cxnLst/>
              <a:rect l="l" t="t" r="r" b="b"/>
              <a:pathLst>
                <a:path w="3051" h="3820" extrusionOk="0">
                  <a:moveTo>
                    <a:pt x="897" y="1"/>
                  </a:moveTo>
                  <a:cubicBezTo>
                    <a:pt x="803" y="1"/>
                    <a:pt x="724" y="58"/>
                    <a:pt x="682" y="140"/>
                  </a:cubicBezTo>
                  <a:cubicBezTo>
                    <a:pt x="582" y="140"/>
                    <a:pt x="516" y="207"/>
                    <a:pt x="449" y="307"/>
                  </a:cubicBezTo>
                  <a:cubicBezTo>
                    <a:pt x="138" y="1178"/>
                    <a:pt x="1" y="3819"/>
                    <a:pt x="1391" y="3819"/>
                  </a:cubicBezTo>
                  <a:cubicBezTo>
                    <a:pt x="1491" y="3819"/>
                    <a:pt x="1600" y="3805"/>
                    <a:pt x="1716" y="3776"/>
                  </a:cubicBezTo>
                  <a:cubicBezTo>
                    <a:pt x="3051" y="3443"/>
                    <a:pt x="1616" y="574"/>
                    <a:pt x="1083" y="74"/>
                  </a:cubicBezTo>
                  <a:cubicBezTo>
                    <a:pt x="1019" y="23"/>
                    <a:pt x="955" y="1"/>
                    <a:pt x="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17"/>
            <p:cNvSpPr/>
            <p:nvPr/>
          </p:nvSpPr>
          <p:spPr>
            <a:xfrm>
              <a:off x="8357866" y="-21239"/>
              <a:ext cx="718531" cy="965410"/>
            </a:xfrm>
            <a:custGeom>
              <a:avLst/>
              <a:gdLst/>
              <a:ahLst/>
              <a:cxnLst/>
              <a:rect l="l" t="t" r="r" b="b"/>
              <a:pathLst>
                <a:path w="23985" h="32226" extrusionOk="0">
                  <a:moveTo>
                    <a:pt x="22483" y="1"/>
                  </a:moveTo>
                  <a:cubicBezTo>
                    <a:pt x="22350" y="3136"/>
                    <a:pt x="19814" y="6072"/>
                    <a:pt x="17713" y="7940"/>
                  </a:cubicBezTo>
                  <a:cubicBezTo>
                    <a:pt x="12809" y="12143"/>
                    <a:pt x="6872" y="14711"/>
                    <a:pt x="2435" y="19581"/>
                  </a:cubicBezTo>
                  <a:cubicBezTo>
                    <a:pt x="1601" y="20515"/>
                    <a:pt x="0" y="22750"/>
                    <a:pt x="2302" y="23084"/>
                  </a:cubicBezTo>
                  <a:cubicBezTo>
                    <a:pt x="2370" y="23096"/>
                    <a:pt x="2440" y="23102"/>
                    <a:pt x="2514" y="23102"/>
                  </a:cubicBezTo>
                  <a:cubicBezTo>
                    <a:pt x="3843" y="23102"/>
                    <a:pt x="5987" y="21179"/>
                    <a:pt x="6872" y="20515"/>
                  </a:cubicBezTo>
                  <a:cubicBezTo>
                    <a:pt x="10341" y="17713"/>
                    <a:pt x="13143" y="13510"/>
                    <a:pt x="17112" y="11442"/>
                  </a:cubicBezTo>
                  <a:lnTo>
                    <a:pt x="17112" y="11442"/>
                  </a:lnTo>
                  <a:cubicBezTo>
                    <a:pt x="16779" y="12009"/>
                    <a:pt x="16312" y="12576"/>
                    <a:pt x="15945" y="13177"/>
                  </a:cubicBezTo>
                  <a:cubicBezTo>
                    <a:pt x="13843" y="15979"/>
                    <a:pt x="11875" y="18881"/>
                    <a:pt x="9774" y="21816"/>
                  </a:cubicBezTo>
                  <a:cubicBezTo>
                    <a:pt x="8606" y="23317"/>
                    <a:pt x="7572" y="25052"/>
                    <a:pt x="6405" y="26686"/>
                  </a:cubicBezTo>
                  <a:cubicBezTo>
                    <a:pt x="5683" y="27813"/>
                    <a:pt x="4710" y="29265"/>
                    <a:pt x="5980" y="29265"/>
                  </a:cubicBezTo>
                  <a:cubicBezTo>
                    <a:pt x="6176" y="29265"/>
                    <a:pt x="6426" y="29231"/>
                    <a:pt x="6738" y="29155"/>
                  </a:cubicBezTo>
                  <a:cubicBezTo>
                    <a:pt x="9073" y="28688"/>
                    <a:pt x="11408" y="24585"/>
                    <a:pt x="12676" y="22717"/>
                  </a:cubicBezTo>
                  <a:cubicBezTo>
                    <a:pt x="14444" y="19948"/>
                    <a:pt x="17613" y="15645"/>
                    <a:pt x="19448" y="13177"/>
                  </a:cubicBezTo>
                  <a:lnTo>
                    <a:pt x="19448" y="13177"/>
                  </a:lnTo>
                  <a:cubicBezTo>
                    <a:pt x="18647" y="16212"/>
                    <a:pt x="17112" y="19114"/>
                    <a:pt x="15845" y="21916"/>
                  </a:cubicBezTo>
                  <a:cubicBezTo>
                    <a:pt x="14911" y="23784"/>
                    <a:pt x="9874" y="30556"/>
                    <a:pt x="11742" y="32157"/>
                  </a:cubicBezTo>
                  <a:cubicBezTo>
                    <a:pt x="11854" y="32203"/>
                    <a:pt x="11970" y="32225"/>
                    <a:pt x="12088" y="32225"/>
                  </a:cubicBezTo>
                  <a:cubicBezTo>
                    <a:pt x="13756" y="32225"/>
                    <a:pt x="15929" y="27842"/>
                    <a:pt x="17112" y="25786"/>
                  </a:cubicBezTo>
                  <a:cubicBezTo>
                    <a:pt x="18647" y="22984"/>
                    <a:pt x="20115" y="20082"/>
                    <a:pt x="21049" y="17079"/>
                  </a:cubicBezTo>
                  <a:cubicBezTo>
                    <a:pt x="22316" y="12876"/>
                    <a:pt x="23984" y="5938"/>
                    <a:pt x="23284" y="1502"/>
                  </a:cubicBezTo>
                  <a:lnTo>
                    <a:pt x="22483" y="1"/>
                  </a:ln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17"/>
            <p:cNvSpPr/>
            <p:nvPr/>
          </p:nvSpPr>
          <p:spPr>
            <a:xfrm>
              <a:off x="8957392" y="26354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17"/>
            <p:cNvSpPr/>
            <p:nvPr/>
          </p:nvSpPr>
          <p:spPr>
            <a:xfrm>
              <a:off x="8920427" y="339484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17"/>
            <p:cNvSpPr/>
            <p:nvPr/>
          </p:nvSpPr>
          <p:spPr>
            <a:xfrm>
              <a:off x="8871450" y="355480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17"/>
            <p:cNvSpPr/>
            <p:nvPr/>
          </p:nvSpPr>
          <p:spPr>
            <a:xfrm>
              <a:off x="8829482" y="43342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17"/>
            <p:cNvSpPr/>
            <p:nvPr/>
          </p:nvSpPr>
          <p:spPr>
            <a:xfrm>
              <a:off x="8787515" y="45139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34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17"/>
            <p:cNvSpPr/>
            <p:nvPr/>
          </p:nvSpPr>
          <p:spPr>
            <a:xfrm>
              <a:off x="8776521" y="525327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17"/>
            <p:cNvSpPr/>
            <p:nvPr/>
          </p:nvSpPr>
          <p:spPr>
            <a:xfrm>
              <a:off x="8729581" y="541324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17"/>
            <p:cNvSpPr/>
            <p:nvPr/>
          </p:nvSpPr>
          <p:spPr>
            <a:xfrm>
              <a:off x="8721583" y="61426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17"/>
            <p:cNvSpPr/>
            <p:nvPr/>
          </p:nvSpPr>
          <p:spPr>
            <a:xfrm>
              <a:off x="8677609" y="62226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17"/>
            <p:cNvSpPr/>
            <p:nvPr/>
          </p:nvSpPr>
          <p:spPr>
            <a:xfrm>
              <a:off x="8679616" y="680227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17"/>
            <p:cNvSpPr/>
            <p:nvPr/>
          </p:nvSpPr>
          <p:spPr>
            <a:xfrm>
              <a:off x="8627643" y="690202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17"/>
            <p:cNvSpPr/>
            <p:nvPr/>
          </p:nvSpPr>
          <p:spPr>
            <a:xfrm>
              <a:off x="8627643" y="748166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17"/>
            <p:cNvSpPr/>
            <p:nvPr/>
          </p:nvSpPr>
          <p:spPr>
            <a:xfrm>
              <a:off x="8582680" y="75316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17"/>
            <p:cNvSpPr/>
            <p:nvPr/>
          </p:nvSpPr>
          <p:spPr>
            <a:xfrm>
              <a:off x="8569680" y="808137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17"/>
            <p:cNvSpPr/>
            <p:nvPr/>
          </p:nvSpPr>
          <p:spPr>
            <a:xfrm>
              <a:off x="8530738" y="824103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17"/>
            <p:cNvSpPr/>
            <p:nvPr/>
          </p:nvSpPr>
          <p:spPr>
            <a:xfrm>
              <a:off x="8889453" y="25255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17"/>
            <p:cNvSpPr/>
            <p:nvPr/>
          </p:nvSpPr>
          <p:spPr>
            <a:xfrm>
              <a:off x="8829482" y="305514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17"/>
            <p:cNvSpPr/>
            <p:nvPr/>
          </p:nvSpPr>
          <p:spPr>
            <a:xfrm>
              <a:off x="8771549" y="310517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17"/>
            <p:cNvSpPr/>
            <p:nvPr/>
          </p:nvSpPr>
          <p:spPr>
            <a:xfrm>
              <a:off x="8750550" y="36048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17"/>
            <p:cNvSpPr/>
            <p:nvPr/>
          </p:nvSpPr>
          <p:spPr>
            <a:xfrm>
              <a:off x="8682611" y="36845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17"/>
            <p:cNvSpPr/>
            <p:nvPr/>
          </p:nvSpPr>
          <p:spPr>
            <a:xfrm>
              <a:off x="8674613" y="41742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17"/>
            <p:cNvSpPr/>
            <p:nvPr/>
          </p:nvSpPr>
          <p:spPr>
            <a:xfrm>
              <a:off x="8619645" y="423419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17"/>
            <p:cNvSpPr/>
            <p:nvPr/>
          </p:nvSpPr>
          <p:spPr>
            <a:xfrm>
              <a:off x="8616650" y="48336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701" y="535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17"/>
            <p:cNvSpPr/>
            <p:nvPr/>
          </p:nvSpPr>
          <p:spPr>
            <a:xfrm>
              <a:off x="8559705" y="472396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17"/>
            <p:cNvSpPr/>
            <p:nvPr/>
          </p:nvSpPr>
          <p:spPr>
            <a:xfrm>
              <a:off x="8553714" y="530330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17"/>
            <p:cNvSpPr/>
            <p:nvPr/>
          </p:nvSpPr>
          <p:spPr>
            <a:xfrm>
              <a:off x="8493743" y="52733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17"/>
            <p:cNvSpPr/>
            <p:nvPr/>
          </p:nvSpPr>
          <p:spPr>
            <a:xfrm>
              <a:off x="8501741" y="58529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17"/>
            <p:cNvSpPr/>
            <p:nvPr/>
          </p:nvSpPr>
          <p:spPr>
            <a:xfrm>
              <a:off x="8446803" y="569302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17"/>
            <p:cNvSpPr/>
            <p:nvPr/>
          </p:nvSpPr>
          <p:spPr>
            <a:xfrm>
              <a:off x="8422809" y="630261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701" y="501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17"/>
            <p:cNvSpPr/>
            <p:nvPr/>
          </p:nvSpPr>
          <p:spPr>
            <a:xfrm>
              <a:off x="8947416" y="41242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17"/>
            <p:cNvSpPr/>
            <p:nvPr/>
          </p:nvSpPr>
          <p:spPr>
            <a:xfrm>
              <a:off x="8952389" y="486385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0"/>
                    <a:pt x="334" y="500"/>
                  </a:cubicBezTo>
                  <a:cubicBezTo>
                    <a:pt x="668" y="500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17"/>
            <p:cNvSpPr/>
            <p:nvPr/>
          </p:nvSpPr>
          <p:spPr>
            <a:xfrm>
              <a:off x="8902424" y="506366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34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17"/>
            <p:cNvSpPr/>
            <p:nvPr/>
          </p:nvSpPr>
          <p:spPr>
            <a:xfrm>
              <a:off x="8912429" y="580296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1" y="1"/>
                    <a:pt x="1" y="534"/>
                    <a:pt x="367" y="534"/>
                  </a:cubicBezTo>
                  <a:cubicBezTo>
                    <a:pt x="701" y="534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17"/>
            <p:cNvSpPr/>
            <p:nvPr/>
          </p:nvSpPr>
          <p:spPr>
            <a:xfrm>
              <a:off x="8863452" y="601294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17"/>
            <p:cNvSpPr/>
            <p:nvPr/>
          </p:nvSpPr>
          <p:spPr>
            <a:xfrm>
              <a:off x="8876452" y="66123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17"/>
            <p:cNvSpPr/>
            <p:nvPr/>
          </p:nvSpPr>
          <p:spPr>
            <a:xfrm>
              <a:off x="8821484" y="680227"/>
              <a:ext cx="20042" cy="15009"/>
            </a:xfrm>
            <a:custGeom>
              <a:avLst/>
              <a:gdLst/>
              <a:ahLst/>
              <a:cxnLst/>
              <a:rect l="l" t="t" r="r" b="b"/>
              <a:pathLst>
                <a:path w="669" h="501" extrusionOk="0">
                  <a:moveTo>
                    <a:pt x="335" y="0"/>
                  </a:moveTo>
                  <a:cubicBezTo>
                    <a:pt x="1" y="0"/>
                    <a:pt x="1" y="501"/>
                    <a:pt x="335" y="501"/>
                  </a:cubicBezTo>
                  <a:cubicBezTo>
                    <a:pt x="668" y="501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17"/>
            <p:cNvSpPr/>
            <p:nvPr/>
          </p:nvSpPr>
          <p:spPr>
            <a:xfrm>
              <a:off x="8831489" y="74217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17"/>
            <p:cNvSpPr/>
            <p:nvPr/>
          </p:nvSpPr>
          <p:spPr>
            <a:xfrm>
              <a:off x="8781524" y="74517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1"/>
                  </a:moveTo>
                  <a:cubicBezTo>
                    <a:pt x="1" y="1"/>
                    <a:pt x="1" y="534"/>
                    <a:pt x="368" y="534"/>
                  </a:cubicBezTo>
                  <a:cubicBezTo>
                    <a:pt x="701" y="534"/>
                    <a:pt x="701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17"/>
            <p:cNvSpPr/>
            <p:nvPr/>
          </p:nvSpPr>
          <p:spPr>
            <a:xfrm>
              <a:off x="8784519" y="82110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17"/>
            <p:cNvSpPr/>
            <p:nvPr/>
          </p:nvSpPr>
          <p:spPr>
            <a:xfrm>
              <a:off x="8732577" y="826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17"/>
            <p:cNvSpPr/>
            <p:nvPr/>
          </p:nvSpPr>
          <p:spPr>
            <a:xfrm>
              <a:off x="8718588" y="900040"/>
              <a:ext cx="21000" cy="15039"/>
            </a:xfrm>
            <a:custGeom>
              <a:avLst/>
              <a:gdLst/>
              <a:ahLst/>
              <a:cxnLst/>
              <a:rect l="l" t="t" r="r" b="b"/>
              <a:pathLst>
                <a:path w="701" h="502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17"/>
            <p:cNvSpPr/>
            <p:nvPr/>
          </p:nvSpPr>
          <p:spPr>
            <a:xfrm>
              <a:off x="8967397" y="357457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0" y="1"/>
                    <a:pt x="0" y="535"/>
                    <a:pt x="367" y="535"/>
                  </a:cubicBezTo>
                  <a:cubicBezTo>
                    <a:pt x="701" y="535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17"/>
            <p:cNvSpPr/>
            <p:nvPr/>
          </p:nvSpPr>
          <p:spPr>
            <a:xfrm>
              <a:off x="8947416" y="195608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0"/>
                    <a:pt x="334" y="500"/>
                  </a:cubicBezTo>
                  <a:cubicBezTo>
                    <a:pt x="667" y="500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17"/>
            <p:cNvSpPr/>
            <p:nvPr/>
          </p:nvSpPr>
          <p:spPr>
            <a:xfrm>
              <a:off x="9017362" y="226582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17"/>
            <p:cNvSpPr/>
            <p:nvPr/>
          </p:nvSpPr>
          <p:spPr>
            <a:xfrm>
              <a:off x="8996363" y="147619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701" y="535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17"/>
            <p:cNvSpPr/>
            <p:nvPr/>
          </p:nvSpPr>
          <p:spPr>
            <a:xfrm>
              <a:off x="9023353" y="11964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1" name="Google Shape;4921;p17"/>
          <p:cNvGrpSpPr/>
          <p:nvPr/>
        </p:nvGrpSpPr>
        <p:grpSpPr>
          <a:xfrm rot="-620">
            <a:off x="1528029" y="4838039"/>
            <a:ext cx="558180" cy="422304"/>
            <a:chOff x="3579657" y="4246288"/>
            <a:chExt cx="1007000" cy="841746"/>
          </a:xfrm>
        </p:grpSpPr>
        <p:sp>
          <p:nvSpPr>
            <p:cNvPr id="4922" name="Google Shape;4922;p17"/>
            <p:cNvSpPr/>
            <p:nvPr/>
          </p:nvSpPr>
          <p:spPr>
            <a:xfrm>
              <a:off x="4009156" y="4502305"/>
              <a:ext cx="66985" cy="52006"/>
            </a:xfrm>
            <a:custGeom>
              <a:avLst/>
              <a:gdLst/>
              <a:ahLst/>
              <a:cxnLst/>
              <a:rect l="l" t="t" r="r" b="b"/>
              <a:pathLst>
                <a:path w="2236" h="1736" extrusionOk="0">
                  <a:moveTo>
                    <a:pt x="1101" y="1"/>
                  </a:moveTo>
                  <a:cubicBezTo>
                    <a:pt x="0" y="1"/>
                    <a:pt x="0" y="1736"/>
                    <a:pt x="1101" y="1736"/>
                  </a:cubicBezTo>
                  <a:cubicBezTo>
                    <a:pt x="2235" y="1736"/>
                    <a:pt x="2235" y="1"/>
                    <a:pt x="1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17"/>
            <p:cNvSpPr/>
            <p:nvPr/>
          </p:nvSpPr>
          <p:spPr>
            <a:xfrm>
              <a:off x="4169028" y="4467347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9" y="1735"/>
                    <a:pt x="2269" y="0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17"/>
            <p:cNvSpPr/>
            <p:nvPr/>
          </p:nvSpPr>
          <p:spPr>
            <a:xfrm>
              <a:off x="4273931" y="4614248"/>
              <a:ext cx="68004" cy="51976"/>
            </a:xfrm>
            <a:custGeom>
              <a:avLst/>
              <a:gdLst/>
              <a:ahLst/>
              <a:cxnLst/>
              <a:rect l="l" t="t" r="r" b="b"/>
              <a:pathLst>
                <a:path w="2270" h="1735" extrusionOk="0">
                  <a:moveTo>
                    <a:pt x="1135" y="0"/>
                  </a:moveTo>
                  <a:cubicBezTo>
                    <a:pt x="1" y="0"/>
                    <a:pt x="1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17"/>
            <p:cNvSpPr/>
            <p:nvPr/>
          </p:nvSpPr>
          <p:spPr>
            <a:xfrm>
              <a:off x="4434821" y="4579260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9" y="1735"/>
                    <a:pt x="2269" y="0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17"/>
            <p:cNvSpPr/>
            <p:nvPr/>
          </p:nvSpPr>
          <p:spPr>
            <a:xfrm>
              <a:off x="4483768" y="4719152"/>
              <a:ext cx="68004" cy="52006"/>
            </a:xfrm>
            <a:custGeom>
              <a:avLst/>
              <a:gdLst/>
              <a:ahLst/>
              <a:cxnLst/>
              <a:rect l="l" t="t" r="r" b="b"/>
              <a:pathLst>
                <a:path w="2270" h="1736" extrusionOk="0">
                  <a:moveTo>
                    <a:pt x="1135" y="1"/>
                  </a:moveTo>
                  <a:cubicBezTo>
                    <a:pt x="1" y="1"/>
                    <a:pt x="1" y="1735"/>
                    <a:pt x="1135" y="1735"/>
                  </a:cubicBezTo>
                  <a:cubicBezTo>
                    <a:pt x="2269" y="1735"/>
                    <a:pt x="2269" y="1"/>
                    <a:pt x="1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17"/>
            <p:cNvSpPr/>
            <p:nvPr/>
          </p:nvSpPr>
          <p:spPr>
            <a:xfrm>
              <a:off x="3682270" y="4246288"/>
              <a:ext cx="904387" cy="841746"/>
            </a:xfrm>
            <a:custGeom>
              <a:avLst/>
              <a:gdLst/>
              <a:ahLst/>
              <a:cxnLst/>
              <a:rect l="l" t="t" r="r" b="b"/>
              <a:pathLst>
                <a:path w="30189" h="28098" extrusionOk="0">
                  <a:moveTo>
                    <a:pt x="27654" y="1"/>
                  </a:moveTo>
                  <a:lnTo>
                    <a:pt x="27654" y="1"/>
                  </a:lnTo>
                  <a:cubicBezTo>
                    <a:pt x="22517" y="368"/>
                    <a:pt x="16379" y="1468"/>
                    <a:pt x="12977" y="5138"/>
                  </a:cubicBezTo>
                  <a:cubicBezTo>
                    <a:pt x="11642" y="3870"/>
                    <a:pt x="10875" y="2069"/>
                    <a:pt x="9741" y="768"/>
                  </a:cubicBezTo>
                  <a:cubicBezTo>
                    <a:pt x="6505" y="4404"/>
                    <a:pt x="4904" y="7506"/>
                    <a:pt x="4304" y="12309"/>
                  </a:cubicBezTo>
                  <a:cubicBezTo>
                    <a:pt x="3070" y="11976"/>
                    <a:pt x="2636" y="11209"/>
                    <a:pt x="668" y="9841"/>
                  </a:cubicBezTo>
                  <a:lnTo>
                    <a:pt x="668" y="9841"/>
                  </a:lnTo>
                  <a:cubicBezTo>
                    <a:pt x="1" y="13377"/>
                    <a:pt x="1735" y="19248"/>
                    <a:pt x="7306" y="23851"/>
                  </a:cubicBezTo>
                  <a:cubicBezTo>
                    <a:pt x="9275" y="26312"/>
                    <a:pt x="13384" y="28098"/>
                    <a:pt x="16996" y="28098"/>
                  </a:cubicBezTo>
                  <a:cubicBezTo>
                    <a:pt x="18525" y="28098"/>
                    <a:pt x="19965" y="27778"/>
                    <a:pt x="21116" y="27053"/>
                  </a:cubicBezTo>
                  <a:cubicBezTo>
                    <a:pt x="20182" y="25953"/>
                    <a:pt x="18814" y="25152"/>
                    <a:pt x="17680" y="24218"/>
                  </a:cubicBezTo>
                  <a:cubicBezTo>
                    <a:pt x="22850" y="23184"/>
                    <a:pt x="28488" y="21516"/>
                    <a:pt x="30189" y="16079"/>
                  </a:cubicBezTo>
                  <a:cubicBezTo>
                    <a:pt x="28955" y="15745"/>
                    <a:pt x="27387" y="15645"/>
                    <a:pt x="26286" y="14911"/>
                  </a:cubicBezTo>
                  <a:cubicBezTo>
                    <a:pt x="28354" y="10842"/>
                    <a:pt x="28988" y="4671"/>
                    <a:pt x="27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17"/>
            <p:cNvSpPr/>
            <p:nvPr/>
          </p:nvSpPr>
          <p:spPr>
            <a:xfrm>
              <a:off x="3579657" y="4381465"/>
              <a:ext cx="817960" cy="704930"/>
            </a:xfrm>
            <a:custGeom>
              <a:avLst/>
              <a:gdLst/>
              <a:ahLst/>
              <a:cxnLst/>
              <a:rect l="l" t="t" r="r" b="b"/>
              <a:pathLst>
                <a:path w="27304" h="23531" extrusionOk="0">
                  <a:moveTo>
                    <a:pt x="26708" y="0"/>
                  </a:moveTo>
                  <a:cubicBezTo>
                    <a:pt x="26616" y="0"/>
                    <a:pt x="26524" y="39"/>
                    <a:pt x="26447" y="132"/>
                  </a:cubicBezTo>
                  <a:cubicBezTo>
                    <a:pt x="20676" y="7137"/>
                    <a:pt x="15372" y="15076"/>
                    <a:pt x="7500" y="19846"/>
                  </a:cubicBezTo>
                  <a:cubicBezTo>
                    <a:pt x="5298" y="21181"/>
                    <a:pt x="2963" y="22181"/>
                    <a:pt x="495" y="22715"/>
                  </a:cubicBezTo>
                  <a:cubicBezTo>
                    <a:pt x="1" y="22808"/>
                    <a:pt x="164" y="23530"/>
                    <a:pt x="589" y="23530"/>
                  </a:cubicBezTo>
                  <a:cubicBezTo>
                    <a:pt x="623" y="23530"/>
                    <a:pt x="658" y="23525"/>
                    <a:pt x="695" y="23516"/>
                  </a:cubicBezTo>
                  <a:cubicBezTo>
                    <a:pt x="9935" y="21514"/>
                    <a:pt x="16606" y="13709"/>
                    <a:pt x="22244" y="6704"/>
                  </a:cubicBezTo>
                  <a:cubicBezTo>
                    <a:pt x="23845" y="4702"/>
                    <a:pt x="25413" y="2701"/>
                    <a:pt x="27047" y="733"/>
                  </a:cubicBezTo>
                  <a:cubicBezTo>
                    <a:pt x="27303" y="425"/>
                    <a:pt x="27009" y="0"/>
                    <a:pt x="26708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17"/>
            <p:cNvSpPr/>
            <p:nvPr/>
          </p:nvSpPr>
          <p:spPr>
            <a:xfrm>
              <a:off x="4189966" y="4386347"/>
              <a:ext cx="263776" cy="238072"/>
            </a:xfrm>
            <a:custGeom>
              <a:avLst/>
              <a:gdLst/>
              <a:ahLst/>
              <a:cxnLst/>
              <a:rect l="l" t="t" r="r" b="b"/>
              <a:pathLst>
                <a:path w="8805" h="7947" extrusionOk="0">
                  <a:moveTo>
                    <a:pt x="1751" y="1"/>
                  </a:moveTo>
                  <a:cubicBezTo>
                    <a:pt x="1591" y="1"/>
                    <a:pt x="1442" y="92"/>
                    <a:pt x="1403" y="303"/>
                  </a:cubicBezTo>
                  <a:cubicBezTo>
                    <a:pt x="936" y="2671"/>
                    <a:pt x="1103" y="5173"/>
                    <a:pt x="135" y="7441"/>
                  </a:cubicBezTo>
                  <a:cubicBezTo>
                    <a:pt x="1" y="7737"/>
                    <a:pt x="300" y="7946"/>
                    <a:pt x="578" y="7946"/>
                  </a:cubicBezTo>
                  <a:cubicBezTo>
                    <a:pt x="645" y="7946"/>
                    <a:pt x="711" y="7934"/>
                    <a:pt x="769" y="7908"/>
                  </a:cubicBezTo>
                  <a:cubicBezTo>
                    <a:pt x="3237" y="6774"/>
                    <a:pt x="6039" y="6407"/>
                    <a:pt x="8408" y="4939"/>
                  </a:cubicBezTo>
                  <a:cubicBezTo>
                    <a:pt x="8805" y="4713"/>
                    <a:pt x="8551" y="4148"/>
                    <a:pt x="8199" y="4148"/>
                  </a:cubicBezTo>
                  <a:cubicBezTo>
                    <a:pt x="8137" y="4148"/>
                    <a:pt x="8072" y="4166"/>
                    <a:pt x="8008" y="4206"/>
                  </a:cubicBezTo>
                  <a:cubicBezTo>
                    <a:pt x="5925" y="5496"/>
                    <a:pt x="3483" y="5935"/>
                    <a:pt x="1245" y="6816"/>
                  </a:cubicBezTo>
                  <a:lnTo>
                    <a:pt x="1245" y="6816"/>
                  </a:lnTo>
                  <a:cubicBezTo>
                    <a:pt x="1872" y="4766"/>
                    <a:pt x="1794" y="2613"/>
                    <a:pt x="2203" y="536"/>
                  </a:cubicBezTo>
                  <a:cubicBezTo>
                    <a:pt x="2264" y="214"/>
                    <a:pt x="1995" y="1"/>
                    <a:pt x="1751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17"/>
            <p:cNvSpPr/>
            <p:nvPr/>
          </p:nvSpPr>
          <p:spPr>
            <a:xfrm>
              <a:off x="4058343" y="4475345"/>
              <a:ext cx="296190" cy="306345"/>
            </a:xfrm>
            <a:custGeom>
              <a:avLst/>
              <a:gdLst/>
              <a:ahLst/>
              <a:cxnLst/>
              <a:rect l="l" t="t" r="r" b="b"/>
              <a:pathLst>
                <a:path w="9887" h="10226" extrusionOk="0">
                  <a:moveTo>
                    <a:pt x="752" y="0"/>
                  </a:moveTo>
                  <a:cubicBezTo>
                    <a:pt x="543" y="0"/>
                    <a:pt x="343" y="134"/>
                    <a:pt x="360" y="401"/>
                  </a:cubicBezTo>
                  <a:cubicBezTo>
                    <a:pt x="460" y="3503"/>
                    <a:pt x="593" y="6638"/>
                    <a:pt x="59" y="9707"/>
                  </a:cubicBezTo>
                  <a:cubicBezTo>
                    <a:pt x="1" y="9941"/>
                    <a:pt x="173" y="10226"/>
                    <a:pt x="440" y="10226"/>
                  </a:cubicBezTo>
                  <a:cubicBezTo>
                    <a:pt x="478" y="10226"/>
                    <a:pt x="518" y="10220"/>
                    <a:pt x="560" y="10208"/>
                  </a:cubicBezTo>
                  <a:cubicBezTo>
                    <a:pt x="3462" y="9240"/>
                    <a:pt x="6497" y="8940"/>
                    <a:pt x="9433" y="8039"/>
                  </a:cubicBezTo>
                  <a:cubicBezTo>
                    <a:pt x="9886" y="7888"/>
                    <a:pt x="9737" y="7216"/>
                    <a:pt x="9332" y="7216"/>
                  </a:cubicBezTo>
                  <a:cubicBezTo>
                    <a:pt x="9290" y="7216"/>
                    <a:pt x="9246" y="7223"/>
                    <a:pt x="9199" y="7239"/>
                  </a:cubicBezTo>
                  <a:cubicBezTo>
                    <a:pt x="6513" y="8073"/>
                    <a:pt x="3684" y="8392"/>
                    <a:pt x="976" y="9202"/>
                  </a:cubicBezTo>
                  <a:lnTo>
                    <a:pt x="976" y="9202"/>
                  </a:lnTo>
                  <a:cubicBezTo>
                    <a:pt x="1407" y="6292"/>
                    <a:pt x="1286" y="3332"/>
                    <a:pt x="1194" y="401"/>
                  </a:cubicBezTo>
                  <a:cubicBezTo>
                    <a:pt x="1177" y="134"/>
                    <a:pt x="960" y="0"/>
                    <a:pt x="752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17"/>
            <p:cNvSpPr/>
            <p:nvPr/>
          </p:nvSpPr>
          <p:spPr>
            <a:xfrm>
              <a:off x="3910423" y="4490263"/>
              <a:ext cx="447505" cy="405894"/>
            </a:xfrm>
            <a:custGeom>
              <a:avLst/>
              <a:gdLst/>
              <a:ahLst/>
              <a:cxnLst/>
              <a:rect l="l" t="t" r="r" b="b"/>
              <a:pathLst>
                <a:path w="14938" h="13549" extrusionOk="0">
                  <a:moveTo>
                    <a:pt x="513" y="1"/>
                  </a:moveTo>
                  <a:cubicBezTo>
                    <a:pt x="269" y="1"/>
                    <a:pt x="0" y="214"/>
                    <a:pt x="61" y="536"/>
                  </a:cubicBezTo>
                  <a:cubicBezTo>
                    <a:pt x="928" y="4673"/>
                    <a:pt x="861" y="8942"/>
                    <a:pt x="1061" y="13145"/>
                  </a:cubicBezTo>
                  <a:cubicBezTo>
                    <a:pt x="1061" y="13333"/>
                    <a:pt x="1207" y="13549"/>
                    <a:pt x="1444" y="13549"/>
                  </a:cubicBezTo>
                  <a:cubicBezTo>
                    <a:pt x="1461" y="13549"/>
                    <a:pt x="1478" y="13548"/>
                    <a:pt x="1495" y="13546"/>
                  </a:cubicBezTo>
                  <a:cubicBezTo>
                    <a:pt x="3429" y="13364"/>
                    <a:pt x="5378" y="13306"/>
                    <a:pt x="7330" y="13306"/>
                  </a:cubicBezTo>
                  <a:cubicBezTo>
                    <a:pt x="9687" y="13306"/>
                    <a:pt x="12051" y="13391"/>
                    <a:pt x="14404" y="13446"/>
                  </a:cubicBezTo>
                  <a:cubicBezTo>
                    <a:pt x="14938" y="13446"/>
                    <a:pt x="14938" y="12612"/>
                    <a:pt x="14404" y="12612"/>
                  </a:cubicBezTo>
                  <a:cubicBezTo>
                    <a:pt x="12123" y="12541"/>
                    <a:pt x="9832" y="12461"/>
                    <a:pt x="7546" y="12461"/>
                  </a:cubicBezTo>
                  <a:cubicBezTo>
                    <a:pt x="5649" y="12461"/>
                    <a:pt x="3755" y="12516"/>
                    <a:pt x="1874" y="12678"/>
                  </a:cubicBezTo>
                  <a:lnTo>
                    <a:pt x="1874" y="12678"/>
                  </a:lnTo>
                  <a:cubicBezTo>
                    <a:pt x="1699" y="8531"/>
                    <a:pt x="1729" y="4386"/>
                    <a:pt x="861" y="303"/>
                  </a:cubicBezTo>
                  <a:cubicBezTo>
                    <a:pt x="822" y="92"/>
                    <a:pt x="672" y="1"/>
                    <a:pt x="513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17"/>
            <p:cNvSpPr/>
            <p:nvPr/>
          </p:nvSpPr>
          <p:spPr>
            <a:xfrm>
              <a:off x="3830293" y="4714539"/>
              <a:ext cx="315872" cy="302691"/>
            </a:xfrm>
            <a:custGeom>
              <a:avLst/>
              <a:gdLst/>
              <a:ahLst/>
              <a:cxnLst/>
              <a:rect l="l" t="t" r="r" b="b"/>
              <a:pathLst>
                <a:path w="10544" h="10104" extrusionOk="0">
                  <a:moveTo>
                    <a:pt x="515" y="0"/>
                  </a:moveTo>
                  <a:cubicBezTo>
                    <a:pt x="261" y="0"/>
                    <a:pt x="0" y="201"/>
                    <a:pt x="100" y="521"/>
                  </a:cubicBezTo>
                  <a:cubicBezTo>
                    <a:pt x="734" y="2957"/>
                    <a:pt x="968" y="5458"/>
                    <a:pt x="1101" y="7960"/>
                  </a:cubicBezTo>
                  <a:cubicBezTo>
                    <a:pt x="1101" y="8127"/>
                    <a:pt x="1234" y="8294"/>
                    <a:pt x="1401" y="8360"/>
                  </a:cubicBezTo>
                  <a:cubicBezTo>
                    <a:pt x="4137" y="9228"/>
                    <a:pt x="7039" y="9461"/>
                    <a:pt x="9841" y="10095"/>
                  </a:cubicBezTo>
                  <a:cubicBezTo>
                    <a:pt x="9870" y="10101"/>
                    <a:pt x="9898" y="10104"/>
                    <a:pt x="9926" y="10104"/>
                  </a:cubicBezTo>
                  <a:cubicBezTo>
                    <a:pt x="10366" y="10104"/>
                    <a:pt x="10543" y="9389"/>
                    <a:pt x="10041" y="9294"/>
                  </a:cubicBezTo>
                  <a:cubicBezTo>
                    <a:pt x="7335" y="8682"/>
                    <a:pt x="4568" y="8444"/>
                    <a:pt x="1918" y="7647"/>
                  </a:cubicBezTo>
                  <a:lnTo>
                    <a:pt x="1918" y="7647"/>
                  </a:lnTo>
                  <a:cubicBezTo>
                    <a:pt x="1780" y="5152"/>
                    <a:pt x="1509" y="2689"/>
                    <a:pt x="901" y="288"/>
                  </a:cubicBezTo>
                  <a:cubicBezTo>
                    <a:pt x="848" y="88"/>
                    <a:pt x="683" y="0"/>
                    <a:pt x="515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17"/>
            <p:cNvSpPr/>
            <p:nvPr/>
          </p:nvSpPr>
          <p:spPr>
            <a:xfrm>
              <a:off x="4387132" y="4769447"/>
              <a:ext cx="30437" cy="21330"/>
            </a:xfrm>
            <a:custGeom>
              <a:avLst/>
              <a:gdLst/>
              <a:ahLst/>
              <a:cxnLst/>
              <a:rect l="l" t="t" r="r" b="b"/>
              <a:pathLst>
                <a:path w="1016" h="712" extrusionOk="0">
                  <a:moveTo>
                    <a:pt x="509" y="1"/>
                  </a:moveTo>
                  <a:cubicBezTo>
                    <a:pt x="234" y="1"/>
                    <a:pt x="1" y="385"/>
                    <a:pt x="291" y="623"/>
                  </a:cubicBezTo>
                  <a:cubicBezTo>
                    <a:pt x="361" y="685"/>
                    <a:pt x="436" y="712"/>
                    <a:pt x="508" y="712"/>
                  </a:cubicBezTo>
                  <a:cubicBezTo>
                    <a:pt x="783" y="712"/>
                    <a:pt x="1016" y="327"/>
                    <a:pt x="725" y="89"/>
                  </a:cubicBezTo>
                  <a:cubicBezTo>
                    <a:pt x="656" y="27"/>
                    <a:pt x="581" y="1"/>
                    <a:pt x="509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17"/>
            <p:cNvSpPr/>
            <p:nvPr/>
          </p:nvSpPr>
          <p:spPr>
            <a:xfrm>
              <a:off x="4371046" y="4822528"/>
              <a:ext cx="30647" cy="22109"/>
            </a:xfrm>
            <a:custGeom>
              <a:avLst/>
              <a:gdLst/>
              <a:ahLst/>
              <a:cxnLst/>
              <a:rect l="l" t="t" r="r" b="b"/>
              <a:pathLst>
                <a:path w="1023" h="738" extrusionOk="0">
                  <a:moveTo>
                    <a:pt x="508" y="0"/>
                  </a:moveTo>
                  <a:cubicBezTo>
                    <a:pt x="221" y="0"/>
                    <a:pt x="1" y="412"/>
                    <a:pt x="295" y="652"/>
                  </a:cubicBezTo>
                  <a:cubicBezTo>
                    <a:pt x="361" y="712"/>
                    <a:pt x="433" y="738"/>
                    <a:pt x="502" y="738"/>
                  </a:cubicBezTo>
                  <a:cubicBezTo>
                    <a:pt x="781" y="738"/>
                    <a:pt x="1022" y="326"/>
                    <a:pt x="728" y="85"/>
                  </a:cubicBezTo>
                  <a:cubicBezTo>
                    <a:pt x="655" y="26"/>
                    <a:pt x="580" y="0"/>
                    <a:pt x="508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17"/>
            <p:cNvSpPr/>
            <p:nvPr/>
          </p:nvSpPr>
          <p:spPr>
            <a:xfrm>
              <a:off x="4424037" y="4805514"/>
              <a:ext cx="30497" cy="21240"/>
            </a:xfrm>
            <a:custGeom>
              <a:avLst/>
              <a:gdLst/>
              <a:ahLst/>
              <a:cxnLst/>
              <a:rect l="l" t="t" r="r" b="b"/>
              <a:pathLst>
                <a:path w="1018" h="709" extrusionOk="0">
                  <a:moveTo>
                    <a:pt x="519" y="1"/>
                  </a:moveTo>
                  <a:cubicBezTo>
                    <a:pt x="240" y="1"/>
                    <a:pt x="0" y="407"/>
                    <a:pt x="294" y="620"/>
                  </a:cubicBezTo>
                  <a:cubicBezTo>
                    <a:pt x="363" y="682"/>
                    <a:pt x="438" y="709"/>
                    <a:pt x="510" y="709"/>
                  </a:cubicBezTo>
                  <a:cubicBezTo>
                    <a:pt x="785" y="709"/>
                    <a:pt x="1018" y="324"/>
                    <a:pt x="727" y="86"/>
                  </a:cubicBezTo>
                  <a:cubicBezTo>
                    <a:pt x="661" y="26"/>
                    <a:pt x="588" y="1"/>
                    <a:pt x="519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17"/>
            <p:cNvSpPr/>
            <p:nvPr/>
          </p:nvSpPr>
          <p:spPr>
            <a:xfrm>
              <a:off x="3935406" y="4418819"/>
              <a:ext cx="30617" cy="22139"/>
            </a:xfrm>
            <a:custGeom>
              <a:avLst/>
              <a:gdLst/>
              <a:ahLst/>
              <a:cxnLst/>
              <a:rect l="l" t="t" r="r" b="b"/>
              <a:pathLst>
                <a:path w="1022" h="739" extrusionOk="0">
                  <a:moveTo>
                    <a:pt x="520" y="1"/>
                  </a:moveTo>
                  <a:cubicBezTo>
                    <a:pt x="241" y="1"/>
                    <a:pt x="0" y="413"/>
                    <a:pt x="294" y="653"/>
                  </a:cubicBezTo>
                  <a:cubicBezTo>
                    <a:pt x="360" y="713"/>
                    <a:pt x="432" y="738"/>
                    <a:pt x="501" y="738"/>
                  </a:cubicBezTo>
                  <a:cubicBezTo>
                    <a:pt x="780" y="738"/>
                    <a:pt x="1022" y="327"/>
                    <a:pt x="728" y="86"/>
                  </a:cubicBezTo>
                  <a:cubicBezTo>
                    <a:pt x="661" y="26"/>
                    <a:pt x="590" y="1"/>
                    <a:pt x="520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17"/>
            <p:cNvSpPr/>
            <p:nvPr/>
          </p:nvSpPr>
          <p:spPr>
            <a:xfrm>
              <a:off x="3967368" y="4406837"/>
              <a:ext cx="31725" cy="21749"/>
            </a:xfrm>
            <a:custGeom>
              <a:avLst/>
              <a:gdLst/>
              <a:ahLst/>
              <a:cxnLst/>
              <a:rect l="l" t="t" r="r" b="b"/>
              <a:pathLst>
                <a:path w="1059" h="726" extrusionOk="0">
                  <a:moveTo>
                    <a:pt x="538" y="1"/>
                  </a:moveTo>
                  <a:cubicBezTo>
                    <a:pt x="242" y="1"/>
                    <a:pt x="0" y="412"/>
                    <a:pt x="294" y="653"/>
                  </a:cubicBezTo>
                  <a:cubicBezTo>
                    <a:pt x="364" y="704"/>
                    <a:pt x="437" y="725"/>
                    <a:pt x="508" y="725"/>
                  </a:cubicBezTo>
                  <a:cubicBezTo>
                    <a:pt x="809" y="725"/>
                    <a:pt x="1059" y="329"/>
                    <a:pt x="761" y="86"/>
                  </a:cubicBezTo>
                  <a:cubicBezTo>
                    <a:pt x="688" y="26"/>
                    <a:pt x="611" y="1"/>
                    <a:pt x="538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17"/>
            <p:cNvSpPr/>
            <p:nvPr/>
          </p:nvSpPr>
          <p:spPr>
            <a:xfrm>
              <a:off x="3955386" y="4468785"/>
              <a:ext cx="30617" cy="22139"/>
            </a:xfrm>
            <a:custGeom>
              <a:avLst/>
              <a:gdLst/>
              <a:ahLst/>
              <a:cxnLst/>
              <a:rect l="l" t="t" r="r" b="b"/>
              <a:pathLst>
                <a:path w="1022" h="739" extrusionOk="0">
                  <a:moveTo>
                    <a:pt x="520" y="1"/>
                  </a:moveTo>
                  <a:cubicBezTo>
                    <a:pt x="241" y="1"/>
                    <a:pt x="0" y="413"/>
                    <a:pt x="294" y="653"/>
                  </a:cubicBezTo>
                  <a:cubicBezTo>
                    <a:pt x="360" y="713"/>
                    <a:pt x="432" y="738"/>
                    <a:pt x="501" y="738"/>
                  </a:cubicBezTo>
                  <a:cubicBezTo>
                    <a:pt x="780" y="738"/>
                    <a:pt x="1022" y="326"/>
                    <a:pt x="728" y="86"/>
                  </a:cubicBezTo>
                  <a:cubicBezTo>
                    <a:pt x="661" y="26"/>
                    <a:pt x="590" y="1"/>
                    <a:pt x="520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17"/>
            <p:cNvSpPr/>
            <p:nvPr/>
          </p:nvSpPr>
          <p:spPr>
            <a:xfrm>
              <a:off x="4413822" y="4345878"/>
              <a:ext cx="30736" cy="21240"/>
            </a:xfrm>
            <a:custGeom>
              <a:avLst/>
              <a:gdLst/>
              <a:ahLst/>
              <a:cxnLst/>
              <a:rect l="l" t="t" r="r" b="b"/>
              <a:pathLst>
                <a:path w="1026" h="709" extrusionOk="0">
                  <a:moveTo>
                    <a:pt x="513" y="1"/>
                  </a:moveTo>
                  <a:cubicBezTo>
                    <a:pt x="225" y="1"/>
                    <a:pt x="1" y="406"/>
                    <a:pt x="268" y="620"/>
                  </a:cubicBezTo>
                  <a:cubicBezTo>
                    <a:pt x="344" y="682"/>
                    <a:pt x="424" y="708"/>
                    <a:pt x="501" y="708"/>
                  </a:cubicBezTo>
                  <a:cubicBezTo>
                    <a:pt x="793" y="708"/>
                    <a:pt x="1025" y="324"/>
                    <a:pt x="735" y="86"/>
                  </a:cubicBezTo>
                  <a:cubicBezTo>
                    <a:pt x="661" y="26"/>
                    <a:pt x="585" y="1"/>
                    <a:pt x="513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17"/>
            <p:cNvSpPr/>
            <p:nvPr/>
          </p:nvSpPr>
          <p:spPr>
            <a:xfrm>
              <a:off x="4416908" y="4409743"/>
              <a:ext cx="30736" cy="21210"/>
            </a:xfrm>
            <a:custGeom>
              <a:avLst/>
              <a:gdLst/>
              <a:ahLst/>
              <a:cxnLst/>
              <a:rect l="l" t="t" r="r" b="b"/>
              <a:pathLst>
                <a:path w="1026" h="708" extrusionOk="0">
                  <a:moveTo>
                    <a:pt x="502" y="0"/>
                  </a:moveTo>
                  <a:cubicBezTo>
                    <a:pt x="218" y="0"/>
                    <a:pt x="0" y="385"/>
                    <a:pt x="265" y="623"/>
                  </a:cubicBezTo>
                  <a:cubicBezTo>
                    <a:pt x="338" y="683"/>
                    <a:pt x="416" y="708"/>
                    <a:pt x="489" y="708"/>
                  </a:cubicBezTo>
                  <a:cubicBezTo>
                    <a:pt x="785" y="708"/>
                    <a:pt x="1025" y="302"/>
                    <a:pt x="732" y="89"/>
                  </a:cubicBezTo>
                  <a:cubicBezTo>
                    <a:pt x="656" y="27"/>
                    <a:pt x="577" y="0"/>
                    <a:pt x="502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17"/>
            <p:cNvSpPr/>
            <p:nvPr/>
          </p:nvSpPr>
          <p:spPr>
            <a:xfrm>
              <a:off x="4456000" y="4374874"/>
              <a:ext cx="30617" cy="22109"/>
            </a:xfrm>
            <a:custGeom>
              <a:avLst/>
              <a:gdLst/>
              <a:ahLst/>
              <a:cxnLst/>
              <a:rect l="l" t="t" r="r" b="b"/>
              <a:pathLst>
                <a:path w="1022" h="738" extrusionOk="0">
                  <a:moveTo>
                    <a:pt x="520" y="0"/>
                  </a:moveTo>
                  <a:cubicBezTo>
                    <a:pt x="241" y="0"/>
                    <a:pt x="0" y="412"/>
                    <a:pt x="294" y="652"/>
                  </a:cubicBezTo>
                  <a:cubicBezTo>
                    <a:pt x="360" y="712"/>
                    <a:pt x="432" y="738"/>
                    <a:pt x="501" y="738"/>
                  </a:cubicBezTo>
                  <a:cubicBezTo>
                    <a:pt x="780" y="738"/>
                    <a:pt x="1022" y="326"/>
                    <a:pt x="728" y="85"/>
                  </a:cubicBezTo>
                  <a:cubicBezTo>
                    <a:pt x="661" y="26"/>
                    <a:pt x="590" y="0"/>
                    <a:pt x="520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17"/>
            <p:cNvSpPr/>
            <p:nvPr/>
          </p:nvSpPr>
          <p:spPr>
            <a:xfrm>
              <a:off x="3999450" y="4672542"/>
              <a:ext cx="30497" cy="21210"/>
            </a:xfrm>
            <a:custGeom>
              <a:avLst/>
              <a:gdLst/>
              <a:ahLst/>
              <a:cxnLst/>
              <a:rect l="l" t="t" r="r" b="b"/>
              <a:pathLst>
                <a:path w="1018" h="708" extrusionOk="0">
                  <a:moveTo>
                    <a:pt x="508" y="0"/>
                  </a:moveTo>
                  <a:cubicBezTo>
                    <a:pt x="233" y="0"/>
                    <a:pt x="0" y="385"/>
                    <a:pt x="291" y="623"/>
                  </a:cubicBezTo>
                  <a:cubicBezTo>
                    <a:pt x="358" y="683"/>
                    <a:pt x="430" y="708"/>
                    <a:pt x="499" y="708"/>
                  </a:cubicBezTo>
                  <a:cubicBezTo>
                    <a:pt x="778" y="708"/>
                    <a:pt x="1018" y="302"/>
                    <a:pt x="724" y="89"/>
                  </a:cubicBezTo>
                  <a:cubicBezTo>
                    <a:pt x="655" y="26"/>
                    <a:pt x="580" y="0"/>
                    <a:pt x="508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17"/>
            <p:cNvSpPr/>
            <p:nvPr/>
          </p:nvSpPr>
          <p:spPr>
            <a:xfrm>
              <a:off x="3998222" y="4721489"/>
              <a:ext cx="30736" cy="21240"/>
            </a:xfrm>
            <a:custGeom>
              <a:avLst/>
              <a:gdLst/>
              <a:ahLst/>
              <a:cxnLst/>
              <a:rect l="l" t="t" r="r" b="b"/>
              <a:pathLst>
                <a:path w="1026" h="709" extrusionOk="0">
                  <a:moveTo>
                    <a:pt x="502" y="1"/>
                  </a:moveTo>
                  <a:cubicBezTo>
                    <a:pt x="218" y="1"/>
                    <a:pt x="1" y="385"/>
                    <a:pt x="265" y="623"/>
                  </a:cubicBezTo>
                  <a:cubicBezTo>
                    <a:pt x="338" y="683"/>
                    <a:pt x="416" y="708"/>
                    <a:pt x="490" y="708"/>
                  </a:cubicBezTo>
                  <a:cubicBezTo>
                    <a:pt x="785" y="708"/>
                    <a:pt x="1026" y="303"/>
                    <a:pt x="732" y="89"/>
                  </a:cubicBezTo>
                  <a:cubicBezTo>
                    <a:pt x="656" y="27"/>
                    <a:pt x="577" y="1"/>
                    <a:pt x="502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17"/>
            <p:cNvSpPr/>
            <p:nvPr/>
          </p:nvSpPr>
          <p:spPr>
            <a:xfrm>
              <a:off x="4158034" y="4797546"/>
              <a:ext cx="30706" cy="21210"/>
            </a:xfrm>
            <a:custGeom>
              <a:avLst/>
              <a:gdLst/>
              <a:ahLst/>
              <a:cxnLst/>
              <a:rect l="l" t="t" r="r" b="b"/>
              <a:pathLst>
                <a:path w="1025" h="708" extrusionOk="0">
                  <a:moveTo>
                    <a:pt x="513" y="0"/>
                  </a:moveTo>
                  <a:cubicBezTo>
                    <a:pt x="225" y="0"/>
                    <a:pt x="0" y="406"/>
                    <a:pt x="267" y="619"/>
                  </a:cubicBezTo>
                  <a:cubicBezTo>
                    <a:pt x="343" y="681"/>
                    <a:pt x="424" y="708"/>
                    <a:pt x="500" y="708"/>
                  </a:cubicBezTo>
                  <a:cubicBezTo>
                    <a:pt x="792" y="708"/>
                    <a:pt x="1025" y="323"/>
                    <a:pt x="734" y="85"/>
                  </a:cubicBezTo>
                  <a:cubicBezTo>
                    <a:pt x="661" y="25"/>
                    <a:pt x="585" y="0"/>
                    <a:pt x="513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17"/>
            <p:cNvSpPr/>
            <p:nvPr/>
          </p:nvSpPr>
          <p:spPr>
            <a:xfrm>
              <a:off x="4200211" y="4799523"/>
              <a:ext cx="31515" cy="21240"/>
            </a:xfrm>
            <a:custGeom>
              <a:avLst/>
              <a:gdLst/>
              <a:ahLst/>
              <a:cxnLst/>
              <a:rect l="l" t="t" r="r" b="b"/>
              <a:pathLst>
                <a:path w="1052" h="709" extrusionOk="0">
                  <a:moveTo>
                    <a:pt x="536" y="1"/>
                  </a:moveTo>
                  <a:cubicBezTo>
                    <a:pt x="240" y="1"/>
                    <a:pt x="0" y="406"/>
                    <a:pt x="294" y="620"/>
                  </a:cubicBezTo>
                  <a:cubicBezTo>
                    <a:pt x="370" y="682"/>
                    <a:pt x="450" y="709"/>
                    <a:pt x="527" y="709"/>
                  </a:cubicBezTo>
                  <a:cubicBezTo>
                    <a:pt x="818" y="709"/>
                    <a:pt x="1051" y="324"/>
                    <a:pt x="761" y="86"/>
                  </a:cubicBezTo>
                  <a:cubicBezTo>
                    <a:pt x="687" y="26"/>
                    <a:pt x="610" y="1"/>
                    <a:pt x="536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17"/>
            <p:cNvSpPr/>
            <p:nvPr/>
          </p:nvSpPr>
          <p:spPr>
            <a:xfrm>
              <a:off x="4230975" y="4634678"/>
              <a:ext cx="30826" cy="22109"/>
            </a:xfrm>
            <a:custGeom>
              <a:avLst/>
              <a:gdLst/>
              <a:ahLst/>
              <a:cxnLst/>
              <a:rect l="l" t="t" r="r" b="b"/>
              <a:pathLst>
                <a:path w="1029" h="738" extrusionOk="0">
                  <a:moveTo>
                    <a:pt x="514" y="0"/>
                  </a:moveTo>
                  <a:cubicBezTo>
                    <a:pt x="225" y="0"/>
                    <a:pt x="0" y="412"/>
                    <a:pt x="267" y="652"/>
                  </a:cubicBezTo>
                  <a:cubicBezTo>
                    <a:pt x="340" y="712"/>
                    <a:pt x="417" y="737"/>
                    <a:pt x="491" y="737"/>
                  </a:cubicBezTo>
                  <a:cubicBezTo>
                    <a:pt x="787" y="737"/>
                    <a:pt x="1028" y="326"/>
                    <a:pt x="734" y="85"/>
                  </a:cubicBezTo>
                  <a:cubicBezTo>
                    <a:pt x="661" y="25"/>
                    <a:pt x="586" y="0"/>
                    <a:pt x="514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17"/>
            <p:cNvSpPr/>
            <p:nvPr/>
          </p:nvSpPr>
          <p:spPr>
            <a:xfrm>
              <a:off x="4138144" y="4564103"/>
              <a:ext cx="30916" cy="21749"/>
            </a:xfrm>
            <a:custGeom>
              <a:avLst/>
              <a:gdLst/>
              <a:ahLst/>
              <a:cxnLst/>
              <a:rect l="l" t="t" r="r" b="b"/>
              <a:pathLst>
                <a:path w="1032" h="726" extrusionOk="0">
                  <a:moveTo>
                    <a:pt x="551" y="0"/>
                  </a:moveTo>
                  <a:cubicBezTo>
                    <a:pt x="250" y="0"/>
                    <a:pt x="0" y="397"/>
                    <a:pt x="297" y="640"/>
                  </a:cubicBezTo>
                  <a:cubicBezTo>
                    <a:pt x="370" y="700"/>
                    <a:pt x="446" y="725"/>
                    <a:pt x="518" y="725"/>
                  </a:cubicBezTo>
                  <a:cubicBezTo>
                    <a:pt x="807" y="725"/>
                    <a:pt x="1032" y="313"/>
                    <a:pt x="764" y="73"/>
                  </a:cubicBezTo>
                  <a:cubicBezTo>
                    <a:pt x="695" y="22"/>
                    <a:pt x="621" y="0"/>
                    <a:pt x="551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17"/>
            <p:cNvSpPr/>
            <p:nvPr/>
          </p:nvSpPr>
          <p:spPr>
            <a:xfrm>
              <a:off x="3722573" y="4683625"/>
              <a:ext cx="30736" cy="21240"/>
            </a:xfrm>
            <a:custGeom>
              <a:avLst/>
              <a:gdLst/>
              <a:ahLst/>
              <a:cxnLst/>
              <a:rect l="l" t="t" r="r" b="b"/>
              <a:pathLst>
                <a:path w="1026" h="709" extrusionOk="0">
                  <a:moveTo>
                    <a:pt x="536" y="0"/>
                  </a:moveTo>
                  <a:cubicBezTo>
                    <a:pt x="240" y="0"/>
                    <a:pt x="0" y="406"/>
                    <a:pt x="294" y="619"/>
                  </a:cubicBezTo>
                  <a:cubicBezTo>
                    <a:pt x="370" y="682"/>
                    <a:pt x="449" y="708"/>
                    <a:pt x="524" y="708"/>
                  </a:cubicBezTo>
                  <a:cubicBezTo>
                    <a:pt x="808" y="708"/>
                    <a:pt x="1025" y="324"/>
                    <a:pt x="761" y="86"/>
                  </a:cubicBezTo>
                  <a:cubicBezTo>
                    <a:pt x="687" y="26"/>
                    <a:pt x="610" y="0"/>
                    <a:pt x="536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17"/>
            <p:cNvSpPr/>
            <p:nvPr/>
          </p:nvSpPr>
          <p:spPr>
            <a:xfrm>
              <a:off x="3767237" y="4670025"/>
              <a:ext cx="30916" cy="21719"/>
            </a:xfrm>
            <a:custGeom>
              <a:avLst/>
              <a:gdLst/>
              <a:ahLst/>
              <a:cxnLst/>
              <a:rect l="l" t="t" r="r" b="b"/>
              <a:pathLst>
                <a:path w="1032" h="725" extrusionOk="0">
                  <a:moveTo>
                    <a:pt x="527" y="0"/>
                  </a:moveTo>
                  <a:cubicBezTo>
                    <a:pt x="234" y="0"/>
                    <a:pt x="0" y="397"/>
                    <a:pt x="271" y="640"/>
                  </a:cubicBezTo>
                  <a:cubicBezTo>
                    <a:pt x="344" y="700"/>
                    <a:pt x="421" y="725"/>
                    <a:pt x="494" y="725"/>
                  </a:cubicBezTo>
                  <a:cubicBezTo>
                    <a:pt x="790" y="725"/>
                    <a:pt x="1032" y="313"/>
                    <a:pt x="738" y="73"/>
                  </a:cubicBezTo>
                  <a:cubicBezTo>
                    <a:pt x="668" y="22"/>
                    <a:pt x="596" y="0"/>
                    <a:pt x="527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17"/>
            <p:cNvSpPr/>
            <p:nvPr/>
          </p:nvSpPr>
          <p:spPr>
            <a:xfrm>
              <a:off x="3757441" y="4728978"/>
              <a:ext cx="30916" cy="21719"/>
            </a:xfrm>
            <a:custGeom>
              <a:avLst/>
              <a:gdLst/>
              <a:ahLst/>
              <a:cxnLst/>
              <a:rect l="l" t="t" r="r" b="b"/>
              <a:pathLst>
                <a:path w="1032" h="725" extrusionOk="0">
                  <a:moveTo>
                    <a:pt x="551" y="0"/>
                  </a:moveTo>
                  <a:cubicBezTo>
                    <a:pt x="250" y="0"/>
                    <a:pt x="0" y="397"/>
                    <a:pt x="297" y="640"/>
                  </a:cubicBezTo>
                  <a:cubicBezTo>
                    <a:pt x="370" y="700"/>
                    <a:pt x="446" y="725"/>
                    <a:pt x="518" y="725"/>
                  </a:cubicBezTo>
                  <a:cubicBezTo>
                    <a:pt x="806" y="725"/>
                    <a:pt x="1032" y="313"/>
                    <a:pt x="764" y="73"/>
                  </a:cubicBezTo>
                  <a:cubicBezTo>
                    <a:pt x="695" y="22"/>
                    <a:pt x="621" y="0"/>
                    <a:pt x="551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17"/>
            <p:cNvSpPr/>
            <p:nvPr/>
          </p:nvSpPr>
          <p:spPr>
            <a:xfrm>
              <a:off x="4099351" y="5044229"/>
              <a:ext cx="30437" cy="21360"/>
            </a:xfrm>
            <a:custGeom>
              <a:avLst/>
              <a:gdLst/>
              <a:ahLst/>
              <a:cxnLst/>
              <a:rect l="l" t="t" r="r" b="b"/>
              <a:pathLst>
                <a:path w="1016" h="713" extrusionOk="0">
                  <a:moveTo>
                    <a:pt x="496" y="1"/>
                  </a:moveTo>
                  <a:cubicBezTo>
                    <a:pt x="213" y="1"/>
                    <a:pt x="1" y="385"/>
                    <a:pt x="292" y="623"/>
                  </a:cubicBezTo>
                  <a:cubicBezTo>
                    <a:pt x="361" y="686"/>
                    <a:pt x="436" y="712"/>
                    <a:pt x="508" y="712"/>
                  </a:cubicBezTo>
                  <a:cubicBezTo>
                    <a:pt x="783" y="712"/>
                    <a:pt x="1016" y="328"/>
                    <a:pt x="725" y="90"/>
                  </a:cubicBezTo>
                  <a:cubicBezTo>
                    <a:pt x="649" y="27"/>
                    <a:pt x="570" y="1"/>
                    <a:pt x="496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17"/>
            <p:cNvSpPr/>
            <p:nvPr/>
          </p:nvSpPr>
          <p:spPr>
            <a:xfrm>
              <a:off x="4148029" y="5045337"/>
              <a:ext cx="30826" cy="22139"/>
            </a:xfrm>
            <a:custGeom>
              <a:avLst/>
              <a:gdLst/>
              <a:ahLst/>
              <a:cxnLst/>
              <a:rect l="l" t="t" r="r" b="b"/>
              <a:pathLst>
                <a:path w="1029" h="739" extrusionOk="0">
                  <a:moveTo>
                    <a:pt x="514" y="1"/>
                  </a:moveTo>
                  <a:cubicBezTo>
                    <a:pt x="226" y="1"/>
                    <a:pt x="0" y="413"/>
                    <a:pt x="268" y="653"/>
                  </a:cubicBezTo>
                  <a:cubicBezTo>
                    <a:pt x="341" y="713"/>
                    <a:pt x="418" y="738"/>
                    <a:pt x="491" y="738"/>
                  </a:cubicBezTo>
                  <a:cubicBezTo>
                    <a:pt x="787" y="738"/>
                    <a:pt x="1029" y="327"/>
                    <a:pt x="735" y="86"/>
                  </a:cubicBezTo>
                  <a:cubicBezTo>
                    <a:pt x="662" y="26"/>
                    <a:pt x="586" y="1"/>
                    <a:pt x="514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Slide_1_1">
    <p:spTree>
      <p:nvGrpSpPr>
        <p:cNvPr id="1" name="Shape 5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5" name="Google Shape;5625;p20"/>
          <p:cNvSpPr txBox="1">
            <a:spLocks noGrp="1"/>
          </p:cNvSpPr>
          <p:nvPr>
            <p:ph type="title"/>
          </p:nvPr>
        </p:nvSpPr>
        <p:spPr>
          <a:xfrm>
            <a:off x="6581919" y="1869192"/>
            <a:ext cx="18285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6" name="Google Shape;5626;p20"/>
          <p:cNvSpPr txBox="1">
            <a:spLocks noGrp="1"/>
          </p:cNvSpPr>
          <p:nvPr>
            <p:ph type="subTitle" idx="1"/>
          </p:nvPr>
        </p:nvSpPr>
        <p:spPr>
          <a:xfrm>
            <a:off x="5186819" y="2496004"/>
            <a:ext cx="3287400" cy="13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627" name="Google Shape;5627;p20"/>
          <p:cNvSpPr/>
          <p:nvPr/>
        </p:nvSpPr>
        <p:spPr>
          <a:xfrm>
            <a:off x="5254450" y="4574300"/>
            <a:ext cx="3947285" cy="616031"/>
          </a:xfrm>
          <a:custGeom>
            <a:avLst/>
            <a:gdLst/>
            <a:ahLst/>
            <a:cxnLst/>
            <a:rect l="l" t="t" r="r" b="b"/>
            <a:pathLst>
              <a:path w="97905" h="30032" extrusionOk="0">
                <a:moveTo>
                  <a:pt x="44865" y="0"/>
                </a:moveTo>
                <a:cubicBezTo>
                  <a:pt x="35852" y="0"/>
                  <a:pt x="31152" y="10788"/>
                  <a:pt x="24118" y="14321"/>
                </a:cubicBezTo>
                <a:cubicBezTo>
                  <a:pt x="23116" y="14844"/>
                  <a:pt x="22196" y="15064"/>
                  <a:pt x="21336" y="15064"/>
                </a:cubicBezTo>
                <a:cubicBezTo>
                  <a:pt x="16921" y="15064"/>
                  <a:pt x="14098" y="9288"/>
                  <a:pt x="10038" y="9288"/>
                </a:cubicBezTo>
                <a:cubicBezTo>
                  <a:pt x="8542" y="9288"/>
                  <a:pt x="6878" y="10072"/>
                  <a:pt x="4904" y="12219"/>
                </a:cubicBezTo>
                <a:cubicBezTo>
                  <a:pt x="334" y="17123"/>
                  <a:pt x="1" y="23394"/>
                  <a:pt x="1" y="30032"/>
                </a:cubicBezTo>
                <a:lnTo>
                  <a:pt x="97904" y="29365"/>
                </a:lnTo>
                <a:cubicBezTo>
                  <a:pt x="96503" y="23060"/>
                  <a:pt x="94435" y="16389"/>
                  <a:pt x="89164" y="12219"/>
                </a:cubicBezTo>
                <a:cubicBezTo>
                  <a:pt x="86788" y="10364"/>
                  <a:pt x="84812" y="9662"/>
                  <a:pt x="83045" y="9662"/>
                </a:cubicBezTo>
                <a:cubicBezTo>
                  <a:pt x="77791" y="9662"/>
                  <a:pt x="74389" y="15865"/>
                  <a:pt x="67849" y="16389"/>
                </a:cubicBezTo>
                <a:cubicBezTo>
                  <a:pt x="67634" y="16405"/>
                  <a:pt x="67423" y="16412"/>
                  <a:pt x="67215" y="16412"/>
                </a:cubicBezTo>
                <a:cubicBezTo>
                  <a:pt x="58294" y="16412"/>
                  <a:pt x="55750" y="2038"/>
                  <a:pt x="47568" y="311"/>
                </a:cubicBezTo>
                <a:cubicBezTo>
                  <a:pt x="46624" y="98"/>
                  <a:pt x="45725" y="0"/>
                  <a:pt x="448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8" name="Google Shape;5628;p20"/>
          <p:cNvSpPr/>
          <p:nvPr/>
        </p:nvSpPr>
        <p:spPr>
          <a:xfrm flipH="1">
            <a:off x="-64403" y="-32958"/>
            <a:ext cx="3377637" cy="527437"/>
          </a:xfrm>
          <a:custGeom>
            <a:avLst/>
            <a:gdLst/>
            <a:ahLst/>
            <a:cxnLst/>
            <a:rect l="l" t="t" r="r" b="b"/>
            <a:pathLst>
              <a:path w="97938" h="30032" extrusionOk="0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9" name="Google Shape;5629;p20"/>
          <p:cNvGrpSpPr/>
          <p:nvPr/>
        </p:nvGrpSpPr>
        <p:grpSpPr>
          <a:xfrm flipH="1">
            <a:off x="8021717" y="-112597"/>
            <a:ext cx="1074149" cy="686771"/>
            <a:chOff x="-206267" y="355694"/>
            <a:chExt cx="1406323" cy="899150"/>
          </a:xfrm>
        </p:grpSpPr>
        <p:sp>
          <p:nvSpPr>
            <p:cNvPr id="5630" name="Google Shape;5630;p20"/>
            <p:cNvSpPr/>
            <p:nvPr/>
          </p:nvSpPr>
          <p:spPr>
            <a:xfrm>
              <a:off x="-206267" y="355694"/>
              <a:ext cx="1329334" cy="847138"/>
            </a:xfrm>
            <a:custGeom>
              <a:avLst/>
              <a:gdLst/>
              <a:ahLst/>
              <a:cxnLst/>
              <a:rect l="l" t="t" r="r" b="b"/>
              <a:pathLst>
                <a:path w="44374" h="28278" extrusionOk="0">
                  <a:moveTo>
                    <a:pt x="486" y="0"/>
                  </a:moveTo>
                  <a:cubicBezTo>
                    <a:pt x="131" y="0"/>
                    <a:pt x="1" y="542"/>
                    <a:pt x="380" y="606"/>
                  </a:cubicBezTo>
                  <a:cubicBezTo>
                    <a:pt x="7585" y="1873"/>
                    <a:pt x="13723" y="6143"/>
                    <a:pt x="19227" y="10713"/>
                  </a:cubicBezTo>
                  <a:cubicBezTo>
                    <a:pt x="21862" y="12914"/>
                    <a:pt x="24397" y="15149"/>
                    <a:pt x="26832" y="17518"/>
                  </a:cubicBezTo>
                  <a:cubicBezTo>
                    <a:pt x="29134" y="19786"/>
                    <a:pt x="31436" y="22021"/>
                    <a:pt x="34038" y="23956"/>
                  </a:cubicBezTo>
                  <a:cubicBezTo>
                    <a:pt x="35472" y="24990"/>
                    <a:pt x="37006" y="25957"/>
                    <a:pt x="38641" y="26658"/>
                  </a:cubicBezTo>
                  <a:cubicBezTo>
                    <a:pt x="39408" y="27025"/>
                    <a:pt x="40242" y="27325"/>
                    <a:pt x="41076" y="27592"/>
                  </a:cubicBezTo>
                  <a:cubicBezTo>
                    <a:pt x="42010" y="27858"/>
                    <a:pt x="42944" y="27925"/>
                    <a:pt x="43845" y="28259"/>
                  </a:cubicBezTo>
                  <a:cubicBezTo>
                    <a:pt x="43882" y="28271"/>
                    <a:pt x="43918" y="28277"/>
                    <a:pt x="43951" y="28277"/>
                  </a:cubicBezTo>
                  <a:cubicBezTo>
                    <a:pt x="44271" y="28277"/>
                    <a:pt x="44374" y="27746"/>
                    <a:pt x="44011" y="27625"/>
                  </a:cubicBezTo>
                  <a:cubicBezTo>
                    <a:pt x="43211" y="27358"/>
                    <a:pt x="42377" y="27291"/>
                    <a:pt x="41543" y="27058"/>
                  </a:cubicBezTo>
                  <a:cubicBezTo>
                    <a:pt x="40776" y="26858"/>
                    <a:pt x="40008" y="26591"/>
                    <a:pt x="39241" y="26257"/>
                  </a:cubicBezTo>
                  <a:cubicBezTo>
                    <a:pt x="37774" y="25624"/>
                    <a:pt x="36373" y="24823"/>
                    <a:pt x="35038" y="23889"/>
                  </a:cubicBezTo>
                  <a:cubicBezTo>
                    <a:pt x="32370" y="22054"/>
                    <a:pt x="30035" y="19786"/>
                    <a:pt x="27733" y="17518"/>
                  </a:cubicBezTo>
                  <a:cubicBezTo>
                    <a:pt x="25298" y="15183"/>
                    <a:pt x="22796" y="12914"/>
                    <a:pt x="20194" y="10713"/>
                  </a:cubicBezTo>
                  <a:cubicBezTo>
                    <a:pt x="17492" y="8445"/>
                    <a:pt x="14657" y="6243"/>
                    <a:pt x="11622" y="4375"/>
                  </a:cubicBezTo>
                  <a:cubicBezTo>
                    <a:pt x="8219" y="2307"/>
                    <a:pt x="4483" y="706"/>
                    <a:pt x="547" y="5"/>
                  </a:cubicBezTo>
                  <a:cubicBezTo>
                    <a:pt x="526" y="2"/>
                    <a:pt x="506" y="0"/>
                    <a:pt x="4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20"/>
            <p:cNvSpPr/>
            <p:nvPr/>
          </p:nvSpPr>
          <p:spPr>
            <a:xfrm>
              <a:off x="597494" y="885935"/>
              <a:ext cx="69981" cy="159014"/>
            </a:xfrm>
            <a:custGeom>
              <a:avLst/>
              <a:gdLst/>
              <a:ahLst/>
              <a:cxnLst/>
              <a:rect l="l" t="t" r="r" b="b"/>
              <a:pathLst>
                <a:path w="2336" h="5308" extrusionOk="0">
                  <a:moveTo>
                    <a:pt x="793" y="0"/>
                  </a:moveTo>
                  <a:cubicBezTo>
                    <a:pt x="659" y="0"/>
                    <a:pt x="517" y="84"/>
                    <a:pt x="501" y="250"/>
                  </a:cubicBezTo>
                  <a:cubicBezTo>
                    <a:pt x="401" y="1385"/>
                    <a:pt x="0" y="2419"/>
                    <a:pt x="267" y="3553"/>
                  </a:cubicBezTo>
                  <a:cubicBezTo>
                    <a:pt x="401" y="4020"/>
                    <a:pt x="601" y="5020"/>
                    <a:pt x="1101" y="5254"/>
                  </a:cubicBezTo>
                  <a:cubicBezTo>
                    <a:pt x="1185" y="5291"/>
                    <a:pt x="1261" y="5308"/>
                    <a:pt x="1330" y="5308"/>
                  </a:cubicBezTo>
                  <a:cubicBezTo>
                    <a:pt x="1508" y="5308"/>
                    <a:pt x="1639" y="5198"/>
                    <a:pt x="1735" y="5054"/>
                  </a:cubicBezTo>
                  <a:cubicBezTo>
                    <a:pt x="1768" y="5020"/>
                    <a:pt x="1802" y="4987"/>
                    <a:pt x="1802" y="4954"/>
                  </a:cubicBezTo>
                  <a:cubicBezTo>
                    <a:pt x="1902" y="4754"/>
                    <a:pt x="1968" y="4553"/>
                    <a:pt x="2035" y="4353"/>
                  </a:cubicBezTo>
                  <a:cubicBezTo>
                    <a:pt x="2335" y="3119"/>
                    <a:pt x="1535" y="1818"/>
                    <a:pt x="1235" y="651"/>
                  </a:cubicBezTo>
                  <a:cubicBezTo>
                    <a:pt x="1201" y="517"/>
                    <a:pt x="1101" y="484"/>
                    <a:pt x="1001" y="484"/>
                  </a:cubicBezTo>
                  <a:cubicBezTo>
                    <a:pt x="1001" y="384"/>
                    <a:pt x="1034" y="317"/>
                    <a:pt x="1034" y="250"/>
                  </a:cubicBezTo>
                  <a:cubicBezTo>
                    <a:pt x="1051" y="84"/>
                    <a:pt x="926" y="0"/>
                    <a:pt x="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20"/>
            <p:cNvSpPr/>
            <p:nvPr/>
          </p:nvSpPr>
          <p:spPr>
            <a:xfrm>
              <a:off x="702218" y="915411"/>
              <a:ext cx="138134" cy="70969"/>
            </a:xfrm>
            <a:custGeom>
              <a:avLst/>
              <a:gdLst/>
              <a:ahLst/>
              <a:cxnLst/>
              <a:rect l="l" t="t" r="r" b="b"/>
              <a:pathLst>
                <a:path w="4611" h="2369" extrusionOk="0">
                  <a:moveTo>
                    <a:pt x="3670" y="0"/>
                  </a:moveTo>
                  <a:cubicBezTo>
                    <a:pt x="3399" y="0"/>
                    <a:pt x="3117" y="57"/>
                    <a:pt x="2942" y="100"/>
                  </a:cubicBezTo>
                  <a:cubicBezTo>
                    <a:pt x="1875" y="300"/>
                    <a:pt x="974" y="1034"/>
                    <a:pt x="207" y="1735"/>
                  </a:cubicBezTo>
                  <a:cubicBezTo>
                    <a:pt x="0" y="1916"/>
                    <a:pt x="174" y="2177"/>
                    <a:pt x="387" y="2177"/>
                  </a:cubicBezTo>
                  <a:cubicBezTo>
                    <a:pt x="448" y="2177"/>
                    <a:pt x="514" y="2154"/>
                    <a:pt x="574" y="2102"/>
                  </a:cubicBezTo>
                  <a:cubicBezTo>
                    <a:pt x="607" y="2202"/>
                    <a:pt x="674" y="2269"/>
                    <a:pt x="774" y="2269"/>
                  </a:cubicBezTo>
                  <a:cubicBezTo>
                    <a:pt x="807" y="2302"/>
                    <a:pt x="841" y="2302"/>
                    <a:pt x="874" y="2302"/>
                  </a:cubicBezTo>
                  <a:cubicBezTo>
                    <a:pt x="908" y="2302"/>
                    <a:pt x="941" y="2335"/>
                    <a:pt x="1008" y="2335"/>
                  </a:cubicBezTo>
                  <a:cubicBezTo>
                    <a:pt x="1041" y="2369"/>
                    <a:pt x="1108" y="2369"/>
                    <a:pt x="1174" y="2369"/>
                  </a:cubicBezTo>
                  <a:cubicBezTo>
                    <a:pt x="1241" y="2335"/>
                    <a:pt x="1308" y="2335"/>
                    <a:pt x="1375" y="2302"/>
                  </a:cubicBezTo>
                  <a:cubicBezTo>
                    <a:pt x="1508" y="2302"/>
                    <a:pt x="1675" y="2269"/>
                    <a:pt x="1842" y="2202"/>
                  </a:cubicBezTo>
                  <a:cubicBezTo>
                    <a:pt x="3076" y="2068"/>
                    <a:pt x="4610" y="1635"/>
                    <a:pt x="4410" y="434"/>
                  </a:cubicBezTo>
                  <a:cubicBezTo>
                    <a:pt x="4354" y="95"/>
                    <a:pt x="4021" y="0"/>
                    <a:pt x="3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20"/>
            <p:cNvSpPr/>
            <p:nvPr/>
          </p:nvSpPr>
          <p:spPr>
            <a:xfrm>
              <a:off x="751374" y="1028883"/>
              <a:ext cx="62971" cy="125642"/>
            </a:xfrm>
            <a:custGeom>
              <a:avLst/>
              <a:gdLst/>
              <a:ahLst/>
              <a:cxnLst/>
              <a:rect l="l" t="t" r="r" b="b"/>
              <a:pathLst>
                <a:path w="2102" h="4194" extrusionOk="0">
                  <a:moveTo>
                    <a:pt x="680" y="0"/>
                  </a:moveTo>
                  <a:cubicBezTo>
                    <a:pt x="571" y="0"/>
                    <a:pt x="457" y="56"/>
                    <a:pt x="401" y="182"/>
                  </a:cubicBezTo>
                  <a:cubicBezTo>
                    <a:pt x="0" y="1116"/>
                    <a:pt x="34" y="2283"/>
                    <a:pt x="367" y="3251"/>
                  </a:cubicBezTo>
                  <a:cubicBezTo>
                    <a:pt x="491" y="3621"/>
                    <a:pt x="816" y="4194"/>
                    <a:pt x="1207" y="4194"/>
                  </a:cubicBezTo>
                  <a:cubicBezTo>
                    <a:pt x="1343" y="4194"/>
                    <a:pt x="1488" y="4124"/>
                    <a:pt x="1635" y="3951"/>
                  </a:cubicBezTo>
                  <a:cubicBezTo>
                    <a:pt x="2102" y="3351"/>
                    <a:pt x="1868" y="2450"/>
                    <a:pt x="1735" y="1783"/>
                  </a:cubicBezTo>
                  <a:cubicBezTo>
                    <a:pt x="1635" y="1416"/>
                    <a:pt x="1435" y="349"/>
                    <a:pt x="934" y="282"/>
                  </a:cubicBezTo>
                  <a:cubicBezTo>
                    <a:pt x="973" y="107"/>
                    <a:pt x="832" y="0"/>
                    <a:pt x="6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20"/>
            <p:cNvSpPr/>
            <p:nvPr/>
          </p:nvSpPr>
          <p:spPr>
            <a:xfrm>
              <a:off x="853402" y="1015612"/>
              <a:ext cx="117823" cy="84001"/>
            </a:xfrm>
            <a:custGeom>
              <a:avLst/>
              <a:gdLst/>
              <a:ahLst/>
              <a:cxnLst/>
              <a:rect l="l" t="t" r="r" b="b"/>
              <a:pathLst>
                <a:path w="3933" h="2804" extrusionOk="0">
                  <a:moveTo>
                    <a:pt x="2844" y="0"/>
                  </a:moveTo>
                  <a:cubicBezTo>
                    <a:pt x="2375" y="0"/>
                    <a:pt x="1847" y="391"/>
                    <a:pt x="1531" y="658"/>
                  </a:cubicBezTo>
                  <a:cubicBezTo>
                    <a:pt x="964" y="1092"/>
                    <a:pt x="297" y="1759"/>
                    <a:pt x="64" y="2493"/>
                  </a:cubicBezTo>
                  <a:cubicBezTo>
                    <a:pt x="1" y="2681"/>
                    <a:pt x="160" y="2803"/>
                    <a:pt x="321" y="2803"/>
                  </a:cubicBezTo>
                  <a:cubicBezTo>
                    <a:pt x="417" y="2803"/>
                    <a:pt x="514" y="2759"/>
                    <a:pt x="564" y="2660"/>
                  </a:cubicBezTo>
                  <a:cubicBezTo>
                    <a:pt x="588" y="2708"/>
                    <a:pt x="631" y="2739"/>
                    <a:pt x="691" y="2739"/>
                  </a:cubicBezTo>
                  <a:cubicBezTo>
                    <a:pt x="713" y="2739"/>
                    <a:pt x="737" y="2735"/>
                    <a:pt x="764" y="2726"/>
                  </a:cubicBezTo>
                  <a:cubicBezTo>
                    <a:pt x="1565" y="2626"/>
                    <a:pt x="2465" y="2459"/>
                    <a:pt x="3132" y="1959"/>
                  </a:cubicBezTo>
                  <a:cubicBezTo>
                    <a:pt x="3666" y="1559"/>
                    <a:pt x="3933" y="691"/>
                    <a:pt x="3333" y="191"/>
                  </a:cubicBezTo>
                  <a:cubicBezTo>
                    <a:pt x="3187" y="55"/>
                    <a:pt x="3020" y="0"/>
                    <a:pt x="2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20"/>
            <p:cNvSpPr/>
            <p:nvPr/>
          </p:nvSpPr>
          <p:spPr>
            <a:xfrm>
              <a:off x="921251" y="1139478"/>
              <a:ext cx="62971" cy="115366"/>
            </a:xfrm>
            <a:custGeom>
              <a:avLst/>
              <a:gdLst/>
              <a:ahLst/>
              <a:cxnLst/>
              <a:rect l="l" t="t" r="r" b="b"/>
              <a:pathLst>
                <a:path w="2102" h="3851" extrusionOk="0">
                  <a:moveTo>
                    <a:pt x="388" y="1"/>
                  </a:moveTo>
                  <a:cubicBezTo>
                    <a:pt x="284" y="1"/>
                    <a:pt x="184" y="59"/>
                    <a:pt x="167" y="192"/>
                  </a:cubicBezTo>
                  <a:cubicBezTo>
                    <a:pt x="0" y="1193"/>
                    <a:pt x="67" y="2127"/>
                    <a:pt x="467" y="3028"/>
                  </a:cubicBezTo>
                  <a:cubicBezTo>
                    <a:pt x="597" y="3288"/>
                    <a:pt x="929" y="3851"/>
                    <a:pt x="1291" y="3851"/>
                  </a:cubicBezTo>
                  <a:cubicBezTo>
                    <a:pt x="1393" y="3851"/>
                    <a:pt x="1498" y="3806"/>
                    <a:pt x="1601" y="3695"/>
                  </a:cubicBezTo>
                  <a:cubicBezTo>
                    <a:pt x="2102" y="3161"/>
                    <a:pt x="1968" y="2394"/>
                    <a:pt x="1768" y="1760"/>
                  </a:cubicBezTo>
                  <a:cubicBezTo>
                    <a:pt x="1601" y="1193"/>
                    <a:pt x="1301" y="393"/>
                    <a:pt x="701" y="192"/>
                  </a:cubicBezTo>
                  <a:cubicBezTo>
                    <a:pt x="684" y="176"/>
                    <a:pt x="676" y="176"/>
                    <a:pt x="667" y="176"/>
                  </a:cubicBezTo>
                  <a:cubicBezTo>
                    <a:pt x="659" y="176"/>
                    <a:pt x="651" y="176"/>
                    <a:pt x="634" y="159"/>
                  </a:cubicBezTo>
                  <a:cubicBezTo>
                    <a:pt x="601" y="59"/>
                    <a:pt x="492" y="1"/>
                    <a:pt x="3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20"/>
            <p:cNvSpPr/>
            <p:nvPr/>
          </p:nvSpPr>
          <p:spPr>
            <a:xfrm>
              <a:off x="999165" y="1094485"/>
              <a:ext cx="88974" cy="73576"/>
            </a:xfrm>
            <a:custGeom>
              <a:avLst/>
              <a:gdLst/>
              <a:ahLst/>
              <a:cxnLst/>
              <a:rect l="l" t="t" r="r" b="b"/>
              <a:pathLst>
                <a:path w="2970" h="2456" extrusionOk="0">
                  <a:moveTo>
                    <a:pt x="2122" y="1"/>
                  </a:moveTo>
                  <a:cubicBezTo>
                    <a:pt x="1736" y="1"/>
                    <a:pt x="1337" y="359"/>
                    <a:pt x="1102" y="594"/>
                  </a:cubicBezTo>
                  <a:cubicBezTo>
                    <a:pt x="668" y="961"/>
                    <a:pt x="201" y="1494"/>
                    <a:pt x="34" y="2028"/>
                  </a:cubicBezTo>
                  <a:cubicBezTo>
                    <a:pt x="1" y="2228"/>
                    <a:pt x="101" y="2328"/>
                    <a:pt x="234" y="2362"/>
                  </a:cubicBezTo>
                  <a:cubicBezTo>
                    <a:pt x="305" y="2409"/>
                    <a:pt x="376" y="2456"/>
                    <a:pt x="459" y="2456"/>
                  </a:cubicBezTo>
                  <a:cubicBezTo>
                    <a:pt x="493" y="2456"/>
                    <a:pt x="529" y="2448"/>
                    <a:pt x="568" y="2428"/>
                  </a:cubicBezTo>
                  <a:cubicBezTo>
                    <a:pt x="1168" y="2161"/>
                    <a:pt x="1769" y="2061"/>
                    <a:pt x="2303" y="1628"/>
                  </a:cubicBezTo>
                  <a:cubicBezTo>
                    <a:pt x="2670" y="1327"/>
                    <a:pt x="2970" y="427"/>
                    <a:pt x="2436" y="93"/>
                  </a:cubicBezTo>
                  <a:cubicBezTo>
                    <a:pt x="2335" y="28"/>
                    <a:pt x="2229" y="1"/>
                    <a:pt x="2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20"/>
            <p:cNvSpPr/>
            <p:nvPr/>
          </p:nvSpPr>
          <p:spPr>
            <a:xfrm>
              <a:off x="1060693" y="1176263"/>
              <a:ext cx="139362" cy="76422"/>
            </a:xfrm>
            <a:custGeom>
              <a:avLst/>
              <a:gdLst/>
              <a:ahLst/>
              <a:cxnLst/>
              <a:rect l="l" t="t" r="r" b="b"/>
              <a:pathLst>
                <a:path w="4652" h="2551" extrusionOk="0">
                  <a:moveTo>
                    <a:pt x="368" y="0"/>
                  </a:moveTo>
                  <a:cubicBezTo>
                    <a:pt x="187" y="0"/>
                    <a:pt x="0" y="192"/>
                    <a:pt x="115" y="399"/>
                  </a:cubicBezTo>
                  <a:cubicBezTo>
                    <a:pt x="482" y="1099"/>
                    <a:pt x="1383" y="1633"/>
                    <a:pt x="2050" y="2033"/>
                  </a:cubicBezTo>
                  <a:cubicBezTo>
                    <a:pt x="2413" y="2238"/>
                    <a:pt x="2977" y="2550"/>
                    <a:pt x="3458" y="2550"/>
                  </a:cubicBezTo>
                  <a:cubicBezTo>
                    <a:pt x="3684" y="2550"/>
                    <a:pt x="3891" y="2481"/>
                    <a:pt x="4051" y="2300"/>
                  </a:cubicBezTo>
                  <a:cubicBezTo>
                    <a:pt x="4652" y="1666"/>
                    <a:pt x="3885" y="966"/>
                    <a:pt x="3351" y="732"/>
                  </a:cubicBezTo>
                  <a:cubicBezTo>
                    <a:pt x="2484" y="365"/>
                    <a:pt x="1516" y="299"/>
                    <a:pt x="616" y="165"/>
                  </a:cubicBezTo>
                  <a:cubicBezTo>
                    <a:pt x="582" y="165"/>
                    <a:pt x="582" y="132"/>
                    <a:pt x="582" y="132"/>
                  </a:cubicBezTo>
                  <a:cubicBezTo>
                    <a:pt x="530" y="39"/>
                    <a:pt x="450" y="0"/>
                    <a:pt x="3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8" name="Google Shape;5638;p20"/>
          <p:cNvGrpSpPr/>
          <p:nvPr/>
        </p:nvGrpSpPr>
        <p:grpSpPr>
          <a:xfrm>
            <a:off x="7912721" y="3872132"/>
            <a:ext cx="1289014" cy="1411882"/>
            <a:chOff x="2318158" y="4088320"/>
            <a:chExt cx="1256104" cy="1375835"/>
          </a:xfrm>
        </p:grpSpPr>
        <p:sp>
          <p:nvSpPr>
            <p:cNvPr id="5639" name="Google Shape;5639;p20"/>
            <p:cNvSpPr/>
            <p:nvPr/>
          </p:nvSpPr>
          <p:spPr>
            <a:xfrm>
              <a:off x="2820748" y="4145416"/>
              <a:ext cx="387171" cy="1065798"/>
            </a:xfrm>
            <a:custGeom>
              <a:avLst/>
              <a:gdLst/>
              <a:ahLst/>
              <a:cxnLst/>
              <a:rect l="l" t="t" r="r" b="b"/>
              <a:pathLst>
                <a:path w="12924" h="35577" extrusionOk="0">
                  <a:moveTo>
                    <a:pt x="489" y="0"/>
                  </a:moveTo>
                  <a:cubicBezTo>
                    <a:pt x="233" y="0"/>
                    <a:pt x="1" y="309"/>
                    <a:pt x="235" y="517"/>
                  </a:cubicBezTo>
                  <a:cubicBezTo>
                    <a:pt x="3537" y="3386"/>
                    <a:pt x="6506" y="6622"/>
                    <a:pt x="7940" y="10858"/>
                  </a:cubicBezTo>
                  <a:cubicBezTo>
                    <a:pt x="8741" y="13193"/>
                    <a:pt x="9007" y="15628"/>
                    <a:pt x="9241" y="18097"/>
                  </a:cubicBezTo>
                  <a:cubicBezTo>
                    <a:pt x="9474" y="20832"/>
                    <a:pt x="9575" y="23567"/>
                    <a:pt x="9908" y="26303"/>
                  </a:cubicBezTo>
                  <a:cubicBezTo>
                    <a:pt x="10275" y="29472"/>
                    <a:pt x="10976" y="32507"/>
                    <a:pt x="12243" y="35409"/>
                  </a:cubicBezTo>
                  <a:cubicBezTo>
                    <a:pt x="12297" y="35527"/>
                    <a:pt x="12392" y="35576"/>
                    <a:pt x="12490" y="35576"/>
                  </a:cubicBezTo>
                  <a:cubicBezTo>
                    <a:pt x="12699" y="35576"/>
                    <a:pt x="12923" y="35358"/>
                    <a:pt x="12810" y="35109"/>
                  </a:cubicBezTo>
                  <a:cubicBezTo>
                    <a:pt x="10442" y="29705"/>
                    <a:pt x="10342" y="23868"/>
                    <a:pt x="9841" y="18097"/>
                  </a:cubicBezTo>
                  <a:cubicBezTo>
                    <a:pt x="9641" y="15662"/>
                    <a:pt x="9374" y="13260"/>
                    <a:pt x="8641" y="10958"/>
                  </a:cubicBezTo>
                  <a:cubicBezTo>
                    <a:pt x="8007" y="8990"/>
                    <a:pt x="7073" y="7189"/>
                    <a:pt x="5872" y="5521"/>
                  </a:cubicBezTo>
                  <a:cubicBezTo>
                    <a:pt x="4404" y="3486"/>
                    <a:pt x="2570" y="1718"/>
                    <a:pt x="702" y="84"/>
                  </a:cubicBezTo>
                  <a:cubicBezTo>
                    <a:pt x="635" y="25"/>
                    <a:pt x="561" y="0"/>
                    <a:pt x="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20"/>
            <p:cNvSpPr/>
            <p:nvPr/>
          </p:nvSpPr>
          <p:spPr>
            <a:xfrm>
              <a:off x="3064285" y="4374694"/>
              <a:ext cx="65277" cy="105990"/>
            </a:xfrm>
            <a:custGeom>
              <a:avLst/>
              <a:gdLst/>
              <a:ahLst/>
              <a:cxnLst/>
              <a:rect l="l" t="t" r="r" b="b"/>
              <a:pathLst>
                <a:path w="2179" h="3538" extrusionOk="0">
                  <a:moveTo>
                    <a:pt x="1288" y="0"/>
                  </a:moveTo>
                  <a:cubicBezTo>
                    <a:pt x="15" y="0"/>
                    <a:pt x="176" y="2216"/>
                    <a:pt x="77" y="3037"/>
                  </a:cubicBezTo>
                  <a:cubicBezTo>
                    <a:pt x="44" y="3104"/>
                    <a:pt x="77" y="3137"/>
                    <a:pt x="77" y="3171"/>
                  </a:cubicBezTo>
                  <a:cubicBezTo>
                    <a:pt x="0" y="3324"/>
                    <a:pt x="159" y="3537"/>
                    <a:pt x="343" y="3537"/>
                  </a:cubicBezTo>
                  <a:cubicBezTo>
                    <a:pt x="398" y="3537"/>
                    <a:pt x="456" y="3518"/>
                    <a:pt x="511" y="3471"/>
                  </a:cubicBezTo>
                  <a:cubicBezTo>
                    <a:pt x="1244" y="2837"/>
                    <a:pt x="1845" y="2370"/>
                    <a:pt x="2078" y="1403"/>
                  </a:cubicBezTo>
                  <a:cubicBezTo>
                    <a:pt x="2178" y="836"/>
                    <a:pt x="2078" y="2"/>
                    <a:pt x="1344" y="2"/>
                  </a:cubicBezTo>
                  <a:cubicBezTo>
                    <a:pt x="1325" y="1"/>
                    <a:pt x="1306" y="0"/>
                    <a:pt x="1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20"/>
            <p:cNvSpPr/>
            <p:nvPr/>
          </p:nvSpPr>
          <p:spPr>
            <a:xfrm>
              <a:off x="2938682" y="4379847"/>
              <a:ext cx="102934" cy="55781"/>
            </a:xfrm>
            <a:custGeom>
              <a:avLst/>
              <a:gdLst/>
              <a:ahLst/>
              <a:cxnLst/>
              <a:rect l="l" t="t" r="r" b="b"/>
              <a:pathLst>
                <a:path w="3436" h="1862" extrusionOk="0">
                  <a:moveTo>
                    <a:pt x="1421" y="1"/>
                  </a:moveTo>
                  <a:cubicBezTo>
                    <a:pt x="946" y="1"/>
                    <a:pt x="519" y="153"/>
                    <a:pt x="300" y="564"/>
                  </a:cubicBezTo>
                  <a:cubicBezTo>
                    <a:pt x="0" y="1097"/>
                    <a:pt x="601" y="1598"/>
                    <a:pt x="1034" y="1765"/>
                  </a:cubicBezTo>
                  <a:cubicBezTo>
                    <a:pt x="1230" y="1833"/>
                    <a:pt x="1427" y="1862"/>
                    <a:pt x="1624" y="1862"/>
                  </a:cubicBezTo>
                  <a:cubicBezTo>
                    <a:pt x="2201" y="1862"/>
                    <a:pt x="2772" y="1613"/>
                    <a:pt x="3269" y="1364"/>
                  </a:cubicBezTo>
                  <a:cubicBezTo>
                    <a:pt x="3436" y="1264"/>
                    <a:pt x="3436" y="1131"/>
                    <a:pt x="3369" y="997"/>
                  </a:cubicBezTo>
                  <a:cubicBezTo>
                    <a:pt x="3436" y="897"/>
                    <a:pt x="3436" y="731"/>
                    <a:pt x="3303" y="630"/>
                  </a:cubicBezTo>
                  <a:cubicBezTo>
                    <a:pt x="2889" y="316"/>
                    <a:pt x="2105" y="1"/>
                    <a:pt x="1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20"/>
            <p:cNvSpPr/>
            <p:nvPr/>
          </p:nvSpPr>
          <p:spPr>
            <a:xfrm>
              <a:off x="2984634" y="4243550"/>
              <a:ext cx="61982" cy="103204"/>
            </a:xfrm>
            <a:custGeom>
              <a:avLst/>
              <a:gdLst/>
              <a:ahLst/>
              <a:cxnLst/>
              <a:rect l="l" t="t" r="r" b="b"/>
              <a:pathLst>
                <a:path w="2069" h="3445" extrusionOk="0">
                  <a:moveTo>
                    <a:pt x="1049" y="0"/>
                  </a:moveTo>
                  <a:cubicBezTo>
                    <a:pt x="500" y="0"/>
                    <a:pt x="261" y="641"/>
                    <a:pt x="167" y="1078"/>
                  </a:cubicBezTo>
                  <a:cubicBezTo>
                    <a:pt x="1" y="1878"/>
                    <a:pt x="134" y="2479"/>
                    <a:pt x="468" y="3179"/>
                  </a:cubicBezTo>
                  <a:cubicBezTo>
                    <a:pt x="534" y="3279"/>
                    <a:pt x="601" y="3312"/>
                    <a:pt x="701" y="3312"/>
                  </a:cubicBezTo>
                  <a:cubicBezTo>
                    <a:pt x="740" y="3390"/>
                    <a:pt x="812" y="3445"/>
                    <a:pt x="892" y="3445"/>
                  </a:cubicBezTo>
                  <a:cubicBezTo>
                    <a:pt x="950" y="3445"/>
                    <a:pt x="1012" y="3416"/>
                    <a:pt x="1068" y="3346"/>
                  </a:cubicBezTo>
                  <a:cubicBezTo>
                    <a:pt x="1535" y="2779"/>
                    <a:pt x="2069" y="2045"/>
                    <a:pt x="2002" y="1278"/>
                  </a:cubicBezTo>
                  <a:cubicBezTo>
                    <a:pt x="1969" y="777"/>
                    <a:pt x="1735" y="110"/>
                    <a:pt x="1168" y="10"/>
                  </a:cubicBezTo>
                  <a:cubicBezTo>
                    <a:pt x="1127" y="4"/>
                    <a:pt x="1087" y="0"/>
                    <a:pt x="1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20"/>
            <p:cNvSpPr/>
            <p:nvPr/>
          </p:nvSpPr>
          <p:spPr>
            <a:xfrm>
              <a:off x="2864723" y="4267424"/>
              <a:ext cx="95984" cy="57548"/>
            </a:xfrm>
            <a:custGeom>
              <a:avLst/>
              <a:gdLst/>
              <a:ahLst/>
              <a:cxnLst/>
              <a:rect l="l" t="t" r="r" b="b"/>
              <a:pathLst>
                <a:path w="3204" h="1921" extrusionOk="0">
                  <a:moveTo>
                    <a:pt x="2084" y="0"/>
                  </a:moveTo>
                  <a:cubicBezTo>
                    <a:pt x="1874" y="0"/>
                    <a:pt x="1664" y="21"/>
                    <a:pt x="1468" y="47"/>
                  </a:cubicBezTo>
                  <a:cubicBezTo>
                    <a:pt x="935" y="114"/>
                    <a:pt x="368" y="314"/>
                    <a:pt x="201" y="881"/>
                  </a:cubicBezTo>
                  <a:cubicBezTo>
                    <a:pt x="1" y="1481"/>
                    <a:pt x="735" y="1848"/>
                    <a:pt x="1235" y="1915"/>
                  </a:cubicBezTo>
                  <a:cubicBezTo>
                    <a:pt x="1273" y="1919"/>
                    <a:pt x="1311" y="1920"/>
                    <a:pt x="1349" y="1920"/>
                  </a:cubicBezTo>
                  <a:cubicBezTo>
                    <a:pt x="2011" y="1920"/>
                    <a:pt x="2661" y="1389"/>
                    <a:pt x="3103" y="948"/>
                  </a:cubicBezTo>
                  <a:cubicBezTo>
                    <a:pt x="3203" y="814"/>
                    <a:pt x="3170" y="681"/>
                    <a:pt x="3103" y="581"/>
                  </a:cubicBezTo>
                  <a:cubicBezTo>
                    <a:pt x="3170" y="481"/>
                    <a:pt x="3170" y="314"/>
                    <a:pt x="3003" y="214"/>
                  </a:cubicBezTo>
                  <a:cubicBezTo>
                    <a:pt x="2739" y="51"/>
                    <a:pt x="2412" y="0"/>
                    <a:pt x="2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20"/>
            <p:cNvSpPr/>
            <p:nvPr/>
          </p:nvSpPr>
          <p:spPr>
            <a:xfrm>
              <a:off x="2886830" y="4133733"/>
              <a:ext cx="43888" cy="88135"/>
            </a:xfrm>
            <a:custGeom>
              <a:avLst/>
              <a:gdLst/>
              <a:ahLst/>
              <a:cxnLst/>
              <a:rect l="l" t="t" r="r" b="b"/>
              <a:pathLst>
                <a:path w="1465" h="2942" extrusionOk="0">
                  <a:moveTo>
                    <a:pt x="669" y="1"/>
                  </a:moveTo>
                  <a:cubicBezTo>
                    <a:pt x="206" y="1"/>
                    <a:pt x="0" y="724"/>
                    <a:pt x="30" y="1108"/>
                  </a:cubicBezTo>
                  <a:cubicBezTo>
                    <a:pt x="63" y="1608"/>
                    <a:pt x="330" y="1975"/>
                    <a:pt x="497" y="2442"/>
                  </a:cubicBezTo>
                  <a:cubicBezTo>
                    <a:pt x="497" y="2475"/>
                    <a:pt x="497" y="2509"/>
                    <a:pt x="530" y="2575"/>
                  </a:cubicBezTo>
                  <a:cubicBezTo>
                    <a:pt x="428" y="2729"/>
                    <a:pt x="601" y="2942"/>
                    <a:pt x="792" y="2942"/>
                  </a:cubicBezTo>
                  <a:cubicBezTo>
                    <a:pt x="850" y="2942"/>
                    <a:pt x="910" y="2922"/>
                    <a:pt x="964" y="2876"/>
                  </a:cubicBezTo>
                  <a:cubicBezTo>
                    <a:pt x="1398" y="2509"/>
                    <a:pt x="1431" y="1841"/>
                    <a:pt x="1464" y="1308"/>
                  </a:cubicBezTo>
                  <a:cubicBezTo>
                    <a:pt x="1464" y="874"/>
                    <a:pt x="1331" y="207"/>
                    <a:pt x="864" y="40"/>
                  </a:cubicBezTo>
                  <a:cubicBezTo>
                    <a:pt x="795" y="13"/>
                    <a:pt x="730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20"/>
            <p:cNvSpPr/>
            <p:nvPr/>
          </p:nvSpPr>
          <p:spPr>
            <a:xfrm>
              <a:off x="2800768" y="4184328"/>
              <a:ext cx="81994" cy="56021"/>
            </a:xfrm>
            <a:custGeom>
              <a:avLst/>
              <a:gdLst/>
              <a:ahLst/>
              <a:cxnLst/>
              <a:rect l="l" t="t" r="r" b="b"/>
              <a:pathLst>
                <a:path w="2737" h="1870" extrusionOk="0">
                  <a:moveTo>
                    <a:pt x="1780" y="1"/>
                  </a:moveTo>
                  <a:cubicBezTo>
                    <a:pt x="960" y="1"/>
                    <a:pt x="26" y="432"/>
                    <a:pt x="1" y="1253"/>
                  </a:cubicBezTo>
                  <a:cubicBezTo>
                    <a:pt x="1" y="1704"/>
                    <a:pt x="430" y="1870"/>
                    <a:pt x="804" y="1870"/>
                  </a:cubicBezTo>
                  <a:cubicBezTo>
                    <a:pt x="873" y="1870"/>
                    <a:pt x="940" y="1864"/>
                    <a:pt x="1002" y="1854"/>
                  </a:cubicBezTo>
                  <a:cubicBezTo>
                    <a:pt x="1702" y="1787"/>
                    <a:pt x="2269" y="1187"/>
                    <a:pt x="2536" y="553"/>
                  </a:cubicBezTo>
                  <a:cubicBezTo>
                    <a:pt x="2703" y="453"/>
                    <a:pt x="2736" y="219"/>
                    <a:pt x="2536" y="152"/>
                  </a:cubicBezTo>
                  <a:cubicBezTo>
                    <a:pt x="2324" y="51"/>
                    <a:pt x="2059" y="1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20"/>
            <p:cNvSpPr/>
            <p:nvPr/>
          </p:nvSpPr>
          <p:spPr>
            <a:xfrm>
              <a:off x="2774797" y="4088320"/>
              <a:ext cx="73995" cy="73606"/>
            </a:xfrm>
            <a:custGeom>
              <a:avLst/>
              <a:gdLst/>
              <a:ahLst/>
              <a:cxnLst/>
              <a:rect l="l" t="t" r="r" b="b"/>
              <a:pathLst>
                <a:path w="2470" h="2457" extrusionOk="0">
                  <a:moveTo>
                    <a:pt x="798" y="0"/>
                  </a:moveTo>
                  <a:cubicBezTo>
                    <a:pt x="721" y="0"/>
                    <a:pt x="644" y="17"/>
                    <a:pt x="568" y="55"/>
                  </a:cubicBezTo>
                  <a:cubicBezTo>
                    <a:pt x="1" y="355"/>
                    <a:pt x="201" y="1123"/>
                    <a:pt x="534" y="1489"/>
                  </a:cubicBezTo>
                  <a:cubicBezTo>
                    <a:pt x="868" y="1923"/>
                    <a:pt x="1468" y="2390"/>
                    <a:pt x="2035" y="2390"/>
                  </a:cubicBezTo>
                  <a:cubicBezTo>
                    <a:pt x="2091" y="2435"/>
                    <a:pt x="2158" y="2457"/>
                    <a:pt x="2222" y="2457"/>
                  </a:cubicBezTo>
                  <a:cubicBezTo>
                    <a:pt x="2350" y="2457"/>
                    <a:pt x="2469" y="2368"/>
                    <a:pt x="2469" y="2190"/>
                  </a:cubicBezTo>
                  <a:cubicBezTo>
                    <a:pt x="2469" y="1690"/>
                    <a:pt x="2102" y="1123"/>
                    <a:pt x="1802" y="722"/>
                  </a:cubicBezTo>
                  <a:cubicBezTo>
                    <a:pt x="1579" y="443"/>
                    <a:pt x="1192" y="0"/>
                    <a:pt x="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20"/>
            <p:cNvSpPr/>
            <p:nvPr/>
          </p:nvSpPr>
          <p:spPr>
            <a:xfrm>
              <a:off x="2922686" y="4298787"/>
              <a:ext cx="651576" cy="1046356"/>
            </a:xfrm>
            <a:custGeom>
              <a:avLst/>
              <a:gdLst/>
              <a:ahLst/>
              <a:cxnLst/>
              <a:rect l="l" t="t" r="r" b="b"/>
              <a:pathLst>
                <a:path w="21750" h="34928" extrusionOk="0">
                  <a:moveTo>
                    <a:pt x="20882" y="1"/>
                  </a:moveTo>
                  <a:cubicBezTo>
                    <a:pt x="15445" y="2503"/>
                    <a:pt x="8940" y="5204"/>
                    <a:pt x="5338" y="10308"/>
                  </a:cubicBezTo>
                  <a:cubicBezTo>
                    <a:pt x="1535" y="15745"/>
                    <a:pt x="0" y="20749"/>
                    <a:pt x="1201" y="27387"/>
                  </a:cubicBezTo>
                  <a:cubicBezTo>
                    <a:pt x="1635" y="29789"/>
                    <a:pt x="3370" y="32824"/>
                    <a:pt x="3269" y="34892"/>
                  </a:cubicBezTo>
                  <a:lnTo>
                    <a:pt x="3603" y="34792"/>
                  </a:lnTo>
                  <a:cubicBezTo>
                    <a:pt x="3958" y="34886"/>
                    <a:pt x="4367" y="34928"/>
                    <a:pt x="4813" y="34928"/>
                  </a:cubicBezTo>
                  <a:cubicBezTo>
                    <a:pt x="7383" y="34928"/>
                    <a:pt x="11181" y="33534"/>
                    <a:pt x="12943" y="32624"/>
                  </a:cubicBezTo>
                  <a:cubicBezTo>
                    <a:pt x="15878" y="31090"/>
                    <a:pt x="18180" y="29022"/>
                    <a:pt x="19581" y="26086"/>
                  </a:cubicBezTo>
                  <a:cubicBezTo>
                    <a:pt x="21749" y="21750"/>
                    <a:pt x="21416" y="16513"/>
                    <a:pt x="21116" y="11743"/>
                  </a:cubicBezTo>
                  <a:cubicBezTo>
                    <a:pt x="20882" y="7806"/>
                    <a:pt x="20248" y="3803"/>
                    <a:pt x="20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20"/>
            <p:cNvSpPr/>
            <p:nvPr/>
          </p:nvSpPr>
          <p:spPr>
            <a:xfrm>
              <a:off x="2914239" y="4374065"/>
              <a:ext cx="577850" cy="1059986"/>
            </a:xfrm>
            <a:custGeom>
              <a:avLst/>
              <a:gdLst/>
              <a:ahLst/>
              <a:cxnLst/>
              <a:rect l="l" t="t" r="r" b="b"/>
              <a:pathLst>
                <a:path w="19289" h="35383" extrusionOk="0">
                  <a:moveTo>
                    <a:pt x="18746" y="0"/>
                  </a:moveTo>
                  <a:cubicBezTo>
                    <a:pt x="18623" y="0"/>
                    <a:pt x="18503" y="65"/>
                    <a:pt x="18429" y="223"/>
                  </a:cubicBezTo>
                  <a:cubicBezTo>
                    <a:pt x="15960" y="5260"/>
                    <a:pt x="13625" y="10397"/>
                    <a:pt x="11524" y="15601"/>
                  </a:cubicBezTo>
                  <a:cubicBezTo>
                    <a:pt x="10456" y="18236"/>
                    <a:pt x="9489" y="20871"/>
                    <a:pt x="8522" y="23506"/>
                  </a:cubicBezTo>
                  <a:cubicBezTo>
                    <a:pt x="7788" y="25608"/>
                    <a:pt x="6787" y="27609"/>
                    <a:pt x="5486" y="29377"/>
                  </a:cubicBezTo>
                  <a:cubicBezTo>
                    <a:pt x="4018" y="31379"/>
                    <a:pt x="2217" y="33113"/>
                    <a:pt x="316" y="34681"/>
                  </a:cubicBezTo>
                  <a:cubicBezTo>
                    <a:pt x="1" y="34970"/>
                    <a:pt x="306" y="35383"/>
                    <a:pt x="645" y="35383"/>
                  </a:cubicBezTo>
                  <a:cubicBezTo>
                    <a:pt x="737" y="35383"/>
                    <a:pt x="831" y="35353"/>
                    <a:pt x="916" y="35281"/>
                  </a:cubicBezTo>
                  <a:cubicBezTo>
                    <a:pt x="4285" y="32446"/>
                    <a:pt x="7087" y="29210"/>
                    <a:pt x="8789" y="25141"/>
                  </a:cubicBezTo>
                  <a:cubicBezTo>
                    <a:pt x="9856" y="22572"/>
                    <a:pt x="10690" y="19904"/>
                    <a:pt x="11724" y="17335"/>
                  </a:cubicBezTo>
                  <a:cubicBezTo>
                    <a:pt x="12758" y="14667"/>
                    <a:pt x="13892" y="11998"/>
                    <a:pt x="15060" y="9396"/>
                  </a:cubicBezTo>
                  <a:cubicBezTo>
                    <a:pt x="16361" y="6428"/>
                    <a:pt x="17728" y="3525"/>
                    <a:pt x="19129" y="623"/>
                  </a:cubicBezTo>
                  <a:cubicBezTo>
                    <a:pt x="19289" y="304"/>
                    <a:pt x="19012" y="0"/>
                    <a:pt x="18746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20"/>
            <p:cNvSpPr/>
            <p:nvPr/>
          </p:nvSpPr>
          <p:spPr>
            <a:xfrm>
              <a:off x="3304736" y="4462763"/>
              <a:ext cx="202153" cy="167133"/>
            </a:xfrm>
            <a:custGeom>
              <a:avLst/>
              <a:gdLst/>
              <a:ahLst/>
              <a:cxnLst/>
              <a:rect l="l" t="t" r="r" b="b"/>
              <a:pathLst>
                <a:path w="6748" h="5579" extrusionOk="0">
                  <a:moveTo>
                    <a:pt x="521" y="0"/>
                  </a:moveTo>
                  <a:cubicBezTo>
                    <a:pt x="261" y="0"/>
                    <a:pt x="1" y="194"/>
                    <a:pt x="122" y="498"/>
                  </a:cubicBezTo>
                  <a:cubicBezTo>
                    <a:pt x="689" y="2066"/>
                    <a:pt x="1423" y="3600"/>
                    <a:pt x="1657" y="5268"/>
                  </a:cubicBezTo>
                  <a:cubicBezTo>
                    <a:pt x="1681" y="5483"/>
                    <a:pt x="1876" y="5578"/>
                    <a:pt x="2058" y="5578"/>
                  </a:cubicBezTo>
                  <a:cubicBezTo>
                    <a:pt x="2130" y="5578"/>
                    <a:pt x="2200" y="5563"/>
                    <a:pt x="2257" y="5535"/>
                  </a:cubicBezTo>
                  <a:cubicBezTo>
                    <a:pt x="3591" y="4901"/>
                    <a:pt x="4892" y="4200"/>
                    <a:pt x="6293" y="3733"/>
                  </a:cubicBezTo>
                  <a:cubicBezTo>
                    <a:pt x="6747" y="3582"/>
                    <a:pt x="6625" y="2910"/>
                    <a:pt x="6200" y="2910"/>
                  </a:cubicBezTo>
                  <a:cubicBezTo>
                    <a:pt x="6157" y="2910"/>
                    <a:pt x="6110" y="2917"/>
                    <a:pt x="6060" y="2933"/>
                  </a:cubicBezTo>
                  <a:cubicBezTo>
                    <a:pt x="4783" y="3368"/>
                    <a:pt x="3582" y="3980"/>
                    <a:pt x="2369" y="4549"/>
                  </a:cubicBezTo>
                  <a:lnTo>
                    <a:pt x="2369" y="4549"/>
                  </a:lnTo>
                  <a:cubicBezTo>
                    <a:pt x="2072" y="3079"/>
                    <a:pt x="1431" y="1698"/>
                    <a:pt x="923" y="264"/>
                  </a:cubicBezTo>
                  <a:cubicBezTo>
                    <a:pt x="857" y="81"/>
                    <a:pt x="689" y="0"/>
                    <a:pt x="52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20"/>
            <p:cNvSpPr/>
            <p:nvPr/>
          </p:nvSpPr>
          <p:spPr>
            <a:xfrm>
              <a:off x="3227452" y="4556973"/>
              <a:ext cx="280732" cy="217192"/>
            </a:xfrm>
            <a:custGeom>
              <a:avLst/>
              <a:gdLst/>
              <a:ahLst/>
              <a:cxnLst/>
              <a:rect l="l" t="t" r="r" b="b"/>
              <a:pathLst>
                <a:path w="9371" h="7250" extrusionOk="0">
                  <a:moveTo>
                    <a:pt x="515" y="0"/>
                  </a:moveTo>
                  <a:cubicBezTo>
                    <a:pt x="262" y="0"/>
                    <a:pt x="0" y="201"/>
                    <a:pt x="100" y="522"/>
                  </a:cubicBezTo>
                  <a:cubicBezTo>
                    <a:pt x="668" y="2657"/>
                    <a:pt x="2002" y="4591"/>
                    <a:pt x="2235" y="6826"/>
                  </a:cubicBezTo>
                  <a:cubicBezTo>
                    <a:pt x="2269" y="7060"/>
                    <a:pt x="2435" y="7226"/>
                    <a:pt x="2669" y="7226"/>
                  </a:cubicBezTo>
                  <a:cubicBezTo>
                    <a:pt x="2844" y="7242"/>
                    <a:pt x="3018" y="7250"/>
                    <a:pt x="3192" y="7250"/>
                  </a:cubicBezTo>
                  <a:cubicBezTo>
                    <a:pt x="5241" y="7250"/>
                    <a:pt x="7221" y="6209"/>
                    <a:pt x="8973" y="5225"/>
                  </a:cubicBezTo>
                  <a:cubicBezTo>
                    <a:pt x="9371" y="4998"/>
                    <a:pt x="9117" y="4434"/>
                    <a:pt x="8745" y="4434"/>
                  </a:cubicBezTo>
                  <a:cubicBezTo>
                    <a:pt x="8679" y="4434"/>
                    <a:pt x="8610" y="4451"/>
                    <a:pt x="8540" y="4491"/>
                  </a:cubicBezTo>
                  <a:cubicBezTo>
                    <a:pt x="6914" y="5411"/>
                    <a:pt x="5091" y="6416"/>
                    <a:pt x="3174" y="6416"/>
                  </a:cubicBezTo>
                  <a:cubicBezTo>
                    <a:pt x="3121" y="6416"/>
                    <a:pt x="3069" y="6416"/>
                    <a:pt x="3016" y="6414"/>
                  </a:cubicBezTo>
                  <a:lnTo>
                    <a:pt x="3016" y="6414"/>
                  </a:lnTo>
                  <a:cubicBezTo>
                    <a:pt x="2680" y="4257"/>
                    <a:pt x="1466" y="2390"/>
                    <a:pt x="901" y="288"/>
                  </a:cubicBezTo>
                  <a:cubicBezTo>
                    <a:pt x="848" y="89"/>
                    <a:pt x="683" y="0"/>
                    <a:pt x="51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20"/>
            <p:cNvSpPr/>
            <p:nvPr/>
          </p:nvSpPr>
          <p:spPr>
            <a:xfrm>
              <a:off x="3129528" y="4660889"/>
              <a:ext cx="387830" cy="265723"/>
            </a:xfrm>
            <a:custGeom>
              <a:avLst/>
              <a:gdLst/>
              <a:ahLst/>
              <a:cxnLst/>
              <a:rect l="l" t="t" r="r" b="b"/>
              <a:pathLst>
                <a:path w="12946" h="8870" extrusionOk="0">
                  <a:moveTo>
                    <a:pt x="515" y="1"/>
                  </a:moveTo>
                  <a:cubicBezTo>
                    <a:pt x="262" y="1"/>
                    <a:pt x="0" y="201"/>
                    <a:pt x="100" y="522"/>
                  </a:cubicBezTo>
                  <a:cubicBezTo>
                    <a:pt x="901" y="3324"/>
                    <a:pt x="2135" y="6026"/>
                    <a:pt x="3403" y="8661"/>
                  </a:cubicBezTo>
                  <a:cubicBezTo>
                    <a:pt x="3458" y="8800"/>
                    <a:pt x="3630" y="8869"/>
                    <a:pt x="3782" y="8869"/>
                  </a:cubicBezTo>
                  <a:cubicBezTo>
                    <a:pt x="3812" y="8869"/>
                    <a:pt x="3842" y="8867"/>
                    <a:pt x="3870" y="8861"/>
                  </a:cubicBezTo>
                  <a:cubicBezTo>
                    <a:pt x="6739" y="8094"/>
                    <a:pt x="9541" y="7127"/>
                    <a:pt x="12443" y="6559"/>
                  </a:cubicBezTo>
                  <a:cubicBezTo>
                    <a:pt x="12945" y="6465"/>
                    <a:pt x="12797" y="5750"/>
                    <a:pt x="12333" y="5750"/>
                  </a:cubicBezTo>
                  <a:cubicBezTo>
                    <a:pt x="12304" y="5750"/>
                    <a:pt x="12274" y="5753"/>
                    <a:pt x="12242" y="5759"/>
                  </a:cubicBezTo>
                  <a:cubicBezTo>
                    <a:pt x="9420" y="6304"/>
                    <a:pt x="6720" y="7220"/>
                    <a:pt x="3966" y="7971"/>
                  </a:cubicBezTo>
                  <a:lnTo>
                    <a:pt x="3966" y="7971"/>
                  </a:lnTo>
                  <a:cubicBezTo>
                    <a:pt x="2781" y="5466"/>
                    <a:pt x="1640" y="2954"/>
                    <a:pt x="901" y="288"/>
                  </a:cubicBezTo>
                  <a:cubicBezTo>
                    <a:pt x="848" y="89"/>
                    <a:pt x="683" y="1"/>
                    <a:pt x="515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20"/>
            <p:cNvSpPr/>
            <p:nvPr/>
          </p:nvSpPr>
          <p:spPr>
            <a:xfrm>
              <a:off x="3050985" y="4859733"/>
              <a:ext cx="447385" cy="249276"/>
            </a:xfrm>
            <a:custGeom>
              <a:avLst/>
              <a:gdLst/>
              <a:ahLst/>
              <a:cxnLst/>
              <a:rect l="l" t="t" r="r" b="b"/>
              <a:pathLst>
                <a:path w="14934" h="8321" extrusionOk="0">
                  <a:moveTo>
                    <a:pt x="511" y="1"/>
                  </a:moveTo>
                  <a:cubicBezTo>
                    <a:pt x="254" y="1"/>
                    <a:pt x="0" y="201"/>
                    <a:pt x="121" y="522"/>
                  </a:cubicBezTo>
                  <a:cubicBezTo>
                    <a:pt x="1021" y="3157"/>
                    <a:pt x="2689" y="5425"/>
                    <a:pt x="3690" y="8027"/>
                  </a:cubicBezTo>
                  <a:cubicBezTo>
                    <a:pt x="3771" y="8163"/>
                    <a:pt x="3919" y="8321"/>
                    <a:pt x="4097" y="8321"/>
                  </a:cubicBezTo>
                  <a:cubicBezTo>
                    <a:pt x="4138" y="8321"/>
                    <a:pt x="4180" y="8313"/>
                    <a:pt x="4224" y="8294"/>
                  </a:cubicBezTo>
                  <a:cubicBezTo>
                    <a:pt x="7626" y="6960"/>
                    <a:pt x="10795" y="4958"/>
                    <a:pt x="14431" y="4291"/>
                  </a:cubicBezTo>
                  <a:cubicBezTo>
                    <a:pt x="14933" y="4197"/>
                    <a:pt x="14756" y="3482"/>
                    <a:pt x="14288" y="3482"/>
                  </a:cubicBezTo>
                  <a:cubicBezTo>
                    <a:pt x="14259" y="3482"/>
                    <a:pt x="14229" y="3485"/>
                    <a:pt x="14197" y="3491"/>
                  </a:cubicBezTo>
                  <a:cubicBezTo>
                    <a:pt x="10680" y="4136"/>
                    <a:pt x="7599" y="6030"/>
                    <a:pt x="4322" y="7361"/>
                  </a:cubicBezTo>
                  <a:lnTo>
                    <a:pt x="4322" y="7361"/>
                  </a:lnTo>
                  <a:cubicBezTo>
                    <a:pt x="3336" y="4938"/>
                    <a:pt x="1772" y="2777"/>
                    <a:pt x="921" y="288"/>
                  </a:cubicBezTo>
                  <a:cubicBezTo>
                    <a:pt x="855" y="89"/>
                    <a:pt x="682" y="1"/>
                    <a:pt x="511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20"/>
            <p:cNvSpPr/>
            <p:nvPr/>
          </p:nvSpPr>
          <p:spPr>
            <a:xfrm>
              <a:off x="3031125" y="5077958"/>
              <a:ext cx="279653" cy="177648"/>
            </a:xfrm>
            <a:custGeom>
              <a:avLst/>
              <a:gdLst/>
              <a:ahLst/>
              <a:cxnLst/>
              <a:rect l="l" t="t" r="r" b="b"/>
              <a:pathLst>
                <a:path w="9335" h="5930" extrusionOk="0">
                  <a:moveTo>
                    <a:pt x="561" y="0"/>
                  </a:moveTo>
                  <a:cubicBezTo>
                    <a:pt x="287" y="0"/>
                    <a:pt x="0" y="289"/>
                    <a:pt x="183" y="609"/>
                  </a:cubicBezTo>
                  <a:cubicBezTo>
                    <a:pt x="984" y="2177"/>
                    <a:pt x="1317" y="3978"/>
                    <a:pt x="1851" y="5612"/>
                  </a:cubicBezTo>
                  <a:cubicBezTo>
                    <a:pt x="1906" y="5805"/>
                    <a:pt x="2075" y="5930"/>
                    <a:pt x="2264" y="5930"/>
                  </a:cubicBezTo>
                  <a:cubicBezTo>
                    <a:pt x="2303" y="5930"/>
                    <a:pt x="2344" y="5924"/>
                    <a:pt x="2385" y="5913"/>
                  </a:cubicBezTo>
                  <a:cubicBezTo>
                    <a:pt x="4653" y="5145"/>
                    <a:pt x="6688" y="3878"/>
                    <a:pt x="8889" y="2977"/>
                  </a:cubicBezTo>
                  <a:cubicBezTo>
                    <a:pt x="9335" y="2799"/>
                    <a:pt x="9225" y="2145"/>
                    <a:pt x="8842" y="2145"/>
                  </a:cubicBezTo>
                  <a:cubicBezTo>
                    <a:pt x="8795" y="2145"/>
                    <a:pt x="8744" y="2155"/>
                    <a:pt x="8689" y="2177"/>
                  </a:cubicBezTo>
                  <a:cubicBezTo>
                    <a:pt x="6583" y="3026"/>
                    <a:pt x="4654" y="4201"/>
                    <a:pt x="2540" y="4975"/>
                  </a:cubicBezTo>
                  <a:lnTo>
                    <a:pt x="2540" y="4975"/>
                  </a:lnTo>
                  <a:cubicBezTo>
                    <a:pt x="2025" y="3368"/>
                    <a:pt x="1679" y="1676"/>
                    <a:pt x="884" y="209"/>
                  </a:cubicBezTo>
                  <a:cubicBezTo>
                    <a:pt x="810" y="61"/>
                    <a:pt x="687" y="0"/>
                    <a:pt x="56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20"/>
            <p:cNvSpPr/>
            <p:nvPr/>
          </p:nvSpPr>
          <p:spPr>
            <a:xfrm>
              <a:off x="3079562" y="4761449"/>
              <a:ext cx="31995" cy="25015"/>
            </a:xfrm>
            <a:custGeom>
              <a:avLst/>
              <a:gdLst/>
              <a:ahLst/>
              <a:cxnLst/>
              <a:rect l="l" t="t" r="r" b="b"/>
              <a:pathLst>
                <a:path w="1068" h="835" extrusionOk="0">
                  <a:moveTo>
                    <a:pt x="534" y="0"/>
                  </a:moveTo>
                  <a:cubicBezTo>
                    <a:pt x="1" y="0"/>
                    <a:pt x="1" y="834"/>
                    <a:pt x="534" y="834"/>
                  </a:cubicBezTo>
                  <a:cubicBezTo>
                    <a:pt x="1068" y="834"/>
                    <a:pt x="1068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20"/>
            <p:cNvSpPr/>
            <p:nvPr/>
          </p:nvSpPr>
          <p:spPr>
            <a:xfrm>
              <a:off x="3044604" y="4794400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00" y="1"/>
                  </a:moveTo>
                  <a:cubicBezTo>
                    <a:pt x="0" y="1"/>
                    <a:pt x="0" y="835"/>
                    <a:pt x="500" y="835"/>
                  </a:cubicBezTo>
                  <a:cubicBezTo>
                    <a:pt x="1034" y="835"/>
                    <a:pt x="1034" y="1"/>
                    <a:pt x="500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20"/>
            <p:cNvSpPr/>
            <p:nvPr/>
          </p:nvSpPr>
          <p:spPr>
            <a:xfrm>
              <a:off x="3030615" y="4735448"/>
              <a:ext cx="31995" cy="25015"/>
            </a:xfrm>
            <a:custGeom>
              <a:avLst/>
              <a:gdLst/>
              <a:ahLst/>
              <a:cxnLst/>
              <a:rect l="l" t="t" r="r" b="b"/>
              <a:pathLst>
                <a:path w="1068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cubicBezTo>
                    <a:pt x="1067" y="835"/>
                    <a:pt x="1067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20"/>
            <p:cNvSpPr/>
            <p:nvPr/>
          </p:nvSpPr>
          <p:spPr>
            <a:xfrm>
              <a:off x="3412306" y="4911316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cubicBezTo>
                    <a:pt x="1035" y="835"/>
                    <a:pt x="1035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20"/>
            <p:cNvSpPr/>
            <p:nvPr/>
          </p:nvSpPr>
          <p:spPr>
            <a:xfrm>
              <a:off x="3373334" y="4941301"/>
              <a:ext cx="31006" cy="24026"/>
            </a:xfrm>
            <a:custGeom>
              <a:avLst/>
              <a:gdLst/>
              <a:ahLst/>
              <a:cxnLst/>
              <a:rect l="l" t="t" r="r" b="b"/>
              <a:pathLst>
                <a:path w="1035" h="802" extrusionOk="0">
                  <a:moveTo>
                    <a:pt x="501" y="0"/>
                  </a:moveTo>
                  <a:cubicBezTo>
                    <a:pt x="1" y="0"/>
                    <a:pt x="1" y="801"/>
                    <a:pt x="501" y="801"/>
                  </a:cubicBezTo>
                  <a:cubicBezTo>
                    <a:pt x="1035" y="801"/>
                    <a:pt x="1035" y="0"/>
                    <a:pt x="50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20"/>
            <p:cNvSpPr/>
            <p:nvPr/>
          </p:nvSpPr>
          <p:spPr>
            <a:xfrm>
              <a:off x="3262410" y="5198109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5" y="0"/>
                  </a:moveTo>
                  <a:cubicBezTo>
                    <a:pt x="1" y="0"/>
                    <a:pt x="1" y="834"/>
                    <a:pt x="535" y="834"/>
                  </a:cubicBezTo>
                  <a:cubicBezTo>
                    <a:pt x="1035" y="834"/>
                    <a:pt x="1035" y="0"/>
                    <a:pt x="53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20"/>
            <p:cNvSpPr/>
            <p:nvPr/>
          </p:nvSpPr>
          <p:spPr>
            <a:xfrm>
              <a:off x="3220442" y="5231090"/>
              <a:ext cx="31006" cy="23996"/>
            </a:xfrm>
            <a:custGeom>
              <a:avLst/>
              <a:gdLst/>
              <a:ahLst/>
              <a:cxnLst/>
              <a:rect l="l" t="t" r="r" b="b"/>
              <a:pathLst>
                <a:path w="1035" h="801" extrusionOk="0">
                  <a:moveTo>
                    <a:pt x="501" y="0"/>
                  </a:moveTo>
                  <a:cubicBezTo>
                    <a:pt x="1" y="0"/>
                    <a:pt x="1" y="801"/>
                    <a:pt x="501" y="801"/>
                  </a:cubicBezTo>
                  <a:cubicBezTo>
                    <a:pt x="1035" y="801"/>
                    <a:pt x="1035" y="0"/>
                    <a:pt x="50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5661;p20"/>
            <p:cNvSpPr/>
            <p:nvPr/>
          </p:nvSpPr>
          <p:spPr>
            <a:xfrm>
              <a:off x="3213463" y="4713490"/>
              <a:ext cx="31006" cy="23996"/>
            </a:xfrm>
            <a:custGeom>
              <a:avLst/>
              <a:gdLst/>
              <a:ahLst/>
              <a:cxnLst/>
              <a:rect l="l" t="t" r="r" b="b"/>
              <a:pathLst>
                <a:path w="1035" h="801" extrusionOk="0">
                  <a:moveTo>
                    <a:pt x="534" y="0"/>
                  </a:moveTo>
                  <a:cubicBezTo>
                    <a:pt x="0" y="0"/>
                    <a:pt x="0" y="801"/>
                    <a:pt x="534" y="801"/>
                  </a:cubicBezTo>
                  <a:cubicBezTo>
                    <a:pt x="1034" y="801"/>
                    <a:pt x="1034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20"/>
            <p:cNvSpPr/>
            <p:nvPr/>
          </p:nvSpPr>
          <p:spPr>
            <a:xfrm>
              <a:off x="3190487" y="4654508"/>
              <a:ext cx="31995" cy="24026"/>
            </a:xfrm>
            <a:custGeom>
              <a:avLst/>
              <a:gdLst/>
              <a:ahLst/>
              <a:cxnLst/>
              <a:rect l="l" t="t" r="r" b="b"/>
              <a:pathLst>
                <a:path w="1068" h="802" extrusionOk="0">
                  <a:moveTo>
                    <a:pt x="534" y="1"/>
                  </a:moveTo>
                  <a:cubicBezTo>
                    <a:pt x="0" y="1"/>
                    <a:pt x="0" y="802"/>
                    <a:pt x="534" y="802"/>
                  </a:cubicBezTo>
                  <a:cubicBezTo>
                    <a:pt x="1068" y="802"/>
                    <a:pt x="1068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20"/>
            <p:cNvSpPr/>
            <p:nvPr/>
          </p:nvSpPr>
          <p:spPr>
            <a:xfrm>
              <a:off x="3474254" y="4608556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4" y="1"/>
                  </a:moveTo>
                  <a:cubicBezTo>
                    <a:pt x="1" y="1"/>
                    <a:pt x="1" y="834"/>
                    <a:pt x="534" y="834"/>
                  </a:cubicBezTo>
                  <a:cubicBezTo>
                    <a:pt x="1035" y="834"/>
                    <a:pt x="1035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20"/>
            <p:cNvSpPr/>
            <p:nvPr/>
          </p:nvSpPr>
          <p:spPr>
            <a:xfrm>
              <a:off x="3425307" y="4644533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4" y="0"/>
                  </a:moveTo>
                  <a:cubicBezTo>
                    <a:pt x="0" y="0"/>
                    <a:pt x="0" y="834"/>
                    <a:pt x="534" y="834"/>
                  </a:cubicBezTo>
                  <a:cubicBezTo>
                    <a:pt x="1034" y="834"/>
                    <a:pt x="1034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20"/>
            <p:cNvSpPr/>
            <p:nvPr/>
          </p:nvSpPr>
          <p:spPr>
            <a:xfrm>
              <a:off x="3366355" y="4432688"/>
              <a:ext cx="31995" cy="25015"/>
            </a:xfrm>
            <a:custGeom>
              <a:avLst/>
              <a:gdLst/>
              <a:ahLst/>
              <a:cxnLst/>
              <a:rect l="l" t="t" r="r" b="b"/>
              <a:pathLst>
                <a:path w="1068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cubicBezTo>
                    <a:pt x="1067" y="835"/>
                    <a:pt x="1067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20"/>
            <p:cNvSpPr/>
            <p:nvPr/>
          </p:nvSpPr>
          <p:spPr>
            <a:xfrm>
              <a:off x="3399305" y="4380745"/>
              <a:ext cx="31006" cy="24985"/>
            </a:xfrm>
            <a:custGeom>
              <a:avLst/>
              <a:gdLst/>
              <a:ahLst/>
              <a:cxnLst/>
              <a:rect l="l" t="t" r="r" b="b"/>
              <a:pathLst>
                <a:path w="1035" h="834" extrusionOk="0">
                  <a:moveTo>
                    <a:pt x="535" y="0"/>
                  </a:moveTo>
                  <a:cubicBezTo>
                    <a:pt x="1" y="0"/>
                    <a:pt x="1" y="834"/>
                    <a:pt x="535" y="834"/>
                  </a:cubicBezTo>
                  <a:cubicBezTo>
                    <a:pt x="1035" y="834"/>
                    <a:pt x="1035" y="0"/>
                    <a:pt x="53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20"/>
            <p:cNvSpPr/>
            <p:nvPr/>
          </p:nvSpPr>
          <p:spPr>
            <a:xfrm>
              <a:off x="2318158" y="4324070"/>
              <a:ext cx="815743" cy="1023678"/>
            </a:xfrm>
            <a:custGeom>
              <a:avLst/>
              <a:gdLst/>
              <a:ahLst/>
              <a:cxnLst/>
              <a:rect l="l" t="t" r="r" b="b"/>
              <a:pathLst>
                <a:path w="27230" h="34171" extrusionOk="0">
                  <a:moveTo>
                    <a:pt x="3505" y="0"/>
                  </a:moveTo>
                  <a:cubicBezTo>
                    <a:pt x="783" y="0"/>
                    <a:pt x="671" y="2298"/>
                    <a:pt x="334" y="4961"/>
                  </a:cubicBezTo>
                  <a:cubicBezTo>
                    <a:pt x="100" y="7196"/>
                    <a:pt x="0" y="9498"/>
                    <a:pt x="100" y="11833"/>
                  </a:cubicBezTo>
                  <a:cubicBezTo>
                    <a:pt x="234" y="15102"/>
                    <a:pt x="2569" y="14168"/>
                    <a:pt x="5137" y="14868"/>
                  </a:cubicBezTo>
                  <a:cubicBezTo>
                    <a:pt x="9674" y="16169"/>
                    <a:pt x="3603" y="16402"/>
                    <a:pt x="1968" y="16636"/>
                  </a:cubicBezTo>
                  <a:cubicBezTo>
                    <a:pt x="100" y="16869"/>
                    <a:pt x="234" y="17103"/>
                    <a:pt x="334" y="18938"/>
                  </a:cubicBezTo>
                  <a:cubicBezTo>
                    <a:pt x="467" y="20472"/>
                    <a:pt x="467" y="21740"/>
                    <a:pt x="801" y="23141"/>
                  </a:cubicBezTo>
                  <a:cubicBezTo>
                    <a:pt x="1270" y="25416"/>
                    <a:pt x="2260" y="26170"/>
                    <a:pt x="3774" y="26170"/>
                  </a:cubicBezTo>
                  <a:cubicBezTo>
                    <a:pt x="4523" y="26170"/>
                    <a:pt x="5400" y="25985"/>
                    <a:pt x="6405" y="25709"/>
                  </a:cubicBezTo>
                  <a:cubicBezTo>
                    <a:pt x="6897" y="25545"/>
                    <a:pt x="8080" y="25036"/>
                    <a:pt x="8983" y="25036"/>
                  </a:cubicBezTo>
                  <a:cubicBezTo>
                    <a:pt x="9366" y="25036"/>
                    <a:pt x="9699" y="25127"/>
                    <a:pt x="9907" y="25376"/>
                  </a:cubicBezTo>
                  <a:cubicBezTo>
                    <a:pt x="11308" y="26743"/>
                    <a:pt x="8140" y="27444"/>
                    <a:pt x="7339" y="27811"/>
                  </a:cubicBezTo>
                  <a:cubicBezTo>
                    <a:pt x="5704" y="28378"/>
                    <a:pt x="3269" y="28978"/>
                    <a:pt x="5471" y="30713"/>
                  </a:cubicBezTo>
                  <a:cubicBezTo>
                    <a:pt x="6772" y="31547"/>
                    <a:pt x="8740" y="31647"/>
                    <a:pt x="10141" y="32014"/>
                  </a:cubicBezTo>
                  <a:cubicBezTo>
                    <a:pt x="12637" y="32669"/>
                    <a:pt x="17206" y="34171"/>
                    <a:pt x="19970" y="34171"/>
                  </a:cubicBezTo>
                  <a:cubicBezTo>
                    <a:pt x="20161" y="34171"/>
                    <a:pt x="20343" y="34164"/>
                    <a:pt x="20515" y="34148"/>
                  </a:cubicBezTo>
                  <a:cubicBezTo>
                    <a:pt x="22750" y="30212"/>
                    <a:pt x="23651" y="25709"/>
                    <a:pt x="25185" y="21506"/>
                  </a:cubicBezTo>
                  <a:cubicBezTo>
                    <a:pt x="25615" y="20340"/>
                    <a:pt x="27229" y="16408"/>
                    <a:pt x="25746" y="16408"/>
                  </a:cubicBezTo>
                  <a:cubicBezTo>
                    <a:pt x="25617" y="16408"/>
                    <a:pt x="25464" y="16438"/>
                    <a:pt x="25285" y="16503"/>
                  </a:cubicBezTo>
                  <a:cubicBezTo>
                    <a:pt x="23551" y="17203"/>
                    <a:pt x="22950" y="19772"/>
                    <a:pt x="20849" y="20339"/>
                  </a:cubicBezTo>
                  <a:cubicBezTo>
                    <a:pt x="19815" y="17803"/>
                    <a:pt x="24251" y="15702"/>
                    <a:pt x="23784" y="13133"/>
                  </a:cubicBezTo>
                  <a:cubicBezTo>
                    <a:pt x="23551" y="11366"/>
                    <a:pt x="19815" y="5895"/>
                    <a:pt x="17947" y="5661"/>
                  </a:cubicBezTo>
                  <a:cubicBezTo>
                    <a:pt x="17934" y="5661"/>
                    <a:pt x="17921" y="5660"/>
                    <a:pt x="17908" y="5660"/>
                  </a:cubicBezTo>
                  <a:cubicBezTo>
                    <a:pt x="16432" y="5660"/>
                    <a:pt x="14690" y="10734"/>
                    <a:pt x="13243" y="10734"/>
                  </a:cubicBezTo>
                  <a:cubicBezTo>
                    <a:pt x="13095" y="10734"/>
                    <a:pt x="12950" y="10681"/>
                    <a:pt x="12810" y="10565"/>
                  </a:cubicBezTo>
                  <a:cubicBezTo>
                    <a:pt x="11175" y="9264"/>
                    <a:pt x="14678" y="5094"/>
                    <a:pt x="14110" y="3560"/>
                  </a:cubicBezTo>
                  <a:cubicBezTo>
                    <a:pt x="13277" y="1358"/>
                    <a:pt x="6405" y="424"/>
                    <a:pt x="4303" y="57"/>
                  </a:cubicBezTo>
                  <a:cubicBezTo>
                    <a:pt x="4015" y="19"/>
                    <a:pt x="3749" y="0"/>
                    <a:pt x="3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20"/>
            <p:cNvSpPr/>
            <p:nvPr/>
          </p:nvSpPr>
          <p:spPr>
            <a:xfrm>
              <a:off x="2392866" y="4415554"/>
              <a:ext cx="574675" cy="1048602"/>
            </a:xfrm>
            <a:custGeom>
              <a:avLst/>
              <a:gdLst/>
              <a:ahLst/>
              <a:cxnLst/>
              <a:rect l="l" t="t" r="r" b="b"/>
              <a:pathLst>
                <a:path w="19183" h="35003" extrusionOk="0">
                  <a:moveTo>
                    <a:pt x="440" y="1"/>
                  </a:moveTo>
                  <a:cubicBezTo>
                    <a:pt x="225" y="1"/>
                    <a:pt x="0" y="237"/>
                    <a:pt x="142" y="473"/>
                  </a:cubicBezTo>
                  <a:cubicBezTo>
                    <a:pt x="5479" y="9179"/>
                    <a:pt x="10249" y="18185"/>
                    <a:pt x="15152" y="27125"/>
                  </a:cubicBezTo>
                  <a:cubicBezTo>
                    <a:pt x="16453" y="29560"/>
                    <a:pt x="17888" y="32062"/>
                    <a:pt x="18521" y="34797"/>
                  </a:cubicBezTo>
                  <a:cubicBezTo>
                    <a:pt x="18561" y="34941"/>
                    <a:pt x="18677" y="35003"/>
                    <a:pt x="18797" y="35003"/>
                  </a:cubicBezTo>
                  <a:cubicBezTo>
                    <a:pt x="18984" y="35003"/>
                    <a:pt x="19183" y="34854"/>
                    <a:pt x="19122" y="34630"/>
                  </a:cubicBezTo>
                  <a:cubicBezTo>
                    <a:pt x="18588" y="32262"/>
                    <a:pt x="17454" y="30060"/>
                    <a:pt x="16320" y="27959"/>
                  </a:cubicBezTo>
                  <a:cubicBezTo>
                    <a:pt x="15086" y="25724"/>
                    <a:pt x="13851" y="23456"/>
                    <a:pt x="12617" y="21221"/>
                  </a:cubicBezTo>
                  <a:cubicBezTo>
                    <a:pt x="10149" y="16684"/>
                    <a:pt x="7680" y="12148"/>
                    <a:pt x="5112" y="7678"/>
                  </a:cubicBezTo>
                  <a:cubicBezTo>
                    <a:pt x="3677" y="5143"/>
                    <a:pt x="2210" y="2641"/>
                    <a:pt x="675" y="139"/>
                  </a:cubicBezTo>
                  <a:cubicBezTo>
                    <a:pt x="617" y="41"/>
                    <a:pt x="529" y="1"/>
                    <a:pt x="440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20"/>
            <p:cNvSpPr/>
            <p:nvPr/>
          </p:nvSpPr>
          <p:spPr>
            <a:xfrm>
              <a:off x="2751551" y="5149132"/>
              <a:ext cx="166174" cy="158565"/>
            </a:xfrm>
            <a:custGeom>
              <a:avLst/>
              <a:gdLst/>
              <a:ahLst/>
              <a:cxnLst/>
              <a:rect l="l" t="t" r="r" b="b"/>
              <a:pathLst>
                <a:path w="5547" h="5293" extrusionOk="0">
                  <a:moveTo>
                    <a:pt x="5251" y="1"/>
                  </a:moveTo>
                  <a:cubicBezTo>
                    <a:pt x="5096" y="1"/>
                    <a:pt x="4930" y="101"/>
                    <a:pt x="4913" y="301"/>
                  </a:cubicBezTo>
                  <a:cubicBezTo>
                    <a:pt x="4779" y="1569"/>
                    <a:pt x="4980" y="2936"/>
                    <a:pt x="4446" y="4137"/>
                  </a:cubicBezTo>
                  <a:cubicBezTo>
                    <a:pt x="4379" y="4304"/>
                    <a:pt x="4279" y="4504"/>
                    <a:pt x="4179" y="4604"/>
                  </a:cubicBezTo>
                  <a:cubicBezTo>
                    <a:pt x="4179" y="4637"/>
                    <a:pt x="4146" y="4637"/>
                    <a:pt x="4179" y="4637"/>
                  </a:cubicBezTo>
                  <a:cubicBezTo>
                    <a:pt x="4157" y="4649"/>
                    <a:pt x="4146" y="4652"/>
                    <a:pt x="4141" y="4652"/>
                  </a:cubicBezTo>
                  <a:cubicBezTo>
                    <a:pt x="4131" y="4652"/>
                    <a:pt x="4146" y="4637"/>
                    <a:pt x="4146" y="4637"/>
                  </a:cubicBezTo>
                  <a:lnTo>
                    <a:pt x="4146" y="4637"/>
                  </a:lnTo>
                  <a:cubicBezTo>
                    <a:pt x="4123" y="4649"/>
                    <a:pt x="4116" y="4652"/>
                    <a:pt x="4115" y="4652"/>
                  </a:cubicBezTo>
                  <a:cubicBezTo>
                    <a:pt x="4112" y="4652"/>
                    <a:pt x="4135" y="4637"/>
                    <a:pt x="4112" y="4637"/>
                  </a:cubicBezTo>
                  <a:cubicBezTo>
                    <a:pt x="4095" y="4637"/>
                    <a:pt x="4089" y="4640"/>
                    <a:pt x="4088" y="4642"/>
                  </a:cubicBezTo>
                  <a:lnTo>
                    <a:pt x="4088" y="4642"/>
                  </a:lnTo>
                  <a:cubicBezTo>
                    <a:pt x="4086" y="4641"/>
                    <a:pt x="4083" y="4639"/>
                    <a:pt x="4079" y="4637"/>
                  </a:cubicBezTo>
                  <a:cubicBezTo>
                    <a:pt x="3712" y="4537"/>
                    <a:pt x="3312" y="4204"/>
                    <a:pt x="2945" y="4004"/>
                  </a:cubicBezTo>
                  <a:cubicBezTo>
                    <a:pt x="2545" y="3803"/>
                    <a:pt x="2144" y="3637"/>
                    <a:pt x="1744" y="3437"/>
                  </a:cubicBezTo>
                  <a:cubicBezTo>
                    <a:pt x="1377" y="3203"/>
                    <a:pt x="977" y="2970"/>
                    <a:pt x="610" y="2736"/>
                  </a:cubicBezTo>
                  <a:cubicBezTo>
                    <a:pt x="546" y="2696"/>
                    <a:pt x="485" y="2678"/>
                    <a:pt x="428" y="2678"/>
                  </a:cubicBezTo>
                  <a:cubicBezTo>
                    <a:pt x="158" y="2678"/>
                    <a:pt x="0" y="3077"/>
                    <a:pt x="276" y="3270"/>
                  </a:cubicBezTo>
                  <a:cubicBezTo>
                    <a:pt x="1010" y="3737"/>
                    <a:pt x="1777" y="4137"/>
                    <a:pt x="2578" y="4537"/>
                  </a:cubicBezTo>
                  <a:cubicBezTo>
                    <a:pt x="3012" y="4737"/>
                    <a:pt x="3412" y="5138"/>
                    <a:pt x="3912" y="5271"/>
                  </a:cubicBezTo>
                  <a:cubicBezTo>
                    <a:pt x="3975" y="5286"/>
                    <a:pt x="4034" y="5292"/>
                    <a:pt x="4091" y="5292"/>
                  </a:cubicBezTo>
                  <a:cubicBezTo>
                    <a:pt x="4430" y="5292"/>
                    <a:pt x="4675" y="5052"/>
                    <a:pt x="4846" y="4737"/>
                  </a:cubicBezTo>
                  <a:cubicBezTo>
                    <a:pt x="5180" y="4137"/>
                    <a:pt x="5313" y="3503"/>
                    <a:pt x="5380" y="2803"/>
                  </a:cubicBezTo>
                  <a:cubicBezTo>
                    <a:pt x="5480" y="1969"/>
                    <a:pt x="5447" y="1135"/>
                    <a:pt x="5513" y="301"/>
                  </a:cubicBezTo>
                  <a:cubicBezTo>
                    <a:pt x="5547" y="101"/>
                    <a:pt x="5405" y="1"/>
                    <a:pt x="5251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20"/>
            <p:cNvSpPr/>
            <p:nvPr/>
          </p:nvSpPr>
          <p:spPr>
            <a:xfrm>
              <a:off x="2622654" y="4908320"/>
              <a:ext cx="229145" cy="228066"/>
            </a:xfrm>
            <a:custGeom>
              <a:avLst/>
              <a:gdLst/>
              <a:ahLst/>
              <a:cxnLst/>
              <a:rect l="l" t="t" r="r" b="b"/>
              <a:pathLst>
                <a:path w="7649" h="7613" extrusionOk="0">
                  <a:moveTo>
                    <a:pt x="7352" y="1"/>
                  </a:moveTo>
                  <a:cubicBezTo>
                    <a:pt x="7198" y="1"/>
                    <a:pt x="7031" y="101"/>
                    <a:pt x="7014" y="301"/>
                  </a:cubicBezTo>
                  <a:cubicBezTo>
                    <a:pt x="6759" y="2532"/>
                    <a:pt x="6352" y="4703"/>
                    <a:pt x="5909" y="6900"/>
                  </a:cubicBezTo>
                  <a:lnTo>
                    <a:pt x="5909" y="6900"/>
                  </a:lnTo>
                  <a:cubicBezTo>
                    <a:pt x="4040" y="6238"/>
                    <a:pt x="2158" y="5306"/>
                    <a:pt x="576" y="4104"/>
                  </a:cubicBezTo>
                  <a:cubicBezTo>
                    <a:pt x="524" y="4063"/>
                    <a:pt x="472" y="4046"/>
                    <a:pt x="421" y="4046"/>
                  </a:cubicBezTo>
                  <a:cubicBezTo>
                    <a:pt x="181" y="4046"/>
                    <a:pt x="0" y="4444"/>
                    <a:pt x="276" y="4637"/>
                  </a:cubicBezTo>
                  <a:cubicBezTo>
                    <a:pt x="1977" y="5938"/>
                    <a:pt x="4046" y="6906"/>
                    <a:pt x="6047" y="7606"/>
                  </a:cubicBezTo>
                  <a:cubicBezTo>
                    <a:pt x="6069" y="7610"/>
                    <a:pt x="6091" y="7613"/>
                    <a:pt x="6113" y="7613"/>
                  </a:cubicBezTo>
                  <a:cubicBezTo>
                    <a:pt x="6263" y="7613"/>
                    <a:pt x="6418" y="7518"/>
                    <a:pt x="6447" y="7373"/>
                  </a:cubicBezTo>
                  <a:cubicBezTo>
                    <a:pt x="6948" y="5038"/>
                    <a:pt x="7381" y="2669"/>
                    <a:pt x="7615" y="301"/>
                  </a:cubicBezTo>
                  <a:cubicBezTo>
                    <a:pt x="7648" y="101"/>
                    <a:pt x="7506" y="1"/>
                    <a:pt x="7352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20"/>
            <p:cNvSpPr/>
            <p:nvPr/>
          </p:nvSpPr>
          <p:spPr>
            <a:xfrm>
              <a:off x="2527695" y="4691503"/>
              <a:ext cx="257155" cy="325788"/>
            </a:xfrm>
            <a:custGeom>
              <a:avLst/>
              <a:gdLst/>
              <a:ahLst/>
              <a:cxnLst/>
              <a:rect l="l" t="t" r="r" b="b"/>
              <a:pathLst>
                <a:path w="8584" h="10875" extrusionOk="0">
                  <a:moveTo>
                    <a:pt x="8279" y="0"/>
                  </a:moveTo>
                  <a:cubicBezTo>
                    <a:pt x="8125" y="0"/>
                    <a:pt x="7966" y="100"/>
                    <a:pt x="7949" y="300"/>
                  </a:cubicBezTo>
                  <a:cubicBezTo>
                    <a:pt x="7822" y="3576"/>
                    <a:pt x="6907" y="6790"/>
                    <a:pt x="6908" y="10089"/>
                  </a:cubicBezTo>
                  <a:lnTo>
                    <a:pt x="6908" y="10089"/>
                  </a:lnTo>
                  <a:cubicBezTo>
                    <a:pt x="4786" y="9126"/>
                    <a:pt x="2597" y="8349"/>
                    <a:pt x="611" y="7139"/>
                  </a:cubicBezTo>
                  <a:cubicBezTo>
                    <a:pt x="560" y="7108"/>
                    <a:pt x="508" y="7094"/>
                    <a:pt x="460" y="7094"/>
                  </a:cubicBezTo>
                  <a:cubicBezTo>
                    <a:pt x="191" y="7094"/>
                    <a:pt x="0" y="7503"/>
                    <a:pt x="311" y="7672"/>
                  </a:cubicBezTo>
                  <a:cubicBezTo>
                    <a:pt x="2445" y="8973"/>
                    <a:pt x="4814" y="9774"/>
                    <a:pt x="7049" y="10841"/>
                  </a:cubicBezTo>
                  <a:cubicBezTo>
                    <a:pt x="7095" y="10864"/>
                    <a:pt x="7146" y="10875"/>
                    <a:pt x="7197" y="10875"/>
                  </a:cubicBezTo>
                  <a:cubicBezTo>
                    <a:pt x="7369" y="10875"/>
                    <a:pt x="7541" y="10754"/>
                    <a:pt x="7516" y="10574"/>
                  </a:cubicBezTo>
                  <a:cubicBezTo>
                    <a:pt x="7449" y="7105"/>
                    <a:pt x="8450" y="3736"/>
                    <a:pt x="8583" y="300"/>
                  </a:cubicBezTo>
                  <a:cubicBezTo>
                    <a:pt x="8583" y="100"/>
                    <a:pt x="8433" y="0"/>
                    <a:pt x="8279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20"/>
            <p:cNvSpPr/>
            <p:nvPr/>
          </p:nvSpPr>
          <p:spPr>
            <a:xfrm>
              <a:off x="2544440" y="4684493"/>
              <a:ext cx="132472" cy="171836"/>
            </a:xfrm>
            <a:custGeom>
              <a:avLst/>
              <a:gdLst/>
              <a:ahLst/>
              <a:cxnLst/>
              <a:rect l="l" t="t" r="r" b="b"/>
              <a:pathLst>
                <a:path w="4422" h="5736" extrusionOk="0">
                  <a:moveTo>
                    <a:pt x="4105" y="1"/>
                  </a:moveTo>
                  <a:cubicBezTo>
                    <a:pt x="3946" y="1"/>
                    <a:pt x="3788" y="101"/>
                    <a:pt x="3788" y="301"/>
                  </a:cubicBezTo>
                  <a:cubicBezTo>
                    <a:pt x="3788" y="1876"/>
                    <a:pt x="3588" y="3423"/>
                    <a:pt x="3373" y="4967"/>
                  </a:cubicBezTo>
                  <a:lnTo>
                    <a:pt x="3373" y="4967"/>
                  </a:lnTo>
                  <a:cubicBezTo>
                    <a:pt x="2458" y="4500"/>
                    <a:pt x="1580" y="3943"/>
                    <a:pt x="652" y="3537"/>
                  </a:cubicBezTo>
                  <a:cubicBezTo>
                    <a:pt x="604" y="3514"/>
                    <a:pt x="556" y="3505"/>
                    <a:pt x="510" y="3505"/>
                  </a:cubicBezTo>
                  <a:cubicBezTo>
                    <a:pt x="209" y="3505"/>
                    <a:pt x="0" y="3926"/>
                    <a:pt x="319" y="4070"/>
                  </a:cubicBezTo>
                  <a:cubicBezTo>
                    <a:pt x="1386" y="4571"/>
                    <a:pt x="2387" y="5238"/>
                    <a:pt x="3454" y="5705"/>
                  </a:cubicBezTo>
                  <a:cubicBezTo>
                    <a:pt x="3503" y="5724"/>
                    <a:pt x="3560" y="5735"/>
                    <a:pt x="3617" y="5735"/>
                  </a:cubicBezTo>
                  <a:cubicBezTo>
                    <a:pt x="3757" y="5735"/>
                    <a:pt x="3898" y="5670"/>
                    <a:pt x="3921" y="5505"/>
                  </a:cubicBezTo>
                  <a:cubicBezTo>
                    <a:pt x="4188" y="3803"/>
                    <a:pt x="4388" y="2069"/>
                    <a:pt x="4422" y="301"/>
                  </a:cubicBezTo>
                  <a:cubicBezTo>
                    <a:pt x="4422" y="101"/>
                    <a:pt x="4263" y="1"/>
                    <a:pt x="4105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20"/>
            <p:cNvSpPr/>
            <p:nvPr/>
          </p:nvSpPr>
          <p:spPr>
            <a:xfrm>
              <a:off x="2414165" y="4499638"/>
              <a:ext cx="169829" cy="203411"/>
            </a:xfrm>
            <a:custGeom>
              <a:avLst/>
              <a:gdLst/>
              <a:ahLst/>
              <a:cxnLst/>
              <a:rect l="l" t="t" r="r" b="b"/>
              <a:pathLst>
                <a:path w="5669" h="6790" extrusionOk="0">
                  <a:moveTo>
                    <a:pt x="5160" y="1"/>
                  </a:moveTo>
                  <a:cubicBezTo>
                    <a:pt x="5001" y="1"/>
                    <a:pt x="4851" y="101"/>
                    <a:pt x="4868" y="301"/>
                  </a:cubicBezTo>
                  <a:cubicBezTo>
                    <a:pt x="4993" y="2184"/>
                    <a:pt x="5030" y="4186"/>
                    <a:pt x="4617" y="6055"/>
                  </a:cubicBezTo>
                  <a:lnTo>
                    <a:pt x="4617" y="6055"/>
                  </a:lnTo>
                  <a:cubicBezTo>
                    <a:pt x="3266" y="5514"/>
                    <a:pt x="1838" y="5098"/>
                    <a:pt x="498" y="4537"/>
                  </a:cubicBezTo>
                  <a:cubicBezTo>
                    <a:pt x="462" y="4524"/>
                    <a:pt x="427" y="4518"/>
                    <a:pt x="395" y="4518"/>
                  </a:cubicBezTo>
                  <a:cubicBezTo>
                    <a:pt x="103" y="4518"/>
                    <a:pt x="1" y="5017"/>
                    <a:pt x="331" y="5138"/>
                  </a:cubicBezTo>
                  <a:cubicBezTo>
                    <a:pt x="1766" y="5738"/>
                    <a:pt x="3300" y="6172"/>
                    <a:pt x="4734" y="6772"/>
                  </a:cubicBezTo>
                  <a:cubicBezTo>
                    <a:pt x="4765" y="6784"/>
                    <a:pt x="4797" y="6790"/>
                    <a:pt x="4828" y="6790"/>
                  </a:cubicBezTo>
                  <a:cubicBezTo>
                    <a:pt x="4969" y="6790"/>
                    <a:pt x="5107" y="6681"/>
                    <a:pt x="5135" y="6572"/>
                  </a:cubicBezTo>
                  <a:cubicBezTo>
                    <a:pt x="5668" y="4537"/>
                    <a:pt x="5635" y="2369"/>
                    <a:pt x="5502" y="301"/>
                  </a:cubicBezTo>
                  <a:cubicBezTo>
                    <a:pt x="5485" y="101"/>
                    <a:pt x="5318" y="1"/>
                    <a:pt x="5160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20"/>
            <p:cNvSpPr/>
            <p:nvPr/>
          </p:nvSpPr>
          <p:spPr>
            <a:xfrm>
              <a:off x="2387774" y="4436702"/>
              <a:ext cx="121268" cy="140920"/>
            </a:xfrm>
            <a:custGeom>
              <a:avLst/>
              <a:gdLst/>
              <a:ahLst/>
              <a:cxnLst/>
              <a:rect l="l" t="t" r="r" b="b"/>
              <a:pathLst>
                <a:path w="4048" h="4704" extrusionOk="0">
                  <a:moveTo>
                    <a:pt x="3731" y="0"/>
                  </a:moveTo>
                  <a:cubicBezTo>
                    <a:pt x="3572" y="0"/>
                    <a:pt x="3414" y="100"/>
                    <a:pt x="3414" y="300"/>
                  </a:cubicBezTo>
                  <a:cubicBezTo>
                    <a:pt x="3414" y="1554"/>
                    <a:pt x="3443" y="2807"/>
                    <a:pt x="3253" y="4061"/>
                  </a:cubicBezTo>
                  <a:lnTo>
                    <a:pt x="3253" y="4061"/>
                  </a:lnTo>
                  <a:cubicBezTo>
                    <a:pt x="2335" y="4000"/>
                    <a:pt x="1404" y="3626"/>
                    <a:pt x="612" y="3169"/>
                  </a:cubicBezTo>
                  <a:cubicBezTo>
                    <a:pt x="561" y="3138"/>
                    <a:pt x="510" y="3125"/>
                    <a:pt x="461" y="3125"/>
                  </a:cubicBezTo>
                  <a:cubicBezTo>
                    <a:pt x="193" y="3125"/>
                    <a:pt x="1" y="3538"/>
                    <a:pt x="312" y="3736"/>
                  </a:cubicBezTo>
                  <a:cubicBezTo>
                    <a:pt x="1246" y="4270"/>
                    <a:pt x="2380" y="4670"/>
                    <a:pt x="3514" y="4703"/>
                  </a:cubicBezTo>
                  <a:cubicBezTo>
                    <a:pt x="3614" y="4703"/>
                    <a:pt x="3781" y="4603"/>
                    <a:pt x="3814" y="4470"/>
                  </a:cubicBezTo>
                  <a:cubicBezTo>
                    <a:pt x="4048" y="3102"/>
                    <a:pt x="4048" y="1701"/>
                    <a:pt x="4048" y="300"/>
                  </a:cubicBezTo>
                  <a:cubicBezTo>
                    <a:pt x="4048" y="100"/>
                    <a:pt x="3889" y="0"/>
                    <a:pt x="3731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20"/>
            <p:cNvSpPr/>
            <p:nvPr/>
          </p:nvSpPr>
          <p:spPr>
            <a:xfrm>
              <a:off x="2915677" y="4698483"/>
              <a:ext cx="34032" cy="26003"/>
            </a:xfrm>
            <a:custGeom>
              <a:avLst/>
              <a:gdLst/>
              <a:ahLst/>
              <a:cxnLst/>
              <a:rect l="l" t="t" r="r" b="b"/>
              <a:pathLst>
                <a:path w="1136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20"/>
            <p:cNvSpPr/>
            <p:nvPr/>
          </p:nvSpPr>
          <p:spPr>
            <a:xfrm>
              <a:off x="2880719" y="4656515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1"/>
                  </a:moveTo>
                  <a:cubicBezTo>
                    <a:pt x="0" y="1"/>
                    <a:pt x="0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20"/>
            <p:cNvSpPr/>
            <p:nvPr/>
          </p:nvSpPr>
          <p:spPr>
            <a:xfrm>
              <a:off x="2866730" y="4715467"/>
              <a:ext cx="34002" cy="26033"/>
            </a:xfrm>
            <a:custGeom>
              <a:avLst/>
              <a:gdLst/>
              <a:ahLst/>
              <a:cxnLst/>
              <a:rect l="l" t="t" r="r" b="b"/>
              <a:pathLst>
                <a:path w="1135" h="869" extrusionOk="0">
                  <a:moveTo>
                    <a:pt x="568" y="1"/>
                  </a:moveTo>
                  <a:cubicBezTo>
                    <a:pt x="0" y="1"/>
                    <a:pt x="0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20"/>
            <p:cNvSpPr/>
            <p:nvPr/>
          </p:nvSpPr>
          <p:spPr>
            <a:xfrm>
              <a:off x="2392088" y="4963289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0"/>
                  </a:moveTo>
                  <a:cubicBezTo>
                    <a:pt x="1" y="0"/>
                    <a:pt x="1" y="868"/>
                    <a:pt x="568" y="868"/>
                  </a:cubicBezTo>
                  <a:cubicBezTo>
                    <a:pt x="1135" y="868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20"/>
            <p:cNvSpPr/>
            <p:nvPr/>
          </p:nvSpPr>
          <p:spPr>
            <a:xfrm>
              <a:off x="2402093" y="4907332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8"/>
                    <a:pt x="567" y="868"/>
                  </a:cubicBezTo>
                  <a:cubicBezTo>
                    <a:pt x="1135" y="868"/>
                    <a:pt x="1135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20"/>
            <p:cNvSpPr/>
            <p:nvPr/>
          </p:nvSpPr>
          <p:spPr>
            <a:xfrm>
              <a:off x="2458049" y="4949299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8"/>
                    <a:pt x="567" y="868"/>
                  </a:cubicBezTo>
                  <a:cubicBezTo>
                    <a:pt x="1135" y="868"/>
                    <a:pt x="1135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20"/>
            <p:cNvSpPr/>
            <p:nvPr/>
          </p:nvSpPr>
          <p:spPr>
            <a:xfrm>
              <a:off x="2541984" y="4390721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5" y="868"/>
                    <a:pt x="1135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20"/>
            <p:cNvSpPr/>
            <p:nvPr/>
          </p:nvSpPr>
          <p:spPr>
            <a:xfrm>
              <a:off x="2504001" y="4373736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35" y="1"/>
                  </a:moveTo>
                  <a:cubicBezTo>
                    <a:pt x="1" y="1"/>
                    <a:pt x="1" y="868"/>
                    <a:pt x="535" y="868"/>
                  </a:cubicBezTo>
                  <a:cubicBezTo>
                    <a:pt x="1102" y="868"/>
                    <a:pt x="1102" y="1"/>
                    <a:pt x="535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20"/>
            <p:cNvSpPr/>
            <p:nvPr/>
          </p:nvSpPr>
          <p:spPr>
            <a:xfrm>
              <a:off x="2357130" y="4586569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20"/>
            <p:cNvSpPr/>
            <p:nvPr/>
          </p:nvSpPr>
          <p:spPr>
            <a:xfrm>
              <a:off x="2357130" y="4621557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7"/>
                    <a:pt x="567" y="867"/>
                  </a:cubicBezTo>
                  <a:cubicBezTo>
                    <a:pt x="1134" y="867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20"/>
            <p:cNvSpPr/>
            <p:nvPr/>
          </p:nvSpPr>
          <p:spPr>
            <a:xfrm>
              <a:off x="2880719" y="5026225"/>
              <a:ext cx="34002" cy="26033"/>
            </a:xfrm>
            <a:custGeom>
              <a:avLst/>
              <a:gdLst/>
              <a:ahLst/>
              <a:cxnLst/>
              <a:rect l="l" t="t" r="r" b="b"/>
              <a:pathLst>
                <a:path w="1135" h="869" extrusionOk="0">
                  <a:moveTo>
                    <a:pt x="568" y="1"/>
                  </a:moveTo>
                  <a:cubicBezTo>
                    <a:pt x="0" y="1"/>
                    <a:pt x="0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20"/>
            <p:cNvSpPr/>
            <p:nvPr/>
          </p:nvSpPr>
          <p:spPr>
            <a:xfrm>
              <a:off x="2677861" y="5183102"/>
              <a:ext cx="34032" cy="27022"/>
            </a:xfrm>
            <a:custGeom>
              <a:avLst/>
              <a:gdLst/>
              <a:ahLst/>
              <a:cxnLst/>
              <a:rect l="l" t="t" r="r" b="b"/>
              <a:pathLst>
                <a:path w="1136" h="902" extrusionOk="0">
                  <a:moveTo>
                    <a:pt x="568" y="1"/>
                  </a:moveTo>
                  <a:cubicBezTo>
                    <a:pt x="1" y="1"/>
                    <a:pt x="1" y="902"/>
                    <a:pt x="568" y="902"/>
                  </a:cubicBezTo>
                  <a:cubicBezTo>
                    <a:pt x="1135" y="902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20"/>
            <p:cNvSpPr/>
            <p:nvPr/>
          </p:nvSpPr>
          <p:spPr>
            <a:xfrm>
              <a:off x="2562953" y="4876358"/>
              <a:ext cx="34032" cy="26003"/>
            </a:xfrm>
            <a:custGeom>
              <a:avLst/>
              <a:gdLst/>
              <a:ahLst/>
              <a:cxnLst/>
              <a:rect l="l" t="t" r="r" b="b"/>
              <a:pathLst>
                <a:path w="1136" h="868" extrusionOk="0">
                  <a:moveTo>
                    <a:pt x="568" y="0"/>
                  </a:moveTo>
                  <a:cubicBezTo>
                    <a:pt x="1" y="0"/>
                    <a:pt x="1" y="868"/>
                    <a:pt x="568" y="868"/>
                  </a:cubicBezTo>
                  <a:cubicBezTo>
                    <a:pt x="1135" y="868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20"/>
            <p:cNvSpPr/>
            <p:nvPr/>
          </p:nvSpPr>
          <p:spPr>
            <a:xfrm>
              <a:off x="2824762" y="4851375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8" y="0"/>
                  </a:moveTo>
                  <a:cubicBezTo>
                    <a:pt x="0" y="0"/>
                    <a:pt x="0" y="901"/>
                    <a:pt x="568" y="901"/>
                  </a:cubicBezTo>
                  <a:cubicBezTo>
                    <a:pt x="1135" y="901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9" name="Google Shape;5689;p20"/>
          <p:cNvGrpSpPr/>
          <p:nvPr/>
        </p:nvGrpSpPr>
        <p:grpSpPr>
          <a:xfrm rot="7057695">
            <a:off x="-197888" y="4686469"/>
            <a:ext cx="872880" cy="391702"/>
            <a:chOff x="8502760" y="3542528"/>
            <a:chExt cx="711519" cy="319269"/>
          </a:xfrm>
        </p:grpSpPr>
        <p:sp>
          <p:nvSpPr>
            <p:cNvPr id="5690" name="Google Shape;5690;p20"/>
            <p:cNvSpPr/>
            <p:nvPr/>
          </p:nvSpPr>
          <p:spPr>
            <a:xfrm>
              <a:off x="8526724" y="3663878"/>
              <a:ext cx="687555" cy="166504"/>
            </a:xfrm>
            <a:custGeom>
              <a:avLst/>
              <a:gdLst/>
              <a:ahLst/>
              <a:cxnLst/>
              <a:rect l="l" t="t" r="r" b="b"/>
              <a:pathLst>
                <a:path w="22951" h="5558" extrusionOk="0">
                  <a:moveTo>
                    <a:pt x="371" y="1"/>
                  </a:moveTo>
                  <a:cubicBezTo>
                    <a:pt x="1" y="1"/>
                    <a:pt x="11" y="603"/>
                    <a:pt x="401" y="636"/>
                  </a:cubicBezTo>
                  <a:cubicBezTo>
                    <a:pt x="2336" y="803"/>
                    <a:pt x="4170" y="1403"/>
                    <a:pt x="5972" y="2070"/>
                  </a:cubicBezTo>
                  <a:cubicBezTo>
                    <a:pt x="7739" y="2704"/>
                    <a:pt x="9541" y="3271"/>
                    <a:pt x="11275" y="3972"/>
                  </a:cubicBezTo>
                  <a:cubicBezTo>
                    <a:pt x="13043" y="4672"/>
                    <a:pt x="14778" y="5272"/>
                    <a:pt x="16679" y="5439"/>
                  </a:cubicBezTo>
                  <a:cubicBezTo>
                    <a:pt x="17549" y="5528"/>
                    <a:pt x="18411" y="5557"/>
                    <a:pt x="19274" y="5557"/>
                  </a:cubicBezTo>
                  <a:cubicBezTo>
                    <a:pt x="20363" y="5557"/>
                    <a:pt x="21451" y="5510"/>
                    <a:pt x="22550" y="5473"/>
                  </a:cubicBezTo>
                  <a:cubicBezTo>
                    <a:pt x="22950" y="5439"/>
                    <a:pt x="22950" y="4839"/>
                    <a:pt x="22550" y="4839"/>
                  </a:cubicBezTo>
                  <a:cubicBezTo>
                    <a:pt x="21467" y="4895"/>
                    <a:pt x="20373" y="4940"/>
                    <a:pt x="19275" y="4940"/>
                  </a:cubicBezTo>
                  <a:cubicBezTo>
                    <a:pt x="18412" y="4940"/>
                    <a:pt x="17546" y="4912"/>
                    <a:pt x="16679" y="4839"/>
                  </a:cubicBezTo>
                  <a:cubicBezTo>
                    <a:pt x="14711" y="4639"/>
                    <a:pt x="12943" y="3972"/>
                    <a:pt x="11075" y="3238"/>
                  </a:cubicBezTo>
                  <a:cubicBezTo>
                    <a:pt x="9341" y="2537"/>
                    <a:pt x="7573" y="1970"/>
                    <a:pt x="5805" y="1336"/>
                  </a:cubicBezTo>
                  <a:cubicBezTo>
                    <a:pt x="4037" y="703"/>
                    <a:pt x="2269" y="169"/>
                    <a:pt x="401" y="2"/>
                  </a:cubicBezTo>
                  <a:cubicBezTo>
                    <a:pt x="391" y="1"/>
                    <a:pt x="381" y="1"/>
                    <a:pt x="371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20"/>
            <p:cNvSpPr/>
            <p:nvPr/>
          </p:nvSpPr>
          <p:spPr>
            <a:xfrm>
              <a:off x="8656460" y="3580482"/>
              <a:ext cx="187055" cy="259702"/>
            </a:xfrm>
            <a:custGeom>
              <a:avLst/>
              <a:gdLst/>
              <a:ahLst/>
              <a:cxnLst/>
              <a:rect l="l" t="t" r="r" b="b"/>
              <a:pathLst>
                <a:path w="6244" h="8669" extrusionOk="0">
                  <a:moveTo>
                    <a:pt x="1198" y="0"/>
                  </a:moveTo>
                  <a:cubicBezTo>
                    <a:pt x="951" y="0"/>
                    <a:pt x="739" y="310"/>
                    <a:pt x="973" y="518"/>
                  </a:cubicBezTo>
                  <a:cubicBezTo>
                    <a:pt x="2793" y="2018"/>
                    <a:pt x="3941" y="4099"/>
                    <a:pt x="5498" y="5825"/>
                  </a:cubicBezTo>
                  <a:lnTo>
                    <a:pt x="5498" y="5825"/>
                  </a:lnTo>
                  <a:cubicBezTo>
                    <a:pt x="4123" y="7069"/>
                    <a:pt x="2051" y="7518"/>
                    <a:pt x="340" y="8056"/>
                  </a:cubicBezTo>
                  <a:cubicBezTo>
                    <a:pt x="1" y="8149"/>
                    <a:pt x="117" y="8668"/>
                    <a:pt x="426" y="8668"/>
                  </a:cubicBezTo>
                  <a:cubicBezTo>
                    <a:pt x="452" y="8668"/>
                    <a:pt x="478" y="8665"/>
                    <a:pt x="506" y="8657"/>
                  </a:cubicBezTo>
                  <a:cubicBezTo>
                    <a:pt x="2441" y="8056"/>
                    <a:pt x="4676" y="7556"/>
                    <a:pt x="6144" y="6055"/>
                  </a:cubicBezTo>
                  <a:cubicBezTo>
                    <a:pt x="6244" y="5955"/>
                    <a:pt x="6244" y="5755"/>
                    <a:pt x="6144" y="5621"/>
                  </a:cubicBezTo>
                  <a:cubicBezTo>
                    <a:pt x="4476" y="3853"/>
                    <a:pt x="3308" y="1652"/>
                    <a:pt x="1407" y="84"/>
                  </a:cubicBezTo>
                  <a:cubicBezTo>
                    <a:pt x="1341" y="25"/>
                    <a:pt x="1268" y="0"/>
                    <a:pt x="119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20"/>
            <p:cNvSpPr/>
            <p:nvPr/>
          </p:nvSpPr>
          <p:spPr>
            <a:xfrm>
              <a:off x="8576689" y="3749640"/>
              <a:ext cx="258833" cy="29239"/>
            </a:xfrm>
            <a:custGeom>
              <a:avLst/>
              <a:gdLst/>
              <a:ahLst/>
              <a:cxnLst/>
              <a:rect l="l" t="t" r="r" b="b"/>
              <a:pathLst>
                <a:path w="8640" h="976" extrusionOk="0">
                  <a:moveTo>
                    <a:pt x="7633" y="0"/>
                  </a:moveTo>
                  <a:cubicBezTo>
                    <a:pt x="5209" y="0"/>
                    <a:pt x="2836" y="341"/>
                    <a:pt x="434" y="341"/>
                  </a:cubicBezTo>
                  <a:cubicBezTo>
                    <a:pt x="0" y="341"/>
                    <a:pt x="0" y="975"/>
                    <a:pt x="434" y="975"/>
                  </a:cubicBezTo>
                  <a:cubicBezTo>
                    <a:pt x="2836" y="975"/>
                    <a:pt x="5209" y="634"/>
                    <a:pt x="7633" y="634"/>
                  </a:cubicBezTo>
                  <a:cubicBezTo>
                    <a:pt x="7835" y="634"/>
                    <a:pt x="8037" y="636"/>
                    <a:pt x="8240" y="642"/>
                  </a:cubicBezTo>
                  <a:cubicBezTo>
                    <a:pt x="8640" y="642"/>
                    <a:pt x="8640" y="8"/>
                    <a:pt x="8240" y="8"/>
                  </a:cubicBezTo>
                  <a:cubicBezTo>
                    <a:pt x="8037" y="3"/>
                    <a:pt x="7835" y="0"/>
                    <a:pt x="7633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20"/>
            <p:cNvSpPr/>
            <p:nvPr/>
          </p:nvSpPr>
          <p:spPr>
            <a:xfrm>
              <a:off x="8619286" y="3621790"/>
              <a:ext cx="206347" cy="133131"/>
            </a:xfrm>
            <a:custGeom>
              <a:avLst/>
              <a:gdLst/>
              <a:ahLst/>
              <a:cxnLst/>
              <a:rect l="l" t="t" r="r" b="b"/>
              <a:pathLst>
                <a:path w="6888" h="4444" extrusionOk="0">
                  <a:moveTo>
                    <a:pt x="486" y="1"/>
                  </a:moveTo>
                  <a:cubicBezTo>
                    <a:pt x="130" y="1"/>
                    <a:pt x="0" y="545"/>
                    <a:pt x="380" y="640"/>
                  </a:cubicBezTo>
                  <a:cubicBezTo>
                    <a:pt x="980" y="740"/>
                    <a:pt x="1514" y="1107"/>
                    <a:pt x="2014" y="1474"/>
                  </a:cubicBezTo>
                  <a:cubicBezTo>
                    <a:pt x="2481" y="1807"/>
                    <a:pt x="2948" y="2108"/>
                    <a:pt x="3449" y="2408"/>
                  </a:cubicBezTo>
                  <a:cubicBezTo>
                    <a:pt x="4416" y="2975"/>
                    <a:pt x="5517" y="3475"/>
                    <a:pt x="6251" y="4342"/>
                  </a:cubicBezTo>
                  <a:cubicBezTo>
                    <a:pt x="6306" y="4414"/>
                    <a:pt x="6375" y="4444"/>
                    <a:pt x="6444" y="4444"/>
                  </a:cubicBezTo>
                  <a:cubicBezTo>
                    <a:pt x="6665" y="4444"/>
                    <a:pt x="6888" y="4138"/>
                    <a:pt x="6684" y="3909"/>
                  </a:cubicBezTo>
                  <a:cubicBezTo>
                    <a:pt x="5917" y="2975"/>
                    <a:pt x="4750" y="2474"/>
                    <a:pt x="3749" y="1874"/>
                  </a:cubicBezTo>
                  <a:cubicBezTo>
                    <a:pt x="3248" y="1574"/>
                    <a:pt x="2781" y="1240"/>
                    <a:pt x="2281" y="907"/>
                  </a:cubicBezTo>
                  <a:cubicBezTo>
                    <a:pt x="1747" y="540"/>
                    <a:pt x="1180" y="173"/>
                    <a:pt x="547" y="6"/>
                  </a:cubicBezTo>
                  <a:cubicBezTo>
                    <a:pt x="526" y="3"/>
                    <a:pt x="505" y="1"/>
                    <a:pt x="486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20"/>
            <p:cNvSpPr/>
            <p:nvPr/>
          </p:nvSpPr>
          <p:spPr>
            <a:xfrm>
              <a:off x="8663620" y="3542528"/>
              <a:ext cx="60993" cy="55991"/>
            </a:xfrm>
            <a:custGeom>
              <a:avLst/>
              <a:gdLst/>
              <a:ahLst/>
              <a:cxnLst/>
              <a:rect l="l" t="t" r="r" b="b"/>
              <a:pathLst>
                <a:path w="2036" h="1869" extrusionOk="0">
                  <a:moveTo>
                    <a:pt x="951" y="0"/>
                  </a:moveTo>
                  <a:cubicBezTo>
                    <a:pt x="726" y="0"/>
                    <a:pt x="501" y="83"/>
                    <a:pt x="334" y="250"/>
                  </a:cubicBezTo>
                  <a:cubicBezTo>
                    <a:pt x="1" y="584"/>
                    <a:pt x="1" y="1151"/>
                    <a:pt x="334" y="1484"/>
                  </a:cubicBezTo>
                  <a:lnTo>
                    <a:pt x="468" y="1618"/>
                  </a:lnTo>
                  <a:cubicBezTo>
                    <a:pt x="634" y="1785"/>
                    <a:pt x="860" y="1868"/>
                    <a:pt x="1085" y="1868"/>
                  </a:cubicBezTo>
                  <a:cubicBezTo>
                    <a:pt x="1310" y="1868"/>
                    <a:pt x="1535" y="1785"/>
                    <a:pt x="1702" y="1618"/>
                  </a:cubicBezTo>
                  <a:cubicBezTo>
                    <a:pt x="2035" y="1284"/>
                    <a:pt x="2035" y="717"/>
                    <a:pt x="1702" y="350"/>
                  </a:cubicBezTo>
                  <a:lnTo>
                    <a:pt x="1568" y="250"/>
                  </a:lnTo>
                  <a:cubicBezTo>
                    <a:pt x="1402" y="83"/>
                    <a:pt x="1176" y="0"/>
                    <a:pt x="951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20"/>
            <p:cNvSpPr/>
            <p:nvPr/>
          </p:nvSpPr>
          <p:spPr>
            <a:xfrm>
              <a:off x="8595681" y="3598335"/>
              <a:ext cx="60993" cy="54253"/>
            </a:xfrm>
            <a:custGeom>
              <a:avLst/>
              <a:gdLst/>
              <a:ahLst/>
              <a:cxnLst/>
              <a:rect l="l" t="t" r="r" b="b"/>
              <a:pathLst>
                <a:path w="2036" h="1811" extrusionOk="0">
                  <a:moveTo>
                    <a:pt x="1031" y="1"/>
                  </a:moveTo>
                  <a:cubicBezTo>
                    <a:pt x="966" y="1"/>
                    <a:pt x="900" y="8"/>
                    <a:pt x="834" y="22"/>
                  </a:cubicBezTo>
                  <a:cubicBezTo>
                    <a:pt x="734" y="55"/>
                    <a:pt x="667" y="88"/>
                    <a:pt x="601" y="155"/>
                  </a:cubicBezTo>
                  <a:cubicBezTo>
                    <a:pt x="200" y="322"/>
                    <a:pt x="0" y="756"/>
                    <a:pt x="100" y="1156"/>
                  </a:cubicBezTo>
                  <a:cubicBezTo>
                    <a:pt x="215" y="1557"/>
                    <a:pt x="600" y="1811"/>
                    <a:pt x="1003" y="1811"/>
                  </a:cubicBezTo>
                  <a:cubicBezTo>
                    <a:pt x="1069" y="1811"/>
                    <a:pt x="1135" y="1804"/>
                    <a:pt x="1201" y="1790"/>
                  </a:cubicBezTo>
                  <a:cubicBezTo>
                    <a:pt x="1268" y="1756"/>
                    <a:pt x="1368" y="1723"/>
                    <a:pt x="1435" y="1656"/>
                  </a:cubicBezTo>
                  <a:cubicBezTo>
                    <a:pt x="1802" y="1490"/>
                    <a:pt x="2035" y="1056"/>
                    <a:pt x="1902" y="656"/>
                  </a:cubicBezTo>
                  <a:cubicBezTo>
                    <a:pt x="1787" y="254"/>
                    <a:pt x="1426" y="1"/>
                    <a:pt x="1031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20"/>
            <p:cNvSpPr/>
            <p:nvPr/>
          </p:nvSpPr>
          <p:spPr>
            <a:xfrm>
              <a:off x="8502760" y="3644946"/>
              <a:ext cx="67974" cy="52995"/>
            </a:xfrm>
            <a:custGeom>
              <a:avLst/>
              <a:gdLst/>
              <a:ahLst/>
              <a:cxnLst/>
              <a:rect l="l" t="t" r="r" b="b"/>
              <a:pathLst>
                <a:path w="2269" h="1769" extrusionOk="0">
                  <a:moveTo>
                    <a:pt x="1134" y="0"/>
                  </a:moveTo>
                  <a:cubicBezTo>
                    <a:pt x="0" y="0"/>
                    <a:pt x="0" y="1768"/>
                    <a:pt x="1134" y="1768"/>
                  </a:cubicBezTo>
                  <a:cubicBezTo>
                    <a:pt x="2268" y="1768"/>
                    <a:pt x="2268" y="0"/>
                    <a:pt x="1134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20"/>
            <p:cNvSpPr/>
            <p:nvPr/>
          </p:nvSpPr>
          <p:spPr>
            <a:xfrm>
              <a:off x="8548711" y="3744847"/>
              <a:ext cx="66985" cy="52995"/>
            </a:xfrm>
            <a:custGeom>
              <a:avLst/>
              <a:gdLst/>
              <a:ahLst/>
              <a:cxnLst/>
              <a:rect l="l" t="t" r="r" b="b"/>
              <a:pathLst>
                <a:path w="2236" h="1769" extrusionOk="0">
                  <a:moveTo>
                    <a:pt x="1135" y="1"/>
                  </a:moveTo>
                  <a:cubicBezTo>
                    <a:pt x="0" y="1"/>
                    <a:pt x="0" y="1769"/>
                    <a:pt x="1135" y="1769"/>
                  </a:cubicBezTo>
                  <a:cubicBezTo>
                    <a:pt x="2235" y="1769"/>
                    <a:pt x="2235" y="1"/>
                    <a:pt x="1135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20"/>
            <p:cNvSpPr/>
            <p:nvPr/>
          </p:nvSpPr>
          <p:spPr>
            <a:xfrm>
              <a:off x="8630639" y="3809820"/>
              <a:ext cx="66985" cy="51976"/>
            </a:xfrm>
            <a:custGeom>
              <a:avLst/>
              <a:gdLst/>
              <a:ahLst/>
              <a:cxnLst/>
              <a:rect l="l" t="t" r="r" b="b"/>
              <a:pathLst>
                <a:path w="2236" h="1735" extrusionOk="0">
                  <a:moveTo>
                    <a:pt x="1135" y="0"/>
                  </a:moveTo>
                  <a:cubicBezTo>
                    <a:pt x="1" y="0"/>
                    <a:pt x="1" y="1735"/>
                    <a:pt x="1135" y="1735"/>
                  </a:cubicBezTo>
                  <a:cubicBezTo>
                    <a:pt x="2236" y="1735"/>
                    <a:pt x="2236" y="0"/>
                    <a:pt x="1135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9" name="Google Shape;5699;p20"/>
          <p:cNvGrpSpPr/>
          <p:nvPr/>
        </p:nvGrpSpPr>
        <p:grpSpPr>
          <a:xfrm flipH="1">
            <a:off x="35964" y="-144577"/>
            <a:ext cx="809979" cy="830659"/>
            <a:chOff x="7973149" y="-201092"/>
            <a:chExt cx="1116750" cy="1145263"/>
          </a:xfrm>
        </p:grpSpPr>
        <p:sp>
          <p:nvSpPr>
            <p:cNvPr id="5700" name="Google Shape;5700;p20"/>
            <p:cNvSpPr/>
            <p:nvPr/>
          </p:nvSpPr>
          <p:spPr>
            <a:xfrm>
              <a:off x="8049086" y="-201092"/>
              <a:ext cx="1040813" cy="992342"/>
            </a:xfrm>
            <a:custGeom>
              <a:avLst/>
              <a:gdLst/>
              <a:ahLst/>
              <a:cxnLst/>
              <a:rect l="l" t="t" r="r" b="b"/>
              <a:pathLst>
                <a:path w="34743" h="33125" extrusionOk="0">
                  <a:moveTo>
                    <a:pt x="34434" y="0"/>
                  </a:moveTo>
                  <a:cubicBezTo>
                    <a:pt x="34275" y="0"/>
                    <a:pt x="34109" y="100"/>
                    <a:pt x="34092" y="301"/>
                  </a:cubicBezTo>
                  <a:cubicBezTo>
                    <a:pt x="34025" y="3770"/>
                    <a:pt x="32291" y="6705"/>
                    <a:pt x="29555" y="8740"/>
                  </a:cubicBezTo>
                  <a:cubicBezTo>
                    <a:pt x="26853" y="10741"/>
                    <a:pt x="23618" y="11909"/>
                    <a:pt x="20415" y="12743"/>
                  </a:cubicBezTo>
                  <a:cubicBezTo>
                    <a:pt x="17113" y="13610"/>
                    <a:pt x="13777" y="14277"/>
                    <a:pt x="10642" y="15611"/>
                  </a:cubicBezTo>
                  <a:cubicBezTo>
                    <a:pt x="7773" y="16846"/>
                    <a:pt x="5105" y="18580"/>
                    <a:pt x="3203" y="21049"/>
                  </a:cubicBezTo>
                  <a:cubicBezTo>
                    <a:pt x="635" y="24418"/>
                    <a:pt x="1" y="28688"/>
                    <a:pt x="1" y="32824"/>
                  </a:cubicBezTo>
                  <a:cubicBezTo>
                    <a:pt x="1" y="33024"/>
                    <a:pt x="159" y="33124"/>
                    <a:pt x="318" y="33124"/>
                  </a:cubicBezTo>
                  <a:cubicBezTo>
                    <a:pt x="476" y="33124"/>
                    <a:pt x="635" y="33024"/>
                    <a:pt x="635" y="32824"/>
                  </a:cubicBezTo>
                  <a:cubicBezTo>
                    <a:pt x="635" y="29021"/>
                    <a:pt x="1168" y="25118"/>
                    <a:pt x="3370" y="21916"/>
                  </a:cubicBezTo>
                  <a:cubicBezTo>
                    <a:pt x="5171" y="19247"/>
                    <a:pt x="7907" y="17446"/>
                    <a:pt x="10842" y="16212"/>
                  </a:cubicBezTo>
                  <a:cubicBezTo>
                    <a:pt x="17013" y="13543"/>
                    <a:pt x="24118" y="13443"/>
                    <a:pt x="29722" y="9407"/>
                  </a:cubicBezTo>
                  <a:cubicBezTo>
                    <a:pt x="31123" y="8373"/>
                    <a:pt x="32357" y="7139"/>
                    <a:pt x="33258" y="5671"/>
                  </a:cubicBezTo>
                  <a:cubicBezTo>
                    <a:pt x="34225" y="4037"/>
                    <a:pt x="34692" y="2169"/>
                    <a:pt x="34726" y="301"/>
                  </a:cubicBezTo>
                  <a:cubicBezTo>
                    <a:pt x="34742" y="100"/>
                    <a:pt x="34592" y="0"/>
                    <a:pt x="34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20"/>
            <p:cNvSpPr/>
            <p:nvPr/>
          </p:nvSpPr>
          <p:spPr>
            <a:xfrm>
              <a:off x="8764539" y="130006"/>
              <a:ext cx="67974" cy="130585"/>
            </a:xfrm>
            <a:custGeom>
              <a:avLst/>
              <a:gdLst/>
              <a:ahLst/>
              <a:cxnLst/>
              <a:rect l="l" t="t" r="r" b="b"/>
              <a:pathLst>
                <a:path w="2269" h="4359" extrusionOk="0">
                  <a:moveTo>
                    <a:pt x="1879" y="1"/>
                  </a:moveTo>
                  <a:cubicBezTo>
                    <a:pt x="1754" y="1"/>
                    <a:pt x="1635" y="76"/>
                    <a:pt x="1635" y="222"/>
                  </a:cubicBezTo>
                  <a:cubicBezTo>
                    <a:pt x="1602" y="255"/>
                    <a:pt x="1535" y="289"/>
                    <a:pt x="1502" y="355"/>
                  </a:cubicBezTo>
                  <a:cubicBezTo>
                    <a:pt x="1135" y="1189"/>
                    <a:pt x="534" y="1890"/>
                    <a:pt x="201" y="2791"/>
                  </a:cubicBezTo>
                  <a:cubicBezTo>
                    <a:pt x="1" y="3358"/>
                    <a:pt x="101" y="4325"/>
                    <a:pt x="901" y="4358"/>
                  </a:cubicBezTo>
                  <a:cubicBezTo>
                    <a:pt x="1568" y="4358"/>
                    <a:pt x="1802" y="3291"/>
                    <a:pt x="1935" y="2824"/>
                  </a:cubicBezTo>
                  <a:cubicBezTo>
                    <a:pt x="2135" y="2023"/>
                    <a:pt x="2269" y="1089"/>
                    <a:pt x="2169" y="255"/>
                  </a:cubicBezTo>
                  <a:cubicBezTo>
                    <a:pt x="2152" y="84"/>
                    <a:pt x="2012" y="1"/>
                    <a:pt x="18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20"/>
            <p:cNvSpPr/>
            <p:nvPr/>
          </p:nvSpPr>
          <p:spPr>
            <a:xfrm>
              <a:off x="8637648" y="67938"/>
              <a:ext cx="105151" cy="98500"/>
            </a:xfrm>
            <a:custGeom>
              <a:avLst/>
              <a:gdLst/>
              <a:ahLst/>
              <a:cxnLst/>
              <a:rect l="l" t="t" r="r" b="b"/>
              <a:pathLst>
                <a:path w="3510" h="3288" extrusionOk="0">
                  <a:moveTo>
                    <a:pt x="1215" y="0"/>
                  </a:moveTo>
                  <a:cubicBezTo>
                    <a:pt x="1045" y="0"/>
                    <a:pt x="872" y="49"/>
                    <a:pt x="701" y="159"/>
                  </a:cubicBezTo>
                  <a:cubicBezTo>
                    <a:pt x="0" y="593"/>
                    <a:pt x="67" y="1527"/>
                    <a:pt x="634" y="2027"/>
                  </a:cubicBezTo>
                  <a:cubicBezTo>
                    <a:pt x="1201" y="2594"/>
                    <a:pt x="2068" y="2794"/>
                    <a:pt x="2802" y="3095"/>
                  </a:cubicBezTo>
                  <a:cubicBezTo>
                    <a:pt x="2836" y="3111"/>
                    <a:pt x="2869" y="3120"/>
                    <a:pt x="2898" y="3120"/>
                  </a:cubicBezTo>
                  <a:cubicBezTo>
                    <a:pt x="2927" y="3120"/>
                    <a:pt x="2952" y="3111"/>
                    <a:pt x="2969" y="3095"/>
                  </a:cubicBezTo>
                  <a:cubicBezTo>
                    <a:pt x="2996" y="3229"/>
                    <a:pt x="3094" y="3288"/>
                    <a:pt x="3196" y="3288"/>
                  </a:cubicBezTo>
                  <a:cubicBezTo>
                    <a:pt x="3347" y="3288"/>
                    <a:pt x="3509" y="3160"/>
                    <a:pt x="3469" y="2961"/>
                  </a:cubicBezTo>
                  <a:cubicBezTo>
                    <a:pt x="3354" y="2122"/>
                    <a:pt x="2333" y="0"/>
                    <a:pt x="1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20"/>
            <p:cNvSpPr/>
            <p:nvPr/>
          </p:nvSpPr>
          <p:spPr>
            <a:xfrm>
              <a:off x="8575701" y="196387"/>
              <a:ext cx="70969" cy="100657"/>
            </a:xfrm>
            <a:custGeom>
              <a:avLst/>
              <a:gdLst/>
              <a:ahLst/>
              <a:cxnLst/>
              <a:rect l="l" t="t" r="r" b="b"/>
              <a:pathLst>
                <a:path w="2369" h="3360" extrusionOk="0">
                  <a:moveTo>
                    <a:pt x="2030" y="1"/>
                  </a:moveTo>
                  <a:cubicBezTo>
                    <a:pt x="1975" y="1"/>
                    <a:pt x="1917" y="16"/>
                    <a:pt x="1868" y="41"/>
                  </a:cubicBezTo>
                  <a:cubicBezTo>
                    <a:pt x="1841" y="27"/>
                    <a:pt x="1807" y="19"/>
                    <a:pt x="1770" y="19"/>
                  </a:cubicBezTo>
                  <a:cubicBezTo>
                    <a:pt x="1719" y="19"/>
                    <a:pt x="1660" y="35"/>
                    <a:pt x="1601" y="74"/>
                  </a:cubicBezTo>
                  <a:cubicBezTo>
                    <a:pt x="1168" y="441"/>
                    <a:pt x="834" y="1175"/>
                    <a:pt x="567" y="1675"/>
                  </a:cubicBezTo>
                  <a:cubicBezTo>
                    <a:pt x="367" y="2076"/>
                    <a:pt x="0" y="2943"/>
                    <a:pt x="534" y="3243"/>
                  </a:cubicBezTo>
                  <a:cubicBezTo>
                    <a:pt x="679" y="3324"/>
                    <a:pt x="828" y="3359"/>
                    <a:pt x="973" y="3359"/>
                  </a:cubicBezTo>
                  <a:cubicBezTo>
                    <a:pt x="1431" y="3359"/>
                    <a:pt x="1858" y="3006"/>
                    <a:pt x="2035" y="2576"/>
                  </a:cubicBezTo>
                  <a:cubicBezTo>
                    <a:pt x="2335" y="1842"/>
                    <a:pt x="2368" y="941"/>
                    <a:pt x="2235" y="174"/>
                  </a:cubicBezTo>
                  <a:cubicBezTo>
                    <a:pt x="2214" y="47"/>
                    <a:pt x="2126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20"/>
            <p:cNvSpPr/>
            <p:nvPr/>
          </p:nvSpPr>
          <p:spPr>
            <a:xfrm>
              <a:off x="8407831" y="135937"/>
              <a:ext cx="107937" cy="91221"/>
            </a:xfrm>
            <a:custGeom>
              <a:avLst/>
              <a:gdLst/>
              <a:ahLst/>
              <a:cxnLst/>
              <a:rect l="l" t="t" r="r" b="b"/>
              <a:pathLst>
                <a:path w="3603" h="3045" extrusionOk="0">
                  <a:moveTo>
                    <a:pt x="1062" y="0"/>
                  </a:moveTo>
                  <a:cubicBezTo>
                    <a:pt x="936" y="0"/>
                    <a:pt x="814" y="28"/>
                    <a:pt x="701" y="91"/>
                  </a:cubicBezTo>
                  <a:cubicBezTo>
                    <a:pt x="0" y="458"/>
                    <a:pt x="267" y="1492"/>
                    <a:pt x="701" y="1992"/>
                  </a:cubicBezTo>
                  <a:cubicBezTo>
                    <a:pt x="1186" y="2568"/>
                    <a:pt x="2139" y="3006"/>
                    <a:pt x="2935" y="3006"/>
                  </a:cubicBezTo>
                  <a:cubicBezTo>
                    <a:pt x="3015" y="3006"/>
                    <a:pt x="3093" y="3002"/>
                    <a:pt x="3169" y="2993"/>
                  </a:cubicBezTo>
                  <a:cubicBezTo>
                    <a:pt x="3214" y="3026"/>
                    <a:pt x="3277" y="3045"/>
                    <a:pt x="3341" y="3045"/>
                  </a:cubicBezTo>
                  <a:cubicBezTo>
                    <a:pt x="3469" y="3045"/>
                    <a:pt x="3603" y="2971"/>
                    <a:pt x="3603" y="2793"/>
                  </a:cubicBezTo>
                  <a:cubicBezTo>
                    <a:pt x="3603" y="2025"/>
                    <a:pt x="3036" y="1358"/>
                    <a:pt x="2535" y="825"/>
                  </a:cubicBezTo>
                  <a:cubicBezTo>
                    <a:pt x="2211" y="500"/>
                    <a:pt x="1601" y="0"/>
                    <a:pt x="1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20"/>
            <p:cNvSpPr/>
            <p:nvPr/>
          </p:nvSpPr>
          <p:spPr>
            <a:xfrm>
              <a:off x="8393842" y="257556"/>
              <a:ext cx="62042" cy="109285"/>
            </a:xfrm>
            <a:custGeom>
              <a:avLst/>
              <a:gdLst/>
              <a:ahLst/>
              <a:cxnLst/>
              <a:rect l="l" t="t" r="r" b="b"/>
              <a:pathLst>
                <a:path w="2071" h="3648" extrusionOk="0">
                  <a:moveTo>
                    <a:pt x="934" y="0"/>
                  </a:moveTo>
                  <a:cubicBezTo>
                    <a:pt x="367" y="34"/>
                    <a:pt x="234" y="1201"/>
                    <a:pt x="167" y="1635"/>
                  </a:cubicBezTo>
                  <a:cubicBezTo>
                    <a:pt x="100" y="2269"/>
                    <a:pt x="0" y="3336"/>
                    <a:pt x="767" y="3603"/>
                  </a:cubicBezTo>
                  <a:cubicBezTo>
                    <a:pt x="856" y="3633"/>
                    <a:pt x="937" y="3648"/>
                    <a:pt x="1011" y="3648"/>
                  </a:cubicBezTo>
                  <a:cubicBezTo>
                    <a:pt x="2071" y="3648"/>
                    <a:pt x="1615" y="697"/>
                    <a:pt x="1334" y="167"/>
                  </a:cubicBezTo>
                  <a:cubicBezTo>
                    <a:pt x="1309" y="92"/>
                    <a:pt x="1247" y="54"/>
                    <a:pt x="1189" y="54"/>
                  </a:cubicBezTo>
                  <a:cubicBezTo>
                    <a:pt x="1170" y="54"/>
                    <a:pt x="1151" y="59"/>
                    <a:pt x="1134" y="67"/>
                  </a:cubicBezTo>
                  <a:cubicBezTo>
                    <a:pt x="1068" y="0"/>
                    <a:pt x="1034" y="0"/>
                    <a:pt x="9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20"/>
            <p:cNvSpPr/>
            <p:nvPr/>
          </p:nvSpPr>
          <p:spPr>
            <a:xfrm>
              <a:off x="8247930" y="217326"/>
              <a:ext cx="101316" cy="74115"/>
            </a:xfrm>
            <a:custGeom>
              <a:avLst/>
              <a:gdLst/>
              <a:ahLst/>
              <a:cxnLst/>
              <a:rect l="l" t="t" r="r" b="b"/>
              <a:pathLst>
                <a:path w="3382" h="2474" extrusionOk="0">
                  <a:moveTo>
                    <a:pt x="1013" y="0"/>
                  </a:moveTo>
                  <a:cubicBezTo>
                    <a:pt x="827" y="0"/>
                    <a:pt x="653" y="63"/>
                    <a:pt x="501" y="209"/>
                  </a:cubicBezTo>
                  <a:cubicBezTo>
                    <a:pt x="1" y="709"/>
                    <a:pt x="168" y="1477"/>
                    <a:pt x="668" y="1844"/>
                  </a:cubicBezTo>
                  <a:cubicBezTo>
                    <a:pt x="1235" y="2277"/>
                    <a:pt x="2036" y="2444"/>
                    <a:pt x="2703" y="2444"/>
                  </a:cubicBezTo>
                  <a:cubicBezTo>
                    <a:pt x="2770" y="2444"/>
                    <a:pt x="2836" y="2411"/>
                    <a:pt x="2870" y="2377"/>
                  </a:cubicBezTo>
                  <a:cubicBezTo>
                    <a:pt x="2914" y="2444"/>
                    <a:pt x="2988" y="2474"/>
                    <a:pt x="3065" y="2474"/>
                  </a:cubicBezTo>
                  <a:cubicBezTo>
                    <a:pt x="3218" y="2474"/>
                    <a:pt x="3381" y="2355"/>
                    <a:pt x="3337" y="2177"/>
                  </a:cubicBezTo>
                  <a:cubicBezTo>
                    <a:pt x="3142" y="1539"/>
                    <a:pt x="1933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20"/>
            <p:cNvSpPr/>
            <p:nvPr/>
          </p:nvSpPr>
          <p:spPr>
            <a:xfrm>
              <a:off x="8232952" y="330437"/>
              <a:ext cx="58986" cy="116984"/>
            </a:xfrm>
            <a:custGeom>
              <a:avLst/>
              <a:gdLst/>
              <a:ahLst/>
              <a:cxnLst/>
              <a:rect l="l" t="t" r="r" b="b"/>
              <a:pathLst>
                <a:path w="1969" h="3905" extrusionOk="0">
                  <a:moveTo>
                    <a:pt x="1087" y="1"/>
                  </a:moveTo>
                  <a:cubicBezTo>
                    <a:pt x="1024" y="1"/>
                    <a:pt x="960" y="25"/>
                    <a:pt x="901" y="69"/>
                  </a:cubicBezTo>
                  <a:cubicBezTo>
                    <a:pt x="835" y="69"/>
                    <a:pt x="734" y="102"/>
                    <a:pt x="668" y="202"/>
                  </a:cubicBezTo>
                  <a:cubicBezTo>
                    <a:pt x="301" y="736"/>
                    <a:pt x="201" y="1470"/>
                    <a:pt x="134" y="2070"/>
                  </a:cubicBezTo>
                  <a:cubicBezTo>
                    <a:pt x="67" y="2604"/>
                    <a:pt x="1" y="3471"/>
                    <a:pt x="534" y="3805"/>
                  </a:cubicBezTo>
                  <a:cubicBezTo>
                    <a:pt x="650" y="3874"/>
                    <a:pt x="762" y="3905"/>
                    <a:pt x="870" y="3905"/>
                  </a:cubicBezTo>
                  <a:cubicBezTo>
                    <a:pt x="1383" y="3905"/>
                    <a:pt x="1780" y="3212"/>
                    <a:pt x="1835" y="2771"/>
                  </a:cubicBezTo>
                  <a:cubicBezTo>
                    <a:pt x="1969" y="1904"/>
                    <a:pt x="1668" y="903"/>
                    <a:pt x="1302" y="136"/>
                  </a:cubicBezTo>
                  <a:cubicBezTo>
                    <a:pt x="1245" y="42"/>
                    <a:pt x="1168" y="1"/>
                    <a:pt x="10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20"/>
            <p:cNvSpPr/>
            <p:nvPr/>
          </p:nvSpPr>
          <p:spPr>
            <a:xfrm>
              <a:off x="8067179" y="341311"/>
              <a:ext cx="129836" cy="73815"/>
            </a:xfrm>
            <a:custGeom>
              <a:avLst/>
              <a:gdLst/>
              <a:ahLst/>
              <a:cxnLst/>
              <a:rect l="l" t="t" r="r" b="b"/>
              <a:pathLst>
                <a:path w="4334" h="2464" extrusionOk="0">
                  <a:moveTo>
                    <a:pt x="1418" y="1"/>
                  </a:moveTo>
                  <a:cubicBezTo>
                    <a:pt x="970" y="1"/>
                    <a:pt x="599" y="189"/>
                    <a:pt x="431" y="673"/>
                  </a:cubicBezTo>
                  <a:cubicBezTo>
                    <a:pt x="0" y="1807"/>
                    <a:pt x="1527" y="2463"/>
                    <a:pt x="2811" y="2463"/>
                  </a:cubicBezTo>
                  <a:cubicBezTo>
                    <a:pt x="3416" y="2463"/>
                    <a:pt x="3967" y="2317"/>
                    <a:pt x="4234" y="2008"/>
                  </a:cubicBezTo>
                  <a:cubicBezTo>
                    <a:pt x="4334" y="1874"/>
                    <a:pt x="4267" y="1674"/>
                    <a:pt x="4134" y="1574"/>
                  </a:cubicBezTo>
                  <a:cubicBezTo>
                    <a:pt x="3723" y="889"/>
                    <a:pt x="2389" y="1"/>
                    <a:pt x="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20"/>
            <p:cNvSpPr/>
            <p:nvPr/>
          </p:nvSpPr>
          <p:spPr>
            <a:xfrm>
              <a:off x="8112052" y="482671"/>
              <a:ext cx="76961" cy="108776"/>
            </a:xfrm>
            <a:custGeom>
              <a:avLst/>
              <a:gdLst/>
              <a:ahLst/>
              <a:cxnLst/>
              <a:rect l="l" t="t" r="r" b="b"/>
              <a:pathLst>
                <a:path w="2569" h="3631" extrusionOk="0">
                  <a:moveTo>
                    <a:pt x="389" y="0"/>
                  </a:moveTo>
                  <a:cubicBezTo>
                    <a:pt x="208" y="0"/>
                    <a:pt x="73" y="190"/>
                    <a:pt x="100" y="358"/>
                  </a:cubicBezTo>
                  <a:cubicBezTo>
                    <a:pt x="67" y="391"/>
                    <a:pt x="67" y="424"/>
                    <a:pt x="34" y="491"/>
                  </a:cubicBezTo>
                  <a:cubicBezTo>
                    <a:pt x="0" y="1091"/>
                    <a:pt x="267" y="1825"/>
                    <a:pt x="501" y="2359"/>
                  </a:cubicBezTo>
                  <a:cubicBezTo>
                    <a:pt x="661" y="2840"/>
                    <a:pt x="1007" y="3630"/>
                    <a:pt x="1627" y="3630"/>
                  </a:cubicBezTo>
                  <a:cubicBezTo>
                    <a:pt x="1651" y="3630"/>
                    <a:pt x="1676" y="3629"/>
                    <a:pt x="1702" y="3627"/>
                  </a:cubicBezTo>
                  <a:cubicBezTo>
                    <a:pt x="2469" y="3560"/>
                    <a:pt x="2569" y="2659"/>
                    <a:pt x="2335" y="2059"/>
                  </a:cubicBezTo>
                  <a:cubicBezTo>
                    <a:pt x="1968" y="1292"/>
                    <a:pt x="1268" y="424"/>
                    <a:pt x="501" y="24"/>
                  </a:cubicBezTo>
                  <a:cubicBezTo>
                    <a:pt x="462" y="7"/>
                    <a:pt x="425" y="0"/>
                    <a:pt x="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20"/>
            <p:cNvSpPr/>
            <p:nvPr/>
          </p:nvSpPr>
          <p:spPr>
            <a:xfrm>
              <a:off x="7994148" y="541833"/>
              <a:ext cx="103593" cy="72228"/>
            </a:xfrm>
            <a:custGeom>
              <a:avLst/>
              <a:gdLst/>
              <a:ahLst/>
              <a:cxnLst/>
              <a:rect l="l" t="t" r="r" b="b"/>
              <a:pathLst>
                <a:path w="3458" h="2411" extrusionOk="0">
                  <a:moveTo>
                    <a:pt x="2635" y="0"/>
                  </a:moveTo>
                  <a:cubicBezTo>
                    <a:pt x="2331" y="0"/>
                    <a:pt x="2006" y="56"/>
                    <a:pt x="1868" y="84"/>
                  </a:cubicBezTo>
                  <a:cubicBezTo>
                    <a:pt x="1068" y="251"/>
                    <a:pt x="0" y="617"/>
                    <a:pt x="34" y="1585"/>
                  </a:cubicBezTo>
                  <a:cubicBezTo>
                    <a:pt x="56" y="2190"/>
                    <a:pt x="357" y="2410"/>
                    <a:pt x="767" y="2410"/>
                  </a:cubicBezTo>
                  <a:cubicBezTo>
                    <a:pt x="1602" y="2410"/>
                    <a:pt x="2890" y="1498"/>
                    <a:pt x="3203" y="1051"/>
                  </a:cubicBezTo>
                  <a:cubicBezTo>
                    <a:pt x="3303" y="884"/>
                    <a:pt x="3203" y="718"/>
                    <a:pt x="3069" y="684"/>
                  </a:cubicBezTo>
                  <a:cubicBezTo>
                    <a:pt x="3136" y="651"/>
                    <a:pt x="3169" y="617"/>
                    <a:pt x="3203" y="584"/>
                  </a:cubicBezTo>
                  <a:cubicBezTo>
                    <a:pt x="3457" y="114"/>
                    <a:pt x="3067" y="0"/>
                    <a:pt x="2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20"/>
            <p:cNvSpPr/>
            <p:nvPr/>
          </p:nvSpPr>
          <p:spPr>
            <a:xfrm>
              <a:off x="8060080" y="655214"/>
              <a:ext cx="124533" cy="86367"/>
            </a:xfrm>
            <a:custGeom>
              <a:avLst/>
              <a:gdLst/>
              <a:ahLst/>
              <a:cxnLst/>
              <a:rect l="l" t="t" r="r" b="b"/>
              <a:pathLst>
                <a:path w="4157" h="2883" extrusionOk="0">
                  <a:moveTo>
                    <a:pt x="466" y="1"/>
                  </a:moveTo>
                  <a:cubicBezTo>
                    <a:pt x="455" y="1"/>
                    <a:pt x="445" y="1"/>
                    <a:pt x="434" y="1"/>
                  </a:cubicBezTo>
                  <a:cubicBezTo>
                    <a:pt x="234" y="1"/>
                    <a:pt x="134" y="202"/>
                    <a:pt x="168" y="335"/>
                  </a:cubicBezTo>
                  <a:cubicBezTo>
                    <a:pt x="68" y="402"/>
                    <a:pt x="1" y="502"/>
                    <a:pt x="68" y="635"/>
                  </a:cubicBezTo>
                  <a:cubicBezTo>
                    <a:pt x="262" y="1248"/>
                    <a:pt x="1410" y="2883"/>
                    <a:pt x="2347" y="2883"/>
                  </a:cubicBezTo>
                  <a:cubicBezTo>
                    <a:pt x="2532" y="2883"/>
                    <a:pt x="2710" y="2819"/>
                    <a:pt x="2870" y="2670"/>
                  </a:cubicBezTo>
                  <a:cubicBezTo>
                    <a:pt x="4157" y="1515"/>
                    <a:pt x="1461" y="1"/>
                    <a:pt x="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20"/>
            <p:cNvSpPr/>
            <p:nvPr/>
          </p:nvSpPr>
          <p:spPr>
            <a:xfrm>
              <a:off x="7973149" y="700567"/>
              <a:ext cx="92958" cy="72767"/>
            </a:xfrm>
            <a:custGeom>
              <a:avLst/>
              <a:gdLst/>
              <a:ahLst/>
              <a:cxnLst/>
              <a:rect l="l" t="t" r="r" b="b"/>
              <a:pathLst>
                <a:path w="3103" h="2429" extrusionOk="0">
                  <a:moveTo>
                    <a:pt x="2718" y="1"/>
                  </a:moveTo>
                  <a:cubicBezTo>
                    <a:pt x="2684" y="1"/>
                    <a:pt x="2645" y="8"/>
                    <a:pt x="2603" y="22"/>
                  </a:cubicBezTo>
                  <a:cubicBezTo>
                    <a:pt x="2102" y="222"/>
                    <a:pt x="1502" y="189"/>
                    <a:pt x="1001" y="422"/>
                  </a:cubicBezTo>
                  <a:cubicBezTo>
                    <a:pt x="434" y="689"/>
                    <a:pt x="1" y="1323"/>
                    <a:pt x="101" y="1923"/>
                  </a:cubicBezTo>
                  <a:cubicBezTo>
                    <a:pt x="185" y="2302"/>
                    <a:pt x="535" y="2429"/>
                    <a:pt x="890" y="2429"/>
                  </a:cubicBezTo>
                  <a:cubicBezTo>
                    <a:pt x="1098" y="2429"/>
                    <a:pt x="1308" y="2385"/>
                    <a:pt x="1468" y="2324"/>
                  </a:cubicBezTo>
                  <a:cubicBezTo>
                    <a:pt x="2169" y="2057"/>
                    <a:pt x="2669" y="1423"/>
                    <a:pt x="2936" y="722"/>
                  </a:cubicBezTo>
                  <a:cubicBezTo>
                    <a:pt x="2970" y="656"/>
                    <a:pt x="3003" y="622"/>
                    <a:pt x="3036" y="589"/>
                  </a:cubicBezTo>
                  <a:cubicBezTo>
                    <a:pt x="3103" y="456"/>
                    <a:pt x="3036" y="289"/>
                    <a:pt x="2936" y="222"/>
                  </a:cubicBezTo>
                  <a:cubicBezTo>
                    <a:pt x="2910" y="91"/>
                    <a:pt x="2843" y="1"/>
                    <a:pt x="2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20"/>
            <p:cNvSpPr/>
            <p:nvPr/>
          </p:nvSpPr>
          <p:spPr>
            <a:xfrm>
              <a:off x="8035666" y="770962"/>
              <a:ext cx="91400" cy="114438"/>
            </a:xfrm>
            <a:custGeom>
              <a:avLst/>
              <a:gdLst/>
              <a:ahLst/>
              <a:cxnLst/>
              <a:rect l="l" t="t" r="r" b="b"/>
              <a:pathLst>
                <a:path w="3051" h="3820" extrusionOk="0">
                  <a:moveTo>
                    <a:pt x="897" y="1"/>
                  </a:moveTo>
                  <a:cubicBezTo>
                    <a:pt x="803" y="1"/>
                    <a:pt x="724" y="58"/>
                    <a:pt x="682" y="140"/>
                  </a:cubicBezTo>
                  <a:cubicBezTo>
                    <a:pt x="582" y="140"/>
                    <a:pt x="516" y="207"/>
                    <a:pt x="449" y="307"/>
                  </a:cubicBezTo>
                  <a:cubicBezTo>
                    <a:pt x="138" y="1178"/>
                    <a:pt x="1" y="3819"/>
                    <a:pt x="1391" y="3819"/>
                  </a:cubicBezTo>
                  <a:cubicBezTo>
                    <a:pt x="1491" y="3819"/>
                    <a:pt x="1600" y="3805"/>
                    <a:pt x="1716" y="3776"/>
                  </a:cubicBezTo>
                  <a:cubicBezTo>
                    <a:pt x="3051" y="3443"/>
                    <a:pt x="1616" y="574"/>
                    <a:pt x="1083" y="74"/>
                  </a:cubicBezTo>
                  <a:cubicBezTo>
                    <a:pt x="1019" y="23"/>
                    <a:pt x="955" y="1"/>
                    <a:pt x="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20"/>
            <p:cNvSpPr/>
            <p:nvPr/>
          </p:nvSpPr>
          <p:spPr>
            <a:xfrm>
              <a:off x="8357866" y="-21239"/>
              <a:ext cx="718531" cy="965410"/>
            </a:xfrm>
            <a:custGeom>
              <a:avLst/>
              <a:gdLst/>
              <a:ahLst/>
              <a:cxnLst/>
              <a:rect l="l" t="t" r="r" b="b"/>
              <a:pathLst>
                <a:path w="23985" h="32226" extrusionOk="0">
                  <a:moveTo>
                    <a:pt x="22483" y="1"/>
                  </a:moveTo>
                  <a:cubicBezTo>
                    <a:pt x="22350" y="3136"/>
                    <a:pt x="19814" y="6072"/>
                    <a:pt x="17713" y="7940"/>
                  </a:cubicBezTo>
                  <a:cubicBezTo>
                    <a:pt x="12809" y="12143"/>
                    <a:pt x="6872" y="14711"/>
                    <a:pt x="2435" y="19581"/>
                  </a:cubicBezTo>
                  <a:cubicBezTo>
                    <a:pt x="1601" y="20515"/>
                    <a:pt x="0" y="22750"/>
                    <a:pt x="2302" y="23084"/>
                  </a:cubicBezTo>
                  <a:cubicBezTo>
                    <a:pt x="2370" y="23096"/>
                    <a:pt x="2440" y="23102"/>
                    <a:pt x="2514" y="23102"/>
                  </a:cubicBezTo>
                  <a:cubicBezTo>
                    <a:pt x="3843" y="23102"/>
                    <a:pt x="5987" y="21179"/>
                    <a:pt x="6872" y="20515"/>
                  </a:cubicBezTo>
                  <a:cubicBezTo>
                    <a:pt x="10341" y="17713"/>
                    <a:pt x="13143" y="13510"/>
                    <a:pt x="17112" y="11442"/>
                  </a:cubicBezTo>
                  <a:lnTo>
                    <a:pt x="17112" y="11442"/>
                  </a:lnTo>
                  <a:cubicBezTo>
                    <a:pt x="16779" y="12009"/>
                    <a:pt x="16312" y="12576"/>
                    <a:pt x="15945" y="13177"/>
                  </a:cubicBezTo>
                  <a:cubicBezTo>
                    <a:pt x="13843" y="15979"/>
                    <a:pt x="11875" y="18881"/>
                    <a:pt x="9774" y="21816"/>
                  </a:cubicBezTo>
                  <a:cubicBezTo>
                    <a:pt x="8606" y="23317"/>
                    <a:pt x="7572" y="25052"/>
                    <a:pt x="6405" y="26686"/>
                  </a:cubicBezTo>
                  <a:cubicBezTo>
                    <a:pt x="5683" y="27813"/>
                    <a:pt x="4710" y="29265"/>
                    <a:pt x="5980" y="29265"/>
                  </a:cubicBezTo>
                  <a:cubicBezTo>
                    <a:pt x="6176" y="29265"/>
                    <a:pt x="6426" y="29231"/>
                    <a:pt x="6738" y="29155"/>
                  </a:cubicBezTo>
                  <a:cubicBezTo>
                    <a:pt x="9073" y="28688"/>
                    <a:pt x="11408" y="24585"/>
                    <a:pt x="12676" y="22717"/>
                  </a:cubicBezTo>
                  <a:cubicBezTo>
                    <a:pt x="14444" y="19948"/>
                    <a:pt x="17613" y="15645"/>
                    <a:pt x="19448" y="13177"/>
                  </a:cubicBezTo>
                  <a:lnTo>
                    <a:pt x="19448" y="13177"/>
                  </a:lnTo>
                  <a:cubicBezTo>
                    <a:pt x="18647" y="16212"/>
                    <a:pt x="17112" y="19114"/>
                    <a:pt x="15845" y="21916"/>
                  </a:cubicBezTo>
                  <a:cubicBezTo>
                    <a:pt x="14911" y="23784"/>
                    <a:pt x="9874" y="30556"/>
                    <a:pt x="11742" y="32157"/>
                  </a:cubicBezTo>
                  <a:cubicBezTo>
                    <a:pt x="11854" y="32203"/>
                    <a:pt x="11970" y="32225"/>
                    <a:pt x="12088" y="32225"/>
                  </a:cubicBezTo>
                  <a:cubicBezTo>
                    <a:pt x="13756" y="32225"/>
                    <a:pt x="15929" y="27842"/>
                    <a:pt x="17112" y="25786"/>
                  </a:cubicBezTo>
                  <a:cubicBezTo>
                    <a:pt x="18647" y="22984"/>
                    <a:pt x="20115" y="20082"/>
                    <a:pt x="21049" y="17079"/>
                  </a:cubicBezTo>
                  <a:cubicBezTo>
                    <a:pt x="22316" y="12876"/>
                    <a:pt x="23984" y="5938"/>
                    <a:pt x="23284" y="1502"/>
                  </a:cubicBezTo>
                  <a:lnTo>
                    <a:pt x="22483" y="1"/>
                  </a:ln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20"/>
            <p:cNvSpPr/>
            <p:nvPr/>
          </p:nvSpPr>
          <p:spPr>
            <a:xfrm>
              <a:off x="8957392" y="26354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20"/>
            <p:cNvSpPr/>
            <p:nvPr/>
          </p:nvSpPr>
          <p:spPr>
            <a:xfrm>
              <a:off x="8920427" y="339484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20"/>
            <p:cNvSpPr/>
            <p:nvPr/>
          </p:nvSpPr>
          <p:spPr>
            <a:xfrm>
              <a:off x="8871450" y="355480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20"/>
            <p:cNvSpPr/>
            <p:nvPr/>
          </p:nvSpPr>
          <p:spPr>
            <a:xfrm>
              <a:off x="8829482" y="43342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5719;p20"/>
            <p:cNvSpPr/>
            <p:nvPr/>
          </p:nvSpPr>
          <p:spPr>
            <a:xfrm>
              <a:off x="8787515" y="45139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34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5720;p20"/>
            <p:cNvSpPr/>
            <p:nvPr/>
          </p:nvSpPr>
          <p:spPr>
            <a:xfrm>
              <a:off x="8776521" y="525327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20"/>
            <p:cNvSpPr/>
            <p:nvPr/>
          </p:nvSpPr>
          <p:spPr>
            <a:xfrm>
              <a:off x="8729581" y="541324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2" name="Google Shape;5722;p20"/>
            <p:cNvSpPr/>
            <p:nvPr/>
          </p:nvSpPr>
          <p:spPr>
            <a:xfrm>
              <a:off x="8721583" y="61426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20"/>
            <p:cNvSpPr/>
            <p:nvPr/>
          </p:nvSpPr>
          <p:spPr>
            <a:xfrm>
              <a:off x="8677609" y="62226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20"/>
            <p:cNvSpPr/>
            <p:nvPr/>
          </p:nvSpPr>
          <p:spPr>
            <a:xfrm>
              <a:off x="8679616" y="680227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20"/>
            <p:cNvSpPr/>
            <p:nvPr/>
          </p:nvSpPr>
          <p:spPr>
            <a:xfrm>
              <a:off x="8627643" y="690202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5726;p20"/>
            <p:cNvSpPr/>
            <p:nvPr/>
          </p:nvSpPr>
          <p:spPr>
            <a:xfrm>
              <a:off x="8627643" y="748166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5727;p20"/>
            <p:cNvSpPr/>
            <p:nvPr/>
          </p:nvSpPr>
          <p:spPr>
            <a:xfrm>
              <a:off x="8582680" y="75316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20"/>
            <p:cNvSpPr/>
            <p:nvPr/>
          </p:nvSpPr>
          <p:spPr>
            <a:xfrm>
              <a:off x="8569680" y="808137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20"/>
            <p:cNvSpPr/>
            <p:nvPr/>
          </p:nvSpPr>
          <p:spPr>
            <a:xfrm>
              <a:off x="8530738" y="824103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20"/>
            <p:cNvSpPr/>
            <p:nvPr/>
          </p:nvSpPr>
          <p:spPr>
            <a:xfrm>
              <a:off x="8889453" y="25255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20"/>
            <p:cNvSpPr/>
            <p:nvPr/>
          </p:nvSpPr>
          <p:spPr>
            <a:xfrm>
              <a:off x="8829482" y="305514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2" name="Google Shape;5732;p20"/>
            <p:cNvSpPr/>
            <p:nvPr/>
          </p:nvSpPr>
          <p:spPr>
            <a:xfrm>
              <a:off x="8771549" y="310517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3" name="Google Shape;5733;p20"/>
            <p:cNvSpPr/>
            <p:nvPr/>
          </p:nvSpPr>
          <p:spPr>
            <a:xfrm>
              <a:off x="8750550" y="36048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20"/>
            <p:cNvSpPr/>
            <p:nvPr/>
          </p:nvSpPr>
          <p:spPr>
            <a:xfrm>
              <a:off x="8682611" y="36845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20"/>
            <p:cNvSpPr/>
            <p:nvPr/>
          </p:nvSpPr>
          <p:spPr>
            <a:xfrm>
              <a:off x="8674613" y="41742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20"/>
            <p:cNvSpPr/>
            <p:nvPr/>
          </p:nvSpPr>
          <p:spPr>
            <a:xfrm>
              <a:off x="8619645" y="423419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7" name="Google Shape;5737;p20"/>
            <p:cNvSpPr/>
            <p:nvPr/>
          </p:nvSpPr>
          <p:spPr>
            <a:xfrm>
              <a:off x="8616650" y="48336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701" y="535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8" name="Google Shape;5738;p20"/>
            <p:cNvSpPr/>
            <p:nvPr/>
          </p:nvSpPr>
          <p:spPr>
            <a:xfrm>
              <a:off x="8559705" y="472396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9" name="Google Shape;5739;p20"/>
            <p:cNvSpPr/>
            <p:nvPr/>
          </p:nvSpPr>
          <p:spPr>
            <a:xfrm>
              <a:off x="8553714" y="530330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0" name="Google Shape;5740;p20"/>
            <p:cNvSpPr/>
            <p:nvPr/>
          </p:nvSpPr>
          <p:spPr>
            <a:xfrm>
              <a:off x="8493743" y="52733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1" name="Google Shape;5741;p20"/>
            <p:cNvSpPr/>
            <p:nvPr/>
          </p:nvSpPr>
          <p:spPr>
            <a:xfrm>
              <a:off x="8501741" y="58529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5742;p20"/>
            <p:cNvSpPr/>
            <p:nvPr/>
          </p:nvSpPr>
          <p:spPr>
            <a:xfrm>
              <a:off x="8446803" y="569302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3" name="Google Shape;5743;p20"/>
            <p:cNvSpPr/>
            <p:nvPr/>
          </p:nvSpPr>
          <p:spPr>
            <a:xfrm>
              <a:off x="8422809" y="630261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701" y="501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4" name="Google Shape;5744;p20"/>
            <p:cNvSpPr/>
            <p:nvPr/>
          </p:nvSpPr>
          <p:spPr>
            <a:xfrm>
              <a:off x="8947416" y="41242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5" name="Google Shape;5745;p20"/>
            <p:cNvSpPr/>
            <p:nvPr/>
          </p:nvSpPr>
          <p:spPr>
            <a:xfrm>
              <a:off x="8952389" y="486385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0"/>
                    <a:pt x="334" y="500"/>
                  </a:cubicBezTo>
                  <a:cubicBezTo>
                    <a:pt x="668" y="500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5746;p20"/>
            <p:cNvSpPr/>
            <p:nvPr/>
          </p:nvSpPr>
          <p:spPr>
            <a:xfrm>
              <a:off x="8902424" y="506366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34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7" name="Google Shape;5747;p20"/>
            <p:cNvSpPr/>
            <p:nvPr/>
          </p:nvSpPr>
          <p:spPr>
            <a:xfrm>
              <a:off x="8912429" y="580296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1" y="1"/>
                    <a:pt x="1" y="534"/>
                    <a:pt x="367" y="534"/>
                  </a:cubicBezTo>
                  <a:cubicBezTo>
                    <a:pt x="701" y="534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5748;p20"/>
            <p:cNvSpPr/>
            <p:nvPr/>
          </p:nvSpPr>
          <p:spPr>
            <a:xfrm>
              <a:off x="8863452" y="601294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5749;p20"/>
            <p:cNvSpPr/>
            <p:nvPr/>
          </p:nvSpPr>
          <p:spPr>
            <a:xfrm>
              <a:off x="8876452" y="66123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5750;p20"/>
            <p:cNvSpPr/>
            <p:nvPr/>
          </p:nvSpPr>
          <p:spPr>
            <a:xfrm>
              <a:off x="8821484" y="680227"/>
              <a:ext cx="20042" cy="15009"/>
            </a:xfrm>
            <a:custGeom>
              <a:avLst/>
              <a:gdLst/>
              <a:ahLst/>
              <a:cxnLst/>
              <a:rect l="l" t="t" r="r" b="b"/>
              <a:pathLst>
                <a:path w="669" h="501" extrusionOk="0">
                  <a:moveTo>
                    <a:pt x="335" y="0"/>
                  </a:moveTo>
                  <a:cubicBezTo>
                    <a:pt x="1" y="0"/>
                    <a:pt x="1" y="501"/>
                    <a:pt x="335" y="501"/>
                  </a:cubicBezTo>
                  <a:cubicBezTo>
                    <a:pt x="668" y="501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5751;p20"/>
            <p:cNvSpPr/>
            <p:nvPr/>
          </p:nvSpPr>
          <p:spPr>
            <a:xfrm>
              <a:off x="8831489" y="74217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5752;p20"/>
            <p:cNvSpPr/>
            <p:nvPr/>
          </p:nvSpPr>
          <p:spPr>
            <a:xfrm>
              <a:off x="8781524" y="74517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1"/>
                  </a:moveTo>
                  <a:cubicBezTo>
                    <a:pt x="1" y="1"/>
                    <a:pt x="1" y="534"/>
                    <a:pt x="368" y="534"/>
                  </a:cubicBezTo>
                  <a:cubicBezTo>
                    <a:pt x="701" y="534"/>
                    <a:pt x="701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5753;p20"/>
            <p:cNvSpPr/>
            <p:nvPr/>
          </p:nvSpPr>
          <p:spPr>
            <a:xfrm>
              <a:off x="8784519" y="82110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5754;p20"/>
            <p:cNvSpPr/>
            <p:nvPr/>
          </p:nvSpPr>
          <p:spPr>
            <a:xfrm>
              <a:off x="8732577" y="826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5755;p20"/>
            <p:cNvSpPr/>
            <p:nvPr/>
          </p:nvSpPr>
          <p:spPr>
            <a:xfrm>
              <a:off x="8718588" y="900040"/>
              <a:ext cx="21000" cy="15039"/>
            </a:xfrm>
            <a:custGeom>
              <a:avLst/>
              <a:gdLst/>
              <a:ahLst/>
              <a:cxnLst/>
              <a:rect l="l" t="t" r="r" b="b"/>
              <a:pathLst>
                <a:path w="701" h="502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20"/>
            <p:cNvSpPr/>
            <p:nvPr/>
          </p:nvSpPr>
          <p:spPr>
            <a:xfrm>
              <a:off x="8967397" y="357457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0" y="1"/>
                    <a:pt x="0" y="535"/>
                    <a:pt x="367" y="535"/>
                  </a:cubicBezTo>
                  <a:cubicBezTo>
                    <a:pt x="701" y="535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20"/>
            <p:cNvSpPr/>
            <p:nvPr/>
          </p:nvSpPr>
          <p:spPr>
            <a:xfrm>
              <a:off x="8947416" y="195608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0"/>
                    <a:pt x="334" y="500"/>
                  </a:cubicBezTo>
                  <a:cubicBezTo>
                    <a:pt x="667" y="500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20"/>
            <p:cNvSpPr/>
            <p:nvPr/>
          </p:nvSpPr>
          <p:spPr>
            <a:xfrm>
              <a:off x="9017362" y="226582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5759;p20"/>
            <p:cNvSpPr/>
            <p:nvPr/>
          </p:nvSpPr>
          <p:spPr>
            <a:xfrm>
              <a:off x="8996363" y="147619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701" y="535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5760;p20"/>
            <p:cNvSpPr/>
            <p:nvPr/>
          </p:nvSpPr>
          <p:spPr>
            <a:xfrm>
              <a:off x="9023353" y="11964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1" name="Google Shape;5761;p20"/>
          <p:cNvGrpSpPr/>
          <p:nvPr/>
        </p:nvGrpSpPr>
        <p:grpSpPr>
          <a:xfrm rot="5400000" flipH="1">
            <a:off x="1460642" y="69155"/>
            <a:ext cx="117436" cy="105833"/>
            <a:chOff x="7737341" y="1046941"/>
            <a:chExt cx="161913" cy="145916"/>
          </a:xfrm>
        </p:grpSpPr>
        <p:sp>
          <p:nvSpPr>
            <p:cNvPr id="5762" name="Google Shape;5762;p20"/>
            <p:cNvSpPr/>
            <p:nvPr/>
          </p:nvSpPr>
          <p:spPr>
            <a:xfrm>
              <a:off x="773734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5" y="0"/>
                  </a:moveTo>
                  <a:cubicBezTo>
                    <a:pt x="0" y="0"/>
                    <a:pt x="0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5763;p20"/>
            <p:cNvSpPr/>
            <p:nvPr/>
          </p:nvSpPr>
          <p:spPr>
            <a:xfrm>
              <a:off x="7789314" y="1046941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4" name="Google Shape;5764;p20"/>
            <p:cNvSpPr/>
            <p:nvPr/>
          </p:nvSpPr>
          <p:spPr>
            <a:xfrm>
              <a:off x="783128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5" name="Google Shape;5765;p20"/>
          <p:cNvGrpSpPr/>
          <p:nvPr/>
        </p:nvGrpSpPr>
        <p:grpSpPr>
          <a:xfrm>
            <a:off x="309338" y="-112607"/>
            <a:ext cx="687043" cy="689217"/>
            <a:chOff x="-566600" y="186057"/>
            <a:chExt cx="1240151" cy="1244074"/>
          </a:xfrm>
        </p:grpSpPr>
        <p:sp>
          <p:nvSpPr>
            <p:cNvPr id="5766" name="Google Shape;5766;p20"/>
            <p:cNvSpPr/>
            <p:nvPr/>
          </p:nvSpPr>
          <p:spPr>
            <a:xfrm>
              <a:off x="-566600" y="204000"/>
              <a:ext cx="1240151" cy="1226131"/>
            </a:xfrm>
            <a:custGeom>
              <a:avLst/>
              <a:gdLst/>
              <a:ahLst/>
              <a:cxnLst/>
              <a:rect l="l" t="t" r="r" b="b"/>
              <a:pathLst>
                <a:path w="41397" h="40929" extrusionOk="0">
                  <a:moveTo>
                    <a:pt x="7689" y="1"/>
                  </a:moveTo>
                  <a:cubicBezTo>
                    <a:pt x="7309" y="1"/>
                    <a:pt x="6925" y="11"/>
                    <a:pt x="6538" y="32"/>
                  </a:cubicBezTo>
                  <a:cubicBezTo>
                    <a:pt x="0" y="25317"/>
                    <a:pt x="37661" y="39661"/>
                    <a:pt x="41397" y="40928"/>
                  </a:cubicBezTo>
                  <a:lnTo>
                    <a:pt x="41397" y="40928"/>
                  </a:lnTo>
                  <a:cubicBezTo>
                    <a:pt x="40084" y="36336"/>
                    <a:pt x="30191" y="1"/>
                    <a:pt x="76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5767;p20"/>
            <p:cNvSpPr/>
            <p:nvPr/>
          </p:nvSpPr>
          <p:spPr>
            <a:xfrm>
              <a:off x="-400378" y="186057"/>
              <a:ext cx="958430" cy="1103125"/>
            </a:xfrm>
            <a:custGeom>
              <a:avLst/>
              <a:gdLst/>
              <a:ahLst/>
              <a:cxnLst/>
              <a:rect l="l" t="t" r="r" b="b"/>
              <a:pathLst>
                <a:path w="31993" h="36823" extrusionOk="0">
                  <a:moveTo>
                    <a:pt x="506" y="1"/>
                  </a:moveTo>
                  <a:cubicBezTo>
                    <a:pt x="248" y="1"/>
                    <a:pt x="0" y="194"/>
                    <a:pt x="122" y="498"/>
                  </a:cubicBezTo>
                  <a:cubicBezTo>
                    <a:pt x="1056" y="2733"/>
                    <a:pt x="3324" y="4134"/>
                    <a:pt x="5126" y="5668"/>
                  </a:cubicBezTo>
                  <a:cubicBezTo>
                    <a:pt x="7394" y="7603"/>
                    <a:pt x="9062" y="10205"/>
                    <a:pt x="10863" y="12573"/>
                  </a:cubicBezTo>
                  <a:cubicBezTo>
                    <a:pt x="14899" y="17877"/>
                    <a:pt x="19069" y="23147"/>
                    <a:pt x="23439" y="28184"/>
                  </a:cubicBezTo>
                  <a:cubicBezTo>
                    <a:pt x="25940" y="31086"/>
                    <a:pt x="28476" y="33922"/>
                    <a:pt x="31111" y="36690"/>
                  </a:cubicBezTo>
                  <a:cubicBezTo>
                    <a:pt x="31197" y="36784"/>
                    <a:pt x="31295" y="36823"/>
                    <a:pt x="31391" y="36823"/>
                  </a:cubicBezTo>
                  <a:cubicBezTo>
                    <a:pt x="31706" y="36823"/>
                    <a:pt x="31992" y="36405"/>
                    <a:pt x="31711" y="36123"/>
                  </a:cubicBezTo>
                  <a:cubicBezTo>
                    <a:pt x="27108" y="31287"/>
                    <a:pt x="22772" y="26216"/>
                    <a:pt x="18569" y="21046"/>
                  </a:cubicBezTo>
                  <a:cubicBezTo>
                    <a:pt x="16467" y="18444"/>
                    <a:pt x="14399" y="15809"/>
                    <a:pt x="12364" y="13140"/>
                  </a:cubicBezTo>
                  <a:cubicBezTo>
                    <a:pt x="11430" y="11939"/>
                    <a:pt x="10529" y="10739"/>
                    <a:pt x="9595" y="9504"/>
                  </a:cubicBezTo>
                  <a:cubicBezTo>
                    <a:pt x="8695" y="8303"/>
                    <a:pt x="7761" y="7036"/>
                    <a:pt x="6693" y="5968"/>
                  </a:cubicBezTo>
                  <a:cubicBezTo>
                    <a:pt x="5726" y="5001"/>
                    <a:pt x="4592" y="4167"/>
                    <a:pt x="3558" y="3300"/>
                  </a:cubicBezTo>
                  <a:cubicBezTo>
                    <a:pt x="2557" y="2466"/>
                    <a:pt x="1456" y="1499"/>
                    <a:pt x="923" y="264"/>
                  </a:cubicBezTo>
                  <a:cubicBezTo>
                    <a:pt x="844" y="81"/>
                    <a:pt x="673" y="1"/>
                    <a:pt x="506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8" name="Google Shape;5768;p20"/>
            <p:cNvSpPr/>
            <p:nvPr/>
          </p:nvSpPr>
          <p:spPr>
            <a:xfrm>
              <a:off x="359679" y="1074115"/>
              <a:ext cx="149698" cy="162190"/>
            </a:xfrm>
            <a:custGeom>
              <a:avLst/>
              <a:gdLst/>
              <a:ahLst/>
              <a:cxnLst/>
              <a:rect l="l" t="t" r="r" b="b"/>
              <a:pathLst>
                <a:path w="4997" h="5414" extrusionOk="0">
                  <a:moveTo>
                    <a:pt x="2262" y="0"/>
                  </a:moveTo>
                  <a:cubicBezTo>
                    <a:pt x="1613" y="0"/>
                    <a:pt x="963" y="65"/>
                    <a:pt x="334" y="173"/>
                  </a:cubicBezTo>
                  <a:cubicBezTo>
                    <a:pt x="100" y="206"/>
                    <a:pt x="0" y="473"/>
                    <a:pt x="34" y="673"/>
                  </a:cubicBezTo>
                  <a:cubicBezTo>
                    <a:pt x="267" y="2108"/>
                    <a:pt x="367" y="3575"/>
                    <a:pt x="267" y="5010"/>
                  </a:cubicBezTo>
                  <a:cubicBezTo>
                    <a:pt x="234" y="5243"/>
                    <a:pt x="467" y="5410"/>
                    <a:pt x="668" y="5410"/>
                  </a:cubicBezTo>
                  <a:cubicBezTo>
                    <a:pt x="687" y="5412"/>
                    <a:pt x="706" y="5414"/>
                    <a:pt x="724" y="5414"/>
                  </a:cubicBezTo>
                  <a:cubicBezTo>
                    <a:pt x="954" y="5414"/>
                    <a:pt x="1070" y="5226"/>
                    <a:pt x="1101" y="5010"/>
                  </a:cubicBezTo>
                  <a:cubicBezTo>
                    <a:pt x="1191" y="3658"/>
                    <a:pt x="1119" y="2279"/>
                    <a:pt x="909" y="922"/>
                  </a:cubicBezTo>
                  <a:lnTo>
                    <a:pt x="909" y="922"/>
                  </a:lnTo>
                  <a:cubicBezTo>
                    <a:pt x="1351" y="861"/>
                    <a:pt x="1807" y="826"/>
                    <a:pt x="2265" y="826"/>
                  </a:cubicBezTo>
                  <a:cubicBezTo>
                    <a:pt x="2955" y="826"/>
                    <a:pt x="3649" y="907"/>
                    <a:pt x="4303" y="1107"/>
                  </a:cubicBezTo>
                  <a:cubicBezTo>
                    <a:pt x="4342" y="1117"/>
                    <a:pt x="4378" y="1122"/>
                    <a:pt x="4413" y="1122"/>
                  </a:cubicBezTo>
                  <a:cubicBezTo>
                    <a:pt x="4835" y="1122"/>
                    <a:pt x="4997" y="429"/>
                    <a:pt x="4504" y="306"/>
                  </a:cubicBezTo>
                  <a:cubicBezTo>
                    <a:pt x="3783" y="90"/>
                    <a:pt x="3023" y="0"/>
                    <a:pt x="2262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9" name="Google Shape;5769;p20"/>
            <p:cNvSpPr/>
            <p:nvPr/>
          </p:nvSpPr>
          <p:spPr>
            <a:xfrm>
              <a:off x="236353" y="959656"/>
              <a:ext cx="203202" cy="189661"/>
            </a:xfrm>
            <a:custGeom>
              <a:avLst/>
              <a:gdLst/>
              <a:ahLst/>
              <a:cxnLst/>
              <a:rect l="l" t="t" r="r" b="b"/>
              <a:pathLst>
                <a:path w="6783" h="6331" extrusionOk="0">
                  <a:moveTo>
                    <a:pt x="3286" y="1"/>
                  </a:moveTo>
                  <a:cubicBezTo>
                    <a:pt x="2548" y="1"/>
                    <a:pt x="1812" y="24"/>
                    <a:pt x="1082" y="24"/>
                  </a:cubicBezTo>
                  <a:cubicBezTo>
                    <a:pt x="815" y="24"/>
                    <a:pt x="682" y="191"/>
                    <a:pt x="648" y="425"/>
                  </a:cubicBezTo>
                  <a:cubicBezTo>
                    <a:pt x="448" y="2226"/>
                    <a:pt x="548" y="4061"/>
                    <a:pt x="81" y="5795"/>
                  </a:cubicBezTo>
                  <a:cubicBezTo>
                    <a:pt x="0" y="6118"/>
                    <a:pt x="261" y="6331"/>
                    <a:pt x="510" y="6331"/>
                  </a:cubicBezTo>
                  <a:cubicBezTo>
                    <a:pt x="672" y="6331"/>
                    <a:pt x="829" y="6240"/>
                    <a:pt x="882" y="6029"/>
                  </a:cubicBezTo>
                  <a:cubicBezTo>
                    <a:pt x="1313" y="4335"/>
                    <a:pt x="1261" y="2585"/>
                    <a:pt x="1434" y="856"/>
                  </a:cubicBezTo>
                  <a:lnTo>
                    <a:pt x="1434" y="856"/>
                  </a:lnTo>
                  <a:cubicBezTo>
                    <a:pt x="2059" y="851"/>
                    <a:pt x="2689" y="832"/>
                    <a:pt x="3317" y="832"/>
                  </a:cubicBezTo>
                  <a:cubicBezTo>
                    <a:pt x="4249" y="832"/>
                    <a:pt x="5177" y="873"/>
                    <a:pt x="6085" y="1058"/>
                  </a:cubicBezTo>
                  <a:cubicBezTo>
                    <a:pt x="6125" y="1068"/>
                    <a:pt x="6162" y="1073"/>
                    <a:pt x="6198" y="1073"/>
                  </a:cubicBezTo>
                  <a:cubicBezTo>
                    <a:pt x="6645" y="1073"/>
                    <a:pt x="6782" y="351"/>
                    <a:pt x="6319" y="258"/>
                  </a:cubicBezTo>
                  <a:cubicBezTo>
                    <a:pt x="5315" y="45"/>
                    <a:pt x="4299" y="1"/>
                    <a:pt x="3286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5770;p20"/>
            <p:cNvSpPr/>
            <p:nvPr/>
          </p:nvSpPr>
          <p:spPr>
            <a:xfrm>
              <a:off x="102362" y="806493"/>
              <a:ext cx="241368" cy="254848"/>
            </a:xfrm>
            <a:custGeom>
              <a:avLst/>
              <a:gdLst/>
              <a:ahLst/>
              <a:cxnLst/>
              <a:rect l="l" t="t" r="r" b="b"/>
              <a:pathLst>
                <a:path w="8057" h="8507" extrusionOk="0">
                  <a:moveTo>
                    <a:pt x="7523" y="0"/>
                  </a:moveTo>
                  <a:cubicBezTo>
                    <a:pt x="5421" y="0"/>
                    <a:pt x="3320" y="134"/>
                    <a:pt x="1252" y="501"/>
                  </a:cubicBezTo>
                  <a:cubicBezTo>
                    <a:pt x="1052" y="534"/>
                    <a:pt x="952" y="701"/>
                    <a:pt x="952" y="901"/>
                  </a:cubicBezTo>
                  <a:cubicBezTo>
                    <a:pt x="685" y="3303"/>
                    <a:pt x="18" y="5671"/>
                    <a:pt x="18" y="8106"/>
                  </a:cubicBezTo>
                  <a:cubicBezTo>
                    <a:pt x="1" y="8373"/>
                    <a:pt x="201" y="8506"/>
                    <a:pt x="405" y="8506"/>
                  </a:cubicBezTo>
                  <a:cubicBezTo>
                    <a:pt x="610" y="8506"/>
                    <a:pt x="818" y="8373"/>
                    <a:pt x="818" y="8106"/>
                  </a:cubicBezTo>
                  <a:cubicBezTo>
                    <a:pt x="850" y="5791"/>
                    <a:pt x="1455" y="3535"/>
                    <a:pt x="1715" y="1255"/>
                  </a:cubicBezTo>
                  <a:lnTo>
                    <a:pt x="1715" y="1255"/>
                  </a:lnTo>
                  <a:cubicBezTo>
                    <a:pt x="3631" y="926"/>
                    <a:pt x="5577" y="834"/>
                    <a:pt x="7523" y="834"/>
                  </a:cubicBezTo>
                  <a:cubicBezTo>
                    <a:pt x="8057" y="834"/>
                    <a:pt x="8057" y="0"/>
                    <a:pt x="7523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1" name="Google Shape;5771;p20"/>
            <p:cNvSpPr/>
            <p:nvPr/>
          </p:nvSpPr>
          <p:spPr>
            <a:xfrm>
              <a:off x="-43999" y="621638"/>
              <a:ext cx="282829" cy="296819"/>
            </a:xfrm>
            <a:custGeom>
              <a:avLst/>
              <a:gdLst/>
              <a:ahLst/>
              <a:cxnLst/>
              <a:rect l="l" t="t" r="r" b="b"/>
              <a:pathLst>
                <a:path w="9441" h="9908" extrusionOk="0">
                  <a:moveTo>
                    <a:pt x="8906" y="0"/>
                  </a:moveTo>
                  <a:cubicBezTo>
                    <a:pt x="6405" y="0"/>
                    <a:pt x="3936" y="234"/>
                    <a:pt x="1468" y="334"/>
                  </a:cubicBezTo>
                  <a:cubicBezTo>
                    <a:pt x="1301" y="367"/>
                    <a:pt x="1068" y="467"/>
                    <a:pt x="1068" y="667"/>
                  </a:cubicBezTo>
                  <a:cubicBezTo>
                    <a:pt x="567" y="3569"/>
                    <a:pt x="0" y="6538"/>
                    <a:pt x="100" y="9507"/>
                  </a:cubicBezTo>
                  <a:cubicBezTo>
                    <a:pt x="117" y="9774"/>
                    <a:pt x="334" y="9907"/>
                    <a:pt x="542" y="9907"/>
                  </a:cubicBezTo>
                  <a:cubicBezTo>
                    <a:pt x="751" y="9907"/>
                    <a:pt x="951" y="9774"/>
                    <a:pt x="934" y="9507"/>
                  </a:cubicBezTo>
                  <a:cubicBezTo>
                    <a:pt x="837" y="6701"/>
                    <a:pt x="1333" y="3926"/>
                    <a:pt x="1818" y="1153"/>
                  </a:cubicBezTo>
                  <a:lnTo>
                    <a:pt x="1818" y="1153"/>
                  </a:lnTo>
                  <a:cubicBezTo>
                    <a:pt x="4173" y="1046"/>
                    <a:pt x="6555" y="834"/>
                    <a:pt x="8906" y="834"/>
                  </a:cubicBezTo>
                  <a:cubicBezTo>
                    <a:pt x="9440" y="834"/>
                    <a:pt x="9440" y="0"/>
                    <a:pt x="8906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2" name="Google Shape;5772;p20"/>
            <p:cNvSpPr/>
            <p:nvPr/>
          </p:nvSpPr>
          <p:spPr>
            <a:xfrm>
              <a:off x="-193896" y="415126"/>
              <a:ext cx="286783" cy="363444"/>
            </a:xfrm>
            <a:custGeom>
              <a:avLst/>
              <a:gdLst/>
              <a:ahLst/>
              <a:cxnLst/>
              <a:rect l="l" t="t" r="r" b="b"/>
              <a:pathLst>
                <a:path w="9573" h="12132" extrusionOk="0">
                  <a:moveTo>
                    <a:pt x="1719" y="0"/>
                  </a:moveTo>
                  <a:cubicBezTo>
                    <a:pt x="1514" y="0"/>
                    <a:pt x="1308" y="7"/>
                    <a:pt x="1101" y="23"/>
                  </a:cubicBezTo>
                  <a:cubicBezTo>
                    <a:pt x="868" y="23"/>
                    <a:pt x="668" y="189"/>
                    <a:pt x="668" y="423"/>
                  </a:cubicBezTo>
                  <a:cubicBezTo>
                    <a:pt x="534" y="4192"/>
                    <a:pt x="1" y="7962"/>
                    <a:pt x="201" y="11731"/>
                  </a:cubicBezTo>
                  <a:cubicBezTo>
                    <a:pt x="217" y="11998"/>
                    <a:pt x="434" y="12131"/>
                    <a:pt x="643" y="12131"/>
                  </a:cubicBezTo>
                  <a:cubicBezTo>
                    <a:pt x="851" y="12131"/>
                    <a:pt x="1051" y="11998"/>
                    <a:pt x="1035" y="11731"/>
                  </a:cubicBezTo>
                  <a:cubicBezTo>
                    <a:pt x="842" y="8100"/>
                    <a:pt x="1361" y="4468"/>
                    <a:pt x="1489" y="837"/>
                  </a:cubicBezTo>
                  <a:lnTo>
                    <a:pt x="1489" y="837"/>
                  </a:lnTo>
                  <a:cubicBezTo>
                    <a:pt x="1566" y="835"/>
                    <a:pt x="1643" y="834"/>
                    <a:pt x="1719" y="834"/>
                  </a:cubicBezTo>
                  <a:cubicBezTo>
                    <a:pt x="3963" y="834"/>
                    <a:pt x="6146" y="1680"/>
                    <a:pt x="8389" y="1680"/>
                  </a:cubicBezTo>
                  <a:cubicBezTo>
                    <a:pt x="8594" y="1680"/>
                    <a:pt x="8800" y="1673"/>
                    <a:pt x="9007" y="1657"/>
                  </a:cubicBezTo>
                  <a:cubicBezTo>
                    <a:pt x="9530" y="1624"/>
                    <a:pt x="9573" y="822"/>
                    <a:pt x="9040" y="822"/>
                  </a:cubicBezTo>
                  <a:cubicBezTo>
                    <a:pt x="9029" y="822"/>
                    <a:pt x="9018" y="823"/>
                    <a:pt x="9007" y="823"/>
                  </a:cubicBezTo>
                  <a:cubicBezTo>
                    <a:pt x="8800" y="839"/>
                    <a:pt x="8594" y="846"/>
                    <a:pt x="8389" y="846"/>
                  </a:cubicBezTo>
                  <a:cubicBezTo>
                    <a:pt x="6146" y="846"/>
                    <a:pt x="3963" y="0"/>
                    <a:pt x="1719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3" name="Google Shape;5773;p20"/>
            <p:cNvSpPr/>
            <p:nvPr/>
          </p:nvSpPr>
          <p:spPr>
            <a:xfrm>
              <a:off x="174824" y="717556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4" name="Google Shape;5774;p20"/>
            <p:cNvSpPr/>
            <p:nvPr/>
          </p:nvSpPr>
          <p:spPr>
            <a:xfrm>
              <a:off x="205798" y="668609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5" name="Google Shape;5775;p20"/>
            <p:cNvSpPr/>
            <p:nvPr/>
          </p:nvSpPr>
          <p:spPr>
            <a:xfrm>
              <a:off x="233776" y="710576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6" name="Google Shape;5776;p20"/>
            <p:cNvSpPr/>
            <p:nvPr/>
          </p:nvSpPr>
          <p:spPr>
            <a:xfrm>
              <a:off x="142832" y="1088284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2" y="701"/>
                    <a:pt x="902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7" name="Google Shape;5777;p20"/>
            <p:cNvSpPr/>
            <p:nvPr/>
          </p:nvSpPr>
          <p:spPr>
            <a:xfrm>
              <a:off x="167815" y="1028313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34" y="1"/>
                  </a:moveTo>
                  <a:cubicBezTo>
                    <a:pt x="1" y="1"/>
                    <a:pt x="1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8" name="Google Shape;5778;p20"/>
            <p:cNvSpPr/>
            <p:nvPr/>
          </p:nvSpPr>
          <p:spPr>
            <a:xfrm>
              <a:off x="195793" y="1088284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1" y="0"/>
                    <a:pt x="1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9" name="Google Shape;5779;p20"/>
            <p:cNvSpPr/>
            <p:nvPr/>
          </p:nvSpPr>
          <p:spPr>
            <a:xfrm>
              <a:off x="565502" y="1228176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2" y="667"/>
                    <a:pt x="902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0" name="Google Shape;5780;p20"/>
            <p:cNvSpPr/>
            <p:nvPr/>
          </p:nvSpPr>
          <p:spPr>
            <a:xfrm>
              <a:off x="583505" y="1283114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1" name="Google Shape;5781;p20"/>
            <p:cNvSpPr/>
            <p:nvPr/>
          </p:nvSpPr>
          <p:spPr>
            <a:xfrm>
              <a:off x="20944" y="550674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2" name="Google Shape;5782;p20"/>
            <p:cNvSpPr/>
            <p:nvPr/>
          </p:nvSpPr>
          <p:spPr>
            <a:xfrm>
              <a:off x="37928" y="504722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3" name="Google Shape;5783;p20"/>
            <p:cNvSpPr/>
            <p:nvPr/>
          </p:nvSpPr>
          <p:spPr>
            <a:xfrm>
              <a:off x="72886" y="539680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2" y="701"/>
                    <a:pt x="902" y="1"/>
                    <a:pt x="468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4" name="Google Shape;5784;p20"/>
            <p:cNvSpPr/>
            <p:nvPr/>
          </p:nvSpPr>
          <p:spPr>
            <a:xfrm>
              <a:off x="-313807" y="536685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34" y="1"/>
                  </a:moveTo>
                  <a:cubicBezTo>
                    <a:pt x="1" y="1"/>
                    <a:pt x="1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5" name="Google Shape;5785;p20"/>
            <p:cNvSpPr/>
            <p:nvPr/>
          </p:nvSpPr>
          <p:spPr>
            <a:xfrm>
              <a:off x="-289813" y="469735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6" name="Google Shape;5786;p20"/>
            <p:cNvSpPr/>
            <p:nvPr/>
          </p:nvSpPr>
          <p:spPr>
            <a:xfrm>
              <a:off x="-247845" y="522696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7" name="Google Shape;5787;p20"/>
            <p:cNvSpPr/>
            <p:nvPr/>
          </p:nvSpPr>
          <p:spPr>
            <a:xfrm>
              <a:off x="-56011" y="340836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8" name="Google Shape;5788;p20"/>
            <p:cNvSpPr/>
            <p:nvPr/>
          </p:nvSpPr>
          <p:spPr>
            <a:xfrm>
              <a:off x="-10030" y="329843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9" name="Google Shape;5789;p20"/>
            <p:cNvSpPr/>
            <p:nvPr/>
          </p:nvSpPr>
          <p:spPr>
            <a:xfrm>
              <a:off x="-70001" y="693561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0" name="Google Shape;5790;p20"/>
            <p:cNvSpPr/>
            <p:nvPr/>
          </p:nvSpPr>
          <p:spPr>
            <a:xfrm>
              <a:off x="258759" y="864457"/>
              <a:ext cx="26992" cy="21000"/>
            </a:xfrm>
            <a:custGeom>
              <a:avLst/>
              <a:gdLst/>
              <a:ahLst/>
              <a:cxnLst/>
              <a:rect l="l" t="t" r="r" b="b"/>
              <a:pathLst>
                <a:path w="901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1" name="Google Shape;5791;p20"/>
            <p:cNvSpPr/>
            <p:nvPr/>
          </p:nvSpPr>
          <p:spPr>
            <a:xfrm>
              <a:off x="37928" y="896420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668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2" name="Google Shape;5792;p20"/>
            <p:cNvSpPr/>
            <p:nvPr/>
          </p:nvSpPr>
          <p:spPr>
            <a:xfrm>
              <a:off x="460598" y="1014324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3" name="Google Shape;5793;p20"/>
          <p:cNvGrpSpPr/>
          <p:nvPr/>
        </p:nvGrpSpPr>
        <p:grpSpPr>
          <a:xfrm>
            <a:off x="752783" y="-139208"/>
            <a:ext cx="499188" cy="482707"/>
            <a:chOff x="-168381" y="-168706"/>
            <a:chExt cx="901061" cy="871312"/>
          </a:xfrm>
        </p:grpSpPr>
        <p:sp>
          <p:nvSpPr>
            <p:cNvPr id="5794" name="Google Shape;5794;p20"/>
            <p:cNvSpPr/>
            <p:nvPr/>
          </p:nvSpPr>
          <p:spPr>
            <a:xfrm>
              <a:off x="-157717" y="-134796"/>
              <a:ext cx="890397" cy="837402"/>
            </a:xfrm>
            <a:custGeom>
              <a:avLst/>
              <a:gdLst/>
              <a:ahLst/>
              <a:cxnLst/>
              <a:rect l="l" t="t" r="r" b="b"/>
              <a:pathLst>
                <a:path w="29722" h="27953" extrusionOk="0">
                  <a:moveTo>
                    <a:pt x="568" y="1"/>
                  </a:moveTo>
                  <a:cubicBezTo>
                    <a:pt x="334" y="3603"/>
                    <a:pt x="34" y="8507"/>
                    <a:pt x="101" y="10442"/>
                  </a:cubicBezTo>
                  <a:cubicBezTo>
                    <a:pt x="201" y="13444"/>
                    <a:pt x="1" y="14978"/>
                    <a:pt x="368" y="17880"/>
                  </a:cubicBezTo>
                  <a:cubicBezTo>
                    <a:pt x="609" y="19676"/>
                    <a:pt x="721" y="23022"/>
                    <a:pt x="2365" y="23022"/>
                  </a:cubicBezTo>
                  <a:cubicBezTo>
                    <a:pt x="2767" y="23022"/>
                    <a:pt x="3261" y="22822"/>
                    <a:pt x="3870" y="22350"/>
                  </a:cubicBezTo>
                  <a:cubicBezTo>
                    <a:pt x="4427" y="21877"/>
                    <a:pt x="5052" y="20848"/>
                    <a:pt x="5709" y="20848"/>
                  </a:cubicBezTo>
                  <a:cubicBezTo>
                    <a:pt x="5840" y="20848"/>
                    <a:pt x="5972" y="20888"/>
                    <a:pt x="6105" y="20983"/>
                  </a:cubicBezTo>
                  <a:cubicBezTo>
                    <a:pt x="6572" y="21383"/>
                    <a:pt x="6672" y="23217"/>
                    <a:pt x="6772" y="23718"/>
                  </a:cubicBezTo>
                  <a:cubicBezTo>
                    <a:pt x="7062" y="24907"/>
                    <a:pt x="7320" y="27398"/>
                    <a:pt x="8831" y="27398"/>
                  </a:cubicBezTo>
                  <a:cubicBezTo>
                    <a:pt x="8888" y="27398"/>
                    <a:pt x="8947" y="27394"/>
                    <a:pt x="9007" y="27387"/>
                  </a:cubicBezTo>
                  <a:cubicBezTo>
                    <a:pt x="10442" y="27187"/>
                    <a:pt x="11809" y="24285"/>
                    <a:pt x="13043" y="23518"/>
                  </a:cubicBezTo>
                  <a:cubicBezTo>
                    <a:pt x="14017" y="24583"/>
                    <a:pt x="15074" y="27952"/>
                    <a:pt x="16721" y="27952"/>
                  </a:cubicBezTo>
                  <a:cubicBezTo>
                    <a:pt x="16880" y="27952"/>
                    <a:pt x="17043" y="27921"/>
                    <a:pt x="17213" y="27854"/>
                  </a:cubicBezTo>
                  <a:cubicBezTo>
                    <a:pt x="18381" y="27387"/>
                    <a:pt x="18747" y="25452"/>
                    <a:pt x="20115" y="24085"/>
                  </a:cubicBezTo>
                  <a:cubicBezTo>
                    <a:pt x="21574" y="24241"/>
                    <a:pt x="24886" y="25639"/>
                    <a:pt x="26727" y="25639"/>
                  </a:cubicBezTo>
                  <a:cubicBezTo>
                    <a:pt x="27242" y="25639"/>
                    <a:pt x="27642" y="25530"/>
                    <a:pt x="27854" y="25252"/>
                  </a:cubicBezTo>
                  <a:cubicBezTo>
                    <a:pt x="28821" y="23985"/>
                    <a:pt x="26119" y="18681"/>
                    <a:pt x="25752" y="17513"/>
                  </a:cubicBezTo>
                  <a:cubicBezTo>
                    <a:pt x="27187" y="16813"/>
                    <a:pt x="29722" y="16246"/>
                    <a:pt x="28655" y="14311"/>
                  </a:cubicBezTo>
                  <a:cubicBezTo>
                    <a:pt x="27954" y="12943"/>
                    <a:pt x="26119" y="12176"/>
                    <a:pt x="25152" y="10909"/>
                  </a:cubicBezTo>
                  <a:cubicBezTo>
                    <a:pt x="26420" y="10141"/>
                    <a:pt x="29422" y="9774"/>
                    <a:pt x="28655" y="7906"/>
                  </a:cubicBezTo>
                  <a:cubicBezTo>
                    <a:pt x="28054" y="6472"/>
                    <a:pt x="25252" y="5705"/>
                    <a:pt x="23985" y="5104"/>
                  </a:cubicBezTo>
                  <a:cubicBezTo>
                    <a:pt x="25052" y="4137"/>
                    <a:pt x="26720" y="3670"/>
                    <a:pt x="25152" y="2302"/>
                  </a:cubicBezTo>
                  <a:cubicBezTo>
                    <a:pt x="24185" y="1335"/>
                    <a:pt x="22250" y="1035"/>
                    <a:pt x="20982" y="868"/>
                  </a:cubicBezTo>
                  <a:cubicBezTo>
                    <a:pt x="17413" y="268"/>
                    <a:pt x="4270" y="1"/>
                    <a:pt x="568" y="1"/>
                  </a:cubicBezTo>
                  <a:close/>
                </a:path>
              </a:pathLst>
            </a:custGeom>
            <a:solidFill>
              <a:srgbClr val="D5914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5795;p20"/>
            <p:cNvSpPr/>
            <p:nvPr/>
          </p:nvSpPr>
          <p:spPr>
            <a:xfrm>
              <a:off x="-168381" y="-168706"/>
              <a:ext cx="804808" cy="754000"/>
            </a:xfrm>
            <a:custGeom>
              <a:avLst/>
              <a:gdLst/>
              <a:ahLst/>
              <a:cxnLst/>
              <a:rect l="l" t="t" r="r" b="b"/>
              <a:pathLst>
                <a:path w="26865" h="25169" extrusionOk="0">
                  <a:moveTo>
                    <a:pt x="581" y="0"/>
                  </a:moveTo>
                  <a:cubicBezTo>
                    <a:pt x="295" y="0"/>
                    <a:pt x="1" y="425"/>
                    <a:pt x="257" y="733"/>
                  </a:cubicBezTo>
                  <a:cubicBezTo>
                    <a:pt x="2959" y="4202"/>
                    <a:pt x="6528" y="6870"/>
                    <a:pt x="9763" y="9772"/>
                  </a:cubicBezTo>
                  <a:cubicBezTo>
                    <a:pt x="13366" y="12975"/>
                    <a:pt x="16568" y="16577"/>
                    <a:pt x="20104" y="19846"/>
                  </a:cubicBezTo>
                  <a:cubicBezTo>
                    <a:pt x="22039" y="21648"/>
                    <a:pt x="23940" y="23549"/>
                    <a:pt x="26075" y="25083"/>
                  </a:cubicBezTo>
                  <a:cubicBezTo>
                    <a:pt x="26153" y="25143"/>
                    <a:pt x="26230" y="25168"/>
                    <a:pt x="26303" y="25168"/>
                  </a:cubicBezTo>
                  <a:cubicBezTo>
                    <a:pt x="26636" y="25168"/>
                    <a:pt x="26865" y="24629"/>
                    <a:pt x="26509" y="24383"/>
                  </a:cubicBezTo>
                  <a:cubicBezTo>
                    <a:pt x="24574" y="22982"/>
                    <a:pt x="22873" y="21247"/>
                    <a:pt x="21105" y="19646"/>
                  </a:cubicBezTo>
                  <a:cubicBezTo>
                    <a:pt x="19337" y="18045"/>
                    <a:pt x="17669" y="16310"/>
                    <a:pt x="16001" y="14609"/>
                  </a:cubicBezTo>
                  <a:cubicBezTo>
                    <a:pt x="14333" y="12941"/>
                    <a:pt x="12666" y="11273"/>
                    <a:pt x="10931" y="9706"/>
                  </a:cubicBezTo>
                  <a:cubicBezTo>
                    <a:pt x="9330" y="8238"/>
                    <a:pt x="7662" y="6870"/>
                    <a:pt x="6061" y="5436"/>
                  </a:cubicBezTo>
                  <a:cubicBezTo>
                    <a:pt x="4193" y="3801"/>
                    <a:pt x="2358" y="2100"/>
                    <a:pt x="824" y="132"/>
                  </a:cubicBezTo>
                  <a:cubicBezTo>
                    <a:pt x="754" y="39"/>
                    <a:pt x="668" y="0"/>
                    <a:pt x="581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5796;p20"/>
            <p:cNvSpPr/>
            <p:nvPr/>
          </p:nvSpPr>
          <p:spPr>
            <a:xfrm>
              <a:off x="380880" y="342484"/>
              <a:ext cx="199876" cy="224232"/>
            </a:xfrm>
            <a:custGeom>
              <a:avLst/>
              <a:gdLst/>
              <a:ahLst/>
              <a:cxnLst/>
              <a:rect l="l" t="t" r="r" b="b"/>
              <a:pathLst>
                <a:path w="6672" h="7485" extrusionOk="0">
                  <a:moveTo>
                    <a:pt x="5644" y="1"/>
                  </a:moveTo>
                  <a:cubicBezTo>
                    <a:pt x="3868" y="1"/>
                    <a:pt x="2120" y="503"/>
                    <a:pt x="401" y="780"/>
                  </a:cubicBezTo>
                  <a:cubicBezTo>
                    <a:pt x="200" y="813"/>
                    <a:pt x="100" y="1013"/>
                    <a:pt x="100" y="1180"/>
                  </a:cubicBezTo>
                  <a:cubicBezTo>
                    <a:pt x="0" y="3148"/>
                    <a:pt x="100" y="5116"/>
                    <a:pt x="100" y="7084"/>
                  </a:cubicBezTo>
                  <a:cubicBezTo>
                    <a:pt x="100" y="7351"/>
                    <a:pt x="309" y="7485"/>
                    <a:pt x="517" y="7485"/>
                  </a:cubicBezTo>
                  <a:cubicBezTo>
                    <a:pt x="726" y="7485"/>
                    <a:pt x="934" y="7351"/>
                    <a:pt x="934" y="7084"/>
                  </a:cubicBezTo>
                  <a:cubicBezTo>
                    <a:pt x="903" y="5232"/>
                    <a:pt x="842" y="3379"/>
                    <a:pt x="918" y="1526"/>
                  </a:cubicBezTo>
                  <a:lnTo>
                    <a:pt x="918" y="1526"/>
                  </a:lnTo>
                  <a:cubicBezTo>
                    <a:pt x="2493" y="1248"/>
                    <a:pt x="4069" y="834"/>
                    <a:pt x="5644" y="834"/>
                  </a:cubicBezTo>
                  <a:cubicBezTo>
                    <a:pt x="5797" y="834"/>
                    <a:pt x="5951" y="838"/>
                    <a:pt x="6105" y="846"/>
                  </a:cubicBezTo>
                  <a:cubicBezTo>
                    <a:pt x="6672" y="846"/>
                    <a:pt x="6638" y="13"/>
                    <a:pt x="6105" y="13"/>
                  </a:cubicBezTo>
                  <a:cubicBezTo>
                    <a:pt x="5951" y="5"/>
                    <a:pt x="5798" y="1"/>
                    <a:pt x="5644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7" name="Google Shape;5797;p20"/>
            <p:cNvSpPr/>
            <p:nvPr/>
          </p:nvSpPr>
          <p:spPr>
            <a:xfrm>
              <a:off x="243984" y="203700"/>
              <a:ext cx="219978" cy="244124"/>
            </a:xfrm>
            <a:custGeom>
              <a:avLst/>
              <a:gdLst/>
              <a:ahLst/>
              <a:cxnLst/>
              <a:rect l="l" t="t" r="r" b="b"/>
              <a:pathLst>
                <a:path w="7343" h="8149" extrusionOk="0">
                  <a:moveTo>
                    <a:pt x="6692" y="1"/>
                  </a:moveTo>
                  <a:cubicBezTo>
                    <a:pt x="6664" y="1"/>
                    <a:pt x="6635" y="3"/>
                    <a:pt x="6605" y="9"/>
                  </a:cubicBezTo>
                  <a:cubicBezTo>
                    <a:pt x="4570" y="276"/>
                    <a:pt x="2569" y="576"/>
                    <a:pt x="534" y="676"/>
                  </a:cubicBezTo>
                  <a:cubicBezTo>
                    <a:pt x="301" y="676"/>
                    <a:pt x="100" y="843"/>
                    <a:pt x="100" y="1076"/>
                  </a:cubicBezTo>
                  <a:cubicBezTo>
                    <a:pt x="0" y="3311"/>
                    <a:pt x="100" y="5546"/>
                    <a:pt x="100" y="7748"/>
                  </a:cubicBezTo>
                  <a:cubicBezTo>
                    <a:pt x="100" y="8015"/>
                    <a:pt x="309" y="8148"/>
                    <a:pt x="517" y="8148"/>
                  </a:cubicBezTo>
                  <a:cubicBezTo>
                    <a:pt x="726" y="8148"/>
                    <a:pt x="934" y="8015"/>
                    <a:pt x="934" y="7748"/>
                  </a:cubicBezTo>
                  <a:cubicBezTo>
                    <a:pt x="934" y="5682"/>
                    <a:pt x="846" y="3587"/>
                    <a:pt x="918" y="1490"/>
                  </a:cubicBezTo>
                  <a:lnTo>
                    <a:pt x="918" y="1490"/>
                  </a:lnTo>
                  <a:cubicBezTo>
                    <a:pt x="2892" y="1373"/>
                    <a:pt x="4865" y="1091"/>
                    <a:pt x="6839" y="809"/>
                  </a:cubicBezTo>
                  <a:cubicBezTo>
                    <a:pt x="7342" y="747"/>
                    <a:pt x="7163" y="1"/>
                    <a:pt x="6692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8" name="Google Shape;5798;p20"/>
            <p:cNvSpPr/>
            <p:nvPr/>
          </p:nvSpPr>
          <p:spPr>
            <a:xfrm>
              <a:off x="73119" y="64048"/>
              <a:ext cx="303799" cy="334805"/>
            </a:xfrm>
            <a:custGeom>
              <a:avLst/>
              <a:gdLst/>
              <a:ahLst/>
              <a:cxnLst/>
              <a:rect l="l" t="t" r="r" b="b"/>
              <a:pathLst>
                <a:path w="10141" h="11176" extrusionOk="0">
                  <a:moveTo>
                    <a:pt x="9607" y="1"/>
                  </a:moveTo>
                  <a:cubicBezTo>
                    <a:pt x="6705" y="1"/>
                    <a:pt x="3803" y="101"/>
                    <a:pt x="901" y="301"/>
                  </a:cubicBezTo>
                  <a:cubicBezTo>
                    <a:pt x="667" y="301"/>
                    <a:pt x="501" y="468"/>
                    <a:pt x="501" y="701"/>
                  </a:cubicBezTo>
                  <a:cubicBezTo>
                    <a:pt x="200" y="4070"/>
                    <a:pt x="0" y="7406"/>
                    <a:pt x="0" y="10775"/>
                  </a:cubicBezTo>
                  <a:cubicBezTo>
                    <a:pt x="0" y="11042"/>
                    <a:pt x="209" y="11176"/>
                    <a:pt x="417" y="11176"/>
                  </a:cubicBezTo>
                  <a:cubicBezTo>
                    <a:pt x="626" y="11176"/>
                    <a:pt x="834" y="11042"/>
                    <a:pt x="834" y="10775"/>
                  </a:cubicBezTo>
                  <a:cubicBezTo>
                    <a:pt x="834" y="7542"/>
                    <a:pt x="1019" y="4339"/>
                    <a:pt x="1299" y="1108"/>
                  </a:cubicBezTo>
                  <a:lnTo>
                    <a:pt x="1299" y="1108"/>
                  </a:lnTo>
                  <a:cubicBezTo>
                    <a:pt x="4068" y="926"/>
                    <a:pt x="6838" y="835"/>
                    <a:pt x="9607" y="835"/>
                  </a:cubicBezTo>
                  <a:cubicBezTo>
                    <a:pt x="10141" y="835"/>
                    <a:pt x="10141" y="1"/>
                    <a:pt x="960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9" name="Google Shape;5799;p20"/>
            <p:cNvSpPr/>
            <p:nvPr/>
          </p:nvSpPr>
          <p:spPr>
            <a:xfrm>
              <a:off x="-59793" y="-50082"/>
              <a:ext cx="283847" cy="333038"/>
            </a:xfrm>
            <a:custGeom>
              <a:avLst/>
              <a:gdLst/>
              <a:ahLst/>
              <a:cxnLst/>
              <a:rect l="l" t="t" r="r" b="b"/>
              <a:pathLst>
                <a:path w="9475" h="11117" extrusionOk="0">
                  <a:moveTo>
                    <a:pt x="4345" y="0"/>
                  </a:moveTo>
                  <a:cubicBezTo>
                    <a:pt x="3143" y="0"/>
                    <a:pt x="1946" y="77"/>
                    <a:pt x="768" y="342"/>
                  </a:cubicBezTo>
                  <a:cubicBezTo>
                    <a:pt x="601" y="375"/>
                    <a:pt x="501" y="575"/>
                    <a:pt x="468" y="742"/>
                  </a:cubicBezTo>
                  <a:cubicBezTo>
                    <a:pt x="168" y="4044"/>
                    <a:pt x="1" y="7380"/>
                    <a:pt x="1" y="10716"/>
                  </a:cubicBezTo>
                  <a:cubicBezTo>
                    <a:pt x="1" y="10983"/>
                    <a:pt x="209" y="11116"/>
                    <a:pt x="418" y="11116"/>
                  </a:cubicBezTo>
                  <a:cubicBezTo>
                    <a:pt x="626" y="11116"/>
                    <a:pt x="835" y="10983"/>
                    <a:pt x="835" y="10716"/>
                  </a:cubicBezTo>
                  <a:cubicBezTo>
                    <a:pt x="835" y="7495"/>
                    <a:pt x="990" y="4274"/>
                    <a:pt x="1271" y="1084"/>
                  </a:cubicBezTo>
                  <a:lnTo>
                    <a:pt x="1271" y="1084"/>
                  </a:lnTo>
                  <a:cubicBezTo>
                    <a:pt x="2280" y="878"/>
                    <a:pt x="3303" y="814"/>
                    <a:pt x="4328" y="814"/>
                  </a:cubicBezTo>
                  <a:cubicBezTo>
                    <a:pt x="5862" y="814"/>
                    <a:pt x="7401" y="956"/>
                    <a:pt x="8907" y="976"/>
                  </a:cubicBezTo>
                  <a:cubicBezTo>
                    <a:pt x="9474" y="976"/>
                    <a:pt x="9474" y="142"/>
                    <a:pt x="8907" y="142"/>
                  </a:cubicBezTo>
                  <a:cubicBezTo>
                    <a:pt x="7397" y="123"/>
                    <a:pt x="5867" y="0"/>
                    <a:pt x="4345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5800;p20"/>
            <p:cNvSpPr/>
            <p:nvPr/>
          </p:nvSpPr>
          <p:spPr>
            <a:xfrm>
              <a:off x="459812" y="66055"/>
              <a:ext cx="28010" cy="21030"/>
            </a:xfrm>
            <a:custGeom>
              <a:avLst/>
              <a:gdLst/>
              <a:ahLst/>
              <a:cxnLst/>
              <a:rect l="l" t="t" r="r" b="b"/>
              <a:pathLst>
                <a:path w="935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34" y="701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5801;p20"/>
            <p:cNvSpPr/>
            <p:nvPr/>
          </p:nvSpPr>
          <p:spPr>
            <a:xfrm>
              <a:off x="471794" y="121023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5802;p20"/>
            <p:cNvSpPr/>
            <p:nvPr/>
          </p:nvSpPr>
          <p:spPr>
            <a:xfrm>
              <a:off x="512773" y="80044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1"/>
                  </a:moveTo>
                  <a:cubicBezTo>
                    <a:pt x="0" y="1"/>
                    <a:pt x="0" y="734"/>
                    <a:pt x="467" y="734"/>
                  </a:cubicBezTo>
                  <a:cubicBezTo>
                    <a:pt x="934" y="734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3" name="Google Shape;5803;p20"/>
            <p:cNvSpPr/>
            <p:nvPr/>
          </p:nvSpPr>
          <p:spPr>
            <a:xfrm>
              <a:off x="89085" y="511702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5"/>
                    <a:pt x="468" y="735"/>
                  </a:cubicBezTo>
                  <a:cubicBezTo>
                    <a:pt x="935" y="735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4" name="Google Shape;5804;p20"/>
            <p:cNvSpPr/>
            <p:nvPr/>
          </p:nvSpPr>
          <p:spPr>
            <a:xfrm>
              <a:off x="115086" y="451761"/>
              <a:ext cx="28010" cy="21030"/>
            </a:xfrm>
            <a:custGeom>
              <a:avLst/>
              <a:gdLst/>
              <a:ahLst/>
              <a:cxnLst/>
              <a:rect l="l" t="t" r="r" b="b"/>
              <a:pathLst>
                <a:path w="935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34" y="701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5" name="Google Shape;5805;p20"/>
            <p:cNvSpPr/>
            <p:nvPr/>
          </p:nvSpPr>
          <p:spPr>
            <a:xfrm>
              <a:off x="147049" y="503734"/>
              <a:ext cx="28010" cy="21989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6" name="Google Shape;5806;p20"/>
            <p:cNvSpPr/>
            <p:nvPr/>
          </p:nvSpPr>
          <p:spPr>
            <a:xfrm>
              <a:off x="7943" y="204958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7" name="Google Shape;5807;p20"/>
            <p:cNvSpPr/>
            <p:nvPr/>
          </p:nvSpPr>
          <p:spPr>
            <a:xfrm>
              <a:off x="13934" y="146995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4"/>
                    <a:pt x="468" y="734"/>
                  </a:cubicBezTo>
                  <a:cubicBezTo>
                    <a:pt x="935" y="734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8" name="Google Shape;5808;p20"/>
            <p:cNvSpPr/>
            <p:nvPr/>
          </p:nvSpPr>
          <p:spPr>
            <a:xfrm>
              <a:off x="430845" y="285898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0"/>
                  </a:moveTo>
                  <a:cubicBezTo>
                    <a:pt x="0" y="0"/>
                    <a:pt x="0" y="734"/>
                    <a:pt x="467" y="734"/>
                  </a:cubicBezTo>
                  <a:cubicBezTo>
                    <a:pt x="934" y="734"/>
                    <a:pt x="934" y="0"/>
                    <a:pt x="467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9" name="Google Shape;5809;p20"/>
            <p:cNvSpPr/>
            <p:nvPr/>
          </p:nvSpPr>
          <p:spPr>
            <a:xfrm>
              <a:off x="462808" y="268913"/>
              <a:ext cx="28010" cy="21989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0" name="Google Shape;5810;p20"/>
            <p:cNvSpPr/>
            <p:nvPr/>
          </p:nvSpPr>
          <p:spPr>
            <a:xfrm>
              <a:off x="219990" y="5096"/>
              <a:ext cx="28010" cy="21030"/>
            </a:xfrm>
            <a:custGeom>
              <a:avLst/>
              <a:gdLst/>
              <a:ahLst/>
              <a:cxnLst/>
              <a:rect l="l" t="t" r="r" b="b"/>
              <a:pathLst>
                <a:path w="935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35" y="701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1" name="Google Shape;5811;p20"/>
            <p:cNvSpPr/>
            <p:nvPr/>
          </p:nvSpPr>
          <p:spPr>
            <a:xfrm>
              <a:off x="578705" y="465750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4"/>
                    <a:pt x="468" y="734"/>
                  </a:cubicBezTo>
                  <a:cubicBezTo>
                    <a:pt x="935" y="734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2" name="Google Shape;5812;p20"/>
            <p:cNvSpPr/>
            <p:nvPr/>
          </p:nvSpPr>
          <p:spPr>
            <a:xfrm>
              <a:off x="494770" y="523714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3" name="Google Shape;5813;p20"/>
          <p:cNvGrpSpPr/>
          <p:nvPr/>
        </p:nvGrpSpPr>
        <p:grpSpPr>
          <a:xfrm flipH="1">
            <a:off x="1680118" y="-121094"/>
            <a:ext cx="397610" cy="555774"/>
            <a:chOff x="1897495" y="-461400"/>
            <a:chExt cx="815443" cy="1139815"/>
          </a:xfrm>
        </p:grpSpPr>
        <p:sp>
          <p:nvSpPr>
            <p:cNvPr id="5814" name="Google Shape;5814;p20"/>
            <p:cNvSpPr/>
            <p:nvPr/>
          </p:nvSpPr>
          <p:spPr>
            <a:xfrm>
              <a:off x="1897495" y="-345293"/>
              <a:ext cx="815443" cy="1023708"/>
            </a:xfrm>
            <a:custGeom>
              <a:avLst/>
              <a:gdLst/>
              <a:ahLst/>
              <a:cxnLst/>
              <a:rect l="l" t="t" r="r" b="b"/>
              <a:pathLst>
                <a:path w="27220" h="34172" extrusionOk="0">
                  <a:moveTo>
                    <a:pt x="7239" y="1"/>
                  </a:moveTo>
                  <a:cubicBezTo>
                    <a:pt x="7053" y="1"/>
                    <a:pt x="6874" y="8"/>
                    <a:pt x="6705" y="23"/>
                  </a:cubicBezTo>
                  <a:cubicBezTo>
                    <a:pt x="4470" y="3992"/>
                    <a:pt x="3536" y="8496"/>
                    <a:pt x="2035" y="12665"/>
                  </a:cubicBezTo>
                  <a:cubicBezTo>
                    <a:pt x="1607" y="13858"/>
                    <a:pt x="1" y="17770"/>
                    <a:pt x="1459" y="17770"/>
                  </a:cubicBezTo>
                  <a:cubicBezTo>
                    <a:pt x="1591" y="17770"/>
                    <a:pt x="1749" y="17738"/>
                    <a:pt x="1935" y="17669"/>
                  </a:cubicBezTo>
                  <a:cubicBezTo>
                    <a:pt x="3669" y="16968"/>
                    <a:pt x="4236" y="14433"/>
                    <a:pt x="6338" y="13833"/>
                  </a:cubicBezTo>
                  <a:lnTo>
                    <a:pt x="6338" y="13833"/>
                  </a:lnTo>
                  <a:cubicBezTo>
                    <a:pt x="7405" y="16401"/>
                    <a:pt x="2969" y="18503"/>
                    <a:pt x="3436" y="21071"/>
                  </a:cubicBezTo>
                  <a:cubicBezTo>
                    <a:pt x="3669" y="22806"/>
                    <a:pt x="7405" y="28276"/>
                    <a:pt x="9273" y="28510"/>
                  </a:cubicBezTo>
                  <a:cubicBezTo>
                    <a:pt x="9290" y="28511"/>
                    <a:pt x="9307" y="28512"/>
                    <a:pt x="9324" y="28512"/>
                  </a:cubicBezTo>
                  <a:cubicBezTo>
                    <a:pt x="10766" y="28512"/>
                    <a:pt x="12521" y="23463"/>
                    <a:pt x="13943" y="23463"/>
                  </a:cubicBezTo>
                  <a:cubicBezTo>
                    <a:pt x="14092" y="23463"/>
                    <a:pt x="14236" y="23518"/>
                    <a:pt x="14377" y="23640"/>
                  </a:cubicBezTo>
                  <a:cubicBezTo>
                    <a:pt x="16011" y="24907"/>
                    <a:pt x="12542" y="29110"/>
                    <a:pt x="13109" y="30611"/>
                  </a:cubicBezTo>
                  <a:cubicBezTo>
                    <a:pt x="13910" y="32846"/>
                    <a:pt x="20782" y="33780"/>
                    <a:pt x="22883" y="34114"/>
                  </a:cubicBezTo>
                  <a:cubicBezTo>
                    <a:pt x="23175" y="34153"/>
                    <a:pt x="23443" y="34172"/>
                    <a:pt x="23691" y="34172"/>
                  </a:cubicBezTo>
                  <a:cubicBezTo>
                    <a:pt x="26409" y="34172"/>
                    <a:pt x="26547" y="31901"/>
                    <a:pt x="26853" y="29210"/>
                  </a:cubicBezTo>
                  <a:cubicBezTo>
                    <a:pt x="27086" y="27009"/>
                    <a:pt x="27219" y="24674"/>
                    <a:pt x="27086" y="22339"/>
                  </a:cubicBezTo>
                  <a:cubicBezTo>
                    <a:pt x="26986" y="19070"/>
                    <a:pt x="24651" y="20004"/>
                    <a:pt x="22082" y="19303"/>
                  </a:cubicBezTo>
                  <a:cubicBezTo>
                    <a:pt x="17546" y="18036"/>
                    <a:pt x="23584" y="17802"/>
                    <a:pt x="25218" y="17569"/>
                  </a:cubicBezTo>
                  <a:cubicBezTo>
                    <a:pt x="27086" y="17335"/>
                    <a:pt x="26986" y="17102"/>
                    <a:pt x="26853" y="15234"/>
                  </a:cubicBezTo>
                  <a:cubicBezTo>
                    <a:pt x="26752" y="13733"/>
                    <a:pt x="26752" y="12432"/>
                    <a:pt x="26386" y="11031"/>
                  </a:cubicBezTo>
                  <a:cubicBezTo>
                    <a:pt x="25918" y="8781"/>
                    <a:pt x="24929" y="8033"/>
                    <a:pt x="23430" y="8033"/>
                  </a:cubicBezTo>
                  <a:cubicBezTo>
                    <a:pt x="22685" y="8033"/>
                    <a:pt x="21812" y="8218"/>
                    <a:pt x="20815" y="8496"/>
                  </a:cubicBezTo>
                  <a:cubicBezTo>
                    <a:pt x="20323" y="8660"/>
                    <a:pt x="19140" y="9169"/>
                    <a:pt x="18237" y="9169"/>
                  </a:cubicBezTo>
                  <a:cubicBezTo>
                    <a:pt x="17854" y="9169"/>
                    <a:pt x="17521" y="9077"/>
                    <a:pt x="17312" y="8829"/>
                  </a:cubicBezTo>
                  <a:cubicBezTo>
                    <a:pt x="15911" y="7428"/>
                    <a:pt x="19047" y="6728"/>
                    <a:pt x="19881" y="6394"/>
                  </a:cubicBezTo>
                  <a:cubicBezTo>
                    <a:pt x="21482" y="5794"/>
                    <a:pt x="23950" y="5227"/>
                    <a:pt x="21716" y="3459"/>
                  </a:cubicBezTo>
                  <a:cubicBezTo>
                    <a:pt x="20448" y="2658"/>
                    <a:pt x="18447" y="2525"/>
                    <a:pt x="17079" y="2191"/>
                  </a:cubicBezTo>
                  <a:cubicBezTo>
                    <a:pt x="14548" y="1535"/>
                    <a:pt x="9999" y="1"/>
                    <a:pt x="7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5" name="Google Shape;5815;p20"/>
            <p:cNvSpPr/>
            <p:nvPr/>
          </p:nvSpPr>
          <p:spPr>
            <a:xfrm>
              <a:off x="2063148" y="-461400"/>
              <a:ext cx="574974" cy="1048962"/>
            </a:xfrm>
            <a:custGeom>
              <a:avLst/>
              <a:gdLst/>
              <a:ahLst/>
              <a:cxnLst/>
              <a:rect l="l" t="t" r="r" b="b"/>
              <a:pathLst>
                <a:path w="19193" h="35015" extrusionOk="0">
                  <a:moveTo>
                    <a:pt x="382" y="0"/>
                  </a:moveTo>
                  <a:cubicBezTo>
                    <a:pt x="201" y="0"/>
                    <a:pt x="1" y="156"/>
                    <a:pt x="41" y="396"/>
                  </a:cubicBezTo>
                  <a:cubicBezTo>
                    <a:pt x="574" y="2731"/>
                    <a:pt x="1742" y="4966"/>
                    <a:pt x="2876" y="7034"/>
                  </a:cubicBezTo>
                  <a:cubicBezTo>
                    <a:pt x="4110" y="9303"/>
                    <a:pt x="5344" y="11538"/>
                    <a:pt x="6579" y="13806"/>
                  </a:cubicBezTo>
                  <a:cubicBezTo>
                    <a:pt x="9014" y="18342"/>
                    <a:pt x="11516" y="22879"/>
                    <a:pt x="14051" y="27349"/>
                  </a:cubicBezTo>
                  <a:cubicBezTo>
                    <a:pt x="15518" y="29884"/>
                    <a:pt x="16986" y="32386"/>
                    <a:pt x="18521" y="34854"/>
                  </a:cubicBezTo>
                  <a:cubicBezTo>
                    <a:pt x="18583" y="34968"/>
                    <a:pt x="18677" y="35014"/>
                    <a:pt x="18771" y="35014"/>
                  </a:cubicBezTo>
                  <a:cubicBezTo>
                    <a:pt x="18981" y="35014"/>
                    <a:pt x="19192" y="34784"/>
                    <a:pt x="19054" y="34554"/>
                  </a:cubicBezTo>
                  <a:cubicBezTo>
                    <a:pt x="13717" y="25848"/>
                    <a:pt x="8947" y="16841"/>
                    <a:pt x="4044" y="7902"/>
                  </a:cubicBezTo>
                  <a:cubicBezTo>
                    <a:pt x="2709" y="5467"/>
                    <a:pt x="1275" y="2965"/>
                    <a:pt x="641" y="230"/>
                  </a:cubicBezTo>
                  <a:cubicBezTo>
                    <a:pt x="614" y="69"/>
                    <a:pt x="502" y="0"/>
                    <a:pt x="382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6" name="Google Shape;5816;p20"/>
            <p:cNvSpPr/>
            <p:nvPr/>
          </p:nvSpPr>
          <p:spPr>
            <a:xfrm>
              <a:off x="2112814" y="-304284"/>
              <a:ext cx="166684" cy="157666"/>
            </a:xfrm>
            <a:custGeom>
              <a:avLst/>
              <a:gdLst/>
              <a:ahLst/>
              <a:cxnLst/>
              <a:rect l="l" t="t" r="r" b="b"/>
              <a:pathLst>
                <a:path w="5564" h="5263" extrusionOk="0">
                  <a:moveTo>
                    <a:pt x="1439" y="0"/>
                  </a:moveTo>
                  <a:cubicBezTo>
                    <a:pt x="1101" y="0"/>
                    <a:pt x="860" y="241"/>
                    <a:pt x="718" y="555"/>
                  </a:cubicBezTo>
                  <a:cubicBezTo>
                    <a:pt x="384" y="1156"/>
                    <a:pt x="217" y="1789"/>
                    <a:pt x="151" y="2457"/>
                  </a:cubicBezTo>
                  <a:cubicBezTo>
                    <a:pt x="84" y="3290"/>
                    <a:pt x="117" y="4124"/>
                    <a:pt x="17" y="4958"/>
                  </a:cubicBezTo>
                  <a:cubicBezTo>
                    <a:pt x="0" y="5163"/>
                    <a:pt x="149" y="5263"/>
                    <a:pt x="307" y="5263"/>
                  </a:cubicBezTo>
                  <a:cubicBezTo>
                    <a:pt x="458" y="5263"/>
                    <a:pt x="618" y="5171"/>
                    <a:pt x="651" y="4992"/>
                  </a:cubicBezTo>
                  <a:cubicBezTo>
                    <a:pt x="784" y="3691"/>
                    <a:pt x="584" y="2356"/>
                    <a:pt x="1085" y="1156"/>
                  </a:cubicBezTo>
                  <a:cubicBezTo>
                    <a:pt x="1151" y="989"/>
                    <a:pt x="1251" y="789"/>
                    <a:pt x="1351" y="689"/>
                  </a:cubicBezTo>
                  <a:cubicBezTo>
                    <a:pt x="1371" y="650"/>
                    <a:pt x="1379" y="633"/>
                    <a:pt x="1382" y="633"/>
                  </a:cubicBezTo>
                  <a:cubicBezTo>
                    <a:pt x="1385" y="633"/>
                    <a:pt x="1385" y="641"/>
                    <a:pt x="1385" y="655"/>
                  </a:cubicBezTo>
                  <a:cubicBezTo>
                    <a:pt x="1452" y="622"/>
                    <a:pt x="1385" y="622"/>
                    <a:pt x="1418" y="622"/>
                  </a:cubicBezTo>
                  <a:lnTo>
                    <a:pt x="1485" y="622"/>
                  </a:lnTo>
                  <a:cubicBezTo>
                    <a:pt x="1852" y="722"/>
                    <a:pt x="2252" y="1089"/>
                    <a:pt x="2619" y="1289"/>
                  </a:cubicBezTo>
                  <a:cubicBezTo>
                    <a:pt x="3019" y="1489"/>
                    <a:pt x="3420" y="1656"/>
                    <a:pt x="3787" y="1856"/>
                  </a:cubicBezTo>
                  <a:cubicBezTo>
                    <a:pt x="4187" y="2090"/>
                    <a:pt x="4587" y="2323"/>
                    <a:pt x="4954" y="2557"/>
                  </a:cubicBezTo>
                  <a:cubicBezTo>
                    <a:pt x="5012" y="2597"/>
                    <a:pt x="5069" y="2614"/>
                    <a:pt x="5124" y="2614"/>
                  </a:cubicBezTo>
                  <a:cubicBezTo>
                    <a:pt x="5383" y="2614"/>
                    <a:pt x="5563" y="2216"/>
                    <a:pt x="5288" y="2023"/>
                  </a:cubicBezTo>
                  <a:cubicBezTo>
                    <a:pt x="4554" y="1523"/>
                    <a:pt x="3787" y="1122"/>
                    <a:pt x="2986" y="755"/>
                  </a:cubicBezTo>
                  <a:cubicBezTo>
                    <a:pt x="2519" y="522"/>
                    <a:pt x="2119" y="155"/>
                    <a:pt x="1618" y="21"/>
                  </a:cubicBezTo>
                  <a:cubicBezTo>
                    <a:pt x="1556" y="7"/>
                    <a:pt x="1496" y="0"/>
                    <a:pt x="1439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7" name="Google Shape;5817;p20"/>
            <p:cNvSpPr/>
            <p:nvPr/>
          </p:nvSpPr>
          <p:spPr>
            <a:xfrm>
              <a:off x="2178776" y="-133328"/>
              <a:ext cx="228696" cy="228396"/>
            </a:xfrm>
            <a:custGeom>
              <a:avLst/>
              <a:gdLst/>
              <a:ahLst/>
              <a:cxnLst/>
              <a:rect l="l" t="t" r="r" b="b"/>
              <a:pathLst>
                <a:path w="7634" h="7624" extrusionOk="0">
                  <a:moveTo>
                    <a:pt x="1506" y="1"/>
                  </a:moveTo>
                  <a:cubicBezTo>
                    <a:pt x="1383" y="1"/>
                    <a:pt x="1245" y="110"/>
                    <a:pt x="1218" y="219"/>
                  </a:cubicBezTo>
                  <a:cubicBezTo>
                    <a:pt x="717" y="2587"/>
                    <a:pt x="284" y="4922"/>
                    <a:pt x="17" y="7324"/>
                  </a:cubicBezTo>
                  <a:cubicBezTo>
                    <a:pt x="0" y="7524"/>
                    <a:pt x="150" y="7624"/>
                    <a:pt x="309" y="7624"/>
                  </a:cubicBezTo>
                  <a:cubicBezTo>
                    <a:pt x="467" y="7624"/>
                    <a:pt x="634" y="7524"/>
                    <a:pt x="651" y="7324"/>
                  </a:cubicBezTo>
                  <a:cubicBezTo>
                    <a:pt x="873" y="5096"/>
                    <a:pt x="1278" y="2899"/>
                    <a:pt x="1749" y="732"/>
                  </a:cubicBezTo>
                  <a:lnTo>
                    <a:pt x="1749" y="732"/>
                  </a:lnTo>
                  <a:cubicBezTo>
                    <a:pt x="3636" y="1390"/>
                    <a:pt x="5479" y="2290"/>
                    <a:pt x="7055" y="3488"/>
                  </a:cubicBezTo>
                  <a:cubicBezTo>
                    <a:pt x="7116" y="3537"/>
                    <a:pt x="7176" y="3558"/>
                    <a:pt x="7232" y="3558"/>
                  </a:cubicBezTo>
                  <a:cubicBezTo>
                    <a:pt x="7479" y="3558"/>
                    <a:pt x="7634" y="3145"/>
                    <a:pt x="7389" y="2954"/>
                  </a:cubicBezTo>
                  <a:cubicBezTo>
                    <a:pt x="5654" y="1653"/>
                    <a:pt x="3619" y="686"/>
                    <a:pt x="1585" y="19"/>
                  </a:cubicBezTo>
                  <a:cubicBezTo>
                    <a:pt x="1560" y="6"/>
                    <a:pt x="1533" y="1"/>
                    <a:pt x="1506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8" name="Google Shape;5818;p20"/>
            <p:cNvSpPr/>
            <p:nvPr/>
          </p:nvSpPr>
          <p:spPr>
            <a:xfrm>
              <a:off x="2245726" y="-14016"/>
              <a:ext cx="256676" cy="324949"/>
            </a:xfrm>
            <a:custGeom>
              <a:avLst/>
              <a:gdLst/>
              <a:ahLst/>
              <a:cxnLst/>
              <a:rect l="l" t="t" r="r" b="b"/>
              <a:pathLst>
                <a:path w="8568" h="10847" extrusionOk="0">
                  <a:moveTo>
                    <a:pt x="1357" y="0"/>
                  </a:moveTo>
                  <a:cubicBezTo>
                    <a:pt x="1199" y="0"/>
                    <a:pt x="1051" y="107"/>
                    <a:pt x="1051" y="305"/>
                  </a:cubicBezTo>
                  <a:cubicBezTo>
                    <a:pt x="1151" y="3774"/>
                    <a:pt x="150" y="7110"/>
                    <a:pt x="17" y="10546"/>
                  </a:cubicBezTo>
                  <a:cubicBezTo>
                    <a:pt x="0" y="10746"/>
                    <a:pt x="150" y="10846"/>
                    <a:pt x="309" y="10846"/>
                  </a:cubicBezTo>
                  <a:cubicBezTo>
                    <a:pt x="467" y="10846"/>
                    <a:pt x="634" y="10746"/>
                    <a:pt x="650" y="10546"/>
                  </a:cubicBezTo>
                  <a:cubicBezTo>
                    <a:pt x="778" y="7272"/>
                    <a:pt x="1692" y="4088"/>
                    <a:pt x="1692" y="794"/>
                  </a:cubicBezTo>
                  <a:lnTo>
                    <a:pt x="1692" y="794"/>
                  </a:lnTo>
                  <a:cubicBezTo>
                    <a:pt x="3789" y="1755"/>
                    <a:pt x="6004" y="2529"/>
                    <a:pt x="7989" y="3708"/>
                  </a:cubicBezTo>
                  <a:cubicBezTo>
                    <a:pt x="8044" y="3746"/>
                    <a:pt x="8099" y="3763"/>
                    <a:pt x="8150" y="3763"/>
                  </a:cubicBezTo>
                  <a:cubicBezTo>
                    <a:pt x="8405" y="3763"/>
                    <a:pt x="8567" y="3341"/>
                    <a:pt x="8289" y="3174"/>
                  </a:cubicBezTo>
                  <a:cubicBezTo>
                    <a:pt x="6154" y="1873"/>
                    <a:pt x="3786" y="1106"/>
                    <a:pt x="1518" y="38"/>
                  </a:cubicBezTo>
                  <a:cubicBezTo>
                    <a:pt x="1467" y="13"/>
                    <a:pt x="1411" y="0"/>
                    <a:pt x="135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5819;p20"/>
            <p:cNvSpPr/>
            <p:nvPr/>
          </p:nvSpPr>
          <p:spPr>
            <a:xfrm>
              <a:off x="2354134" y="146605"/>
              <a:ext cx="132532" cy="171297"/>
            </a:xfrm>
            <a:custGeom>
              <a:avLst/>
              <a:gdLst/>
              <a:ahLst/>
              <a:cxnLst/>
              <a:rect l="l" t="t" r="r" b="b"/>
              <a:pathLst>
                <a:path w="4424" h="5718" extrusionOk="0">
                  <a:moveTo>
                    <a:pt x="760" y="1"/>
                  </a:moveTo>
                  <a:cubicBezTo>
                    <a:pt x="625" y="1"/>
                    <a:pt x="490" y="76"/>
                    <a:pt x="467" y="214"/>
                  </a:cubicBezTo>
                  <a:cubicBezTo>
                    <a:pt x="234" y="1948"/>
                    <a:pt x="0" y="3683"/>
                    <a:pt x="0" y="5417"/>
                  </a:cubicBezTo>
                  <a:cubicBezTo>
                    <a:pt x="0" y="5618"/>
                    <a:pt x="159" y="5718"/>
                    <a:pt x="317" y="5718"/>
                  </a:cubicBezTo>
                  <a:cubicBezTo>
                    <a:pt x="476" y="5718"/>
                    <a:pt x="634" y="5618"/>
                    <a:pt x="634" y="5417"/>
                  </a:cubicBezTo>
                  <a:cubicBezTo>
                    <a:pt x="634" y="3875"/>
                    <a:pt x="805" y="2304"/>
                    <a:pt x="1016" y="757"/>
                  </a:cubicBezTo>
                  <a:lnTo>
                    <a:pt x="1016" y="757"/>
                  </a:lnTo>
                  <a:cubicBezTo>
                    <a:pt x="1943" y="1205"/>
                    <a:pt x="2830" y="1775"/>
                    <a:pt x="3770" y="2215"/>
                  </a:cubicBezTo>
                  <a:cubicBezTo>
                    <a:pt x="3816" y="2236"/>
                    <a:pt x="3861" y="2245"/>
                    <a:pt x="3905" y="2245"/>
                  </a:cubicBezTo>
                  <a:cubicBezTo>
                    <a:pt x="4209" y="2245"/>
                    <a:pt x="4424" y="1794"/>
                    <a:pt x="4103" y="1648"/>
                  </a:cubicBezTo>
                  <a:cubicBezTo>
                    <a:pt x="3002" y="1181"/>
                    <a:pt x="2035" y="514"/>
                    <a:pt x="934" y="47"/>
                  </a:cubicBezTo>
                  <a:cubicBezTo>
                    <a:pt x="883" y="16"/>
                    <a:pt x="821" y="1"/>
                    <a:pt x="760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5820;p20"/>
            <p:cNvSpPr/>
            <p:nvPr/>
          </p:nvSpPr>
          <p:spPr>
            <a:xfrm>
              <a:off x="2447056" y="299348"/>
              <a:ext cx="169589" cy="204310"/>
            </a:xfrm>
            <a:custGeom>
              <a:avLst/>
              <a:gdLst/>
              <a:ahLst/>
              <a:cxnLst/>
              <a:rect l="l" t="t" r="r" b="b"/>
              <a:pathLst>
                <a:path w="5661" h="6820" extrusionOk="0">
                  <a:moveTo>
                    <a:pt x="824" y="1"/>
                  </a:moveTo>
                  <a:cubicBezTo>
                    <a:pt x="701" y="1"/>
                    <a:pt x="562" y="115"/>
                    <a:pt x="534" y="252"/>
                  </a:cubicBezTo>
                  <a:cubicBezTo>
                    <a:pt x="0" y="2253"/>
                    <a:pt x="34" y="4455"/>
                    <a:pt x="167" y="6490"/>
                  </a:cubicBezTo>
                  <a:cubicBezTo>
                    <a:pt x="184" y="6711"/>
                    <a:pt x="349" y="6819"/>
                    <a:pt x="506" y="6819"/>
                  </a:cubicBezTo>
                  <a:cubicBezTo>
                    <a:pt x="657" y="6819"/>
                    <a:pt x="801" y="6719"/>
                    <a:pt x="801" y="6523"/>
                  </a:cubicBezTo>
                  <a:cubicBezTo>
                    <a:pt x="675" y="4632"/>
                    <a:pt x="638" y="2623"/>
                    <a:pt x="1056" y="748"/>
                  </a:cubicBezTo>
                  <a:lnTo>
                    <a:pt x="1056" y="748"/>
                  </a:lnTo>
                  <a:cubicBezTo>
                    <a:pt x="2421" y="1283"/>
                    <a:pt x="3810" y="1697"/>
                    <a:pt x="5171" y="2253"/>
                  </a:cubicBezTo>
                  <a:cubicBezTo>
                    <a:pt x="5215" y="2273"/>
                    <a:pt x="5256" y="2282"/>
                    <a:pt x="5294" y="2282"/>
                  </a:cubicBezTo>
                  <a:cubicBezTo>
                    <a:pt x="5570" y="2282"/>
                    <a:pt x="5661" y="1799"/>
                    <a:pt x="5338" y="1653"/>
                  </a:cubicBezTo>
                  <a:cubicBezTo>
                    <a:pt x="3870" y="1052"/>
                    <a:pt x="2369" y="619"/>
                    <a:pt x="901" y="18"/>
                  </a:cubicBezTo>
                  <a:cubicBezTo>
                    <a:pt x="877" y="6"/>
                    <a:pt x="851" y="1"/>
                    <a:pt x="824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5821;p20"/>
            <p:cNvSpPr/>
            <p:nvPr/>
          </p:nvSpPr>
          <p:spPr>
            <a:xfrm>
              <a:off x="2522004" y="425790"/>
              <a:ext cx="120399" cy="140800"/>
            </a:xfrm>
            <a:custGeom>
              <a:avLst/>
              <a:gdLst/>
              <a:ahLst/>
              <a:cxnLst/>
              <a:rect l="l" t="t" r="r" b="b"/>
              <a:pathLst>
                <a:path w="4019" h="4700" extrusionOk="0">
                  <a:moveTo>
                    <a:pt x="534" y="0"/>
                  </a:moveTo>
                  <a:cubicBezTo>
                    <a:pt x="401" y="0"/>
                    <a:pt x="267" y="67"/>
                    <a:pt x="234" y="200"/>
                  </a:cubicBezTo>
                  <a:cubicBezTo>
                    <a:pt x="0" y="1601"/>
                    <a:pt x="0" y="3002"/>
                    <a:pt x="0" y="4370"/>
                  </a:cubicBezTo>
                  <a:cubicBezTo>
                    <a:pt x="0" y="4591"/>
                    <a:pt x="165" y="4700"/>
                    <a:pt x="327" y="4700"/>
                  </a:cubicBezTo>
                  <a:cubicBezTo>
                    <a:pt x="482" y="4700"/>
                    <a:pt x="634" y="4600"/>
                    <a:pt x="634" y="4403"/>
                  </a:cubicBezTo>
                  <a:cubicBezTo>
                    <a:pt x="634" y="3143"/>
                    <a:pt x="604" y="1853"/>
                    <a:pt x="798" y="618"/>
                  </a:cubicBezTo>
                  <a:lnTo>
                    <a:pt x="798" y="618"/>
                  </a:lnTo>
                  <a:cubicBezTo>
                    <a:pt x="1714" y="705"/>
                    <a:pt x="2642" y="1075"/>
                    <a:pt x="3403" y="1501"/>
                  </a:cubicBezTo>
                  <a:cubicBezTo>
                    <a:pt x="3459" y="1532"/>
                    <a:pt x="3514" y="1545"/>
                    <a:pt x="3565" y="1545"/>
                  </a:cubicBezTo>
                  <a:cubicBezTo>
                    <a:pt x="3847" y="1545"/>
                    <a:pt x="4019" y="1137"/>
                    <a:pt x="3736" y="968"/>
                  </a:cubicBezTo>
                  <a:cubicBezTo>
                    <a:pt x="2769" y="434"/>
                    <a:pt x="1635" y="0"/>
                    <a:pt x="534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5822;p20"/>
            <p:cNvSpPr/>
            <p:nvPr/>
          </p:nvSpPr>
          <p:spPr>
            <a:xfrm>
              <a:off x="2081331" y="278888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3" name="Google Shape;5823;p20"/>
            <p:cNvSpPr/>
            <p:nvPr/>
          </p:nvSpPr>
          <p:spPr>
            <a:xfrm>
              <a:off x="2116319" y="320856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4" name="Google Shape;5824;p20"/>
            <p:cNvSpPr/>
            <p:nvPr/>
          </p:nvSpPr>
          <p:spPr>
            <a:xfrm>
              <a:off x="2130308" y="260915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5825;p20"/>
            <p:cNvSpPr/>
            <p:nvPr/>
          </p:nvSpPr>
          <p:spPr>
            <a:xfrm>
              <a:off x="2604920" y="13094"/>
              <a:ext cx="34032" cy="26003"/>
            </a:xfrm>
            <a:custGeom>
              <a:avLst/>
              <a:gdLst/>
              <a:ahLst/>
              <a:cxnLst/>
              <a:rect l="l" t="t" r="r" b="b"/>
              <a:pathLst>
                <a:path w="1136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6" name="Google Shape;5826;p20"/>
            <p:cNvSpPr/>
            <p:nvPr/>
          </p:nvSpPr>
          <p:spPr>
            <a:xfrm>
              <a:off x="2594945" y="69051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01" y="868"/>
                    <a:pt x="1101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7" name="Google Shape;5827;p20"/>
            <p:cNvSpPr/>
            <p:nvPr/>
          </p:nvSpPr>
          <p:spPr>
            <a:xfrm>
              <a:off x="2538988" y="27083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5828;p20"/>
            <p:cNvSpPr/>
            <p:nvPr/>
          </p:nvSpPr>
          <p:spPr>
            <a:xfrm>
              <a:off x="2455054" y="585662"/>
              <a:ext cx="34002" cy="27022"/>
            </a:xfrm>
            <a:custGeom>
              <a:avLst/>
              <a:gdLst/>
              <a:ahLst/>
              <a:cxnLst/>
              <a:rect l="l" t="t" r="r" b="b"/>
              <a:pathLst>
                <a:path w="1135" h="902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5829;p20"/>
            <p:cNvSpPr/>
            <p:nvPr/>
          </p:nvSpPr>
          <p:spPr>
            <a:xfrm>
              <a:off x="2493007" y="603635"/>
              <a:ext cx="34032" cy="26033"/>
            </a:xfrm>
            <a:custGeom>
              <a:avLst/>
              <a:gdLst/>
              <a:ahLst/>
              <a:cxnLst/>
              <a:rect l="l" t="t" r="r" b="b"/>
              <a:pathLst>
                <a:path w="1136" h="869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0" name="Google Shape;5830;p20"/>
            <p:cNvSpPr/>
            <p:nvPr/>
          </p:nvSpPr>
          <p:spPr>
            <a:xfrm>
              <a:off x="2639908" y="390802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5" y="868"/>
                    <a:pt x="1135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1" name="Google Shape;5831;p20"/>
            <p:cNvSpPr/>
            <p:nvPr/>
          </p:nvSpPr>
          <p:spPr>
            <a:xfrm>
              <a:off x="2639908" y="355844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7"/>
                    <a:pt x="567" y="867"/>
                  </a:cubicBezTo>
                  <a:cubicBezTo>
                    <a:pt x="1135" y="867"/>
                    <a:pt x="1135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5832;p20"/>
            <p:cNvSpPr/>
            <p:nvPr/>
          </p:nvSpPr>
          <p:spPr>
            <a:xfrm>
              <a:off x="2116319" y="-49842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20"/>
            <p:cNvSpPr/>
            <p:nvPr/>
          </p:nvSpPr>
          <p:spPr>
            <a:xfrm>
              <a:off x="2319146" y="-206719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68" y="0"/>
                  </a:moveTo>
                  <a:cubicBezTo>
                    <a:pt x="1" y="0"/>
                    <a:pt x="1" y="867"/>
                    <a:pt x="568" y="867"/>
                  </a:cubicBezTo>
                  <a:cubicBezTo>
                    <a:pt x="1102" y="867"/>
                    <a:pt x="1102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20"/>
            <p:cNvSpPr/>
            <p:nvPr/>
          </p:nvSpPr>
          <p:spPr>
            <a:xfrm>
              <a:off x="2434055" y="101043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0"/>
                  </a:moveTo>
                  <a:cubicBezTo>
                    <a:pt x="1" y="0"/>
                    <a:pt x="1" y="867"/>
                    <a:pt x="568" y="867"/>
                  </a:cubicBezTo>
                  <a:cubicBezTo>
                    <a:pt x="1135" y="867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5835;p20"/>
            <p:cNvSpPr/>
            <p:nvPr/>
          </p:nvSpPr>
          <p:spPr>
            <a:xfrm>
              <a:off x="2172275" y="125007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6" name="Google Shape;5836;p20"/>
          <p:cNvGrpSpPr/>
          <p:nvPr/>
        </p:nvGrpSpPr>
        <p:grpSpPr>
          <a:xfrm flipH="1">
            <a:off x="8607871" y="-11082"/>
            <a:ext cx="519193" cy="813144"/>
            <a:chOff x="1897495" y="-461400"/>
            <a:chExt cx="815443" cy="1139815"/>
          </a:xfrm>
        </p:grpSpPr>
        <p:sp>
          <p:nvSpPr>
            <p:cNvPr id="5837" name="Google Shape;5837;p20"/>
            <p:cNvSpPr/>
            <p:nvPr/>
          </p:nvSpPr>
          <p:spPr>
            <a:xfrm>
              <a:off x="1897495" y="-345293"/>
              <a:ext cx="815443" cy="1023708"/>
            </a:xfrm>
            <a:custGeom>
              <a:avLst/>
              <a:gdLst/>
              <a:ahLst/>
              <a:cxnLst/>
              <a:rect l="l" t="t" r="r" b="b"/>
              <a:pathLst>
                <a:path w="27220" h="34172" extrusionOk="0">
                  <a:moveTo>
                    <a:pt x="7239" y="1"/>
                  </a:moveTo>
                  <a:cubicBezTo>
                    <a:pt x="7053" y="1"/>
                    <a:pt x="6874" y="8"/>
                    <a:pt x="6705" y="23"/>
                  </a:cubicBezTo>
                  <a:cubicBezTo>
                    <a:pt x="4470" y="3992"/>
                    <a:pt x="3536" y="8496"/>
                    <a:pt x="2035" y="12665"/>
                  </a:cubicBezTo>
                  <a:cubicBezTo>
                    <a:pt x="1607" y="13858"/>
                    <a:pt x="1" y="17770"/>
                    <a:pt x="1459" y="17770"/>
                  </a:cubicBezTo>
                  <a:cubicBezTo>
                    <a:pt x="1591" y="17770"/>
                    <a:pt x="1749" y="17738"/>
                    <a:pt x="1935" y="17669"/>
                  </a:cubicBezTo>
                  <a:cubicBezTo>
                    <a:pt x="3669" y="16968"/>
                    <a:pt x="4236" y="14433"/>
                    <a:pt x="6338" y="13833"/>
                  </a:cubicBezTo>
                  <a:lnTo>
                    <a:pt x="6338" y="13833"/>
                  </a:lnTo>
                  <a:cubicBezTo>
                    <a:pt x="7405" y="16401"/>
                    <a:pt x="2969" y="18503"/>
                    <a:pt x="3436" y="21071"/>
                  </a:cubicBezTo>
                  <a:cubicBezTo>
                    <a:pt x="3669" y="22806"/>
                    <a:pt x="7405" y="28276"/>
                    <a:pt x="9273" y="28510"/>
                  </a:cubicBezTo>
                  <a:cubicBezTo>
                    <a:pt x="9290" y="28511"/>
                    <a:pt x="9307" y="28512"/>
                    <a:pt x="9324" y="28512"/>
                  </a:cubicBezTo>
                  <a:cubicBezTo>
                    <a:pt x="10766" y="28512"/>
                    <a:pt x="12521" y="23463"/>
                    <a:pt x="13943" y="23463"/>
                  </a:cubicBezTo>
                  <a:cubicBezTo>
                    <a:pt x="14092" y="23463"/>
                    <a:pt x="14236" y="23518"/>
                    <a:pt x="14377" y="23640"/>
                  </a:cubicBezTo>
                  <a:cubicBezTo>
                    <a:pt x="16011" y="24907"/>
                    <a:pt x="12542" y="29110"/>
                    <a:pt x="13109" y="30611"/>
                  </a:cubicBezTo>
                  <a:cubicBezTo>
                    <a:pt x="13910" y="32846"/>
                    <a:pt x="20782" y="33780"/>
                    <a:pt x="22883" y="34114"/>
                  </a:cubicBezTo>
                  <a:cubicBezTo>
                    <a:pt x="23175" y="34153"/>
                    <a:pt x="23443" y="34172"/>
                    <a:pt x="23691" y="34172"/>
                  </a:cubicBezTo>
                  <a:cubicBezTo>
                    <a:pt x="26409" y="34172"/>
                    <a:pt x="26547" y="31901"/>
                    <a:pt x="26853" y="29210"/>
                  </a:cubicBezTo>
                  <a:cubicBezTo>
                    <a:pt x="27086" y="27009"/>
                    <a:pt x="27219" y="24674"/>
                    <a:pt x="27086" y="22339"/>
                  </a:cubicBezTo>
                  <a:cubicBezTo>
                    <a:pt x="26986" y="19070"/>
                    <a:pt x="24651" y="20004"/>
                    <a:pt x="22082" y="19303"/>
                  </a:cubicBezTo>
                  <a:cubicBezTo>
                    <a:pt x="17546" y="18036"/>
                    <a:pt x="23584" y="17802"/>
                    <a:pt x="25218" y="17569"/>
                  </a:cubicBezTo>
                  <a:cubicBezTo>
                    <a:pt x="27086" y="17335"/>
                    <a:pt x="26986" y="17102"/>
                    <a:pt x="26853" y="15234"/>
                  </a:cubicBezTo>
                  <a:cubicBezTo>
                    <a:pt x="26752" y="13733"/>
                    <a:pt x="26752" y="12432"/>
                    <a:pt x="26386" y="11031"/>
                  </a:cubicBezTo>
                  <a:cubicBezTo>
                    <a:pt x="25918" y="8781"/>
                    <a:pt x="24929" y="8033"/>
                    <a:pt x="23430" y="8033"/>
                  </a:cubicBezTo>
                  <a:cubicBezTo>
                    <a:pt x="22685" y="8033"/>
                    <a:pt x="21812" y="8218"/>
                    <a:pt x="20815" y="8496"/>
                  </a:cubicBezTo>
                  <a:cubicBezTo>
                    <a:pt x="20323" y="8660"/>
                    <a:pt x="19140" y="9169"/>
                    <a:pt x="18237" y="9169"/>
                  </a:cubicBezTo>
                  <a:cubicBezTo>
                    <a:pt x="17854" y="9169"/>
                    <a:pt x="17521" y="9077"/>
                    <a:pt x="17312" y="8829"/>
                  </a:cubicBezTo>
                  <a:cubicBezTo>
                    <a:pt x="15911" y="7428"/>
                    <a:pt x="19047" y="6728"/>
                    <a:pt x="19881" y="6394"/>
                  </a:cubicBezTo>
                  <a:cubicBezTo>
                    <a:pt x="21482" y="5794"/>
                    <a:pt x="23950" y="5227"/>
                    <a:pt x="21716" y="3459"/>
                  </a:cubicBezTo>
                  <a:cubicBezTo>
                    <a:pt x="20448" y="2658"/>
                    <a:pt x="18447" y="2525"/>
                    <a:pt x="17079" y="2191"/>
                  </a:cubicBezTo>
                  <a:cubicBezTo>
                    <a:pt x="14548" y="1535"/>
                    <a:pt x="9999" y="1"/>
                    <a:pt x="7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8" name="Google Shape;5838;p20"/>
            <p:cNvSpPr/>
            <p:nvPr/>
          </p:nvSpPr>
          <p:spPr>
            <a:xfrm>
              <a:off x="2063148" y="-461400"/>
              <a:ext cx="574974" cy="1048962"/>
            </a:xfrm>
            <a:custGeom>
              <a:avLst/>
              <a:gdLst/>
              <a:ahLst/>
              <a:cxnLst/>
              <a:rect l="l" t="t" r="r" b="b"/>
              <a:pathLst>
                <a:path w="19193" h="35015" extrusionOk="0">
                  <a:moveTo>
                    <a:pt x="382" y="0"/>
                  </a:moveTo>
                  <a:cubicBezTo>
                    <a:pt x="201" y="0"/>
                    <a:pt x="1" y="156"/>
                    <a:pt x="41" y="396"/>
                  </a:cubicBezTo>
                  <a:cubicBezTo>
                    <a:pt x="574" y="2731"/>
                    <a:pt x="1742" y="4966"/>
                    <a:pt x="2876" y="7034"/>
                  </a:cubicBezTo>
                  <a:cubicBezTo>
                    <a:pt x="4110" y="9303"/>
                    <a:pt x="5344" y="11538"/>
                    <a:pt x="6579" y="13806"/>
                  </a:cubicBezTo>
                  <a:cubicBezTo>
                    <a:pt x="9014" y="18342"/>
                    <a:pt x="11516" y="22879"/>
                    <a:pt x="14051" y="27349"/>
                  </a:cubicBezTo>
                  <a:cubicBezTo>
                    <a:pt x="15518" y="29884"/>
                    <a:pt x="16986" y="32386"/>
                    <a:pt x="18521" y="34854"/>
                  </a:cubicBezTo>
                  <a:cubicBezTo>
                    <a:pt x="18583" y="34968"/>
                    <a:pt x="18677" y="35014"/>
                    <a:pt x="18771" y="35014"/>
                  </a:cubicBezTo>
                  <a:cubicBezTo>
                    <a:pt x="18981" y="35014"/>
                    <a:pt x="19192" y="34784"/>
                    <a:pt x="19054" y="34554"/>
                  </a:cubicBezTo>
                  <a:cubicBezTo>
                    <a:pt x="13717" y="25848"/>
                    <a:pt x="8947" y="16841"/>
                    <a:pt x="4044" y="7902"/>
                  </a:cubicBezTo>
                  <a:cubicBezTo>
                    <a:pt x="2709" y="5467"/>
                    <a:pt x="1275" y="2965"/>
                    <a:pt x="641" y="230"/>
                  </a:cubicBezTo>
                  <a:cubicBezTo>
                    <a:pt x="614" y="69"/>
                    <a:pt x="502" y="0"/>
                    <a:pt x="382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9" name="Google Shape;5839;p20"/>
            <p:cNvSpPr/>
            <p:nvPr/>
          </p:nvSpPr>
          <p:spPr>
            <a:xfrm>
              <a:off x="2112814" y="-304284"/>
              <a:ext cx="166684" cy="157666"/>
            </a:xfrm>
            <a:custGeom>
              <a:avLst/>
              <a:gdLst/>
              <a:ahLst/>
              <a:cxnLst/>
              <a:rect l="l" t="t" r="r" b="b"/>
              <a:pathLst>
                <a:path w="5564" h="5263" extrusionOk="0">
                  <a:moveTo>
                    <a:pt x="1439" y="0"/>
                  </a:moveTo>
                  <a:cubicBezTo>
                    <a:pt x="1101" y="0"/>
                    <a:pt x="860" y="241"/>
                    <a:pt x="718" y="555"/>
                  </a:cubicBezTo>
                  <a:cubicBezTo>
                    <a:pt x="384" y="1156"/>
                    <a:pt x="217" y="1789"/>
                    <a:pt x="151" y="2457"/>
                  </a:cubicBezTo>
                  <a:cubicBezTo>
                    <a:pt x="84" y="3290"/>
                    <a:pt x="117" y="4124"/>
                    <a:pt x="17" y="4958"/>
                  </a:cubicBezTo>
                  <a:cubicBezTo>
                    <a:pt x="0" y="5163"/>
                    <a:pt x="149" y="5263"/>
                    <a:pt x="307" y="5263"/>
                  </a:cubicBezTo>
                  <a:cubicBezTo>
                    <a:pt x="458" y="5263"/>
                    <a:pt x="618" y="5171"/>
                    <a:pt x="651" y="4992"/>
                  </a:cubicBezTo>
                  <a:cubicBezTo>
                    <a:pt x="784" y="3691"/>
                    <a:pt x="584" y="2356"/>
                    <a:pt x="1085" y="1156"/>
                  </a:cubicBezTo>
                  <a:cubicBezTo>
                    <a:pt x="1151" y="989"/>
                    <a:pt x="1251" y="789"/>
                    <a:pt x="1351" y="689"/>
                  </a:cubicBezTo>
                  <a:cubicBezTo>
                    <a:pt x="1371" y="650"/>
                    <a:pt x="1379" y="633"/>
                    <a:pt x="1382" y="633"/>
                  </a:cubicBezTo>
                  <a:cubicBezTo>
                    <a:pt x="1385" y="633"/>
                    <a:pt x="1385" y="641"/>
                    <a:pt x="1385" y="655"/>
                  </a:cubicBezTo>
                  <a:cubicBezTo>
                    <a:pt x="1452" y="622"/>
                    <a:pt x="1385" y="622"/>
                    <a:pt x="1418" y="622"/>
                  </a:cubicBezTo>
                  <a:lnTo>
                    <a:pt x="1485" y="622"/>
                  </a:lnTo>
                  <a:cubicBezTo>
                    <a:pt x="1852" y="722"/>
                    <a:pt x="2252" y="1089"/>
                    <a:pt x="2619" y="1289"/>
                  </a:cubicBezTo>
                  <a:cubicBezTo>
                    <a:pt x="3019" y="1489"/>
                    <a:pt x="3420" y="1656"/>
                    <a:pt x="3787" y="1856"/>
                  </a:cubicBezTo>
                  <a:cubicBezTo>
                    <a:pt x="4187" y="2090"/>
                    <a:pt x="4587" y="2323"/>
                    <a:pt x="4954" y="2557"/>
                  </a:cubicBezTo>
                  <a:cubicBezTo>
                    <a:pt x="5012" y="2597"/>
                    <a:pt x="5069" y="2614"/>
                    <a:pt x="5124" y="2614"/>
                  </a:cubicBezTo>
                  <a:cubicBezTo>
                    <a:pt x="5383" y="2614"/>
                    <a:pt x="5563" y="2216"/>
                    <a:pt x="5288" y="2023"/>
                  </a:cubicBezTo>
                  <a:cubicBezTo>
                    <a:pt x="4554" y="1523"/>
                    <a:pt x="3787" y="1122"/>
                    <a:pt x="2986" y="755"/>
                  </a:cubicBezTo>
                  <a:cubicBezTo>
                    <a:pt x="2519" y="522"/>
                    <a:pt x="2119" y="155"/>
                    <a:pt x="1618" y="21"/>
                  </a:cubicBezTo>
                  <a:cubicBezTo>
                    <a:pt x="1556" y="7"/>
                    <a:pt x="1496" y="0"/>
                    <a:pt x="1439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0" name="Google Shape;5840;p20"/>
            <p:cNvSpPr/>
            <p:nvPr/>
          </p:nvSpPr>
          <p:spPr>
            <a:xfrm>
              <a:off x="2178776" y="-133328"/>
              <a:ext cx="228696" cy="228396"/>
            </a:xfrm>
            <a:custGeom>
              <a:avLst/>
              <a:gdLst/>
              <a:ahLst/>
              <a:cxnLst/>
              <a:rect l="l" t="t" r="r" b="b"/>
              <a:pathLst>
                <a:path w="7634" h="7624" extrusionOk="0">
                  <a:moveTo>
                    <a:pt x="1506" y="1"/>
                  </a:moveTo>
                  <a:cubicBezTo>
                    <a:pt x="1383" y="1"/>
                    <a:pt x="1245" y="110"/>
                    <a:pt x="1218" y="219"/>
                  </a:cubicBezTo>
                  <a:cubicBezTo>
                    <a:pt x="717" y="2587"/>
                    <a:pt x="284" y="4922"/>
                    <a:pt x="17" y="7324"/>
                  </a:cubicBezTo>
                  <a:cubicBezTo>
                    <a:pt x="0" y="7524"/>
                    <a:pt x="150" y="7624"/>
                    <a:pt x="309" y="7624"/>
                  </a:cubicBezTo>
                  <a:cubicBezTo>
                    <a:pt x="467" y="7624"/>
                    <a:pt x="634" y="7524"/>
                    <a:pt x="651" y="7324"/>
                  </a:cubicBezTo>
                  <a:cubicBezTo>
                    <a:pt x="873" y="5096"/>
                    <a:pt x="1278" y="2899"/>
                    <a:pt x="1749" y="732"/>
                  </a:cubicBezTo>
                  <a:lnTo>
                    <a:pt x="1749" y="732"/>
                  </a:lnTo>
                  <a:cubicBezTo>
                    <a:pt x="3636" y="1390"/>
                    <a:pt x="5479" y="2290"/>
                    <a:pt x="7055" y="3488"/>
                  </a:cubicBezTo>
                  <a:cubicBezTo>
                    <a:pt x="7116" y="3537"/>
                    <a:pt x="7176" y="3558"/>
                    <a:pt x="7232" y="3558"/>
                  </a:cubicBezTo>
                  <a:cubicBezTo>
                    <a:pt x="7479" y="3558"/>
                    <a:pt x="7634" y="3145"/>
                    <a:pt x="7389" y="2954"/>
                  </a:cubicBezTo>
                  <a:cubicBezTo>
                    <a:pt x="5654" y="1653"/>
                    <a:pt x="3619" y="686"/>
                    <a:pt x="1585" y="19"/>
                  </a:cubicBezTo>
                  <a:cubicBezTo>
                    <a:pt x="1560" y="6"/>
                    <a:pt x="1533" y="1"/>
                    <a:pt x="1506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1" name="Google Shape;5841;p20"/>
            <p:cNvSpPr/>
            <p:nvPr/>
          </p:nvSpPr>
          <p:spPr>
            <a:xfrm>
              <a:off x="2245726" y="-14016"/>
              <a:ext cx="256676" cy="324949"/>
            </a:xfrm>
            <a:custGeom>
              <a:avLst/>
              <a:gdLst/>
              <a:ahLst/>
              <a:cxnLst/>
              <a:rect l="l" t="t" r="r" b="b"/>
              <a:pathLst>
                <a:path w="8568" h="10847" extrusionOk="0">
                  <a:moveTo>
                    <a:pt x="1357" y="0"/>
                  </a:moveTo>
                  <a:cubicBezTo>
                    <a:pt x="1199" y="0"/>
                    <a:pt x="1051" y="107"/>
                    <a:pt x="1051" y="305"/>
                  </a:cubicBezTo>
                  <a:cubicBezTo>
                    <a:pt x="1151" y="3774"/>
                    <a:pt x="150" y="7110"/>
                    <a:pt x="17" y="10546"/>
                  </a:cubicBezTo>
                  <a:cubicBezTo>
                    <a:pt x="0" y="10746"/>
                    <a:pt x="150" y="10846"/>
                    <a:pt x="309" y="10846"/>
                  </a:cubicBezTo>
                  <a:cubicBezTo>
                    <a:pt x="467" y="10846"/>
                    <a:pt x="634" y="10746"/>
                    <a:pt x="650" y="10546"/>
                  </a:cubicBezTo>
                  <a:cubicBezTo>
                    <a:pt x="778" y="7272"/>
                    <a:pt x="1692" y="4088"/>
                    <a:pt x="1692" y="794"/>
                  </a:cubicBezTo>
                  <a:lnTo>
                    <a:pt x="1692" y="794"/>
                  </a:lnTo>
                  <a:cubicBezTo>
                    <a:pt x="3789" y="1755"/>
                    <a:pt x="6004" y="2529"/>
                    <a:pt x="7989" y="3708"/>
                  </a:cubicBezTo>
                  <a:cubicBezTo>
                    <a:pt x="8044" y="3746"/>
                    <a:pt x="8099" y="3763"/>
                    <a:pt x="8150" y="3763"/>
                  </a:cubicBezTo>
                  <a:cubicBezTo>
                    <a:pt x="8405" y="3763"/>
                    <a:pt x="8567" y="3341"/>
                    <a:pt x="8289" y="3174"/>
                  </a:cubicBezTo>
                  <a:cubicBezTo>
                    <a:pt x="6154" y="1873"/>
                    <a:pt x="3786" y="1106"/>
                    <a:pt x="1518" y="38"/>
                  </a:cubicBezTo>
                  <a:cubicBezTo>
                    <a:pt x="1467" y="13"/>
                    <a:pt x="1411" y="0"/>
                    <a:pt x="135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2" name="Google Shape;5842;p20"/>
            <p:cNvSpPr/>
            <p:nvPr/>
          </p:nvSpPr>
          <p:spPr>
            <a:xfrm>
              <a:off x="2354134" y="146605"/>
              <a:ext cx="132532" cy="171297"/>
            </a:xfrm>
            <a:custGeom>
              <a:avLst/>
              <a:gdLst/>
              <a:ahLst/>
              <a:cxnLst/>
              <a:rect l="l" t="t" r="r" b="b"/>
              <a:pathLst>
                <a:path w="4424" h="5718" extrusionOk="0">
                  <a:moveTo>
                    <a:pt x="760" y="1"/>
                  </a:moveTo>
                  <a:cubicBezTo>
                    <a:pt x="625" y="1"/>
                    <a:pt x="490" y="76"/>
                    <a:pt x="467" y="214"/>
                  </a:cubicBezTo>
                  <a:cubicBezTo>
                    <a:pt x="234" y="1948"/>
                    <a:pt x="0" y="3683"/>
                    <a:pt x="0" y="5417"/>
                  </a:cubicBezTo>
                  <a:cubicBezTo>
                    <a:pt x="0" y="5618"/>
                    <a:pt x="159" y="5718"/>
                    <a:pt x="317" y="5718"/>
                  </a:cubicBezTo>
                  <a:cubicBezTo>
                    <a:pt x="476" y="5718"/>
                    <a:pt x="634" y="5618"/>
                    <a:pt x="634" y="5417"/>
                  </a:cubicBezTo>
                  <a:cubicBezTo>
                    <a:pt x="634" y="3875"/>
                    <a:pt x="805" y="2304"/>
                    <a:pt x="1016" y="757"/>
                  </a:cubicBezTo>
                  <a:lnTo>
                    <a:pt x="1016" y="757"/>
                  </a:lnTo>
                  <a:cubicBezTo>
                    <a:pt x="1943" y="1205"/>
                    <a:pt x="2830" y="1775"/>
                    <a:pt x="3770" y="2215"/>
                  </a:cubicBezTo>
                  <a:cubicBezTo>
                    <a:pt x="3816" y="2236"/>
                    <a:pt x="3861" y="2245"/>
                    <a:pt x="3905" y="2245"/>
                  </a:cubicBezTo>
                  <a:cubicBezTo>
                    <a:pt x="4209" y="2245"/>
                    <a:pt x="4424" y="1794"/>
                    <a:pt x="4103" y="1648"/>
                  </a:cubicBezTo>
                  <a:cubicBezTo>
                    <a:pt x="3002" y="1181"/>
                    <a:pt x="2035" y="514"/>
                    <a:pt x="934" y="47"/>
                  </a:cubicBezTo>
                  <a:cubicBezTo>
                    <a:pt x="883" y="16"/>
                    <a:pt x="821" y="1"/>
                    <a:pt x="760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3" name="Google Shape;5843;p20"/>
            <p:cNvSpPr/>
            <p:nvPr/>
          </p:nvSpPr>
          <p:spPr>
            <a:xfrm>
              <a:off x="2447056" y="299348"/>
              <a:ext cx="169589" cy="204310"/>
            </a:xfrm>
            <a:custGeom>
              <a:avLst/>
              <a:gdLst/>
              <a:ahLst/>
              <a:cxnLst/>
              <a:rect l="l" t="t" r="r" b="b"/>
              <a:pathLst>
                <a:path w="5661" h="6820" extrusionOk="0">
                  <a:moveTo>
                    <a:pt x="824" y="1"/>
                  </a:moveTo>
                  <a:cubicBezTo>
                    <a:pt x="701" y="1"/>
                    <a:pt x="562" y="115"/>
                    <a:pt x="534" y="252"/>
                  </a:cubicBezTo>
                  <a:cubicBezTo>
                    <a:pt x="0" y="2253"/>
                    <a:pt x="34" y="4455"/>
                    <a:pt x="167" y="6490"/>
                  </a:cubicBezTo>
                  <a:cubicBezTo>
                    <a:pt x="184" y="6711"/>
                    <a:pt x="349" y="6819"/>
                    <a:pt x="506" y="6819"/>
                  </a:cubicBezTo>
                  <a:cubicBezTo>
                    <a:pt x="657" y="6819"/>
                    <a:pt x="801" y="6719"/>
                    <a:pt x="801" y="6523"/>
                  </a:cubicBezTo>
                  <a:cubicBezTo>
                    <a:pt x="675" y="4632"/>
                    <a:pt x="638" y="2623"/>
                    <a:pt x="1056" y="748"/>
                  </a:cubicBezTo>
                  <a:lnTo>
                    <a:pt x="1056" y="748"/>
                  </a:lnTo>
                  <a:cubicBezTo>
                    <a:pt x="2421" y="1283"/>
                    <a:pt x="3810" y="1697"/>
                    <a:pt x="5171" y="2253"/>
                  </a:cubicBezTo>
                  <a:cubicBezTo>
                    <a:pt x="5215" y="2273"/>
                    <a:pt x="5256" y="2282"/>
                    <a:pt x="5294" y="2282"/>
                  </a:cubicBezTo>
                  <a:cubicBezTo>
                    <a:pt x="5570" y="2282"/>
                    <a:pt x="5661" y="1799"/>
                    <a:pt x="5338" y="1653"/>
                  </a:cubicBezTo>
                  <a:cubicBezTo>
                    <a:pt x="3870" y="1052"/>
                    <a:pt x="2369" y="619"/>
                    <a:pt x="901" y="18"/>
                  </a:cubicBezTo>
                  <a:cubicBezTo>
                    <a:pt x="877" y="6"/>
                    <a:pt x="851" y="1"/>
                    <a:pt x="824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4" name="Google Shape;5844;p20"/>
            <p:cNvSpPr/>
            <p:nvPr/>
          </p:nvSpPr>
          <p:spPr>
            <a:xfrm>
              <a:off x="2522004" y="425790"/>
              <a:ext cx="120399" cy="140800"/>
            </a:xfrm>
            <a:custGeom>
              <a:avLst/>
              <a:gdLst/>
              <a:ahLst/>
              <a:cxnLst/>
              <a:rect l="l" t="t" r="r" b="b"/>
              <a:pathLst>
                <a:path w="4019" h="4700" extrusionOk="0">
                  <a:moveTo>
                    <a:pt x="534" y="0"/>
                  </a:moveTo>
                  <a:cubicBezTo>
                    <a:pt x="401" y="0"/>
                    <a:pt x="267" y="67"/>
                    <a:pt x="234" y="200"/>
                  </a:cubicBezTo>
                  <a:cubicBezTo>
                    <a:pt x="0" y="1601"/>
                    <a:pt x="0" y="3002"/>
                    <a:pt x="0" y="4370"/>
                  </a:cubicBezTo>
                  <a:cubicBezTo>
                    <a:pt x="0" y="4591"/>
                    <a:pt x="165" y="4700"/>
                    <a:pt x="327" y="4700"/>
                  </a:cubicBezTo>
                  <a:cubicBezTo>
                    <a:pt x="482" y="4700"/>
                    <a:pt x="634" y="4600"/>
                    <a:pt x="634" y="4403"/>
                  </a:cubicBezTo>
                  <a:cubicBezTo>
                    <a:pt x="634" y="3143"/>
                    <a:pt x="604" y="1853"/>
                    <a:pt x="798" y="618"/>
                  </a:cubicBezTo>
                  <a:lnTo>
                    <a:pt x="798" y="618"/>
                  </a:lnTo>
                  <a:cubicBezTo>
                    <a:pt x="1714" y="705"/>
                    <a:pt x="2642" y="1075"/>
                    <a:pt x="3403" y="1501"/>
                  </a:cubicBezTo>
                  <a:cubicBezTo>
                    <a:pt x="3459" y="1532"/>
                    <a:pt x="3514" y="1545"/>
                    <a:pt x="3565" y="1545"/>
                  </a:cubicBezTo>
                  <a:cubicBezTo>
                    <a:pt x="3847" y="1545"/>
                    <a:pt x="4019" y="1137"/>
                    <a:pt x="3736" y="968"/>
                  </a:cubicBezTo>
                  <a:cubicBezTo>
                    <a:pt x="2769" y="434"/>
                    <a:pt x="1635" y="0"/>
                    <a:pt x="534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5" name="Google Shape;5845;p20"/>
            <p:cNvSpPr/>
            <p:nvPr/>
          </p:nvSpPr>
          <p:spPr>
            <a:xfrm>
              <a:off x="2081331" y="278888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6" name="Google Shape;5846;p20"/>
            <p:cNvSpPr/>
            <p:nvPr/>
          </p:nvSpPr>
          <p:spPr>
            <a:xfrm>
              <a:off x="2116319" y="320856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7" name="Google Shape;5847;p20"/>
            <p:cNvSpPr/>
            <p:nvPr/>
          </p:nvSpPr>
          <p:spPr>
            <a:xfrm>
              <a:off x="2130308" y="260915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8" name="Google Shape;5848;p20"/>
            <p:cNvSpPr/>
            <p:nvPr/>
          </p:nvSpPr>
          <p:spPr>
            <a:xfrm>
              <a:off x="2604920" y="13094"/>
              <a:ext cx="34032" cy="26003"/>
            </a:xfrm>
            <a:custGeom>
              <a:avLst/>
              <a:gdLst/>
              <a:ahLst/>
              <a:cxnLst/>
              <a:rect l="l" t="t" r="r" b="b"/>
              <a:pathLst>
                <a:path w="1136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9" name="Google Shape;5849;p20"/>
            <p:cNvSpPr/>
            <p:nvPr/>
          </p:nvSpPr>
          <p:spPr>
            <a:xfrm>
              <a:off x="2594945" y="69051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01" y="868"/>
                    <a:pt x="1101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0" name="Google Shape;5850;p20"/>
            <p:cNvSpPr/>
            <p:nvPr/>
          </p:nvSpPr>
          <p:spPr>
            <a:xfrm>
              <a:off x="2538988" y="27083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1" name="Google Shape;5851;p20"/>
            <p:cNvSpPr/>
            <p:nvPr/>
          </p:nvSpPr>
          <p:spPr>
            <a:xfrm>
              <a:off x="2455054" y="585662"/>
              <a:ext cx="34002" cy="27022"/>
            </a:xfrm>
            <a:custGeom>
              <a:avLst/>
              <a:gdLst/>
              <a:ahLst/>
              <a:cxnLst/>
              <a:rect l="l" t="t" r="r" b="b"/>
              <a:pathLst>
                <a:path w="1135" h="902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2" name="Google Shape;5852;p20"/>
            <p:cNvSpPr/>
            <p:nvPr/>
          </p:nvSpPr>
          <p:spPr>
            <a:xfrm>
              <a:off x="2493007" y="603635"/>
              <a:ext cx="34032" cy="26033"/>
            </a:xfrm>
            <a:custGeom>
              <a:avLst/>
              <a:gdLst/>
              <a:ahLst/>
              <a:cxnLst/>
              <a:rect l="l" t="t" r="r" b="b"/>
              <a:pathLst>
                <a:path w="1136" h="869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3" name="Google Shape;5853;p20"/>
            <p:cNvSpPr/>
            <p:nvPr/>
          </p:nvSpPr>
          <p:spPr>
            <a:xfrm>
              <a:off x="2639908" y="390802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5" y="868"/>
                    <a:pt x="1135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4" name="Google Shape;5854;p20"/>
            <p:cNvSpPr/>
            <p:nvPr/>
          </p:nvSpPr>
          <p:spPr>
            <a:xfrm>
              <a:off x="2639908" y="355844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7"/>
                    <a:pt x="567" y="867"/>
                  </a:cubicBezTo>
                  <a:cubicBezTo>
                    <a:pt x="1135" y="867"/>
                    <a:pt x="1135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5" name="Google Shape;5855;p20"/>
            <p:cNvSpPr/>
            <p:nvPr/>
          </p:nvSpPr>
          <p:spPr>
            <a:xfrm>
              <a:off x="2116319" y="-49842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6" name="Google Shape;5856;p20"/>
            <p:cNvSpPr/>
            <p:nvPr/>
          </p:nvSpPr>
          <p:spPr>
            <a:xfrm>
              <a:off x="2319146" y="-206719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68" y="0"/>
                  </a:moveTo>
                  <a:cubicBezTo>
                    <a:pt x="1" y="0"/>
                    <a:pt x="1" y="867"/>
                    <a:pt x="568" y="867"/>
                  </a:cubicBezTo>
                  <a:cubicBezTo>
                    <a:pt x="1102" y="867"/>
                    <a:pt x="1102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7" name="Google Shape;5857;p20"/>
            <p:cNvSpPr/>
            <p:nvPr/>
          </p:nvSpPr>
          <p:spPr>
            <a:xfrm>
              <a:off x="2434055" y="101043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0"/>
                  </a:moveTo>
                  <a:cubicBezTo>
                    <a:pt x="1" y="0"/>
                    <a:pt x="1" y="867"/>
                    <a:pt x="568" y="867"/>
                  </a:cubicBezTo>
                  <a:cubicBezTo>
                    <a:pt x="1135" y="867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8" name="Google Shape;5858;p20"/>
            <p:cNvSpPr/>
            <p:nvPr/>
          </p:nvSpPr>
          <p:spPr>
            <a:xfrm>
              <a:off x="2172275" y="125007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9" name="Google Shape;5859;p20"/>
          <p:cNvGrpSpPr/>
          <p:nvPr/>
        </p:nvGrpSpPr>
        <p:grpSpPr>
          <a:xfrm flipH="1">
            <a:off x="8398282" y="907609"/>
            <a:ext cx="880479" cy="667378"/>
            <a:chOff x="-320607" y="2105391"/>
            <a:chExt cx="1152762" cy="873760"/>
          </a:xfrm>
        </p:grpSpPr>
        <p:sp>
          <p:nvSpPr>
            <p:cNvPr id="5860" name="Google Shape;5860;p20"/>
            <p:cNvSpPr/>
            <p:nvPr/>
          </p:nvSpPr>
          <p:spPr>
            <a:xfrm>
              <a:off x="545521" y="2184503"/>
              <a:ext cx="286633" cy="151345"/>
            </a:xfrm>
            <a:custGeom>
              <a:avLst/>
              <a:gdLst/>
              <a:ahLst/>
              <a:cxnLst/>
              <a:rect l="l" t="t" r="r" b="b"/>
              <a:pathLst>
                <a:path w="9568" h="5052" extrusionOk="0">
                  <a:moveTo>
                    <a:pt x="6776" y="1"/>
                  </a:moveTo>
                  <a:cubicBezTo>
                    <a:pt x="4318" y="1"/>
                    <a:pt x="683" y="3064"/>
                    <a:pt x="1" y="4735"/>
                  </a:cubicBezTo>
                  <a:cubicBezTo>
                    <a:pt x="55" y="4732"/>
                    <a:pt x="114" y="4731"/>
                    <a:pt x="177" y="4731"/>
                  </a:cubicBezTo>
                  <a:cubicBezTo>
                    <a:pt x="1185" y="4731"/>
                    <a:pt x="3165" y="5051"/>
                    <a:pt x="4998" y="5051"/>
                  </a:cubicBezTo>
                  <a:cubicBezTo>
                    <a:pt x="7409" y="5051"/>
                    <a:pt x="9568" y="4497"/>
                    <a:pt x="8941" y="1933"/>
                  </a:cubicBezTo>
                  <a:cubicBezTo>
                    <a:pt x="8626" y="536"/>
                    <a:pt x="7804" y="1"/>
                    <a:pt x="67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1" name="Google Shape;5861;p20"/>
            <p:cNvSpPr/>
            <p:nvPr/>
          </p:nvSpPr>
          <p:spPr>
            <a:xfrm>
              <a:off x="400687" y="2105391"/>
              <a:ext cx="173873" cy="225969"/>
            </a:xfrm>
            <a:custGeom>
              <a:avLst/>
              <a:gdLst/>
              <a:ahLst/>
              <a:cxnLst/>
              <a:rect l="l" t="t" r="r" b="b"/>
              <a:pathLst>
                <a:path w="5804" h="7543" extrusionOk="0">
                  <a:moveTo>
                    <a:pt x="3381" y="0"/>
                  </a:moveTo>
                  <a:cubicBezTo>
                    <a:pt x="1" y="0"/>
                    <a:pt x="1181" y="5468"/>
                    <a:pt x="2134" y="7276"/>
                  </a:cubicBezTo>
                  <a:lnTo>
                    <a:pt x="2234" y="7542"/>
                  </a:lnTo>
                  <a:cubicBezTo>
                    <a:pt x="3201" y="6308"/>
                    <a:pt x="4335" y="5541"/>
                    <a:pt x="4836" y="4040"/>
                  </a:cubicBezTo>
                  <a:cubicBezTo>
                    <a:pt x="5470" y="2539"/>
                    <a:pt x="5803" y="104"/>
                    <a:pt x="3535" y="4"/>
                  </a:cubicBezTo>
                  <a:cubicBezTo>
                    <a:pt x="3483" y="1"/>
                    <a:pt x="3431" y="0"/>
                    <a:pt x="3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2" name="Google Shape;5862;p20"/>
            <p:cNvSpPr/>
            <p:nvPr/>
          </p:nvSpPr>
          <p:spPr>
            <a:xfrm>
              <a:off x="409644" y="2504068"/>
              <a:ext cx="345769" cy="163238"/>
            </a:xfrm>
            <a:custGeom>
              <a:avLst/>
              <a:gdLst/>
              <a:ahLst/>
              <a:cxnLst/>
              <a:rect l="l" t="t" r="r" b="b"/>
              <a:pathLst>
                <a:path w="11542" h="5449" extrusionOk="0">
                  <a:moveTo>
                    <a:pt x="9124" y="0"/>
                  </a:moveTo>
                  <a:cubicBezTo>
                    <a:pt x="7189" y="0"/>
                    <a:pt x="5562" y="1863"/>
                    <a:pt x="3936" y="2806"/>
                  </a:cubicBezTo>
                  <a:cubicBezTo>
                    <a:pt x="2635" y="3573"/>
                    <a:pt x="1401" y="3774"/>
                    <a:pt x="0" y="4207"/>
                  </a:cubicBezTo>
                  <a:lnTo>
                    <a:pt x="100" y="4374"/>
                  </a:lnTo>
                  <a:cubicBezTo>
                    <a:pt x="718" y="5248"/>
                    <a:pt x="2663" y="5449"/>
                    <a:pt x="4134" y="5449"/>
                  </a:cubicBezTo>
                  <a:cubicBezTo>
                    <a:pt x="4570" y="5449"/>
                    <a:pt x="4965" y="5431"/>
                    <a:pt x="5271" y="5408"/>
                  </a:cubicBezTo>
                  <a:cubicBezTo>
                    <a:pt x="7105" y="5341"/>
                    <a:pt x="8840" y="5241"/>
                    <a:pt x="10241" y="3840"/>
                  </a:cubicBezTo>
                  <a:cubicBezTo>
                    <a:pt x="11542" y="2539"/>
                    <a:pt x="11475" y="71"/>
                    <a:pt x="9274" y="4"/>
                  </a:cubicBezTo>
                  <a:cubicBezTo>
                    <a:pt x="9223" y="2"/>
                    <a:pt x="9173" y="0"/>
                    <a:pt x="91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3" name="Google Shape;5863;p20"/>
            <p:cNvSpPr/>
            <p:nvPr/>
          </p:nvSpPr>
          <p:spPr>
            <a:xfrm>
              <a:off x="43560" y="2378345"/>
              <a:ext cx="154281" cy="295740"/>
            </a:xfrm>
            <a:custGeom>
              <a:avLst/>
              <a:gdLst/>
              <a:ahLst/>
              <a:cxnLst/>
              <a:rect l="l" t="t" r="r" b="b"/>
              <a:pathLst>
                <a:path w="5150" h="9872" extrusionOk="0">
                  <a:moveTo>
                    <a:pt x="3240" y="1"/>
                  </a:moveTo>
                  <a:cubicBezTo>
                    <a:pt x="2587" y="1"/>
                    <a:pt x="1888" y="407"/>
                    <a:pt x="1380" y="1299"/>
                  </a:cubicBezTo>
                  <a:cubicBezTo>
                    <a:pt x="0" y="3731"/>
                    <a:pt x="497" y="8072"/>
                    <a:pt x="2840" y="9732"/>
                  </a:cubicBezTo>
                  <a:lnTo>
                    <a:pt x="2840" y="9732"/>
                  </a:lnTo>
                  <a:cubicBezTo>
                    <a:pt x="2961" y="9390"/>
                    <a:pt x="3159" y="8597"/>
                    <a:pt x="3215" y="8204"/>
                  </a:cubicBezTo>
                  <a:cubicBezTo>
                    <a:pt x="3915" y="6203"/>
                    <a:pt x="5150" y="4468"/>
                    <a:pt x="5049" y="2266"/>
                  </a:cubicBezTo>
                  <a:cubicBezTo>
                    <a:pt x="5010" y="833"/>
                    <a:pt x="4173" y="1"/>
                    <a:pt x="3240" y="1"/>
                  </a:cubicBezTo>
                  <a:close/>
                  <a:moveTo>
                    <a:pt x="2840" y="9732"/>
                  </a:moveTo>
                  <a:cubicBezTo>
                    <a:pt x="2817" y="9797"/>
                    <a:pt x="2797" y="9845"/>
                    <a:pt x="2781" y="9872"/>
                  </a:cubicBezTo>
                  <a:lnTo>
                    <a:pt x="2948" y="9805"/>
                  </a:lnTo>
                  <a:cubicBezTo>
                    <a:pt x="2912" y="9781"/>
                    <a:pt x="2876" y="9757"/>
                    <a:pt x="2840" y="97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4" name="Google Shape;5864;p20"/>
            <p:cNvSpPr/>
            <p:nvPr/>
          </p:nvSpPr>
          <p:spPr>
            <a:xfrm>
              <a:off x="-320607" y="2252322"/>
              <a:ext cx="1065079" cy="726829"/>
            </a:xfrm>
            <a:custGeom>
              <a:avLst/>
              <a:gdLst/>
              <a:ahLst/>
              <a:cxnLst/>
              <a:rect l="l" t="t" r="r" b="b"/>
              <a:pathLst>
                <a:path w="35553" h="24262" extrusionOk="0">
                  <a:moveTo>
                    <a:pt x="35184" y="1"/>
                  </a:moveTo>
                  <a:cubicBezTo>
                    <a:pt x="35174" y="1"/>
                    <a:pt x="35163" y="1"/>
                    <a:pt x="35153" y="2"/>
                  </a:cubicBezTo>
                  <a:cubicBezTo>
                    <a:pt x="32217" y="202"/>
                    <a:pt x="29549" y="1370"/>
                    <a:pt x="27247" y="3204"/>
                  </a:cubicBezTo>
                  <a:cubicBezTo>
                    <a:pt x="24945" y="5072"/>
                    <a:pt x="23111" y="7441"/>
                    <a:pt x="21376" y="9843"/>
                  </a:cubicBezTo>
                  <a:cubicBezTo>
                    <a:pt x="19642" y="12311"/>
                    <a:pt x="18007" y="14880"/>
                    <a:pt x="16139" y="17248"/>
                  </a:cubicBezTo>
                  <a:cubicBezTo>
                    <a:pt x="14471" y="19383"/>
                    <a:pt x="12570" y="21418"/>
                    <a:pt x="10135" y="22618"/>
                  </a:cubicBezTo>
                  <a:cubicBezTo>
                    <a:pt x="8695" y="23323"/>
                    <a:pt x="7175" y="23623"/>
                    <a:pt x="5642" y="23623"/>
                  </a:cubicBezTo>
                  <a:cubicBezTo>
                    <a:pt x="3908" y="23623"/>
                    <a:pt x="2159" y="23238"/>
                    <a:pt x="495" y="22618"/>
                  </a:cubicBezTo>
                  <a:cubicBezTo>
                    <a:pt x="458" y="22605"/>
                    <a:pt x="424" y="22599"/>
                    <a:pt x="392" y="22599"/>
                  </a:cubicBezTo>
                  <a:cubicBezTo>
                    <a:pt x="100" y="22599"/>
                    <a:pt x="0" y="23099"/>
                    <a:pt x="361" y="23219"/>
                  </a:cubicBezTo>
                  <a:cubicBezTo>
                    <a:pt x="2066" y="23861"/>
                    <a:pt x="3867" y="24261"/>
                    <a:pt x="5663" y="24261"/>
                  </a:cubicBezTo>
                  <a:cubicBezTo>
                    <a:pt x="6854" y="24261"/>
                    <a:pt x="8043" y="24085"/>
                    <a:pt x="9201" y="23686"/>
                  </a:cubicBezTo>
                  <a:cubicBezTo>
                    <a:pt x="11736" y="22785"/>
                    <a:pt x="13804" y="20984"/>
                    <a:pt x="15539" y="18982"/>
                  </a:cubicBezTo>
                  <a:cubicBezTo>
                    <a:pt x="19475" y="14446"/>
                    <a:pt x="22077" y="8875"/>
                    <a:pt x="26446" y="4739"/>
                  </a:cubicBezTo>
                  <a:cubicBezTo>
                    <a:pt x="28881" y="2471"/>
                    <a:pt x="31817" y="869"/>
                    <a:pt x="35153" y="603"/>
                  </a:cubicBezTo>
                  <a:cubicBezTo>
                    <a:pt x="35542" y="570"/>
                    <a:pt x="35553" y="1"/>
                    <a:pt x="3518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5" name="Google Shape;5865;p20"/>
            <p:cNvSpPr/>
            <p:nvPr/>
          </p:nvSpPr>
          <p:spPr>
            <a:xfrm>
              <a:off x="104879" y="2424356"/>
              <a:ext cx="79058" cy="353708"/>
            </a:xfrm>
            <a:custGeom>
              <a:avLst/>
              <a:gdLst/>
              <a:ahLst/>
              <a:cxnLst/>
              <a:rect l="l" t="t" r="r" b="b"/>
              <a:pathLst>
                <a:path w="2639" h="11807" extrusionOk="0">
                  <a:moveTo>
                    <a:pt x="1108" y="1"/>
                  </a:moveTo>
                  <a:cubicBezTo>
                    <a:pt x="982" y="1"/>
                    <a:pt x="854" y="70"/>
                    <a:pt x="801" y="230"/>
                  </a:cubicBezTo>
                  <a:cubicBezTo>
                    <a:pt x="134" y="2098"/>
                    <a:pt x="0" y="4233"/>
                    <a:pt x="167" y="6201"/>
                  </a:cubicBezTo>
                  <a:cubicBezTo>
                    <a:pt x="334" y="8102"/>
                    <a:pt x="734" y="10204"/>
                    <a:pt x="2002" y="11705"/>
                  </a:cubicBezTo>
                  <a:cubicBezTo>
                    <a:pt x="2065" y="11776"/>
                    <a:pt x="2138" y="11806"/>
                    <a:pt x="2209" y="11806"/>
                  </a:cubicBezTo>
                  <a:cubicBezTo>
                    <a:pt x="2435" y="11806"/>
                    <a:pt x="2639" y="11500"/>
                    <a:pt x="2435" y="11271"/>
                  </a:cubicBezTo>
                  <a:cubicBezTo>
                    <a:pt x="1235" y="9837"/>
                    <a:pt x="901" y="7736"/>
                    <a:pt x="768" y="5901"/>
                  </a:cubicBezTo>
                  <a:cubicBezTo>
                    <a:pt x="667" y="4066"/>
                    <a:pt x="768" y="2132"/>
                    <a:pt x="1401" y="397"/>
                  </a:cubicBezTo>
                  <a:cubicBezTo>
                    <a:pt x="1481" y="157"/>
                    <a:pt x="1297" y="1"/>
                    <a:pt x="110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6" name="Google Shape;5866;p20"/>
            <p:cNvSpPr/>
            <p:nvPr/>
          </p:nvSpPr>
          <p:spPr>
            <a:xfrm>
              <a:off x="277062" y="2568202"/>
              <a:ext cx="405355" cy="74504"/>
            </a:xfrm>
            <a:custGeom>
              <a:avLst/>
              <a:gdLst/>
              <a:ahLst/>
              <a:cxnLst/>
              <a:rect l="l" t="t" r="r" b="b"/>
              <a:pathLst>
                <a:path w="13531" h="2487" extrusionOk="0">
                  <a:moveTo>
                    <a:pt x="13082" y="1"/>
                  </a:moveTo>
                  <a:cubicBezTo>
                    <a:pt x="13010" y="1"/>
                    <a:pt x="12934" y="30"/>
                    <a:pt x="12866" y="98"/>
                  </a:cubicBezTo>
                  <a:cubicBezTo>
                    <a:pt x="11298" y="1499"/>
                    <a:pt x="8763" y="1733"/>
                    <a:pt x="6761" y="1833"/>
                  </a:cubicBezTo>
                  <a:cubicBezTo>
                    <a:pt x="6316" y="1855"/>
                    <a:pt x="5858" y="1869"/>
                    <a:pt x="5395" y="1869"/>
                  </a:cubicBezTo>
                  <a:cubicBezTo>
                    <a:pt x="3737" y="1869"/>
                    <a:pt x="2002" y="1691"/>
                    <a:pt x="490" y="1066"/>
                  </a:cubicBezTo>
                  <a:cubicBezTo>
                    <a:pt x="446" y="1046"/>
                    <a:pt x="405" y="1037"/>
                    <a:pt x="367" y="1037"/>
                  </a:cubicBezTo>
                  <a:cubicBezTo>
                    <a:pt x="91" y="1037"/>
                    <a:pt x="0" y="1519"/>
                    <a:pt x="323" y="1666"/>
                  </a:cubicBezTo>
                  <a:cubicBezTo>
                    <a:pt x="1881" y="2294"/>
                    <a:pt x="3665" y="2487"/>
                    <a:pt x="5392" y="2487"/>
                  </a:cubicBezTo>
                  <a:cubicBezTo>
                    <a:pt x="5958" y="2487"/>
                    <a:pt x="6518" y="2466"/>
                    <a:pt x="7061" y="2433"/>
                  </a:cubicBezTo>
                  <a:cubicBezTo>
                    <a:pt x="9163" y="2333"/>
                    <a:pt x="11665" y="2000"/>
                    <a:pt x="13299" y="532"/>
                  </a:cubicBezTo>
                  <a:cubicBezTo>
                    <a:pt x="13531" y="326"/>
                    <a:pt x="13326" y="1"/>
                    <a:pt x="13082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7" name="Google Shape;5867;p20"/>
            <p:cNvSpPr/>
            <p:nvPr/>
          </p:nvSpPr>
          <p:spPr>
            <a:xfrm>
              <a:off x="455596" y="2167309"/>
              <a:ext cx="63929" cy="225011"/>
            </a:xfrm>
            <a:custGeom>
              <a:avLst/>
              <a:gdLst/>
              <a:ahLst/>
              <a:cxnLst/>
              <a:rect l="l" t="t" r="r" b="b"/>
              <a:pathLst>
                <a:path w="2134" h="7511" extrusionOk="0">
                  <a:moveTo>
                    <a:pt x="1691" y="0"/>
                  </a:moveTo>
                  <a:cubicBezTo>
                    <a:pt x="1598" y="0"/>
                    <a:pt x="1503" y="41"/>
                    <a:pt x="1435" y="138"/>
                  </a:cubicBezTo>
                  <a:cubicBezTo>
                    <a:pt x="101" y="2206"/>
                    <a:pt x="1" y="4842"/>
                    <a:pt x="1" y="7210"/>
                  </a:cubicBezTo>
                  <a:cubicBezTo>
                    <a:pt x="1" y="7410"/>
                    <a:pt x="159" y="7510"/>
                    <a:pt x="318" y="7510"/>
                  </a:cubicBezTo>
                  <a:cubicBezTo>
                    <a:pt x="476" y="7510"/>
                    <a:pt x="634" y="7410"/>
                    <a:pt x="634" y="7210"/>
                  </a:cubicBezTo>
                  <a:cubicBezTo>
                    <a:pt x="634" y="4942"/>
                    <a:pt x="701" y="2440"/>
                    <a:pt x="1969" y="472"/>
                  </a:cubicBezTo>
                  <a:cubicBezTo>
                    <a:pt x="2134" y="236"/>
                    <a:pt x="1915" y="0"/>
                    <a:pt x="169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8" name="Google Shape;5868;p20"/>
            <p:cNvSpPr/>
            <p:nvPr/>
          </p:nvSpPr>
          <p:spPr>
            <a:xfrm>
              <a:off x="729387" y="2208408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1" y="0"/>
                    <a:pt x="1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9" name="Google Shape;5869;p20"/>
            <p:cNvSpPr/>
            <p:nvPr/>
          </p:nvSpPr>
          <p:spPr>
            <a:xfrm>
              <a:off x="752363" y="2250375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1" y="701"/>
                    <a:pt x="901" y="0"/>
                    <a:pt x="4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0" name="Google Shape;5870;p20"/>
            <p:cNvSpPr/>
            <p:nvPr/>
          </p:nvSpPr>
          <p:spPr>
            <a:xfrm>
              <a:off x="770366" y="2210415"/>
              <a:ext cx="28010" cy="21000"/>
            </a:xfrm>
            <a:custGeom>
              <a:avLst/>
              <a:gdLst/>
              <a:ahLst/>
              <a:cxnLst/>
              <a:rect l="l" t="t" r="r" b="b"/>
              <a:pathLst>
                <a:path w="935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34" y="0"/>
                    <a:pt x="4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1" name="Google Shape;5871;p20"/>
            <p:cNvSpPr/>
            <p:nvPr/>
          </p:nvSpPr>
          <p:spPr>
            <a:xfrm>
              <a:off x="611483" y="2546155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2" name="Google Shape;5872;p20"/>
            <p:cNvSpPr/>
            <p:nvPr/>
          </p:nvSpPr>
          <p:spPr>
            <a:xfrm>
              <a:off x="647459" y="2525156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3" name="Google Shape;5873;p20"/>
            <p:cNvSpPr/>
            <p:nvPr/>
          </p:nvSpPr>
          <p:spPr>
            <a:xfrm>
              <a:off x="687420" y="2593125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1" y="0"/>
                    <a:pt x="1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4" name="Google Shape;5874;p20"/>
            <p:cNvSpPr/>
            <p:nvPr/>
          </p:nvSpPr>
          <p:spPr>
            <a:xfrm>
              <a:off x="448616" y="2158442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5" name="Google Shape;5875;p20"/>
            <p:cNvSpPr/>
            <p:nvPr/>
          </p:nvSpPr>
          <p:spPr>
            <a:xfrm>
              <a:off x="506550" y="2205412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5" y="0"/>
                  </a:moveTo>
                  <a:cubicBezTo>
                    <a:pt x="1" y="0"/>
                    <a:pt x="1" y="701"/>
                    <a:pt x="435" y="701"/>
                  </a:cubicBezTo>
                  <a:cubicBezTo>
                    <a:pt x="902" y="701"/>
                    <a:pt x="902" y="0"/>
                    <a:pt x="435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6" name="Google Shape;5876;p20"/>
            <p:cNvSpPr/>
            <p:nvPr/>
          </p:nvSpPr>
          <p:spPr>
            <a:xfrm>
              <a:off x="149842" y="2499185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7" name="Google Shape;5877;p20"/>
            <p:cNvSpPr/>
            <p:nvPr/>
          </p:nvSpPr>
          <p:spPr>
            <a:xfrm>
              <a:off x="149842" y="2459224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8" name="Google Shape;5878;p20"/>
            <p:cNvSpPr/>
            <p:nvPr/>
          </p:nvSpPr>
          <p:spPr>
            <a:xfrm>
              <a:off x="68902" y="2478186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9" name="Google Shape;5879;p20"/>
          <p:cNvGrpSpPr/>
          <p:nvPr/>
        </p:nvGrpSpPr>
        <p:grpSpPr>
          <a:xfrm rot="5400000" flipH="1">
            <a:off x="8808755" y="903605"/>
            <a:ext cx="117436" cy="105833"/>
            <a:chOff x="7737341" y="1046941"/>
            <a:chExt cx="161913" cy="145916"/>
          </a:xfrm>
        </p:grpSpPr>
        <p:sp>
          <p:nvSpPr>
            <p:cNvPr id="5880" name="Google Shape;5880;p20"/>
            <p:cNvSpPr/>
            <p:nvPr/>
          </p:nvSpPr>
          <p:spPr>
            <a:xfrm>
              <a:off x="773734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5" y="0"/>
                  </a:moveTo>
                  <a:cubicBezTo>
                    <a:pt x="0" y="0"/>
                    <a:pt x="0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1" name="Google Shape;5881;p20"/>
            <p:cNvSpPr/>
            <p:nvPr/>
          </p:nvSpPr>
          <p:spPr>
            <a:xfrm>
              <a:off x="7789314" y="1046941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2" name="Google Shape;5882;p20"/>
            <p:cNvSpPr/>
            <p:nvPr/>
          </p:nvSpPr>
          <p:spPr>
            <a:xfrm>
              <a:off x="783128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3" name="Google Shape;5883;p20"/>
          <p:cNvGrpSpPr/>
          <p:nvPr/>
        </p:nvGrpSpPr>
        <p:grpSpPr>
          <a:xfrm rot="-2542812">
            <a:off x="7507421" y="-93710"/>
            <a:ext cx="872869" cy="391714"/>
            <a:chOff x="8502760" y="3542528"/>
            <a:chExt cx="711519" cy="319269"/>
          </a:xfrm>
        </p:grpSpPr>
        <p:sp>
          <p:nvSpPr>
            <p:cNvPr id="5884" name="Google Shape;5884;p20"/>
            <p:cNvSpPr/>
            <p:nvPr/>
          </p:nvSpPr>
          <p:spPr>
            <a:xfrm>
              <a:off x="8526724" y="3663878"/>
              <a:ext cx="687555" cy="166504"/>
            </a:xfrm>
            <a:custGeom>
              <a:avLst/>
              <a:gdLst/>
              <a:ahLst/>
              <a:cxnLst/>
              <a:rect l="l" t="t" r="r" b="b"/>
              <a:pathLst>
                <a:path w="22951" h="5558" extrusionOk="0">
                  <a:moveTo>
                    <a:pt x="371" y="1"/>
                  </a:moveTo>
                  <a:cubicBezTo>
                    <a:pt x="1" y="1"/>
                    <a:pt x="11" y="603"/>
                    <a:pt x="401" y="636"/>
                  </a:cubicBezTo>
                  <a:cubicBezTo>
                    <a:pt x="2336" y="803"/>
                    <a:pt x="4170" y="1403"/>
                    <a:pt x="5972" y="2070"/>
                  </a:cubicBezTo>
                  <a:cubicBezTo>
                    <a:pt x="7739" y="2704"/>
                    <a:pt x="9541" y="3271"/>
                    <a:pt x="11275" y="3972"/>
                  </a:cubicBezTo>
                  <a:cubicBezTo>
                    <a:pt x="13043" y="4672"/>
                    <a:pt x="14778" y="5272"/>
                    <a:pt x="16679" y="5439"/>
                  </a:cubicBezTo>
                  <a:cubicBezTo>
                    <a:pt x="17549" y="5528"/>
                    <a:pt x="18411" y="5557"/>
                    <a:pt x="19274" y="5557"/>
                  </a:cubicBezTo>
                  <a:cubicBezTo>
                    <a:pt x="20363" y="5557"/>
                    <a:pt x="21451" y="5510"/>
                    <a:pt x="22550" y="5473"/>
                  </a:cubicBezTo>
                  <a:cubicBezTo>
                    <a:pt x="22950" y="5439"/>
                    <a:pt x="22950" y="4839"/>
                    <a:pt x="22550" y="4839"/>
                  </a:cubicBezTo>
                  <a:cubicBezTo>
                    <a:pt x="21467" y="4895"/>
                    <a:pt x="20373" y="4940"/>
                    <a:pt x="19275" y="4940"/>
                  </a:cubicBezTo>
                  <a:cubicBezTo>
                    <a:pt x="18412" y="4940"/>
                    <a:pt x="17546" y="4912"/>
                    <a:pt x="16679" y="4839"/>
                  </a:cubicBezTo>
                  <a:cubicBezTo>
                    <a:pt x="14711" y="4639"/>
                    <a:pt x="12943" y="3972"/>
                    <a:pt x="11075" y="3238"/>
                  </a:cubicBezTo>
                  <a:cubicBezTo>
                    <a:pt x="9341" y="2537"/>
                    <a:pt x="7573" y="1970"/>
                    <a:pt x="5805" y="1336"/>
                  </a:cubicBezTo>
                  <a:cubicBezTo>
                    <a:pt x="4037" y="703"/>
                    <a:pt x="2269" y="169"/>
                    <a:pt x="401" y="2"/>
                  </a:cubicBezTo>
                  <a:cubicBezTo>
                    <a:pt x="391" y="1"/>
                    <a:pt x="381" y="1"/>
                    <a:pt x="371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5" name="Google Shape;5885;p20"/>
            <p:cNvSpPr/>
            <p:nvPr/>
          </p:nvSpPr>
          <p:spPr>
            <a:xfrm>
              <a:off x="8656460" y="3580482"/>
              <a:ext cx="187055" cy="259702"/>
            </a:xfrm>
            <a:custGeom>
              <a:avLst/>
              <a:gdLst/>
              <a:ahLst/>
              <a:cxnLst/>
              <a:rect l="l" t="t" r="r" b="b"/>
              <a:pathLst>
                <a:path w="6244" h="8669" extrusionOk="0">
                  <a:moveTo>
                    <a:pt x="1198" y="0"/>
                  </a:moveTo>
                  <a:cubicBezTo>
                    <a:pt x="951" y="0"/>
                    <a:pt x="739" y="310"/>
                    <a:pt x="973" y="518"/>
                  </a:cubicBezTo>
                  <a:cubicBezTo>
                    <a:pt x="2793" y="2018"/>
                    <a:pt x="3941" y="4099"/>
                    <a:pt x="5498" y="5825"/>
                  </a:cubicBezTo>
                  <a:lnTo>
                    <a:pt x="5498" y="5825"/>
                  </a:lnTo>
                  <a:cubicBezTo>
                    <a:pt x="4123" y="7069"/>
                    <a:pt x="2051" y="7518"/>
                    <a:pt x="340" y="8056"/>
                  </a:cubicBezTo>
                  <a:cubicBezTo>
                    <a:pt x="1" y="8149"/>
                    <a:pt x="117" y="8668"/>
                    <a:pt x="426" y="8668"/>
                  </a:cubicBezTo>
                  <a:cubicBezTo>
                    <a:pt x="452" y="8668"/>
                    <a:pt x="478" y="8665"/>
                    <a:pt x="506" y="8657"/>
                  </a:cubicBezTo>
                  <a:cubicBezTo>
                    <a:pt x="2441" y="8056"/>
                    <a:pt x="4676" y="7556"/>
                    <a:pt x="6144" y="6055"/>
                  </a:cubicBezTo>
                  <a:cubicBezTo>
                    <a:pt x="6244" y="5955"/>
                    <a:pt x="6244" y="5755"/>
                    <a:pt x="6144" y="5621"/>
                  </a:cubicBezTo>
                  <a:cubicBezTo>
                    <a:pt x="4476" y="3853"/>
                    <a:pt x="3308" y="1652"/>
                    <a:pt x="1407" y="84"/>
                  </a:cubicBezTo>
                  <a:cubicBezTo>
                    <a:pt x="1341" y="25"/>
                    <a:pt x="1268" y="0"/>
                    <a:pt x="119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6" name="Google Shape;5886;p20"/>
            <p:cNvSpPr/>
            <p:nvPr/>
          </p:nvSpPr>
          <p:spPr>
            <a:xfrm>
              <a:off x="8576689" y="3749640"/>
              <a:ext cx="258833" cy="29239"/>
            </a:xfrm>
            <a:custGeom>
              <a:avLst/>
              <a:gdLst/>
              <a:ahLst/>
              <a:cxnLst/>
              <a:rect l="l" t="t" r="r" b="b"/>
              <a:pathLst>
                <a:path w="8640" h="976" extrusionOk="0">
                  <a:moveTo>
                    <a:pt x="7633" y="0"/>
                  </a:moveTo>
                  <a:cubicBezTo>
                    <a:pt x="5209" y="0"/>
                    <a:pt x="2836" y="341"/>
                    <a:pt x="434" y="341"/>
                  </a:cubicBezTo>
                  <a:cubicBezTo>
                    <a:pt x="0" y="341"/>
                    <a:pt x="0" y="975"/>
                    <a:pt x="434" y="975"/>
                  </a:cubicBezTo>
                  <a:cubicBezTo>
                    <a:pt x="2836" y="975"/>
                    <a:pt x="5209" y="634"/>
                    <a:pt x="7633" y="634"/>
                  </a:cubicBezTo>
                  <a:cubicBezTo>
                    <a:pt x="7835" y="634"/>
                    <a:pt x="8037" y="636"/>
                    <a:pt x="8240" y="642"/>
                  </a:cubicBezTo>
                  <a:cubicBezTo>
                    <a:pt x="8640" y="642"/>
                    <a:pt x="8640" y="8"/>
                    <a:pt x="8240" y="8"/>
                  </a:cubicBezTo>
                  <a:cubicBezTo>
                    <a:pt x="8037" y="3"/>
                    <a:pt x="7835" y="0"/>
                    <a:pt x="7633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7" name="Google Shape;5887;p20"/>
            <p:cNvSpPr/>
            <p:nvPr/>
          </p:nvSpPr>
          <p:spPr>
            <a:xfrm>
              <a:off x="8619286" y="3621790"/>
              <a:ext cx="206347" cy="133131"/>
            </a:xfrm>
            <a:custGeom>
              <a:avLst/>
              <a:gdLst/>
              <a:ahLst/>
              <a:cxnLst/>
              <a:rect l="l" t="t" r="r" b="b"/>
              <a:pathLst>
                <a:path w="6888" h="4444" extrusionOk="0">
                  <a:moveTo>
                    <a:pt x="486" y="1"/>
                  </a:moveTo>
                  <a:cubicBezTo>
                    <a:pt x="130" y="1"/>
                    <a:pt x="0" y="545"/>
                    <a:pt x="380" y="640"/>
                  </a:cubicBezTo>
                  <a:cubicBezTo>
                    <a:pt x="980" y="740"/>
                    <a:pt x="1514" y="1107"/>
                    <a:pt x="2014" y="1474"/>
                  </a:cubicBezTo>
                  <a:cubicBezTo>
                    <a:pt x="2481" y="1807"/>
                    <a:pt x="2948" y="2108"/>
                    <a:pt x="3449" y="2408"/>
                  </a:cubicBezTo>
                  <a:cubicBezTo>
                    <a:pt x="4416" y="2975"/>
                    <a:pt x="5517" y="3475"/>
                    <a:pt x="6251" y="4342"/>
                  </a:cubicBezTo>
                  <a:cubicBezTo>
                    <a:pt x="6306" y="4414"/>
                    <a:pt x="6375" y="4444"/>
                    <a:pt x="6444" y="4444"/>
                  </a:cubicBezTo>
                  <a:cubicBezTo>
                    <a:pt x="6665" y="4444"/>
                    <a:pt x="6888" y="4138"/>
                    <a:pt x="6684" y="3909"/>
                  </a:cubicBezTo>
                  <a:cubicBezTo>
                    <a:pt x="5917" y="2975"/>
                    <a:pt x="4750" y="2474"/>
                    <a:pt x="3749" y="1874"/>
                  </a:cubicBezTo>
                  <a:cubicBezTo>
                    <a:pt x="3248" y="1574"/>
                    <a:pt x="2781" y="1240"/>
                    <a:pt x="2281" y="907"/>
                  </a:cubicBezTo>
                  <a:cubicBezTo>
                    <a:pt x="1747" y="540"/>
                    <a:pt x="1180" y="173"/>
                    <a:pt x="547" y="6"/>
                  </a:cubicBezTo>
                  <a:cubicBezTo>
                    <a:pt x="526" y="3"/>
                    <a:pt x="505" y="1"/>
                    <a:pt x="486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8" name="Google Shape;5888;p20"/>
            <p:cNvSpPr/>
            <p:nvPr/>
          </p:nvSpPr>
          <p:spPr>
            <a:xfrm>
              <a:off x="8663620" y="3542528"/>
              <a:ext cx="60993" cy="55991"/>
            </a:xfrm>
            <a:custGeom>
              <a:avLst/>
              <a:gdLst/>
              <a:ahLst/>
              <a:cxnLst/>
              <a:rect l="l" t="t" r="r" b="b"/>
              <a:pathLst>
                <a:path w="2036" h="1869" extrusionOk="0">
                  <a:moveTo>
                    <a:pt x="951" y="0"/>
                  </a:moveTo>
                  <a:cubicBezTo>
                    <a:pt x="726" y="0"/>
                    <a:pt x="501" y="83"/>
                    <a:pt x="334" y="250"/>
                  </a:cubicBezTo>
                  <a:cubicBezTo>
                    <a:pt x="1" y="584"/>
                    <a:pt x="1" y="1151"/>
                    <a:pt x="334" y="1484"/>
                  </a:cubicBezTo>
                  <a:lnTo>
                    <a:pt x="468" y="1618"/>
                  </a:lnTo>
                  <a:cubicBezTo>
                    <a:pt x="634" y="1785"/>
                    <a:pt x="860" y="1868"/>
                    <a:pt x="1085" y="1868"/>
                  </a:cubicBezTo>
                  <a:cubicBezTo>
                    <a:pt x="1310" y="1868"/>
                    <a:pt x="1535" y="1785"/>
                    <a:pt x="1702" y="1618"/>
                  </a:cubicBezTo>
                  <a:cubicBezTo>
                    <a:pt x="2035" y="1284"/>
                    <a:pt x="2035" y="717"/>
                    <a:pt x="1702" y="350"/>
                  </a:cubicBezTo>
                  <a:lnTo>
                    <a:pt x="1568" y="250"/>
                  </a:lnTo>
                  <a:cubicBezTo>
                    <a:pt x="1402" y="83"/>
                    <a:pt x="1176" y="0"/>
                    <a:pt x="951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9" name="Google Shape;5889;p20"/>
            <p:cNvSpPr/>
            <p:nvPr/>
          </p:nvSpPr>
          <p:spPr>
            <a:xfrm>
              <a:off x="8595681" y="3598335"/>
              <a:ext cx="60993" cy="54253"/>
            </a:xfrm>
            <a:custGeom>
              <a:avLst/>
              <a:gdLst/>
              <a:ahLst/>
              <a:cxnLst/>
              <a:rect l="l" t="t" r="r" b="b"/>
              <a:pathLst>
                <a:path w="2036" h="1811" extrusionOk="0">
                  <a:moveTo>
                    <a:pt x="1031" y="1"/>
                  </a:moveTo>
                  <a:cubicBezTo>
                    <a:pt x="966" y="1"/>
                    <a:pt x="900" y="8"/>
                    <a:pt x="834" y="22"/>
                  </a:cubicBezTo>
                  <a:cubicBezTo>
                    <a:pt x="734" y="55"/>
                    <a:pt x="667" y="88"/>
                    <a:pt x="601" y="155"/>
                  </a:cubicBezTo>
                  <a:cubicBezTo>
                    <a:pt x="200" y="322"/>
                    <a:pt x="0" y="756"/>
                    <a:pt x="100" y="1156"/>
                  </a:cubicBezTo>
                  <a:cubicBezTo>
                    <a:pt x="215" y="1557"/>
                    <a:pt x="600" y="1811"/>
                    <a:pt x="1003" y="1811"/>
                  </a:cubicBezTo>
                  <a:cubicBezTo>
                    <a:pt x="1069" y="1811"/>
                    <a:pt x="1135" y="1804"/>
                    <a:pt x="1201" y="1790"/>
                  </a:cubicBezTo>
                  <a:cubicBezTo>
                    <a:pt x="1268" y="1756"/>
                    <a:pt x="1368" y="1723"/>
                    <a:pt x="1435" y="1656"/>
                  </a:cubicBezTo>
                  <a:cubicBezTo>
                    <a:pt x="1802" y="1490"/>
                    <a:pt x="2035" y="1056"/>
                    <a:pt x="1902" y="656"/>
                  </a:cubicBezTo>
                  <a:cubicBezTo>
                    <a:pt x="1787" y="254"/>
                    <a:pt x="1426" y="1"/>
                    <a:pt x="1031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0" name="Google Shape;5890;p20"/>
            <p:cNvSpPr/>
            <p:nvPr/>
          </p:nvSpPr>
          <p:spPr>
            <a:xfrm>
              <a:off x="8502760" y="3644946"/>
              <a:ext cx="67974" cy="52995"/>
            </a:xfrm>
            <a:custGeom>
              <a:avLst/>
              <a:gdLst/>
              <a:ahLst/>
              <a:cxnLst/>
              <a:rect l="l" t="t" r="r" b="b"/>
              <a:pathLst>
                <a:path w="2269" h="1769" extrusionOk="0">
                  <a:moveTo>
                    <a:pt x="1134" y="0"/>
                  </a:moveTo>
                  <a:cubicBezTo>
                    <a:pt x="0" y="0"/>
                    <a:pt x="0" y="1768"/>
                    <a:pt x="1134" y="1768"/>
                  </a:cubicBezTo>
                  <a:cubicBezTo>
                    <a:pt x="2268" y="1768"/>
                    <a:pt x="2268" y="0"/>
                    <a:pt x="1134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1" name="Google Shape;5891;p20"/>
            <p:cNvSpPr/>
            <p:nvPr/>
          </p:nvSpPr>
          <p:spPr>
            <a:xfrm>
              <a:off x="8548711" y="3744847"/>
              <a:ext cx="66985" cy="52995"/>
            </a:xfrm>
            <a:custGeom>
              <a:avLst/>
              <a:gdLst/>
              <a:ahLst/>
              <a:cxnLst/>
              <a:rect l="l" t="t" r="r" b="b"/>
              <a:pathLst>
                <a:path w="2236" h="1769" extrusionOk="0">
                  <a:moveTo>
                    <a:pt x="1135" y="1"/>
                  </a:moveTo>
                  <a:cubicBezTo>
                    <a:pt x="0" y="1"/>
                    <a:pt x="0" y="1769"/>
                    <a:pt x="1135" y="1769"/>
                  </a:cubicBezTo>
                  <a:cubicBezTo>
                    <a:pt x="2235" y="1769"/>
                    <a:pt x="2235" y="1"/>
                    <a:pt x="1135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2" name="Google Shape;5892;p20"/>
            <p:cNvSpPr/>
            <p:nvPr/>
          </p:nvSpPr>
          <p:spPr>
            <a:xfrm>
              <a:off x="8630639" y="3809820"/>
              <a:ext cx="66985" cy="51976"/>
            </a:xfrm>
            <a:custGeom>
              <a:avLst/>
              <a:gdLst/>
              <a:ahLst/>
              <a:cxnLst/>
              <a:rect l="l" t="t" r="r" b="b"/>
              <a:pathLst>
                <a:path w="2236" h="1735" extrusionOk="0">
                  <a:moveTo>
                    <a:pt x="1135" y="0"/>
                  </a:moveTo>
                  <a:cubicBezTo>
                    <a:pt x="1" y="0"/>
                    <a:pt x="1" y="1735"/>
                    <a:pt x="1135" y="1735"/>
                  </a:cubicBezTo>
                  <a:cubicBezTo>
                    <a:pt x="2236" y="1735"/>
                    <a:pt x="2236" y="0"/>
                    <a:pt x="1135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80250" y="528000"/>
            <a:ext cx="6983400" cy="9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66325" y="2615525"/>
            <a:ext cx="6897300" cy="20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●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○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■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●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○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■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●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○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■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8" r:id="rId6"/>
    <p:sldLayoutId id="2147483659" r:id="rId7"/>
    <p:sldLayoutId id="2147483663" r:id="rId8"/>
    <p:sldLayoutId id="2147483666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98" name="Google Shape;7898;p32"/>
          <p:cNvGrpSpPr/>
          <p:nvPr/>
        </p:nvGrpSpPr>
        <p:grpSpPr>
          <a:xfrm>
            <a:off x="384594" y="2888828"/>
            <a:ext cx="8374812" cy="477025"/>
            <a:chOff x="2023945" y="2856088"/>
            <a:chExt cx="5096097" cy="477025"/>
          </a:xfrm>
        </p:grpSpPr>
        <p:sp>
          <p:nvSpPr>
            <p:cNvPr id="7899" name="Google Shape;7899;p32"/>
            <p:cNvSpPr/>
            <p:nvPr/>
          </p:nvSpPr>
          <p:spPr>
            <a:xfrm>
              <a:off x="2023945" y="2856088"/>
              <a:ext cx="2370647" cy="477025"/>
            </a:xfrm>
            <a:custGeom>
              <a:avLst/>
              <a:gdLst/>
              <a:ahLst/>
              <a:cxnLst/>
              <a:rect l="l" t="t" r="r" b="b"/>
              <a:pathLst>
                <a:path w="77289" h="19081" extrusionOk="0">
                  <a:moveTo>
                    <a:pt x="0" y="0"/>
                  </a:moveTo>
                  <a:lnTo>
                    <a:pt x="6105" y="9540"/>
                  </a:lnTo>
                  <a:lnTo>
                    <a:pt x="0" y="19080"/>
                  </a:lnTo>
                  <a:lnTo>
                    <a:pt x="77289" y="19080"/>
                  </a:lnTo>
                  <a:lnTo>
                    <a:pt x="72052" y="9540"/>
                  </a:lnTo>
                  <a:lnTo>
                    <a:pt x="772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0" name="Google Shape;7900;p32"/>
            <p:cNvSpPr/>
            <p:nvPr/>
          </p:nvSpPr>
          <p:spPr>
            <a:xfrm>
              <a:off x="4749395" y="2856088"/>
              <a:ext cx="2370647" cy="477025"/>
            </a:xfrm>
            <a:custGeom>
              <a:avLst/>
              <a:gdLst/>
              <a:ahLst/>
              <a:cxnLst/>
              <a:rect l="l" t="t" r="r" b="b"/>
              <a:pathLst>
                <a:path w="77289" h="19081" extrusionOk="0">
                  <a:moveTo>
                    <a:pt x="0" y="0"/>
                  </a:moveTo>
                  <a:lnTo>
                    <a:pt x="6105" y="9540"/>
                  </a:lnTo>
                  <a:lnTo>
                    <a:pt x="0" y="19080"/>
                  </a:lnTo>
                  <a:lnTo>
                    <a:pt x="77289" y="19080"/>
                  </a:lnTo>
                  <a:lnTo>
                    <a:pt x="72052" y="9540"/>
                  </a:lnTo>
                  <a:lnTo>
                    <a:pt x="772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1" name="Google Shape;7901;p32"/>
            <p:cNvSpPr/>
            <p:nvPr/>
          </p:nvSpPr>
          <p:spPr>
            <a:xfrm>
              <a:off x="3512770" y="2856088"/>
              <a:ext cx="2370647" cy="477025"/>
            </a:xfrm>
            <a:custGeom>
              <a:avLst/>
              <a:gdLst/>
              <a:ahLst/>
              <a:cxnLst/>
              <a:rect l="l" t="t" r="r" b="b"/>
              <a:pathLst>
                <a:path w="77289" h="19081" extrusionOk="0">
                  <a:moveTo>
                    <a:pt x="0" y="0"/>
                  </a:moveTo>
                  <a:lnTo>
                    <a:pt x="6105" y="9540"/>
                  </a:lnTo>
                  <a:lnTo>
                    <a:pt x="0" y="19080"/>
                  </a:lnTo>
                  <a:lnTo>
                    <a:pt x="77289" y="19080"/>
                  </a:lnTo>
                  <a:lnTo>
                    <a:pt x="72052" y="9540"/>
                  </a:lnTo>
                  <a:lnTo>
                    <a:pt x="772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02" name="Google Shape;7902;p32"/>
          <p:cNvSpPr txBox="1">
            <a:spLocks noGrp="1"/>
          </p:cNvSpPr>
          <p:nvPr>
            <p:ph type="ctrTitle"/>
          </p:nvPr>
        </p:nvSpPr>
        <p:spPr>
          <a:xfrm>
            <a:off x="1614300" y="1037238"/>
            <a:ext cx="5915400" cy="18951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4800" b="1" dirty="0">
                <a:latin typeface="Prompt Medium" panose="00000600000000000000" pitchFamily="2" charset="-34"/>
                <a:cs typeface="Prompt Medium" panose="00000600000000000000" pitchFamily="2" charset="-34"/>
              </a:rPr>
              <a:t>นิเทศสหกิจศึกษา</a:t>
            </a:r>
            <a:br>
              <a:rPr lang="en-US" sz="4800" b="1" dirty="0">
                <a:latin typeface="Prompt Medium" panose="00000600000000000000" pitchFamily="2" charset="-34"/>
                <a:cs typeface="Prompt Medium" panose="00000600000000000000" pitchFamily="2" charset="-34"/>
              </a:rPr>
            </a:br>
            <a:r>
              <a:rPr lang="th-TH" sz="4800" b="1" dirty="0">
                <a:latin typeface="Prompt Medium" panose="00000600000000000000" pitchFamily="2" charset="-34"/>
                <a:cs typeface="Prompt Medium" panose="00000600000000000000" pitchFamily="2" charset="-34"/>
              </a:rPr>
              <a:t>ครั้งที่ </a:t>
            </a:r>
            <a:r>
              <a:rPr lang="en-US" sz="4800" b="1" dirty="0">
                <a:latin typeface="Prompt Medium" panose="00000600000000000000" pitchFamily="2" charset="-34"/>
                <a:cs typeface="Prompt Medium" panose="00000600000000000000" pitchFamily="2" charset="-34"/>
              </a:rPr>
              <a:t>1</a:t>
            </a:r>
            <a:endParaRPr sz="4800" b="1" dirty="0">
              <a:latin typeface="Prompt Medium" panose="00000600000000000000" pitchFamily="2" charset="-34"/>
              <a:cs typeface="Prompt Medium" panose="00000600000000000000" pitchFamily="2" charset="-34"/>
            </a:endParaRPr>
          </a:p>
        </p:txBody>
      </p:sp>
      <p:sp>
        <p:nvSpPr>
          <p:cNvPr id="7903" name="Google Shape;7903;p32"/>
          <p:cNvSpPr txBox="1">
            <a:spLocks noGrp="1"/>
          </p:cNvSpPr>
          <p:nvPr>
            <p:ph type="subTitle" idx="1"/>
          </p:nvPr>
        </p:nvSpPr>
        <p:spPr>
          <a:xfrm>
            <a:off x="221343" y="2932382"/>
            <a:ext cx="8701314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600" dirty="0">
                <a:effectLst/>
                <a:latin typeface="Prompt Medium" panose="00000600000000000000" pitchFamily="2" charset="-34"/>
                <a:ea typeface="Times New Roman" panose="02020603050405020304" pitchFamily="18" charset="0"/>
                <a:cs typeface="Prompt Medium" panose="00000600000000000000" pitchFamily="2" charset="-34"/>
              </a:rPr>
              <a:t>การทดสอบ</a:t>
            </a:r>
            <a:r>
              <a:rPr lang="th-TH" sz="1600" dirty="0">
                <a:latin typeface="Prompt Medium" panose="00000600000000000000" pitchFamily="2" charset="-34"/>
                <a:ea typeface="Times New Roman" panose="02020603050405020304" pitchFamily="18" charset="0"/>
                <a:cs typeface="Prompt Medium" panose="00000600000000000000" pitchFamily="2" charset="-34"/>
              </a:rPr>
              <a:t>ฟังก์ชันใน</a:t>
            </a:r>
            <a:r>
              <a:rPr lang="th-TH" sz="1600" dirty="0">
                <a:effectLst/>
                <a:latin typeface="Prompt Medium" panose="00000600000000000000" pitchFamily="2" charset="-34"/>
                <a:ea typeface="Times New Roman" panose="02020603050405020304" pitchFamily="18" charset="0"/>
                <a:cs typeface="Prompt Medium" panose="00000600000000000000" pitchFamily="2" charset="-34"/>
              </a:rPr>
              <a:t>เว็บไซต์ </a:t>
            </a:r>
            <a:r>
              <a:rPr lang="en-US" sz="1600" dirty="0">
                <a:effectLst/>
                <a:latin typeface="Prompt Medium" panose="00000600000000000000" pitchFamily="2" charset="-34"/>
                <a:ea typeface="Times New Roman" panose="02020603050405020304" pitchFamily="18" charset="0"/>
                <a:cs typeface="Prompt Medium" panose="00000600000000000000" pitchFamily="2" charset="-34"/>
              </a:rPr>
              <a:t>Cube Human Resource Management</a:t>
            </a:r>
            <a:r>
              <a:rPr lang="th-TH" sz="1600" dirty="0">
                <a:effectLst/>
                <a:latin typeface="Prompt Medium" panose="00000600000000000000" pitchFamily="2" charset="-34"/>
                <a:ea typeface="Times New Roman" panose="02020603050405020304" pitchFamily="18" charset="0"/>
                <a:cs typeface="Prompt Medium" panose="00000600000000000000" pitchFamily="2" charset="-34"/>
              </a:rPr>
              <a:t> (</a:t>
            </a:r>
            <a:r>
              <a:rPr lang="en-US" sz="1600" dirty="0">
                <a:effectLst/>
                <a:latin typeface="Prompt Medium" panose="00000600000000000000" pitchFamily="2" charset="-34"/>
                <a:ea typeface="Times New Roman" panose="02020603050405020304" pitchFamily="18" charset="0"/>
                <a:cs typeface="Prompt Medium" panose="00000600000000000000" pitchFamily="2" charset="-34"/>
              </a:rPr>
              <a:t>Cube HRM</a:t>
            </a:r>
            <a:r>
              <a:rPr lang="th-TH" sz="1600" dirty="0">
                <a:effectLst/>
                <a:latin typeface="Prompt Medium" panose="00000600000000000000" pitchFamily="2" charset="-34"/>
                <a:ea typeface="Times New Roman" panose="02020603050405020304" pitchFamily="18" charset="0"/>
                <a:cs typeface="Prompt Medium" panose="00000600000000000000" pitchFamily="2" charset="-34"/>
              </a:rPr>
              <a:t>)</a:t>
            </a:r>
            <a:endParaRPr sz="1200" dirty="0">
              <a:latin typeface="Prompt Medium" panose="00000600000000000000" pitchFamily="2" charset="-34"/>
              <a:cs typeface="Prompt Medium" panose="00000600000000000000" pitchFamily="2" charset="-34"/>
            </a:endParaRPr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665C242A-E10D-4EA0-A25D-A8A07042965F}"/>
              </a:ext>
            </a:extLst>
          </p:cNvPr>
          <p:cNvSpPr txBox="1"/>
          <p:nvPr/>
        </p:nvSpPr>
        <p:spPr>
          <a:xfrm>
            <a:off x="2397366" y="3736930"/>
            <a:ext cx="43492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>
                <a:latin typeface="Prompt Medium" panose="00000600000000000000" pitchFamily="2" charset="-34"/>
                <a:cs typeface="Prompt Medium" panose="00000600000000000000" pitchFamily="2" charset="-34"/>
              </a:rPr>
              <a:t>นางสาวนิภาภรณ์ ขันติกิจ รหัสนักศึกษา </a:t>
            </a:r>
            <a:r>
              <a:rPr lang="en-US" dirty="0">
                <a:latin typeface="Prompt Medium" panose="00000600000000000000" pitchFamily="2" charset="-34"/>
                <a:cs typeface="Prompt Medium" panose="00000600000000000000" pitchFamily="2" charset="-34"/>
              </a:rPr>
              <a:t>613020583-5</a:t>
            </a:r>
          </a:p>
          <a:p>
            <a:pPr algn="ctr"/>
            <a:endParaRPr lang="en-US" dirty="0">
              <a:latin typeface="Prompt Medium" panose="00000600000000000000" pitchFamily="2" charset="-34"/>
              <a:cs typeface="Prompt Medium" panose="00000600000000000000" pitchFamily="2" charset="-34"/>
            </a:endParaRPr>
          </a:p>
          <a:p>
            <a:pPr algn="ctr"/>
            <a:r>
              <a:rPr lang="th-TH" dirty="0">
                <a:latin typeface="Prompt Medium" panose="00000600000000000000" pitchFamily="2" charset="-34"/>
                <a:cs typeface="Prompt Medium" panose="00000600000000000000" pitchFamily="2" charset="-34"/>
              </a:rPr>
              <a:t>อาจารย์ที่ปรึกษา  อาจารย์พุธษดี ศิริแสงตระกูล</a:t>
            </a:r>
            <a:endParaRPr lang="en-US" dirty="0">
              <a:latin typeface="Prompt Medium" panose="00000600000000000000" pitchFamily="2" charset="-34"/>
              <a:cs typeface="Prompt Medium" panose="00000600000000000000" pitchFamily="2" charset="-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908;p33">
            <a:extLst>
              <a:ext uri="{FF2B5EF4-FFF2-40B4-BE49-F238E27FC236}">
                <a16:creationId xmlns:a16="http://schemas.microsoft.com/office/drawing/2014/main" id="{5D3C9A3D-DCA1-4033-9BB3-4F6F92B8A206}"/>
              </a:ext>
            </a:extLst>
          </p:cNvPr>
          <p:cNvSpPr txBox="1">
            <a:spLocks/>
          </p:cNvSpPr>
          <p:nvPr/>
        </p:nvSpPr>
        <p:spPr>
          <a:xfrm>
            <a:off x="927975" y="521624"/>
            <a:ext cx="5723400" cy="130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chemeClr val="tx1"/>
                </a:solidFill>
                <a:latin typeface="Prompt Medium" panose="00000600000000000000" pitchFamily="2" charset="-34"/>
                <a:cs typeface="Prompt Medium" panose="00000600000000000000" pitchFamily="2" charset="-34"/>
              </a:rPr>
              <a:t>รายงานข้อผิดพลาดหลังจากการทดสอบ </a:t>
            </a:r>
            <a:r>
              <a:rPr lang="en-US" sz="3200" dirty="0">
                <a:solidFill>
                  <a:schemeClr val="tx1"/>
                </a:solidFill>
              </a:rPr>
              <a:t>Bug Report (My Leave Function)</a:t>
            </a:r>
            <a:endParaRPr lang="en-US" sz="3200" dirty="0">
              <a:solidFill>
                <a:schemeClr val="tx1"/>
              </a:solidFill>
              <a:effectLst/>
            </a:endParaRP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1EF8AB92-FC06-46FD-B1FC-1C73699C7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71" y="2066257"/>
            <a:ext cx="6712857" cy="1789815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00220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8F0E2182-E4D6-4853-89F4-14DC9599C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195" y="1736958"/>
            <a:ext cx="4379610" cy="2884918"/>
          </a:xfrm>
          <a:prstGeom prst="rect">
            <a:avLst/>
          </a:prstGeom>
        </p:spPr>
      </p:pic>
      <p:sp>
        <p:nvSpPr>
          <p:cNvPr id="5" name="Google Shape;7908;p33">
            <a:extLst>
              <a:ext uri="{FF2B5EF4-FFF2-40B4-BE49-F238E27FC236}">
                <a16:creationId xmlns:a16="http://schemas.microsoft.com/office/drawing/2014/main" id="{7B16346A-826C-4579-9567-14356296BD1A}"/>
              </a:ext>
            </a:extLst>
          </p:cNvPr>
          <p:cNvSpPr txBox="1">
            <a:spLocks/>
          </p:cNvSpPr>
          <p:nvPr/>
        </p:nvSpPr>
        <p:spPr>
          <a:xfrm>
            <a:off x="927975" y="521624"/>
            <a:ext cx="6750082" cy="130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schemeClr val="tx1"/>
                </a:solidFill>
                <a:latin typeface="Prompt Medium" panose="00000600000000000000" pitchFamily="2" charset="-34"/>
                <a:cs typeface="Prompt Medium" panose="00000600000000000000" pitchFamily="2" charset="-34"/>
              </a:rPr>
              <a:t>รายงานการทดสอบ </a:t>
            </a:r>
            <a:r>
              <a:rPr lang="en-US" sz="3200" dirty="0">
                <a:solidFill>
                  <a:schemeClr val="tx1"/>
                </a:solidFill>
              </a:rPr>
              <a:t>Automated Testing</a:t>
            </a:r>
          </a:p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</a:rPr>
              <a:t>(My Leave Function)</a:t>
            </a:r>
            <a:endParaRPr lang="en-US" sz="32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21342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0" name="Google Shape;9690;p61"/>
          <p:cNvSpPr txBox="1">
            <a:spLocks noGrp="1"/>
          </p:cNvSpPr>
          <p:nvPr>
            <p:ph type="title"/>
          </p:nvPr>
        </p:nvSpPr>
        <p:spPr>
          <a:xfrm>
            <a:off x="4716260" y="1517174"/>
            <a:ext cx="3177000" cy="909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9691" name="Google Shape;9691;p61"/>
          <p:cNvSpPr txBox="1">
            <a:spLocks noGrp="1"/>
          </p:cNvSpPr>
          <p:nvPr>
            <p:ph type="subTitle" idx="1"/>
          </p:nvPr>
        </p:nvSpPr>
        <p:spPr>
          <a:xfrm>
            <a:off x="4646110" y="2731694"/>
            <a:ext cx="3621000" cy="384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UD Digi Kyokasho NP-B" panose="020B0400000000000000" pitchFamily="18" charset="-128"/>
                <a:ea typeface="UD Digi Kyokasho NP-B" panose="020B0400000000000000" pitchFamily="18" charset="-128"/>
              </a:rPr>
              <a:t>Do you have any questions?</a:t>
            </a:r>
            <a:endParaRPr sz="1800" dirty="0">
              <a:latin typeface="UD Digi Kyokasho NP-B" panose="020B0400000000000000" pitchFamily="18" charset="-128"/>
              <a:ea typeface="UD Digi Kyokasho NP-B" panose="020B0400000000000000" pitchFamily="18" charset="-128"/>
            </a:endParaRPr>
          </a:p>
        </p:txBody>
      </p:sp>
      <p:sp>
        <p:nvSpPr>
          <p:cNvPr id="9704" name="Google Shape;9704;p61"/>
          <p:cNvSpPr/>
          <p:nvPr/>
        </p:nvSpPr>
        <p:spPr>
          <a:xfrm>
            <a:off x="2834951" y="1861739"/>
            <a:ext cx="670583" cy="191413"/>
          </a:xfrm>
          <a:custGeom>
            <a:avLst/>
            <a:gdLst/>
            <a:ahLst/>
            <a:cxnLst/>
            <a:rect l="l" t="t" r="r" b="b"/>
            <a:pathLst>
              <a:path w="18481" h="7844" extrusionOk="0">
                <a:moveTo>
                  <a:pt x="9818" y="1"/>
                </a:moveTo>
                <a:cubicBezTo>
                  <a:pt x="7417" y="1"/>
                  <a:pt x="5411" y="2372"/>
                  <a:pt x="5168" y="5411"/>
                </a:cubicBezTo>
                <a:cubicBezTo>
                  <a:pt x="4651" y="4834"/>
                  <a:pt x="3921" y="4500"/>
                  <a:pt x="3162" y="4500"/>
                </a:cubicBezTo>
                <a:cubicBezTo>
                  <a:pt x="1581" y="4500"/>
                  <a:pt x="304" y="5928"/>
                  <a:pt x="0" y="7843"/>
                </a:cubicBezTo>
                <a:lnTo>
                  <a:pt x="18481" y="7843"/>
                </a:lnTo>
                <a:cubicBezTo>
                  <a:pt x="18025" y="6779"/>
                  <a:pt x="16961" y="6050"/>
                  <a:pt x="15806" y="6050"/>
                </a:cubicBezTo>
                <a:cubicBezTo>
                  <a:pt x="15350" y="6050"/>
                  <a:pt x="14894" y="6171"/>
                  <a:pt x="14499" y="6384"/>
                </a:cubicBezTo>
                <a:lnTo>
                  <a:pt x="14499" y="6050"/>
                </a:lnTo>
                <a:cubicBezTo>
                  <a:pt x="14499" y="2706"/>
                  <a:pt x="12402" y="1"/>
                  <a:pt x="98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05" name="Google Shape;9705;p61"/>
          <p:cNvGrpSpPr/>
          <p:nvPr/>
        </p:nvGrpSpPr>
        <p:grpSpPr>
          <a:xfrm>
            <a:off x="585395" y="1867917"/>
            <a:ext cx="3957342" cy="2516909"/>
            <a:chOff x="585395" y="1867917"/>
            <a:chExt cx="3957342" cy="2516909"/>
          </a:xfrm>
        </p:grpSpPr>
        <p:sp>
          <p:nvSpPr>
            <p:cNvPr id="9706" name="Google Shape;9706;p61"/>
            <p:cNvSpPr/>
            <p:nvPr/>
          </p:nvSpPr>
          <p:spPr>
            <a:xfrm>
              <a:off x="2448775" y="2332964"/>
              <a:ext cx="565952" cy="216087"/>
            </a:xfrm>
            <a:custGeom>
              <a:avLst/>
              <a:gdLst/>
              <a:ahLst/>
              <a:cxnLst/>
              <a:rect l="l" t="t" r="r" b="b"/>
              <a:pathLst>
                <a:path w="36780" h="14043" extrusionOk="0">
                  <a:moveTo>
                    <a:pt x="15897" y="0"/>
                  </a:moveTo>
                  <a:cubicBezTo>
                    <a:pt x="11520" y="0"/>
                    <a:pt x="7964" y="4803"/>
                    <a:pt x="7964" y="10730"/>
                  </a:cubicBezTo>
                  <a:lnTo>
                    <a:pt x="7964" y="11034"/>
                  </a:lnTo>
                  <a:cubicBezTo>
                    <a:pt x="7143" y="10456"/>
                    <a:pt x="6140" y="10122"/>
                    <a:pt x="5107" y="10122"/>
                  </a:cubicBezTo>
                  <a:cubicBezTo>
                    <a:pt x="2797" y="10122"/>
                    <a:pt x="821" y="11733"/>
                    <a:pt x="0" y="14043"/>
                  </a:cubicBezTo>
                  <a:lnTo>
                    <a:pt x="36779" y="14043"/>
                  </a:lnTo>
                  <a:cubicBezTo>
                    <a:pt x="36080" y="12736"/>
                    <a:pt x="34773" y="11915"/>
                    <a:pt x="33314" y="11915"/>
                  </a:cubicBezTo>
                  <a:cubicBezTo>
                    <a:pt x="32524" y="11915"/>
                    <a:pt x="31764" y="12158"/>
                    <a:pt x="31126" y="12614"/>
                  </a:cubicBezTo>
                  <a:cubicBezTo>
                    <a:pt x="30487" y="10547"/>
                    <a:pt x="29028" y="9149"/>
                    <a:pt x="27296" y="9149"/>
                  </a:cubicBezTo>
                  <a:cubicBezTo>
                    <a:pt x="25806" y="9149"/>
                    <a:pt x="24499" y="10213"/>
                    <a:pt x="23770" y="11824"/>
                  </a:cubicBezTo>
                  <a:cubicBezTo>
                    <a:pt x="23800" y="11459"/>
                    <a:pt x="23800" y="11095"/>
                    <a:pt x="23800" y="10730"/>
                  </a:cubicBezTo>
                  <a:cubicBezTo>
                    <a:pt x="23800" y="4803"/>
                    <a:pt x="20274" y="0"/>
                    <a:pt x="15897" y="0"/>
                  </a:cubicBezTo>
                  <a:close/>
                </a:path>
              </a:pathLst>
            </a:custGeom>
            <a:solidFill>
              <a:srgbClr val="F2E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7" name="Google Shape;9707;p61"/>
            <p:cNvSpPr/>
            <p:nvPr/>
          </p:nvSpPr>
          <p:spPr>
            <a:xfrm>
              <a:off x="919350" y="2258750"/>
              <a:ext cx="3278692" cy="2068080"/>
            </a:xfrm>
            <a:custGeom>
              <a:avLst/>
              <a:gdLst/>
              <a:ahLst/>
              <a:cxnLst/>
              <a:rect l="l" t="t" r="r" b="b"/>
              <a:pathLst>
                <a:path w="213075" h="134400" extrusionOk="0">
                  <a:moveTo>
                    <a:pt x="66214" y="0"/>
                  </a:moveTo>
                  <a:cubicBezTo>
                    <a:pt x="61931" y="0"/>
                    <a:pt x="57648" y="402"/>
                    <a:pt x="53436" y="1206"/>
                  </a:cubicBezTo>
                  <a:cubicBezTo>
                    <a:pt x="45077" y="2817"/>
                    <a:pt x="38269" y="6829"/>
                    <a:pt x="31308" y="11601"/>
                  </a:cubicBezTo>
                  <a:cubicBezTo>
                    <a:pt x="20457" y="19018"/>
                    <a:pt x="11733" y="29565"/>
                    <a:pt x="6961" y="41815"/>
                  </a:cubicBezTo>
                  <a:cubicBezTo>
                    <a:pt x="2858" y="52240"/>
                    <a:pt x="608" y="64885"/>
                    <a:pt x="335" y="76101"/>
                  </a:cubicBezTo>
                  <a:cubicBezTo>
                    <a:pt x="0" y="89353"/>
                    <a:pt x="1520" y="103122"/>
                    <a:pt x="6353" y="115524"/>
                  </a:cubicBezTo>
                  <a:cubicBezTo>
                    <a:pt x="9180" y="122697"/>
                    <a:pt x="13344" y="129475"/>
                    <a:pt x="19271" y="134399"/>
                  </a:cubicBezTo>
                  <a:lnTo>
                    <a:pt x="207451" y="123913"/>
                  </a:lnTo>
                  <a:cubicBezTo>
                    <a:pt x="210339" y="113031"/>
                    <a:pt x="213074" y="101755"/>
                    <a:pt x="211372" y="90660"/>
                  </a:cubicBezTo>
                  <a:cubicBezTo>
                    <a:pt x="208728" y="73000"/>
                    <a:pt x="193895" y="57863"/>
                    <a:pt x="176326" y="54824"/>
                  </a:cubicBezTo>
                  <a:cubicBezTo>
                    <a:pt x="167146" y="53213"/>
                    <a:pt x="157450" y="54611"/>
                    <a:pt x="148666" y="51572"/>
                  </a:cubicBezTo>
                  <a:cubicBezTo>
                    <a:pt x="133985" y="46526"/>
                    <a:pt x="126051" y="31085"/>
                    <a:pt x="115170" y="20021"/>
                  </a:cubicBezTo>
                  <a:cubicBezTo>
                    <a:pt x="104683" y="9352"/>
                    <a:pt x="90458" y="2665"/>
                    <a:pt x="75686" y="659"/>
                  </a:cubicBezTo>
                  <a:cubicBezTo>
                    <a:pt x="72547" y="220"/>
                    <a:pt x="69380" y="0"/>
                    <a:pt x="66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8" name="Google Shape;9708;p61"/>
            <p:cNvSpPr/>
            <p:nvPr/>
          </p:nvSpPr>
          <p:spPr>
            <a:xfrm>
              <a:off x="921212" y="2632682"/>
              <a:ext cx="1810539" cy="1131597"/>
            </a:xfrm>
            <a:custGeom>
              <a:avLst/>
              <a:gdLst/>
              <a:ahLst/>
              <a:cxnLst/>
              <a:rect l="l" t="t" r="r" b="b"/>
              <a:pathLst>
                <a:path w="117663" h="73540" extrusionOk="0">
                  <a:moveTo>
                    <a:pt x="47005" y="1"/>
                  </a:moveTo>
                  <a:cubicBezTo>
                    <a:pt x="43369" y="1"/>
                    <a:pt x="39726" y="447"/>
                    <a:pt x="36202" y="1313"/>
                  </a:cubicBezTo>
                  <a:cubicBezTo>
                    <a:pt x="24713" y="4139"/>
                    <a:pt x="15533" y="11313"/>
                    <a:pt x="6414" y="18608"/>
                  </a:cubicBezTo>
                  <a:cubicBezTo>
                    <a:pt x="2585" y="28851"/>
                    <a:pt x="487" y="41009"/>
                    <a:pt x="214" y="51800"/>
                  </a:cubicBezTo>
                  <a:cubicBezTo>
                    <a:pt x="1" y="59004"/>
                    <a:pt x="426" y="66207"/>
                    <a:pt x="1521" y="73350"/>
                  </a:cubicBezTo>
                  <a:cubicBezTo>
                    <a:pt x="2402" y="73381"/>
                    <a:pt x="3253" y="73411"/>
                    <a:pt x="4104" y="73441"/>
                  </a:cubicBezTo>
                  <a:cubicBezTo>
                    <a:pt x="6321" y="73500"/>
                    <a:pt x="8555" y="73540"/>
                    <a:pt x="10795" y="73540"/>
                  </a:cubicBezTo>
                  <a:cubicBezTo>
                    <a:pt x="23668" y="73540"/>
                    <a:pt x="36722" y="72223"/>
                    <a:pt x="47570" y="65569"/>
                  </a:cubicBezTo>
                  <a:lnTo>
                    <a:pt x="117663" y="48243"/>
                  </a:lnTo>
                  <a:cubicBezTo>
                    <a:pt x="106477" y="46845"/>
                    <a:pt x="97602" y="38335"/>
                    <a:pt x="90519" y="29550"/>
                  </a:cubicBezTo>
                  <a:cubicBezTo>
                    <a:pt x="83437" y="20766"/>
                    <a:pt x="76993" y="11009"/>
                    <a:pt x="67267" y="5295"/>
                  </a:cubicBezTo>
                  <a:cubicBezTo>
                    <a:pt x="61159" y="1698"/>
                    <a:pt x="54095" y="1"/>
                    <a:pt x="47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9" name="Google Shape;9709;p61"/>
            <p:cNvSpPr/>
            <p:nvPr/>
          </p:nvSpPr>
          <p:spPr>
            <a:xfrm>
              <a:off x="1561993" y="2633236"/>
              <a:ext cx="316182" cy="630949"/>
            </a:xfrm>
            <a:custGeom>
              <a:avLst/>
              <a:gdLst/>
              <a:ahLst/>
              <a:cxnLst/>
              <a:rect l="l" t="t" r="r" b="b"/>
              <a:pathLst>
                <a:path w="20548" h="41004" extrusionOk="0">
                  <a:moveTo>
                    <a:pt x="3739" y="0"/>
                  </a:moveTo>
                  <a:cubicBezTo>
                    <a:pt x="2644" y="30"/>
                    <a:pt x="1581" y="122"/>
                    <a:pt x="517" y="243"/>
                  </a:cubicBezTo>
                  <a:cubicBezTo>
                    <a:pt x="0" y="10365"/>
                    <a:pt x="882" y="29940"/>
                    <a:pt x="15654" y="41004"/>
                  </a:cubicBezTo>
                  <a:lnTo>
                    <a:pt x="20548" y="38390"/>
                  </a:lnTo>
                  <a:cubicBezTo>
                    <a:pt x="20548" y="38390"/>
                    <a:pt x="4711" y="26900"/>
                    <a:pt x="37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0" name="Google Shape;9710;p61"/>
            <p:cNvSpPr/>
            <p:nvPr/>
          </p:nvSpPr>
          <p:spPr>
            <a:xfrm>
              <a:off x="921212" y="2898886"/>
              <a:ext cx="1574341" cy="865393"/>
            </a:xfrm>
            <a:custGeom>
              <a:avLst/>
              <a:gdLst/>
              <a:ahLst/>
              <a:cxnLst/>
              <a:rect l="l" t="t" r="r" b="b"/>
              <a:pathLst>
                <a:path w="102313" h="56240" extrusionOk="0">
                  <a:moveTo>
                    <a:pt x="80793" y="1"/>
                  </a:moveTo>
                  <a:cubicBezTo>
                    <a:pt x="65868" y="7448"/>
                    <a:pt x="53589" y="20183"/>
                    <a:pt x="37692" y="25411"/>
                  </a:cubicBezTo>
                  <a:cubicBezTo>
                    <a:pt x="33011" y="26962"/>
                    <a:pt x="28117" y="27813"/>
                    <a:pt x="23223" y="28421"/>
                  </a:cubicBezTo>
                  <a:cubicBezTo>
                    <a:pt x="19116" y="28940"/>
                    <a:pt x="14897" y="29284"/>
                    <a:pt x="10695" y="29284"/>
                  </a:cubicBezTo>
                  <a:cubicBezTo>
                    <a:pt x="7279" y="29284"/>
                    <a:pt x="3874" y="29057"/>
                    <a:pt x="548" y="28512"/>
                  </a:cubicBezTo>
                  <a:cubicBezTo>
                    <a:pt x="396" y="30548"/>
                    <a:pt x="275" y="32524"/>
                    <a:pt x="214" y="34500"/>
                  </a:cubicBezTo>
                  <a:cubicBezTo>
                    <a:pt x="1" y="41704"/>
                    <a:pt x="426" y="48907"/>
                    <a:pt x="1521" y="56050"/>
                  </a:cubicBezTo>
                  <a:cubicBezTo>
                    <a:pt x="2402" y="56081"/>
                    <a:pt x="3253" y="56111"/>
                    <a:pt x="4104" y="56141"/>
                  </a:cubicBezTo>
                  <a:cubicBezTo>
                    <a:pt x="6321" y="56200"/>
                    <a:pt x="8555" y="56240"/>
                    <a:pt x="10795" y="56240"/>
                  </a:cubicBezTo>
                  <a:cubicBezTo>
                    <a:pt x="23668" y="56240"/>
                    <a:pt x="36722" y="54923"/>
                    <a:pt x="47570" y="48269"/>
                  </a:cubicBezTo>
                  <a:lnTo>
                    <a:pt x="85899" y="38816"/>
                  </a:lnTo>
                  <a:cubicBezTo>
                    <a:pt x="91948" y="34561"/>
                    <a:pt x="97571" y="29788"/>
                    <a:pt x="102313" y="24165"/>
                  </a:cubicBezTo>
                  <a:cubicBezTo>
                    <a:pt x="97906" y="20791"/>
                    <a:pt x="94015" y="16566"/>
                    <a:pt x="90550" y="12250"/>
                  </a:cubicBezTo>
                  <a:cubicBezTo>
                    <a:pt x="87297" y="8208"/>
                    <a:pt x="84167" y="3952"/>
                    <a:pt x="80793" y="1"/>
                  </a:cubicBezTo>
                  <a:close/>
                </a:path>
              </a:pathLst>
            </a:custGeom>
            <a:solidFill>
              <a:srgbClr val="298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1" name="Google Shape;9711;p61"/>
            <p:cNvSpPr/>
            <p:nvPr/>
          </p:nvSpPr>
          <p:spPr>
            <a:xfrm>
              <a:off x="922150" y="2934400"/>
              <a:ext cx="3275891" cy="1392430"/>
            </a:xfrm>
            <a:custGeom>
              <a:avLst/>
              <a:gdLst/>
              <a:ahLst/>
              <a:cxnLst/>
              <a:rect l="l" t="t" r="r" b="b"/>
              <a:pathLst>
                <a:path w="212893" h="90491" extrusionOk="0">
                  <a:moveTo>
                    <a:pt x="93498" y="1"/>
                  </a:moveTo>
                  <a:cubicBezTo>
                    <a:pt x="76317" y="1"/>
                    <a:pt x="61432" y="15373"/>
                    <a:pt x="47935" y="24775"/>
                  </a:cubicBezTo>
                  <a:cubicBezTo>
                    <a:pt x="37739" y="31887"/>
                    <a:pt x="24789" y="35740"/>
                    <a:pt x="12121" y="35740"/>
                  </a:cubicBezTo>
                  <a:cubicBezTo>
                    <a:pt x="8059" y="35740"/>
                    <a:pt x="4026" y="35344"/>
                    <a:pt x="122" y="34532"/>
                  </a:cubicBezTo>
                  <a:lnTo>
                    <a:pt x="122" y="34532"/>
                  </a:lnTo>
                  <a:cubicBezTo>
                    <a:pt x="1" y="47055"/>
                    <a:pt x="1642" y="59943"/>
                    <a:pt x="6201" y="71615"/>
                  </a:cubicBezTo>
                  <a:cubicBezTo>
                    <a:pt x="8998" y="78788"/>
                    <a:pt x="13162" y="85566"/>
                    <a:pt x="19120" y="90490"/>
                  </a:cubicBezTo>
                  <a:lnTo>
                    <a:pt x="207299" y="80004"/>
                  </a:lnTo>
                  <a:cubicBezTo>
                    <a:pt x="210187" y="69122"/>
                    <a:pt x="212892" y="57876"/>
                    <a:pt x="211190" y="46751"/>
                  </a:cubicBezTo>
                  <a:cubicBezTo>
                    <a:pt x="210339" y="41310"/>
                    <a:pt x="208424" y="36113"/>
                    <a:pt x="205536" y="31432"/>
                  </a:cubicBezTo>
                  <a:cubicBezTo>
                    <a:pt x="200916" y="33651"/>
                    <a:pt x="196509" y="36386"/>
                    <a:pt x="191919" y="38666"/>
                  </a:cubicBezTo>
                  <a:cubicBezTo>
                    <a:pt x="184408" y="42467"/>
                    <a:pt x="175997" y="45186"/>
                    <a:pt x="167661" y="45186"/>
                  </a:cubicBezTo>
                  <a:cubicBezTo>
                    <a:pt x="164731" y="45186"/>
                    <a:pt x="161810" y="44850"/>
                    <a:pt x="158940" y="44107"/>
                  </a:cubicBezTo>
                  <a:cubicBezTo>
                    <a:pt x="147420" y="41158"/>
                    <a:pt x="138757" y="32222"/>
                    <a:pt x="131462" y="23286"/>
                  </a:cubicBezTo>
                  <a:cubicBezTo>
                    <a:pt x="124623" y="14866"/>
                    <a:pt x="114471" y="6082"/>
                    <a:pt x="104228" y="2070"/>
                  </a:cubicBezTo>
                  <a:cubicBezTo>
                    <a:pt x="100552" y="631"/>
                    <a:pt x="96978" y="1"/>
                    <a:pt x="93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2" name="Google Shape;9712;p61"/>
            <p:cNvSpPr/>
            <p:nvPr/>
          </p:nvSpPr>
          <p:spPr>
            <a:xfrm>
              <a:off x="1892655" y="3107494"/>
              <a:ext cx="621609" cy="647798"/>
            </a:xfrm>
            <a:custGeom>
              <a:avLst/>
              <a:gdLst/>
              <a:ahLst/>
              <a:cxnLst/>
              <a:rect l="l" t="t" r="r" b="b"/>
              <a:pathLst>
                <a:path w="40397" h="42099" extrusionOk="0">
                  <a:moveTo>
                    <a:pt x="2797" y="0"/>
                  </a:moveTo>
                  <a:cubicBezTo>
                    <a:pt x="1855" y="669"/>
                    <a:pt x="913" y="1368"/>
                    <a:pt x="1" y="2067"/>
                  </a:cubicBezTo>
                  <a:cubicBezTo>
                    <a:pt x="31795" y="9514"/>
                    <a:pt x="34226" y="42098"/>
                    <a:pt x="34226" y="42098"/>
                  </a:cubicBezTo>
                  <a:lnTo>
                    <a:pt x="40397" y="38907"/>
                  </a:lnTo>
                  <a:cubicBezTo>
                    <a:pt x="36749" y="11399"/>
                    <a:pt x="12281" y="2462"/>
                    <a:pt x="2797" y="0"/>
                  </a:cubicBezTo>
                  <a:close/>
                </a:path>
              </a:pathLst>
            </a:custGeom>
            <a:solidFill>
              <a:srgbClr val="F9CF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3" name="Google Shape;9713;p61"/>
            <p:cNvSpPr/>
            <p:nvPr/>
          </p:nvSpPr>
          <p:spPr>
            <a:xfrm>
              <a:off x="958634" y="3357710"/>
              <a:ext cx="2534090" cy="969120"/>
            </a:xfrm>
            <a:custGeom>
              <a:avLst/>
              <a:gdLst/>
              <a:ahLst/>
              <a:cxnLst/>
              <a:rect l="l" t="t" r="r" b="b"/>
              <a:pathLst>
                <a:path w="164685" h="62981" extrusionOk="0">
                  <a:moveTo>
                    <a:pt x="132678" y="1"/>
                  </a:moveTo>
                  <a:lnTo>
                    <a:pt x="132131" y="122"/>
                  </a:lnTo>
                  <a:cubicBezTo>
                    <a:pt x="117693" y="3739"/>
                    <a:pt x="105383" y="12889"/>
                    <a:pt x="92221" y="19849"/>
                  </a:cubicBezTo>
                  <a:cubicBezTo>
                    <a:pt x="71830" y="30625"/>
                    <a:pt x="49135" y="36270"/>
                    <a:pt x="26108" y="36270"/>
                  </a:cubicBezTo>
                  <a:cubicBezTo>
                    <a:pt x="25622" y="36270"/>
                    <a:pt x="25137" y="36268"/>
                    <a:pt x="24652" y="36263"/>
                  </a:cubicBezTo>
                  <a:cubicBezTo>
                    <a:pt x="16232" y="36172"/>
                    <a:pt x="7235" y="35047"/>
                    <a:pt x="1" y="31126"/>
                  </a:cubicBezTo>
                  <a:lnTo>
                    <a:pt x="1" y="31126"/>
                  </a:lnTo>
                  <a:cubicBezTo>
                    <a:pt x="912" y="35533"/>
                    <a:pt x="2189" y="39880"/>
                    <a:pt x="3800" y="44105"/>
                  </a:cubicBezTo>
                  <a:cubicBezTo>
                    <a:pt x="6627" y="51278"/>
                    <a:pt x="10791" y="58056"/>
                    <a:pt x="16749" y="62980"/>
                  </a:cubicBezTo>
                  <a:lnTo>
                    <a:pt x="101735" y="58239"/>
                  </a:lnTo>
                  <a:cubicBezTo>
                    <a:pt x="114471" y="53923"/>
                    <a:pt x="126994" y="48968"/>
                    <a:pt x="138848" y="42615"/>
                  </a:cubicBezTo>
                  <a:cubicBezTo>
                    <a:pt x="148210" y="37570"/>
                    <a:pt x="157450" y="31339"/>
                    <a:pt x="162648" y="22068"/>
                  </a:cubicBezTo>
                  <a:cubicBezTo>
                    <a:pt x="163438" y="20639"/>
                    <a:pt x="164107" y="19180"/>
                    <a:pt x="164685" y="17661"/>
                  </a:cubicBezTo>
                  <a:cubicBezTo>
                    <a:pt x="161949" y="17630"/>
                    <a:pt x="159244" y="17266"/>
                    <a:pt x="156569" y="16597"/>
                  </a:cubicBezTo>
                  <a:cubicBezTo>
                    <a:pt x="146873" y="14104"/>
                    <a:pt x="139213" y="7387"/>
                    <a:pt x="132678" y="1"/>
                  </a:cubicBezTo>
                  <a:close/>
                </a:path>
              </a:pathLst>
            </a:custGeom>
            <a:solidFill>
              <a:srgbClr val="298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4" name="Google Shape;9714;p61"/>
            <p:cNvSpPr/>
            <p:nvPr/>
          </p:nvSpPr>
          <p:spPr>
            <a:xfrm>
              <a:off x="999796" y="3360742"/>
              <a:ext cx="3128079" cy="966089"/>
            </a:xfrm>
            <a:custGeom>
              <a:avLst/>
              <a:gdLst/>
              <a:ahLst/>
              <a:cxnLst/>
              <a:rect l="l" t="t" r="r" b="b"/>
              <a:pathLst>
                <a:path w="203287" h="62784" extrusionOk="0">
                  <a:moveTo>
                    <a:pt x="140378" y="1"/>
                  </a:moveTo>
                  <a:cubicBezTo>
                    <a:pt x="136137" y="1"/>
                    <a:pt x="131881" y="711"/>
                    <a:pt x="127754" y="2235"/>
                  </a:cubicBezTo>
                  <a:cubicBezTo>
                    <a:pt x="113984" y="7312"/>
                    <a:pt x="103072" y="18041"/>
                    <a:pt x="91400" y="26400"/>
                  </a:cubicBezTo>
                  <a:cubicBezTo>
                    <a:pt x="79181" y="35154"/>
                    <a:pt x="65838" y="42479"/>
                    <a:pt x="51521" y="46187"/>
                  </a:cubicBezTo>
                  <a:cubicBezTo>
                    <a:pt x="45224" y="47803"/>
                    <a:pt x="38706" y="48698"/>
                    <a:pt x="32200" y="48698"/>
                  </a:cubicBezTo>
                  <a:cubicBezTo>
                    <a:pt x="27934" y="48698"/>
                    <a:pt x="23673" y="48313"/>
                    <a:pt x="19484" y="47494"/>
                  </a:cubicBezTo>
                  <a:cubicBezTo>
                    <a:pt x="14226" y="46461"/>
                    <a:pt x="9150" y="44820"/>
                    <a:pt x="4469" y="42236"/>
                  </a:cubicBezTo>
                  <a:cubicBezTo>
                    <a:pt x="3070" y="41446"/>
                    <a:pt x="1551" y="40929"/>
                    <a:pt x="0" y="40655"/>
                  </a:cubicBezTo>
                  <a:lnTo>
                    <a:pt x="0" y="40655"/>
                  </a:lnTo>
                  <a:cubicBezTo>
                    <a:pt x="365" y="41750"/>
                    <a:pt x="760" y="42844"/>
                    <a:pt x="1155" y="43908"/>
                  </a:cubicBezTo>
                  <a:cubicBezTo>
                    <a:pt x="3952" y="51081"/>
                    <a:pt x="8146" y="57859"/>
                    <a:pt x="14074" y="62783"/>
                  </a:cubicBezTo>
                  <a:lnTo>
                    <a:pt x="202253" y="52297"/>
                  </a:lnTo>
                  <a:cubicBezTo>
                    <a:pt x="202588" y="50990"/>
                    <a:pt x="202922" y="49653"/>
                    <a:pt x="203287" y="48315"/>
                  </a:cubicBezTo>
                  <a:cubicBezTo>
                    <a:pt x="200977" y="47343"/>
                    <a:pt x="198788" y="46127"/>
                    <a:pt x="196752" y="44698"/>
                  </a:cubicBezTo>
                  <a:cubicBezTo>
                    <a:pt x="185262" y="36613"/>
                    <a:pt x="180794" y="22114"/>
                    <a:pt x="170703" y="12631"/>
                  </a:cubicBezTo>
                  <a:cubicBezTo>
                    <a:pt x="162397" y="4831"/>
                    <a:pt x="151440" y="1"/>
                    <a:pt x="1403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5" name="Google Shape;9715;p61"/>
            <p:cNvSpPr/>
            <p:nvPr/>
          </p:nvSpPr>
          <p:spPr>
            <a:xfrm>
              <a:off x="1388930" y="2924614"/>
              <a:ext cx="23866" cy="138457"/>
            </a:xfrm>
            <a:custGeom>
              <a:avLst/>
              <a:gdLst/>
              <a:ahLst/>
              <a:cxnLst/>
              <a:rect l="l" t="t" r="r" b="b"/>
              <a:pathLst>
                <a:path w="1551" h="8998" extrusionOk="0">
                  <a:moveTo>
                    <a:pt x="1" y="1"/>
                  </a:moveTo>
                  <a:lnTo>
                    <a:pt x="1" y="8359"/>
                  </a:lnTo>
                  <a:cubicBezTo>
                    <a:pt x="1" y="8694"/>
                    <a:pt x="305" y="8998"/>
                    <a:pt x="639" y="8998"/>
                  </a:cubicBezTo>
                  <a:lnTo>
                    <a:pt x="913" y="8998"/>
                  </a:lnTo>
                  <a:cubicBezTo>
                    <a:pt x="1247" y="8998"/>
                    <a:pt x="1551" y="8694"/>
                    <a:pt x="1551" y="8359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A950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6" name="Google Shape;9716;p61"/>
            <p:cNvSpPr/>
            <p:nvPr/>
          </p:nvSpPr>
          <p:spPr>
            <a:xfrm>
              <a:off x="1327657" y="2677198"/>
              <a:ext cx="147351" cy="272682"/>
            </a:xfrm>
            <a:custGeom>
              <a:avLst/>
              <a:gdLst/>
              <a:ahLst/>
              <a:cxnLst/>
              <a:rect l="l" t="t" r="r" b="b"/>
              <a:pathLst>
                <a:path w="9576" h="17721" extrusionOk="0">
                  <a:moveTo>
                    <a:pt x="4773" y="0"/>
                  </a:moveTo>
                  <a:cubicBezTo>
                    <a:pt x="2129" y="0"/>
                    <a:pt x="1" y="5563"/>
                    <a:pt x="1" y="11064"/>
                  </a:cubicBezTo>
                  <a:cubicBezTo>
                    <a:pt x="1" y="16596"/>
                    <a:pt x="2129" y="17721"/>
                    <a:pt x="4773" y="17721"/>
                  </a:cubicBezTo>
                  <a:cubicBezTo>
                    <a:pt x="7417" y="17721"/>
                    <a:pt x="9575" y="16566"/>
                    <a:pt x="9575" y="11064"/>
                  </a:cubicBezTo>
                  <a:cubicBezTo>
                    <a:pt x="9575" y="5563"/>
                    <a:pt x="7417" y="0"/>
                    <a:pt x="4773" y="0"/>
                  </a:cubicBezTo>
                  <a:close/>
                </a:path>
              </a:pathLst>
            </a:custGeom>
            <a:solidFill>
              <a:srgbClr val="2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7" name="Google Shape;9717;p61"/>
            <p:cNvSpPr/>
            <p:nvPr/>
          </p:nvSpPr>
          <p:spPr>
            <a:xfrm>
              <a:off x="2267295" y="3064932"/>
              <a:ext cx="23866" cy="138457"/>
            </a:xfrm>
            <a:custGeom>
              <a:avLst/>
              <a:gdLst/>
              <a:ahLst/>
              <a:cxnLst/>
              <a:rect l="l" t="t" r="r" b="b"/>
              <a:pathLst>
                <a:path w="1551" h="8998" extrusionOk="0">
                  <a:moveTo>
                    <a:pt x="1" y="0"/>
                  </a:moveTo>
                  <a:lnTo>
                    <a:pt x="1" y="8359"/>
                  </a:lnTo>
                  <a:cubicBezTo>
                    <a:pt x="1" y="8693"/>
                    <a:pt x="305" y="8997"/>
                    <a:pt x="639" y="8997"/>
                  </a:cubicBezTo>
                  <a:lnTo>
                    <a:pt x="913" y="8997"/>
                  </a:lnTo>
                  <a:cubicBezTo>
                    <a:pt x="1247" y="8997"/>
                    <a:pt x="1551" y="8693"/>
                    <a:pt x="1551" y="8359"/>
                  </a:cubicBezTo>
                  <a:lnTo>
                    <a:pt x="1551" y="0"/>
                  </a:lnTo>
                  <a:close/>
                </a:path>
              </a:pathLst>
            </a:custGeom>
            <a:solidFill>
              <a:srgbClr val="A950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8" name="Google Shape;9718;p61"/>
            <p:cNvSpPr/>
            <p:nvPr/>
          </p:nvSpPr>
          <p:spPr>
            <a:xfrm>
              <a:off x="2220532" y="2810023"/>
              <a:ext cx="117407" cy="277852"/>
            </a:xfrm>
            <a:custGeom>
              <a:avLst/>
              <a:gdLst/>
              <a:ahLst/>
              <a:cxnLst/>
              <a:rect l="l" t="t" r="r" b="b"/>
              <a:pathLst>
                <a:path w="7630" h="18057" extrusionOk="0">
                  <a:moveTo>
                    <a:pt x="3800" y="1"/>
                  </a:moveTo>
                  <a:cubicBezTo>
                    <a:pt x="1733" y="1"/>
                    <a:pt x="0" y="5259"/>
                    <a:pt x="0" y="11794"/>
                  </a:cubicBezTo>
                  <a:cubicBezTo>
                    <a:pt x="0" y="17846"/>
                    <a:pt x="1474" y="18057"/>
                    <a:pt x="3368" y="18057"/>
                  </a:cubicBezTo>
                  <a:cubicBezTo>
                    <a:pt x="3510" y="18057"/>
                    <a:pt x="3654" y="18056"/>
                    <a:pt x="3800" y="18056"/>
                  </a:cubicBezTo>
                  <a:cubicBezTo>
                    <a:pt x="3948" y="18056"/>
                    <a:pt x="4094" y="18057"/>
                    <a:pt x="4237" y="18057"/>
                  </a:cubicBezTo>
                  <a:cubicBezTo>
                    <a:pt x="6156" y="18057"/>
                    <a:pt x="7630" y="17846"/>
                    <a:pt x="7630" y="11794"/>
                  </a:cubicBezTo>
                  <a:cubicBezTo>
                    <a:pt x="7630" y="5259"/>
                    <a:pt x="5897" y="1"/>
                    <a:pt x="38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9" name="Google Shape;9719;p61"/>
            <p:cNvSpPr/>
            <p:nvPr/>
          </p:nvSpPr>
          <p:spPr>
            <a:xfrm>
              <a:off x="1143854" y="2248302"/>
              <a:ext cx="417678" cy="148274"/>
            </a:xfrm>
            <a:custGeom>
              <a:avLst/>
              <a:gdLst/>
              <a:ahLst/>
              <a:cxnLst/>
              <a:rect l="l" t="t" r="r" b="b"/>
              <a:pathLst>
                <a:path w="27144" h="9636" extrusionOk="0">
                  <a:moveTo>
                    <a:pt x="8754" y="1"/>
                  </a:moveTo>
                  <a:cubicBezTo>
                    <a:pt x="6171" y="1"/>
                    <a:pt x="4073" y="2797"/>
                    <a:pt x="4073" y="6292"/>
                  </a:cubicBezTo>
                  <a:cubicBezTo>
                    <a:pt x="4073" y="6688"/>
                    <a:pt x="4104" y="7113"/>
                    <a:pt x="4165" y="7539"/>
                  </a:cubicBezTo>
                  <a:cubicBezTo>
                    <a:pt x="3830" y="7417"/>
                    <a:pt x="3465" y="7326"/>
                    <a:pt x="3101" y="7326"/>
                  </a:cubicBezTo>
                  <a:cubicBezTo>
                    <a:pt x="1702" y="7387"/>
                    <a:pt x="487" y="8299"/>
                    <a:pt x="0" y="9606"/>
                  </a:cubicBezTo>
                  <a:lnTo>
                    <a:pt x="27144" y="9636"/>
                  </a:lnTo>
                  <a:cubicBezTo>
                    <a:pt x="26353" y="7660"/>
                    <a:pt x="24803" y="6292"/>
                    <a:pt x="23010" y="6292"/>
                  </a:cubicBezTo>
                  <a:cubicBezTo>
                    <a:pt x="21946" y="6323"/>
                    <a:pt x="20943" y="6748"/>
                    <a:pt x="20244" y="7508"/>
                  </a:cubicBezTo>
                  <a:cubicBezTo>
                    <a:pt x="19454" y="5502"/>
                    <a:pt x="17903" y="4134"/>
                    <a:pt x="16080" y="4134"/>
                  </a:cubicBezTo>
                  <a:cubicBezTo>
                    <a:pt x="15077" y="4165"/>
                    <a:pt x="14104" y="4590"/>
                    <a:pt x="13374" y="5320"/>
                  </a:cubicBezTo>
                  <a:cubicBezTo>
                    <a:pt x="13040" y="2311"/>
                    <a:pt x="11095" y="1"/>
                    <a:pt x="8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0" name="Google Shape;9720;p61"/>
            <p:cNvSpPr/>
            <p:nvPr/>
          </p:nvSpPr>
          <p:spPr>
            <a:xfrm>
              <a:off x="3636305" y="2341381"/>
              <a:ext cx="406922" cy="155752"/>
            </a:xfrm>
            <a:custGeom>
              <a:avLst/>
              <a:gdLst/>
              <a:ahLst/>
              <a:cxnLst/>
              <a:rect l="l" t="t" r="r" b="b"/>
              <a:pathLst>
                <a:path w="26445" h="10122" extrusionOk="0">
                  <a:moveTo>
                    <a:pt x="11429" y="0"/>
                  </a:moveTo>
                  <a:cubicBezTo>
                    <a:pt x="8268" y="0"/>
                    <a:pt x="5714" y="3465"/>
                    <a:pt x="5714" y="7751"/>
                  </a:cubicBezTo>
                  <a:lnTo>
                    <a:pt x="5714" y="7964"/>
                  </a:lnTo>
                  <a:cubicBezTo>
                    <a:pt x="5106" y="7538"/>
                    <a:pt x="4407" y="7295"/>
                    <a:pt x="3678" y="7295"/>
                  </a:cubicBezTo>
                  <a:cubicBezTo>
                    <a:pt x="2006" y="7295"/>
                    <a:pt x="578" y="8481"/>
                    <a:pt x="0" y="10122"/>
                  </a:cubicBezTo>
                  <a:lnTo>
                    <a:pt x="26444" y="10092"/>
                  </a:lnTo>
                  <a:cubicBezTo>
                    <a:pt x="25958" y="9149"/>
                    <a:pt x="25016" y="8572"/>
                    <a:pt x="23952" y="8572"/>
                  </a:cubicBezTo>
                  <a:cubicBezTo>
                    <a:pt x="23405" y="8572"/>
                    <a:pt x="22858" y="8754"/>
                    <a:pt x="22402" y="9058"/>
                  </a:cubicBezTo>
                  <a:cubicBezTo>
                    <a:pt x="21946" y="7599"/>
                    <a:pt x="20882" y="6566"/>
                    <a:pt x="19636" y="6566"/>
                  </a:cubicBezTo>
                  <a:cubicBezTo>
                    <a:pt x="18572" y="6566"/>
                    <a:pt x="17630" y="7326"/>
                    <a:pt x="17082" y="8511"/>
                  </a:cubicBezTo>
                  <a:cubicBezTo>
                    <a:pt x="17113" y="8237"/>
                    <a:pt x="17113" y="7994"/>
                    <a:pt x="17113" y="7751"/>
                  </a:cubicBezTo>
                  <a:cubicBezTo>
                    <a:pt x="17113" y="3465"/>
                    <a:pt x="14560" y="0"/>
                    <a:pt x="11429" y="0"/>
                  </a:cubicBezTo>
                  <a:close/>
                </a:path>
              </a:pathLst>
            </a:custGeom>
            <a:solidFill>
              <a:srgbClr val="F2E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1" name="Google Shape;9721;p61"/>
            <p:cNvSpPr/>
            <p:nvPr/>
          </p:nvSpPr>
          <p:spPr>
            <a:xfrm>
              <a:off x="1847305" y="1867917"/>
              <a:ext cx="617383" cy="262525"/>
            </a:xfrm>
            <a:custGeom>
              <a:avLst/>
              <a:gdLst/>
              <a:ahLst/>
              <a:cxnLst/>
              <a:rect l="l" t="t" r="r" b="b"/>
              <a:pathLst>
                <a:path w="23162" h="9849" extrusionOk="0">
                  <a:moveTo>
                    <a:pt x="12311" y="1"/>
                  </a:moveTo>
                  <a:cubicBezTo>
                    <a:pt x="9271" y="1"/>
                    <a:pt x="6809" y="2979"/>
                    <a:pt x="6505" y="6779"/>
                  </a:cubicBezTo>
                  <a:cubicBezTo>
                    <a:pt x="5836" y="6049"/>
                    <a:pt x="4925" y="5654"/>
                    <a:pt x="3952" y="5624"/>
                  </a:cubicBezTo>
                  <a:cubicBezTo>
                    <a:pt x="2007" y="5624"/>
                    <a:pt x="365" y="7417"/>
                    <a:pt x="0" y="9849"/>
                  </a:cubicBezTo>
                  <a:lnTo>
                    <a:pt x="23162" y="9849"/>
                  </a:lnTo>
                  <a:cubicBezTo>
                    <a:pt x="22615" y="8481"/>
                    <a:pt x="21277" y="7600"/>
                    <a:pt x="19818" y="7569"/>
                  </a:cubicBezTo>
                  <a:cubicBezTo>
                    <a:pt x="19241" y="7569"/>
                    <a:pt x="18694" y="7721"/>
                    <a:pt x="18177" y="7995"/>
                  </a:cubicBezTo>
                  <a:lnTo>
                    <a:pt x="18177" y="7569"/>
                  </a:lnTo>
                  <a:cubicBezTo>
                    <a:pt x="18177" y="3405"/>
                    <a:pt x="15563" y="1"/>
                    <a:pt x="12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2" name="Google Shape;9722;p61"/>
            <p:cNvSpPr/>
            <p:nvPr/>
          </p:nvSpPr>
          <p:spPr>
            <a:xfrm>
              <a:off x="3082525" y="2738933"/>
              <a:ext cx="629087" cy="223580"/>
            </a:xfrm>
            <a:custGeom>
              <a:avLst/>
              <a:gdLst/>
              <a:ahLst/>
              <a:cxnLst/>
              <a:rect l="l" t="t" r="r" b="b"/>
              <a:pathLst>
                <a:path w="40883" h="14530" extrusionOk="0">
                  <a:moveTo>
                    <a:pt x="13192" y="0"/>
                  </a:moveTo>
                  <a:cubicBezTo>
                    <a:pt x="9302" y="0"/>
                    <a:pt x="6140" y="4225"/>
                    <a:pt x="6140" y="9484"/>
                  </a:cubicBezTo>
                  <a:cubicBezTo>
                    <a:pt x="6140" y="10092"/>
                    <a:pt x="6171" y="10730"/>
                    <a:pt x="6292" y="11368"/>
                  </a:cubicBezTo>
                  <a:cubicBezTo>
                    <a:pt x="5776" y="11186"/>
                    <a:pt x="5229" y="11064"/>
                    <a:pt x="4681" y="11064"/>
                  </a:cubicBezTo>
                  <a:cubicBezTo>
                    <a:pt x="2584" y="11064"/>
                    <a:pt x="791" y="12493"/>
                    <a:pt x="0" y="14530"/>
                  </a:cubicBezTo>
                  <a:lnTo>
                    <a:pt x="40883" y="14499"/>
                  </a:lnTo>
                  <a:cubicBezTo>
                    <a:pt x="39697" y="11490"/>
                    <a:pt x="37357" y="9454"/>
                    <a:pt x="34652" y="9454"/>
                  </a:cubicBezTo>
                  <a:cubicBezTo>
                    <a:pt x="33071" y="9484"/>
                    <a:pt x="31551" y="10153"/>
                    <a:pt x="30457" y="11308"/>
                  </a:cubicBezTo>
                  <a:cubicBezTo>
                    <a:pt x="29302" y="8268"/>
                    <a:pt x="26931" y="6201"/>
                    <a:pt x="24226" y="6201"/>
                  </a:cubicBezTo>
                  <a:cubicBezTo>
                    <a:pt x="22676" y="6232"/>
                    <a:pt x="21217" y="6870"/>
                    <a:pt x="20122" y="7964"/>
                  </a:cubicBezTo>
                  <a:cubicBezTo>
                    <a:pt x="19606" y="3435"/>
                    <a:pt x="16688" y="0"/>
                    <a:pt x="13192" y="0"/>
                  </a:cubicBezTo>
                  <a:close/>
                </a:path>
              </a:pathLst>
            </a:custGeom>
            <a:solidFill>
              <a:srgbClr val="F2E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3" name="Google Shape;9723;p61"/>
            <p:cNvSpPr/>
            <p:nvPr/>
          </p:nvSpPr>
          <p:spPr>
            <a:xfrm>
              <a:off x="660699" y="2818454"/>
              <a:ext cx="670589" cy="376218"/>
            </a:xfrm>
            <a:custGeom>
              <a:avLst/>
              <a:gdLst/>
              <a:ahLst/>
              <a:cxnLst/>
              <a:rect l="l" t="t" r="r" b="b"/>
              <a:pathLst>
                <a:path w="30610" h="17175" extrusionOk="0">
                  <a:moveTo>
                    <a:pt x="13435" y="1"/>
                  </a:moveTo>
                  <a:cubicBezTo>
                    <a:pt x="9514" y="1"/>
                    <a:pt x="6323" y="4955"/>
                    <a:pt x="6323" y="11065"/>
                  </a:cubicBezTo>
                  <a:cubicBezTo>
                    <a:pt x="6323" y="11825"/>
                    <a:pt x="6384" y="12615"/>
                    <a:pt x="6475" y="13375"/>
                  </a:cubicBezTo>
                  <a:cubicBezTo>
                    <a:pt x="6049" y="13253"/>
                    <a:pt x="5563" y="13192"/>
                    <a:pt x="5107" y="13192"/>
                  </a:cubicBezTo>
                  <a:cubicBezTo>
                    <a:pt x="2736" y="13192"/>
                    <a:pt x="700" y="14834"/>
                    <a:pt x="1" y="17174"/>
                  </a:cubicBezTo>
                  <a:lnTo>
                    <a:pt x="30609" y="17144"/>
                  </a:lnTo>
                  <a:cubicBezTo>
                    <a:pt x="30032" y="11946"/>
                    <a:pt x="27114" y="7995"/>
                    <a:pt x="23588" y="7995"/>
                  </a:cubicBezTo>
                  <a:cubicBezTo>
                    <a:pt x="22463" y="7995"/>
                    <a:pt x="21338" y="8390"/>
                    <a:pt x="20457" y="9119"/>
                  </a:cubicBezTo>
                  <a:cubicBezTo>
                    <a:pt x="19849" y="3922"/>
                    <a:pt x="16961" y="1"/>
                    <a:pt x="13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4" name="Google Shape;9724;p61"/>
            <p:cNvSpPr/>
            <p:nvPr/>
          </p:nvSpPr>
          <p:spPr>
            <a:xfrm>
              <a:off x="3459041" y="2225436"/>
              <a:ext cx="798857" cy="1179575"/>
            </a:xfrm>
            <a:custGeom>
              <a:avLst/>
              <a:gdLst/>
              <a:ahLst/>
              <a:cxnLst/>
              <a:rect l="l" t="t" r="r" b="b"/>
              <a:pathLst>
                <a:path w="51916" h="76658" extrusionOk="0">
                  <a:moveTo>
                    <a:pt x="27647" y="1"/>
                  </a:moveTo>
                  <a:cubicBezTo>
                    <a:pt x="25175" y="1"/>
                    <a:pt x="22747" y="511"/>
                    <a:pt x="20669" y="1608"/>
                  </a:cubicBezTo>
                  <a:cubicBezTo>
                    <a:pt x="15532" y="4313"/>
                    <a:pt x="12098" y="9815"/>
                    <a:pt x="10882" y="15377"/>
                  </a:cubicBezTo>
                  <a:cubicBezTo>
                    <a:pt x="10274" y="18174"/>
                    <a:pt x="10304" y="21092"/>
                    <a:pt x="10578" y="23979"/>
                  </a:cubicBezTo>
                  <a:cubicBezTo>
                    <a:pt x="10821" y="26441"/>
                    <a:pt x="11246" y="28964"/>
                    <a:pt x="10730" y="31396"/>
                  </a:cubicBezTo>
                  <a:cubicBezTo>
                    <a:pt x="9848" y="35408"/>
                    <a:pt x="6657" y="38478"/>
                    <a:pt x="4499" y="41973"/>
                  </a:cubicBezTo>
                  <a:cubicBezTo>
                    <a:pt x="456" y="48569"/>
                    <a:pt x="0" y="56746"/>
                    <a:pt x="3283" y="63767"/>
                  </a:cubicBezTo>
                  <a:cubicBezTo>
                    <a:pt x="3435" y="64071"/>
                    <a:pt x="3587" y="64375"/>
                    <a:pt x="3739" y="64679"/>
                  </a:cubicBezTo>
                  <a:cubicBezTo>
                    <a:pt x="7660" y="71913"/>
                    <a:pt x="15350" y="75895"/>
                    <a:pt x="23374" y="76533"/>
                  </a:cubicBezTo>
                  <a:cubicBezTo>
                    <a:pt x="24361" y="76615"/>
                    <a:pt x="25364" y="76658"/>
                    <a:pt x="26374" y="76658"/>
                  </a:cubicBezTo>
                  <a:cubicBezTo>
                    <a:pt x="35442" y="76658"/>
                    <a:pt x="45114" y="73251"/>
                    <a:pt x="49545" y="64801"/>
                  </a:cubicBezTo>
                  <a:cubicBezTo>
                    <a:pt x="51916" y="60241"/>
                    <a:pt x="50943" y="54679"/>
                    <a:pt x="49332" y="49785"/>
                  </a:cubicBezTo>
                  <a:cubicBezTo>
                    <a:pt x="47357" y="43919"/>
                    <a:pt x="45594" y="38660"/>
                    <a:pt x="45198" y="32429"/>
                  </a:cubicBezTo>
                  <a:cubicBezTo>
                    <a:pt x="44773" y="26046"/>
                    <a:pt x="46110" y="19511"/>
                    <a:pt x="44439" y="13219"/>
                  </a:cubicBezTo>
                  <a:cubicBezTo>
                    <a:pt x="43466" y="9541"/>
                    <a:pt x="41612" y="5985"/>
                    <a:pt x="38603" y="3614"/>
                  </a:cubicBezTo>
                  <a:cubicBezTo>
                    <a:pt x="35682" y="1312"/>
                    <a:pt x="31609" y="1"/>
                    <a:pt x="27647" y="1"/>
                  </a:cubicBezTo>
                  <a:close/>
                </a:path>
              </a:pathLst>
            </a:custGeom>
            <a:solidFill>
              <a:srgbClr val="254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5" name="Google Shape;9725;p61"/>
            <p:cNvSpPr/>
            <p:nvPr/>
          </p:nvSpPr>
          <p:spPr>
            <a:xfrm>
              <a:off x="3459041" y="2238008"/>
              <a:ext cx="763789" cy="1166880"/>
            </a:xfrm>
            <a:custGeom>
              <a:avLst/>
              <a:gdLst/>
              <a:ahLst/>
              <a:cxnLst/>
              <a:rect l="l" t="t" r="r" b="b"/>
              <a:pathLst>
                <a:path w="49637" h="75833" extrusionOk="0">
                  <a:moveTo>
                    <a:pt x="22462" y="1"/>
                  </a:moveTo>
                  <a:cubicBezTo>
                    <a:pt x="21855" y="214"/>
                    <a:pt x="21247" y="457"/>
                    <a:pt x="20669" y="761"/>
                  </a:cubicBezTo>
                  <a:cubicBezTo>
                    <a:pt x="15532" y="3466"/>
                    <a:pt x="12067" y="8968"/>
                    <a:pt x="10882" y="14530"/>
                  </a:cubicBezTo>
                  <a:cubicBezTo>
                    <a:pt x="10274" y="17357"/>
                    <a:pt x="10304" y="20275"/>
                    <a:pt x="10578" y="23132"/>
                  </a:cubicBezTo>
                  <a:cubicBezTo>
                    <a:pt x="10821" y="25594"/>
                    <a:pt x="11216" y="28117"/>
                    <a:pt x="10699" y="30548"/>
                  </a:cubicBezTo>
                  <a:cubicBezTo>
                    <a:pt x="9848" y="34591"/>
                    <a:pt x="6657" y="37631"/>
                    <a:pt x="4468" y="41126"/>
                  </a:cubicBezTo>
                  <a:cubicBezTo>
                    <a:pt x="456" y="47722"/>
                    <a:pt x="0" y="55929"/>
                    <a:pt x="3283" y="62920"/>
                  </a:cubicBezTo>
                  <a:cubicBezTo>
                    <a:pt x="3435" y="63254"/>
                    <a:pt x="3587" y="63558"/>
                    <a:pt x="3739" y="63832"/>
                  </a:cubicBezTo>
                  <a:cubicBezTo>
                    <a:pt x="7660" y="71066"/>
                    <a:pt x="15350" y="75048"/>
                    <a:pt x="23374" y="75716"/>
                  </a:cubicBezTo>
                  <a:cubicBezTo>
                    <a:pt x="24333" y="75793"/>
                    <a:pt x="25306" y="75833"/>
                    <a:pt x="26286" y="75833"/>
                  </a:cubicBezTo>
                  <a:cubicBezTo>
                    <a:pt x="35379" y="75833"/>
                    <a:pt x="45100" y="72434"/>
                    <a:pt x="49545" y="63984"/>
                  </a:cubicBezTo>
                  <a:lnTo>
                    <a:pt x="49636" y="63771"/>
                  </a:lnTo>
                  <a:cubicBezTo>
                    <a:pt x="46353" y="63132"/>
                    <a:pt x="43010" y="62737"/>
                    <a:pt x="39727" y="62221"/>
                  </a:cubicBezTo>
                  <a:cubicBezTo>
                    <a:pt x="31733" y="61005"/>
                    <a:pt x="23101" y="58452"/>
                    <a:pt x="18906" y="51582"/>
                  </a:cubicBezTo>
                  <a:cubicBezTo>
                    <a:pt x="16110" y="47023"/>
                    <a:pt x="15867" y="41308"/>
                    <a:pt x="16778" y="36080"/>
                  </a:cubicBezTo>
                  <a:cubicBezTo>
                    <a:pt x="17690" y="30822"/>
                    <a:pt x="19636" y="25807"/>
                    <a:pt x="21034" y="20670"/>
                  </a:cubicBezTo>
                  <a:cubicBezTo>
                    <a:pt x="22250" y="16202"/>
                    <a:pt x="23010" y="11612"/>
                    <a:pt x="23374" y="6992"/>
                  </a:cubicBezTo>
                  <a:cubicBezTo>
                    <a:pt x="23557" y="4682"/>
                    <a:pt x="23405" y="2068"/>
                    <a:pt x="22462" y="1"/>
                  </a:cubicBezTo>
                  <a:close/>
                </a:path>
              </a:pathLst>
            </a:custGeom>
            <a:solidFill>
              <a:srgbClr val="254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6" name="Google Shape;9726;p61"/>
            <p:cNvSpPr/>
            <p:nvPr/>
          </p:nvSpPr>
          <p:spPr>
            <a:xfrm>
              <a:off x="3690546" y="2483793"/>
              <a:ext cx="354082" cy="1817787"/>
            </a:xfrm>
            <a:custGeom>
              <a:avLst/>
              <a:gdLst/>
              <a:ahLst/>
              <a:cxnLst/>
              <a:rect l="l" t="t" r="r" b="b"/>
              <a:pathLst>
                <a:path w="23011" h="118134" extrusionOk="0">
                  <a:moveTo>
                    <a:pt x="2661" y="1"/>
                  </a:moveTo>
                  <a:cubicBezTo>
                    <a:pt x="2091" y="1"/>
                    <a:pt x="1521" y="381"/>
                    <a:pt x="1521" y="1141"/>
                  </a:cubicBezTo>
                  <a:lnTo>
                    <a:pt x="1521" y="16885"/>
                  </a:lnTo>
                  <a:cubicBezTo>
                    <a:pt x="1521" y="20077"/>
                    <a:pt x="4135" y="22691"/>
                    <a:pt x="7357" y="22691"/>
                  </a:cubicBezTo>
                  <a:lnTo>
                    <a:pt x="9606" y="22691"/>
                  </a:lnTo>
                  <a:lnTo>
                    <a:pt x="9606" y="52144"/>
                  </a:lnTo>
                  <a:lnTo>
                    <a:pt x="5837" y="52144"/>
                  </a:lnTo>
                  <a:cubicBezTo>
                    <a:pt x="3861" y="52144"/>
                    <a:pt x="2281" y="50564"/>
                    <a:pt x="2281" y="48618"/>
                  </a:cubicBezTo>
                  <a:lnTo>
                    <a:pt x="2281" y="37950"/>
                  </a:lnTo>
                  <a:cubicBezTo>
                    <a:pt x="2281" y="37190"/>
                    <a:pt x="1711" y="36810"/>
                    <a:pt x="1141" y="36810"/>
                  </a:cubicBezTo>
                  <a:cubicBezTo>
                    <a:pt x="571" y="36810"/>
                    <a:pt x="1" y="37190"/>
                    <a:pt x="1" y="37950"/>
                  </a:cubicBezTo>
                  <a:lnTo>
                    <a:pt x="1" y="48618"/>
                  </a:lnTo>
                  <a:cubicBezTo>
                    <a:pt x="1" y="51840"/>
                    <a:pt x="2615" y="54424"/>
                    <a:pt x="5837" y="54424"/>
                  </a:cubicBezTo>
                  <a:lnTo>
                    <a:pt x="9576" y="54424"/>
                  </a:lnTo>
                  <a:lnTo>
                    <a:pt x="9576" y="116978"/>
                  </a:lnTo>
                  <a:cubicBezTo>
                    <a:pt x="9576" y="117616"/>
                    <a:pt x="10123" y="118133"/>
                    <a:pt x="10761" y="118133"/>
                  </a:cubicBezTo>
                  <a:lnTo>
                    <a:pt x="11521" y="118133"/>
                  </a:lnTo>
                  <a:cubicBezTo>
                    <a:pt x="12159" y="118133"/>
                    <a:pt x="12676" y="117616"/>
                    <a:pt x="12676" y="116978"/>
                  </a:cubicBezTo>
                  <a:lnTo>
                    <a:pt x="12676" y="48406"/>
                  </a:lnTo>
                  <a:lnTo>
                    <a:pt x="13041" y="48406"/>
                  </a:lnTo>
                  <a:cubicBezTo>
                    <a:pt x="16232" y="48375"/>
                    <a:pt x="18846" y="45792"/>
                    <a:pt x="18846" y="42600"/>
                  </a:cubicBezTo>
                  <a:lnTo>
                    <a:pt x="18846" y="33573"/>
                  </a:lnTo>
                  <a:cubicBezTo>
                    <a:pt x="18846" y="32813"/>
                    <a:pt x="18276" y="32433"/>
                    <a:pt x="17706" y="32433"/>
                  </a:cubicBezTo>
                  <a:cubicBezTo>
                    <a:pt x="17136" y="32433"/>
                    <a:pt x="16567" y="32813"/>
                    <a:pt x="16567" y="33573"/>
                  </a:cubicBezTo>
                  <a:lnTo>
                    <a:pt x="16567" y="42570"/>
                  </a:lnTo>
                  <a:cubicBezTo>
                    <a:pt x="16567" y="44515"/>
                    <a:pt x="14986" y="46096"/>
                    <a:pt x="13041" y="46126"/>
                  </a:cubicBezTo>
                  <a:lnTo>
                    <a:pt x="12706" y="46126"/>
                  </a:lnTo>
                  <a:lnTo>
                    <a:pt x="12706" y="30047"/>
                  </a:lnTo>
                  <a:lnTo>
                    <a:pt x="17205" y="30047"/>
                  </a:lnTo>
                  <a:cubicBezTo>
                    <a:pt x="20396" y="30047"/>
                    <a:pt x="22980" y="27463"/>
                    <a:pt x="23010" y="24272"/>
                  </a:cubicBezTo>
                  <a:lnTo>
                    <a:pt x="23010" y="8527"/>
                  </a:lnTo>
                  <a:cubicBezTo>
                    <a:pt x="22980" y="7888"/>
                    <a:pt x="22494" y="7372"/>
                    <a:pt x="21855" y="7372"/>
                  </a:cubicBezTo>
                  <a:cubicBezTo>
                    <a:pt x="21217" y="7372"/>
                    <a:pt x="20731" y="7888"/>
                    <a:pt x="20731" y="8527"/>
                  </a:cubicBezTo>
                  <a:lnTo>
                    <a:pt x="20731" y="24272"/>
                  </a:lnTo>
                  <a:cubicBezTo>
                    <a:pt x="20700" y="26217"/>
                    <a:pt x="19120" y="27797"/>
                    <a:pt x="17174" y="27797"/>
                  </a:cubicBezTo>
                  <a:lnTo>
                    <a:pt x="12676" y="27797"/>
                  </a:lnTo>
                  <a:lnTo>
                    <a:pt x="12676" y="11475"/>
                  </a:lnTo>
                  <a:cubicBezTo>
                    <a:pt x="12676" y="10806"/>
                    <a:pt x="12159" y="10290"/>
                    <a:pt x="11521" y="10290"/>
                  </a:cubicBezTo>
                  <a:lnTo>
                    <a:pt x="10761" y="10290"/>
                  </a:lnTo>
                  <a:cubicBezTo>
                    <a:pt x="10123" y="10290"/>
                    <a:pt x="9606" y="10806"/>
                    <a:pt x="9606" y="11475"/>
                  </a:cubicBezTo>
                  <a:lnTo>
                    <a:pt x="9606" y="20442"/>
                  </a:lnTo>
                  <a:lnTo>
                    <a:pt x="7357" y="20442"/>
                  </a:lnTo>
                  <a:cubicBezTo>
                    <a:pt x="5381" y="20442"/>
                    <a:pt x="3800" y="18861"/>
                    <a:pt x="3800" y="16885"/>
                  </a:cubicBezTo>
                  <a:lnTo>
                    <a:pt x="3800" y="1141"/>
                  </a:lnTo>
                  <a:cubicBezTo>
                    <a:pt x="3800" y="381"/>
                    <a:pt x="3230" y="1"/>
                    <a:pt x="2661" y="1"/>
                  </a:cubicBezTo>
                  <a:close/>
                </a:path>
              </a:pathLst>
            </a:custGeom>
            <a:solidFill>
              <a:srgbClr val="7F3E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7" name="Google Shape;9727;p61"/>
            <p:cNvSpPr/>
            <p:nvPr/>
          </p:nvSpPr>
          <p:spPr>
            <a:xfrm>
              <a:off x="917950" y="3915276"/>
              <a:ext cx="3201508" cy="371331"/>
            </a:xfrm>
            <a:custGeom>
              <a:avLst/>
              <a:gdLst/>
              <a:ahLst/>
              <a:cxnLst/>
              <a:rect l="l" t="t" r="r" b="b"/>
              <a:pathLst>
                <a:path w="208059" h="24132" extrusionOk="0">
                  <a:moveTo>
                    <a:pt x="70320" y="0"/>
                  </a:moveTo>
                  <a:cubicBezTo>
                    <a:pt x="69662" y="0"/>
                    <a:pt x="68988" y="49"/>
                    <a:pt x="68299" y="149"/>
                  </a:cubicBezTo>
                  <a:cubicBezTo>
                    <a:pt x="61977" y="1092"/>
                    <a:pt x="56719" y="6776"/>
                    <a:pt x="56263" y="13159"/>
                  </a:cubicBezTo>
                  <a:cubicBezTo>
                    <a:pt x="53314" y="11061"/>
                    <a:pt x="50123" y="9177"/>
                    <a:pt x="46566" y="8782"/>
                  </a:cubicBezTo>
                  <a:cubicBezTo>
                    <a:pt x="46153" y="8733"/>
                    <a:pt x="45735" y="8708"/>
                    <a:pt x="45315" y="8708"/>
                  </a:cubicBezTo>
                  <a:cubicBezTo>
                    <a:pt x="42093" y="8708"/>
                    <a:pt x="38805" y="10149"/>
                    <a:pt x="37326" y="12946"/>
                  </a:cubicBezTo>
                  <a:cubicBezTo>
                    <a:pt x="36751" y="7082"/>
                    <a:pt x="31175" y="2197"/>
                    <a:pt x="25302" y="2197"/>
                  </a:cubicBezTo>
                  <a:cubicBezTo>
                    <a:pt x="24964" y="2197"/>
                    <a:pt x="24625" y="2214"/>
                    <a:pt x="24286" y="2247"/>
                  </a:cubicBezTo>
                  <a:cubicBezTo>
                    <a:pt x="17599" y="2946"/>
                    <a:pt x="13709" y="9025"/>
                    <a:pt x="13557" y="15256"/>
                  </a:cubicBezTo>
                  <a:cubicBezTo>
                    <a:pt x="12050" y="15140"/>
                    <a:pt x="10174" y="14898"/>
                    <a:pt x="8360" y="14898"/>
                  </a:cubicBezTo>
                  <a:cubicBezTo>
                    <a:pt x="6844" y="14898"/>
                    <a:pt x="5371" y="15067"/>
                    <a:pt x="4195" y="15621"/>
                  </a:cubicBezTo>
                  <a:cubicBezTo>
                    <a:pt x="1429" y="16928"/>
                    <a:pt x="31" y="21244"/>
                    <a:pt x="0" y="24131"/>
                  </a:cubicBezTo>
                  <a:lnTo>
                    <a:pt x="2827" y="24131"/>
                  </a:lnTo>
                  <a:cubicBezTo>
                    <a:pt x="4651" y="23964"/>
                    <a:pt x="6474" y="23881"/>
                    <a:pt x="8298" y="23881"/>
                  </a:cubicBezTo>
                  <a:cubicBezTo>
                    <a:pt x="10122" y="23881"/>
                    <a:pt x="11946" y="23964"/>
                    <a:pt x="13769" y="24131"/>
                  </a:cubicBezTo>
                  <a:lnTo>
                    <a:pt x="207603" y="24131"/>
                  </a:lnTo>
                  <a:cubicBezTo>
                    <a:pt x="208059" y="21548"/>
                    <a:pt x="207481" y="18660"/>
                    <a:pt x="205506" y="16958"/>
                  </a:cubicBezTo>
                  <a:cubicBezTo>
                    <a:pt x="204647" y="16243"/>
                    <a:pt x="203500" y="15878"/>
                    <a:pt x="202373" y="15878"/>
                  </a:cubicBezTo>
                  <a:cubicBezTo>
                    <a:pt x="200865" y="15878"/>
                    <a:pt x="199393" y="16531"/>
                    <a:pt x="198697" y="17870"/>
                  </a:cubicBezTo>
                  <a:cubicBezTo>
                    <a:pt x="198515" y="14770"/>
                    <a:pt x="197056" y="11912"/>
                    <a:pt x="195323" y="9329"/>
                  </a:cubicBezTo>
                  <a:cubicBezTo>
                    <a:pt x="193317" y="6320"/>
                    <a:pt x="190460" y="3310"/>
                    <a:pt x="186843" y="3310"/>
                  </a:cubicBezTo>
                  <a:cubicBezTo>
                    <a:pt x="185171" y="3310"/>
                    <a:pt x="183560" y="3949"/>
                    <a:pt x="182131" y="4769"/>
                  </a:cubicBezTo>
                  <a:cubicBezTo>
                    <a:pt x="178514" y="6867"/>
                    <a:pt x="175748" y="10119"/>
                    <a:pt x="174228" y="13979"/>
                  </a:cubicBezTo>
                  <a:cubicBezTo>
                    <a:pt x="173408" y="11305"/>
                    <a:pt x="171462" y="8873"/>
                    <a:pt x="168788" y="8113"/>
                  </a:cubicBezTo>
                  <a:cubicBezTo>
                    <a:pt x="168303" y="7974"/>
                    <a:pt x="167796" y="7907"/>
                    <a:pt x="167287" y="7907"/>
                  </a:cubicBezTo>
                  <a:cubicBezTo>
                    <a:pt x="165015" y="7907"/>
                    <a:pt x="162691" y="9236"/>
                    <a:pt x="162070" y="11396"/>
                  </a:cubicBezTo>
                  <a:cubicBezTo>
                    <a:pt x="161006" y="7839"/>
                    <a:pt x="159243" y="3584"/>
                    <a:pt x="155717" y="1882"/>
                  </a:cubicBezTo>
                  <a:cubicBezTo>
                    <a:pt x="154240" y="1190"/>
                    <a:pt x="152662" y="851"/>
                    <a:pt x="151097" y="851"/>
                  </a:cubicBezTo>
                  <a:cubicBezTo>
                    <a:pt x="148606" y="851"/>
                    <a:pt x="146146" y="1710"/>
                    <a:pt x="144167" y="3371"/>
                  </a:cubicBezTo>
                  <a:cubicBezTo>
                    <a:pt x="141705" y="5499"/>
                    <a:pt x="140368" y="8569"/>
                    <a:pt x="139121" y="11548"/>
                  </a:cubicBezTo>
                  <a:cubicBezTo>
                    <a:pt x="137875" y="8447"/>
                    <a:pt x="135322" y="5742"/>
                    <a:pt x="132070" y="4891"/>
                  </a:cubicBezTo>
                  <a:cubicBezTo>
                    <a:pt x="131403" y="4717"/>
                    <a:pt x="130713" y="4632"/>
                    <a:pt x="130022" y="4632"/>
                  </a:cubicBezTo>
                  <a:cubicBezTo>
                    <a:pt x="127340" y="4632"/>
                    <a:pt x="124651" y="5914"/>
                    <a:pt x="123346" y="8235"/>
                  </a:cubicBezTo>
                  <a:cubicBezTo>
                    <a:pt x="121560" y="3556"/>
                    <a:pt x="116679" y="280"/>
                    <a:pt x="111714" y="280"/>
                  </a:cubicBezTo>
                  <a:cubicBezTo>
                    <a:pt x="111356" y="280"/>
                    <a:pt x="110998" y="297"/>
                    <a:pt x="110641" y="332"/>
                  </a:cubicBezTo>
                  <a:cubicBezTo>
                    <a:pt x="105291" y="848"/>
                    <a:pt x="100580" y="5225"/>
                    <a:pt x="99668" y="10514"/>
                  </a:cubicBezTo>
                  <a:cubicBezTo>
                    <a:pt x="98581" y="7467"/>
                    <a:pt x="95368" y="5407"/>
                    <a:pt x="92140" y="5407"/>
                  </a:cubicBezTo>
                  <a:cubicBezTo>
                    <a:pt x="92116" y="5407"/>
                    <a:pt x="92092" y="5408"/>
                    <a:pt x="92069" y="5408"/>
                  </a:cubicBezTo>
                  <a:cubicBezTo>
                    <a:pt x="88816" y="5438"/>
                    <a:pt x="85716" y="7383"/>
                    <a:pt x="83984" y="10149"/>
                  </a:cubicBezTo>
                  <a:cubicBezTo>
                    <a:pt x="81451" y="4452"/>
                    <a:pt x="76626" y="0"/>
                    <a:pt x="70320" y="0"/>
                  </a:cubicBezTo>
                  <a:close/>
                </a:path>
              </a:pathLst>
            </a:custGeom>
            <a:solidFill>
              <a:srgbClr val="254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8" name="Google Shape;9728;p61"/>
            <p:cNvSpPr/>
            <p:nvPr/>
          </p:nvSpPr>
          <p:spPr>
            <a:xfrm>
              <a:off x="2983368" y="1919887"/>
              <a:ext cx="916741" cy="1353038"/>
            </a:xfrm>
            <a:custGeom>
              <a:avLst/>
              <a:gdLst/>
              <a:ahLst/>
              <a:cxnLst/>
              <a:rect l="l" t="t" r="r" b="b"/>
              <a:pathLst>
                <a:path w="59577" h="87931" extrusionOk="0">
                  <a:moveTo>
                    <a:pt x="31696" y="0"/>
                  </a:moveTo>
                  <a:cubicBezTo>
                    <a:pt x="28867" y="0"/>
                    <a:pt x="26089" y="581"/>
                    <a:pt x="23709" y="1830"/>
                  </a:cubicBezTo>
                  <a:cubicBezTo>
                    <a:pt x="17812" y="4930"/>
                    <a:pt x="13861" y="11222"/>
                    <a:pt x="12463" y="17635"/>
                  </a:cubicBezTo>
                  <a:cubicBezTo>
                    <a:pt x="11764" y="20857"/>
                    <a:pt x="11825" y="24201"/>
                    <a:pt x="12128" y="27514"/>
                  </a:cubicBezTo>
                  <a:cubicBezTo>
                    <a:pt x="12402" y="30341"/>
                    <a:pt x="12858" y="33228"/>
                    <a:pt x="12280" y="35994"/>
                  </a:cubicBezTo>
                  <a:cubicBezTo>
                    <a:pt x="11308" y="40645"/>
                    <a:pt x="7630" y="44140"/>
                    <a:pt x="5137" y="48152"/>
                  </a:cubicBezTo>
                  <a:cubicBezTo>
                    <a:pt x="517" y="55751"/>
                    <a:pt x="1" y="65113"/>
                    <a:pt x="3739" y="73168"/>
                  </a:cubicBezTo>
                  <a:cubicBezTo>
                    <a:pt x="3922" y="73502"/>
                    <a:pt x="4104" y="73867"/>
                    <a:pt x="4286" y="74201"/>
                  </a:cubicBezTo>
                  <a:cubicBezTo>
                    <a:pt x="8755" y="82499"/>
                    <a:pt x="17600" y="87059"/>
                    <a:pt x="26810" y="87788"/>
                  </a:cubicBezTo>
                  <a:cubicBezTo>
                    <a:pt x="27940" y="87882"/>
                    <a:pt x="29087" y="87931"/>
                    <a:pt x="30243" y="87931"/>
                  </a:cubicBezTo>
                  <a:cubicBezTo>
                    <a:pt x="40655" y="87931"/>
                    <a:pt x="51752" y="84011"/>
                    <a:pt x="56841" y="74353"/>
                  </a:cubicBezTo>
                  <a:cubicBezTo>
                    <a:pt x="59576" y="69095"/>
                    <a:pt x="58452" y="62712"/>
                    <a:pt x="56567" y="57119"/>
                  </a:cubicBezTo>
                  <a:cubicBezTo>
                    <a:pt x="54318" y="50371"/>
                    <a:pt x="52312" y="44353"/>
                    <a:pt x="51856" y="37210"/>
                  </a:cubicBezTo>
                  <a:cubicBezTo>
                    <a:pt x="51369" y="29885"/>
                    <a:pt x="52889" y="22377"/>
                    <a:pt x="50974" y="15173"/>
                  </a:cubicBezTo>
                  <a:cubicBezTo>
                    <a:pt x="49819" y="10948"/>
                    <a:pt x="47722" y="6845"/>
                    <a:pt x="44287" y="4140"/>
                  </a:cubicBezTo>
                  <a:cubicBezTo>
                    <a:pt x="40916" y="1499"/>
                    <a:pt x="36240" y="0"/>
                    <a:pt x="31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9" name="Google Shape;9729;p61"/>
            <p:cNvSpPr/>
            <p:nvPr/>
          </p:nvSpPr>
          <p:spPr>
            <a:xfrm>
              <a:off x="2982906" y="1934474"/>
              <a:ext cx="876980" cy="1338928"/>
            </a:xfrm>
            <a:custGeom>
              <a:avLst/>
              <a:gdLst/>
              <a:ahLst/>
              <a:cxnLst/>
              <a:rect l="l" t="t" r="r" b="b"/>
              <a:pathLst>
                <a:path w="56993" h="87014" extrusionOk="0">
                  <a:moveTo>
                    <a:pt x="25776" y="0"/>
                  </a:moveTo>
                  <a:cubicBezTo>
                    <a:pt x="25077" y="243"/>
                    <a:pt x="24378" y="547"/>
                    <a:pt x="23739" y="882"/>
                  </a:cubicBezTo>
                  <a:cubicBezTo>
                    <a:pt x="17842" y="3982"/>
                    <a:pt x="13891" y="10274"/>
                    <a:pt x="12493" y="16687"/>
                  </a:cubicBezTo>
                  <a:cubicBezTo>
                    <a:pt x="11794" y="19909"/>
                    <a:pt x="11855" y="23253"/>
                    <a:pt x="12158" y="26566"/>
                  </a:cubicBezTo>
                  <a:cubicBezTo>
                    <a:pt x="12432" y="29393"/>
                    <a:pt x="12888" y="32280"/>
                    <a:pt x="12310" y="35046"/>
                  </a:cubicBezTo>
                  <a:cubicBezTo>
                    <a:pt x="11338" y="39697"/>
                    <a:pt x="7660" y="43192"/>
                    <a:pt x="5167" y="47204"/>
                  </a:cubicBezTo>
                  <a:cubicBezTo>
                    <a:pt x="517" y="54803"/>
                    <a:pt x="0" y="64196"/>
                    <a:pt x="3769" y="72250"/>
                  </a:cubicBezTo>
                  <a:cubicBezTo>
                    <a:pt x="3952" y="72585"/>
                    <a:pt x="4134" y="72949"/>
                    <a:pt x="4316" y="73284"/>
                  </a:cubicBezTo>
                  <a:cubicBezTo>
                    <a:pt x="8785" y="81582"/>
                    <a:pt x="17630" y="86141"/>
                    <a:pt x="26840" y="86871"/>
                  </a:cubicBezTo>
                  <a:cubicBezTo>
                    <a:pt x="27976" y="86965"/>
                    <a:pt x="29130" y="87014"/>
                    <a:pt x="30292" y="87014"/>
                  </a:cubicBezTo>
                  <a:cubicBezTo>
                    <a:pt x="40698" y="87014"/>
                    <a:pt x="51785" y="83115"/>
                    <a:pt x="56871" y="73436"/>
                  </a:cubicBezTo>
                  <a:lnTo>
                    <a:pt x="56992" y="73193"/>
                  </a:lnTo>
                  <a:cubicBezTo>
                    <a:pt x="53223" y="72402"/>
                    <a:pt x="49332" y="71946"/>
                    <a:pt x="45594" y="71369"/>
                  </a:cubicBezTo>
                  <a:cubicBezTo>
                    <a:pt x="36475" y="69940"/>
                    <a:pt x="26505" y="67053"/>
                    <a:pt x="21703" y="59150"/>
                  </a:cubicBezTo>
                  <a:cubicBezTo>
                    <a:pt x="18511" y="53922"/>
                    <a:pt x="18238" y="47356"/>
                    <a:pt x="19271" y="41338"/>
                  </a:cubicBezTo>
                  <a:cubicBezTo>
                    <a:pt x="20305" y="35320"/>
                    <a:pt x="22554" y="29575"/>
                    <a:pt x="24165" y="23678"/>
                  </a:cubicBezTo>
                  <a:cubicBezTo>
                    <a:pt x="25533" y="18541"/>
                    <a:pt x="26414" y="13313"/>
                    <a:pt x="26809" y="8025"/>
                  </a:cubicBezTo>
                  <a:cubicBezTo>
                    <a:pt x="27022" y="5350"/>
                    <a:pt x="26840" y="2341"/>
                    <a:pt x="2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0" name="Google Shape;9730;p61"/>
            <p:cNvSpPr/>
            <p:nvPr/>
          </p:nvSpPr>
          <p:spPr>
            <a:xfrm>
              <a:off x="3249033" y="2217204"/>
              <a:ext cx="405522" cy="2084375"/>
            </a:xfrm>
            <a:custGeom>
              <a:avLst/>
              <a:gdLst/>
              <a:ahLst/>
              <a:cxnLst/>
              <a:rect l="l" t="t" r="r" b="b"/>
              <a:pathLst>
                <a:path w="26354" h="135459" extrusionOk="0">
                  <a:moveTo>
                    <a:pt x="3040" y="0"/>
                  </a:moveTo>
                  <a:cubicBezTo>
                    <a:pt x="2409" y="0"/>
                    <a:pt x="1779" y="411"/>
                    <a:pt x="1733" y="1231"/>
                  </a:cubicBezTo>
                  <a:lnTo>
                    <a:pt x="1733" y="19286"/>
                  </a:lnTo>
                  <a:cubicBezTo>
                    <a:pt x="1733" y="22964"/>
                    <a:pt x="4712" y="25943"/>
                    <a:pt x="8390" y="25943"/>
                  </a:cubicBezTo>
                  <a:lnTo>
                    <a:pt x="10973" y="25943"/>
                  </a:lnTo>
                  <a:lnTo>
                    <a:pt x="10973" y="59773"/>
                  </a:lnTo>
                  <a:lnTo>
                    <a:pt x="6657" y="59773"/>
                  </a:lnTo>
                  <a:cubicBezTo>
                    <a:pt x="4408" y="59743"/>
                    <a:pt x="2614" y="57949"/>
                    <a:pt x="2614" y="55700"/>
                  </a:cubicBezTo>
                  <a:lnTo>
                    <a:pt x="2614" y="43481"/>
                  </a:lnTo>
                  <a:cubicBezTo>
                    <a:pt x="2614" y="42615"/>
                    <a:pt x="1961" y="42182"/>
                    <a:pt x="1307" y="42182"/>
                  </a:cubicBezTo>
                  <a:cubicBezTo>
                    <a:pt x="654" y="42182"/>
                    <a:pt x="0" y="42615"/>
                    <a:pt x="0" y="43481"/>
                  </a:cubicBezTo>
                  <a:lnTo>
                    <a:pt x="0" y="55700"/>
                  </a:lnTo>
                  <a:cubicBezTo>
                    <a:pt x="0" y="59378"/>
                    <a:pt x="2979" y="62357"/>
                    <a:pt x="6657" y="62357"/>
                  </a:cubicBezTo>
                  <a:lnTo>
                    <a:pt x="10973" y="62357"/>
                  </a:lnTo>
                  <a:lnTo>
                    <a:pt x="10973" y="134121"/>
                  </a:lnTo>
                  <a:cubicBezTo>
                    <a:pt x="10973" y="134850"/>
                    <a:pt x="11581" y="135458"/>
                    <a:pt x="12311" y="135458"/>
                  </a:cubicBezTo>
                  <a:lnTo>
                    <a:pt x="13192" y="135458"/>
                  </a:lnTo>
                  <a:cubicBezTo>
                    <a:pt x="13952" y="135458"/>
                    <a:pt x="14530" y="134850"/>
                    <a:pt x="14530" y="134121"/>
                  </a:cubicBezTo>
                  <a:lnTo>
                    <a:pt x="14530" y="55427"/>
                  </a:lnTo>
                  <a:lnTo>
                    <a:pt x="14925" y="55427"/>
                  </a:lnTo>
                  <a:cubicBezTo>
                    <a:pt x="18603" y="55427"/>
                    <a:pt x="21581" y="52448"/>
                    <a:pt x="21612" y="48770"/>
                  </a:cubicBezTo>
                  <a:lnTo>
                    <a:pt x="21612" y="38435"/>
                  </a:lnTo>
                  <a:cubicBezTo>
                    <a:pt x="21612" y="37569"/>
                    <a:pt x="20958" y="37136"/>
                    <a:pt x="20305" y="37136"/>
                  </a:cubicBezTo>
                  <a:cubicBezTo>
                    <a:pt x="19651" y="37136"/>
                    <a:pt x="18998" y="37569"/>
                    <a:pt x="18998" y="38435"/>
                  </a:cubicBezTo>
                  <a:lnTo>
                    <a:pt x="18998" y="48770"/>
                  </a:lnTo>
                  <a:cubicBezTo>
                    <a:pt x="18998" y="51019"/>
                    <a:pt x="17174" y="52813"/>
                    <a:pt x="14955" y="52843"/>
                  </a:cubicBezTo>
                  <a:lnTo>
                    <a:pt x="14560" y="52843"/>
                  </a:lnTo>
                  <a:lnTo>
                    <a:pt x="14560" y="34423"/>
                  </a:lnTo>
                  <a:lnTo>
                    <a:pt x="19697" y="34423"/>
                  </a:lnTo>
                  <a:cubicBezTo>
                    <a:pt x="23375" y="34393"/>
                    <a:pt x="26353" y="31414"/>
                    <a:pt x="26353" y="27767"/>
                  </a:cubicBezTo>
                  <a:lnTo>
                    <a:pt x="26353" y="9712"/>
                  </a:lnTo>
                  <a:cubicBezTo>
                    <a:pt x="26353" y="8982"/>
                    <a:pt x="25776" y="8405"/>
                    <a:pt x="25077" y="8405"/>
                  </a:cubicBezTo>
                  <a:cubicBezTo>
                    <a:pt x="24347" y="8405"/>
                    <a:pt x="23770" y="8982"/>
                    <a:pt x="23770" y="9712"/>
                  </a:cubicBezTo>
                  <a:lnTo>
                    <a:pt x="23770" y="27767"/>
                  </a:lnTo>
                  <a:cubicBezTo>
                    <a:pt x="23770" y="29985"/>
                    <a:pt x="21946" y="31809"/>
                    <a:pt x="19697" y="31809"/>
                  </a:cubicBezTo>
                  <a:lnTo>
                    <a:pt x="14530" y="31809"/>
                  </a:lnTo>
                  <a:lnTo>
                    <a:pt x="14530" y="13055"/>
                  </a:lnTo>
                  <a:cubicBezTo>
                    <a:pt x="14530" y="12326"/>
                    <a:pt x="13952" y="11718"/>
                    <a:pt x="13192" y="11718"/>
                  </a:cubicBezTo>
                  <a:lnTo>
                    <a:pt x="12311" y="11718"/>
                  </a:lnTo>
                  <a:cubicBezTo>
                    <a:pt x="11581" y="11718"/>
                    <a:pt x="10973" y="12326"/>
                    <a:pt x="10973" y="13055"/>
                  </a:cubicBezTo>
                  <a:lnTo>
                    <a:pt x="10973" y="23359"/>
                  </a:lnTo>
                  <a:lnTo>
                    <a:pt x="8390" y="23359"/>
                  </a:lnTo>
                  <a:cubicBezTo>
                    <a:pt x="6140" y="23329"/>
                    <a:pt x="4347" y="21535"/>
                    <a:pt x="4347" y="19286"/>
                  </a:cubicBezTo>
                  <a:lnTo>
                    <a:pt x="4347" y="1231"/>
                  </a:lnTo>
                  <a:cubicBezTo>
                    <a:pt x="4301" y="411"/>
                    <a:pt x="3671" y="0"/>
                    <a:pt x="3040" y="0"/>
                  </a:cubicBezTo>
                  <a:close/>
                </a:path>
              </a:pathLst>
            </a:custGeom>
            <a:solidFill>
              <a:srgbClr val="7F3E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1" name="Google Shape;9731;p61"/>
            <p:cNvSpPr/>
            <p:nvPr/>
          </p:nvSpPr>
          <p:spPr>
            <a:xfrm>
              <a:off x="969867" y="4105589"/>
              <a:ext cx="3135095" cy="195514"/>
            </a:xfrm>
            <a:custGeom>
              <a:avLst/>
              <a:gdLst/>
              <a:ahLst/>
              <a:cxnLst/>
              <a:rect l="l" t="t" r="r" b="b"/>
              <a:pathLst>
                <a:path w="203743" h="12706" extrusionOk="0">
                  <a:moveTo>
                    <a:pt x="101856" y="0"/>
                  </a:moveTo>
                  <a:cubicBezTo>
                    <a:pt x="45594" y="0"/>
                    <a:pt x="0" y="4651"/>
                    <a:pt x="0" y="10365"/>
                  </a:cubicBezTo>
                  <a:cubicBezTo>
                    <a:pt x="0" y="11186"/>
                    <a:pt x="882" y="11946"/>
                    <a:pt x="2553" y="12706"/>
                  </a:cubicBezTo>
                  <a:lnTo>
                    <a:pt x="201189" y="12706"/>
                  </a:lnTo>
                  <a:cubicBezTo>
                    <a:pt x="202861" y="11946"/>
                    <a:pt x="203743" y="11186"/>
                    <a:pt x="203743" y="10365"/>
                  </a:cubicBezTo>
                  <a:cubicBezTo>
                    <a:pt x="203743" y="4651"/>
                    <a:pt x="158149" y="0"/>
                    <a:pt x="101856" y="0"/>
                  </a:cubicBezTo>
                  <a:close/>
                </a:path>
              </a:pathLst>
            </a:custGeom>
            <a:solidFill>
              <a:srgbClr val="254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2" name="Google Shape;9732;p61"/>
            <p:cNvSpPr/>
            <p:nvPr/>
          </p:nvSpPr>
          <p:spPr>
            <a:xfrm>
              <a:off x="3830865" y="3509262"/>
              <a:ext cx="322276" cy="736553"/>
            </a:xfrm>
            <a:custGeom>
              <a:avLst/>
              <a:gdLst/>
              <a:ahLst/>
              <a:cxnLst/>
              <a:rect l="l" t="t" r="r" b="b"/>
              <a:pathLst>
                <a:path w="20944" h="47867" extrusionOk="0">
                  <a:moveTo>
                    <a:pt x="15989" y="0"/>
                  </a:moveTo>
                  <a:cubicBezTo>
                    <a:pt x="15502" y="1611"/>
                    <a:pt x="14560" y="3040"/>
                    <a:pt x="13922" y="4559"/>
                  </a:cubicBezTo>
                  <a:cubicBezTo>
                    <a:pt x="13192" y="6261"/>
                    <a:pt x="12797" y="8085"/>
                    <a:pt x="12736" y="9909"/>
                  </a:cubicBezTo>
                  <a:cubicBezTo>
                    <a:pt x="12311" y="11216"/>
                    <a:pt x="11977" y="12523"/>
                    <a:pt x="11703" y="13860"/>
                  </a:cubicBezTo>
                  <a:cubicBezTo>
                    <a:pt x="11399" y="12280"/>
                    <a:pt x="10821" y="10760"/>
                    <a:pt x="10031" y="9362"/>
                  </a:cubicBezTo>
                  <a:cubicBezTo>
                    <a:pt x="9211" y="7903"/>
                    <a:pt x="8147" y="6596"/>
                    <a:pt x="7478" y="5046"/>
                  </a:cubicBezTo>
                  <a:lnTo>
                    <a:pt x="7478" y="5046"/>
                  </a:lnTo>
                  <a:cubicBezTo>
                    <a:pt x="7204" y="6505"/>
                    <a:pt x="7356" y="7994"/>
                    <a:pt x="7934" y="9392"/>
                  </a:cubicBezTo>
                  <a:cubicBezTo>
                    <a:pt x="8451" y="10517"/>
                    <a:pt x="9089" y="11611"/>
                    <a:pt x="9879" y="12584"/>
                  </a:cubicBezTo>
                  <a:cubicBezTo>
                    <a:pt x="10396" y="13344"/>
                    <a:pt x="10973" y="14043"/>
                    <a:pt x="11490" y="14833"/>
                  </a:cubicBezTo>
                  <a:cubicBezTo>
                    <a:pt x="11156" y="16474"/>
                    <a:pt x="10913" y="18116"/>
                    <a:pt x="10730" y="19788"/>
                  </a:cubicBezTo>
                  <a:cubicBezTo>
                    <a:pt x="10001" y="17538"/>
                    <a:pt x="8846" y="15471"/>
                    <a:pt x="7326" y="13678"/>
                  </a:cubicBezTo>
                  <a:cubicBezTo>
                    <a:pt x="5989" y="12067"/>
                    <a:pt x="4408" y="10730"/>
                    <a:pt x="3223" y="8997"/>
                  </a:cubicBezTo>
                  <a:lnTo>
                    <a:pt x="3223" y="8997"/>
                  </a:lnTo>
                  <a:cubicBezTo>
                    <a:pt x="3253" y="10821"/>
                    <a:pt x="3770" y="12614"/>
                    <a:pt x="4742" y="14164"/>
                  </a:cubicBezTo>
                  <a:cubicBezTo>
                    <a:pt x="5654" y="15441"/>
                    <a:pt x="6688" y="16596"/>
                    <a:pt x="7843" y="17629"/>
                  </a:cubicBezTo>
                  <a:cubicBezTo>
                    <a:pt x="8785" y="18541"/>
                    <a:pt x="9788" y="19392"/>
                    <a:pt x="10639" y="20395"/>
                  </a:cubicBezTo>
                  <a:cubicBezTo>
                    <a:pt x="10487" y="21976"/>
                    <a:pt x="10366" y="23587"/>
                    <a:pt x="10274" y="25168"/>
                  </a:cubicBezTo>
                  <a:cubicBezTo>
                    <a:pt x="9332" y="23101"/>
                    <a:pt x="8025" y="21247"/>
                    <a:pt x="6414" y="19666"/>
                  </a:cubicBezTo>
                  <a:cubicBezTo>
                    <a:pt x="4955" y="18207"/>
                    <a:pt x="3223" y="16991"/>
                    <a:pt x="1916" y="15411"/>
                  </a:cubicBezTo>
                  <a:lnTo>
                    <a:pt x="1916" y="15411"/>
                  </a:lnTo>
                  <a:cubicBezTo>
                    <a:pt x="2098" y="17234"/>
                    <a:pt x="2797" y="18967"/>
                    <a:pt x="3922" y="20426"/>
                  </a:cubicBezTo>
                  <a:cubicBezTo>
                    <a:pt x="4925" y="21581"/>
                    <a:pt x="6080" y="22645"/>
                    <a:pt x="7356" y="23557"/>
                  </a:cubicBezTo>
                  <a:cubicBezTo>
                    <a:pt x="8299" y="24316"/>
                    <a:pt x="9332" y="25046"/>
                    <a:pt x="10244" y="25867"/>
                  </a:cubicBezTo>
                  <a:cubicBezTo>
                    <a:pt x="10244" y="26201"/>
                    <a:pt x="10214" y="26535"/>
                    <a:pt x="10183" y="26839"/>
                  </a:cubicBezTo>
                  <a:cubicBezTo>
                    <a:pt x="10122" y="28268"/>
                    <a:pt x="10122" y="29727"/>
                    <a:pt x="10183" y="31155"/>
                  </a:cubicBezTo>
                  <a:cubicBezTo>
                    <a:pt x="8937" y="28997"/>
                    <a:pt x="7235" y="27113"/>
                    <a:pt x="5259" y="25593"/>
                  </a:cubicBezTo>
                  <a:cubicBezTo>
                    <a:pt x="3527" y="24316"/>
                    <a:pt x="1581" y="23283"/>
                    <a:pt x="1" y="21794"/>
                  </a:cubicBezTo>
                  <a:lnTo>
                    <a:pt x="1" y="21794"/>
                  </a:lnTo>
                  <a:cubicBezTo>
                    <a:pt x="457" y="23678"/>
                    <a:pt x="1399" y="25380"/>
                    <a:pt x="2767" y="26718"/>
                  </a:cubicBezTo>
                  <a:cubicBezTo>
                    <a:pt x="3922" y="27842"/>
                    <a:pt x="5320" y="28693"/>
                    <a:pt x="6718" y="29514"/>
                  </a:cubicBezTo>
                  <a:cubicBezTo>
                    <a:pt x="7873" y="30213"/>
                    <a:pt x="9089" y="30852"/>
                    <a:pt x="10214" y="31642"/>
                  </a:cubicBezTo>
                  <a:cubicBezTo>
                    <a:pt x="10274" y="33557"/>
                    <a:pt x="10457" y="35441"/>
                    <a:pt x="10700" y="37295"/>
                  </a:cubicBezTo>
                  <a:cubicBezTo>
                    <a:pt x="9393" y="35168"/>
                    <a:pt x="7691" y="33314"/>
                    <a:pt x="5685" y="31855"/>
                  </a:cubicBezTo>
                  <a:cubicBezTo>
                    <a:pt x="3952" y="30578"/>
                    <a:pt x="1976" y="29575"/>
                    <a:pt x="365" y="28146"/>
                  </a:cubicBezTo>
                  <a:lnTo>
                    <a:pt x="365" y="28146"/>
                  </a:lnTo>
                  <a:cubicBezTo>
                    <a:pt x="852" y="30000"/>
                    <a:pt x="1824" y="31672"/>
                    <a:pt x="3192" y="33010"/>
                  </a:cubicBezTo>
                  <a:cubicBezTo>
                    <a:pt x="4378" y="34134"/>
                    <a:pt x="5806" y="34955"/>
                    <a:pt x="7204" y="35745"/>
                  </a:cubicBezTo>
                  <a:cubicBezTo>
                    <a:pt x="8390" y="36444"/>
                    <a:pt x="9636" y="37052"/>
                    <a:pt x="10761" y="37873"/>
                  </a:cubicBezTo>
                  <a:cubicBezTo>
                    <a:pt x="11034" y="39636"/>
                    <a:pt x="11338" y="41399"/>
                    <a:pt x="11703" y="43192"/>
                  </a:cubicBezTo>
                  <a:cubicBezTo>
                    <a:pt x="10274" y="40882"/>
                    <a:pt x="8451" y="38876"/>
                    <a:pt x="6262" y="37265"/>
                  </a:cubicBezTo>
                  <a:cubicBezTo>
                    <a:pt x="4347" y="35897"/>
                    <a:pt x="2250" y="34833"/>
                    <a:pt x="517" y="33253"/>
                  </a:cubicBezTo>
                  <a:lnTo>
                    <a:pt x="517" y="33253"/>
                  </a:lnTo>
                  <a:cubicBezTo>
                    <a:pt x="1034" y="35259"/>
                    <a:pt x="2098" y="37083"/>
                    <a:pt x="3587" y="38511"/>
                  </a:cubicBezTo>
                  <a:cubicBezTo>
                    <a:pt x="4864" y="39727"/>
                    <a:pt x="6414" y="40608"/>
                    <a:pt x="7904" y="41490"/>
                  </a:cubicBezTo>
                  <a:cubicBezTo>
                    <a:pt x="9211" y="42250"/>
                    <a:pt x="10578" y="42949"/>
                    <a:pt x="11825" y="43800"/>
                  </a:cubicBezTo>
                  <a:cubicBezTo>
                    <a:pt x="12098" y="45107"/>
                    <a:pt x="12402" y="46414"/>
                    <a:pt x="12706" y="47691"/>
                  </a:cubicBezTo>
                  <a:cubicBezTo>
                    <a:pt x="12755" y="47813"/>
                    <a:pt x="12859" y="47867"/>
                    <a:pt x="12961" y="47867"/>
                  </a:cubicBezTo>
                  <a:cubicBezTo>
                    <a:pt x="13112" y="47867"/>
                    <a:pt x="13259" y="47750"/>
                    <a:pt x="13223" y="47569"/>
                  </a:cubicBezTo>
                  <a:cubicBezTo>
                    <a:pt x="12888" y="46232"/>
                    <a:pt x="12584" y="44925"/>
                    <a:pt x="12311" y="43587"/>
                  </a:cubicBezTo>
                  <a:cubicBezTo>
                    <a:pt x="13375" y="42432"/>
                    <a:pt x="14499" y="41338"/>
                    <a:pt x="15685" y="40305"/>
                  </a:cubicBezTo>
                  <a:cubicBezTo>
                    <a:pt x="16961" y="39089"/>
                    <a:pt x="18238" y="37873"/>
                    <a:pt x="19180" y="36414"/>
                  </a:cubicBezTo>
                  <a:cubicBezTo>
                    <a:pt x="20305" y="34651"/>
                    <a:pt x="20943" y="32645"/>
                    <a:pt x="20943" y="30578"/>
                  </a:cubicBezTo>
                  <a:lnTo>
                    <a:pt x="20943" y="30578"/>
                  </a:lnTo>
                  <a:cubicBezTo>
                    <a:pt x="19636" y="32493"/>
                    <a:pt x="17813" y="34013"/>
                    <a:pt x="16293" y="35806"/>
                  </a:cubicBezTo>
                  <a:cubicBezTo>
                    <a:pt x="14469" y="37994"/>
                    <a:pt x="13101" y="40548"/>
                    <a:pt x="12280" y="43314"/>
                  </a:cubicBezTo>
                  <a:cubicBezTo>
                    <a:pt x="11885" y="41429"/>
                    <a:pt x="11581" y="39575"/>
                    <a:pt x="11308" y="37691"/>
                  </a:cubicBezTo>
                  <a:cubicBezTo>
                    <a:pt x="12250" y="36596"/>
                    <a:pt x="13375" y="35654"/>
                    <a:pt x="14408" y="34651"/>
                  </a:cubicBezTo>
                  <a:cubicBezTo>
                    <a:pt x="15594" y="33526"/>
                    <a:pt x="16779" y="32402"/>
                    <a:pt x="17661" y="31034"/>
                  </a:cubicBezTo>
                  <a:cubicBezTo>
                    <a:pt x="18694" y="29423"/>
                    <a:pt x="19271" y="27538"/>
                    <a:pt x="19271" y="25623"/>
                  </a:cubicBezTo>
                  <a:lnTo>
                    <a:pt x="19271" y="25623"/>
                  </a:lnTo>
                  <a:cubicBezTo>
                    <a:pt x="18056" y="27417"/>
                    <a:pt x="16384" y="28845"/>
                    <a:pt x="14986" y="30487"/>
                  </a:cubicBezTo>
                  <a:cubicBezTo>
                    <a:pt x="13284" y="32493"/>
                    <a:pt x="12037" y="34803"/>
                    <a:pt x="11277" y="37326"/>
                  </a:cubicBezTo>
                  <a:cubicBezTo>
                    <a:pt x="11034" y="35411"/>
                    <a:pt x="10852" y="33466"/>
                    <a:pt x="10761" y="31520"/>
                  </a:cubicBezTo>
                  <a:cubicBezTo>
                    <a:pt x="11764" y="30456"/>
                    <a:pt x="12828" y="29453"/>
                    <a:pt x="13922" y="28511"/>
                  </a:cubicBezTo>
                  <a:cubicBezTo>
                    <a:pt x="15107" y="27417"/>
                    <a:pt x="16323" y="26323"/>
                    <a:pt x="17235" y="24955"/>
                  </a:cubicBezTo>
                  <a:cubicBezTo>
                    <a:pt x="18299" y="23374"/>
                    <a:pt x="18876" y="21520"/>
                    <a:pt x="18937" y="19605"/>
                  </a:cubicBezTo>
                  <a:lnTo>
                    <a:pt x="18937" y="19605"/>
                  </a:lnTo>
                  <a:cubicBezTo>
                    <a:pt x="17691" y="21368"/>
                    <a:pt x="15989" y="22736"/>
                    <a:pt x="14560" y="24377"/>
                  </a:cubicBezTo>
                  <a:cubicBezTo>
                    <a:pt x="12858" y="26353"/>
                    <a:pt x="11551" y="28663"/>
                    <a:pt x="10761" y="31186"/>
                  </a:cubicBezTo>
                  <a:cubicBezTo>
                    <a:pt x="10700" y="29879"/>
                    <a:pt x="10670" y="28572"/>
                    <a:pt x="10730" y="27295"/>
                  </a:cubicBezTo>
                  <a:cubicBezTo>
                    <a:pt x="10730" y="26961"/>
                    <a:pt x="10730" y="26627"/>
                    <a:pt x="10761" y="26323"/>
                  </a:cubicBezTo>
                  <a:lnTo>
                    <a:pt x="10791" y="26353"/>
                  </a:lnTo>
                  <a:cubicBezTo>
                    <a:pt x="10791" y="26323"/>
                    <a:pt x="10761" y="26292"/>
                    <a:pt x="10761" y="26231"/>
                  </a:cubicBezTo>
                  <a:lnTo>
                    <a:pt x="10761" y="25684"/>
                  </a:lnTo>
                  <a:cubicBezTo>
                    <a:pt x="11673" y="24742"/>
                    <a:pt x="12706" y="23952"/>
                    <a:pt x="13679" y="23070"/>
                  </a:cubicBezTo>
                  <a:cubicBezTo>
                    <a:pt x="14864" y="22098"/>
                    <a:pt x="15958" y="20973"/>
                    <a:pt x="16901" y="19727"/>
                  </a:cubicBezTo>
                  <a:cubicBezTo>
                    <a:pt x="17934" y="18207"/>
                    <a:pt x="18542" y="16444"/>
                    <a:pt x="18603" y="14620"/>
                  </a:cubicBezTo>
                  <a:lnTo>
                    <a:pt x="18603" y="14620"/>
                  </a:lnTo>
                  <a:cubicBezTo>
                    <a:pt x="17387" y="16292"/>
                    <a:pt x="15746" y="17599"/>
                    <a:pt x="14347" y="19119"/>
                  </a:cubicBezTo>
                  <a:cubicBezTo>
                    <a:pt x="12828" y="20821"/>
                    <a:pt x="11612" y="22797"/>
                    <a:pt x="10791" y="24955"/>
                  </a:cubicBezTo>
                  <a:cubicBezTo>
                    <a:pt x="10882" y="23344"/>
                    <a:pt x="11004" y="21763"/>
                    <a:pt x="11186" y="20183"/>
                  </a:cubicBezTo>
                  <a:cubicBezTo>
                    <a:pt x="12098" y="19180"/>
                    <a:pt x="13162" y="18359"/>
                    <a:pt x="14165" y="17477"/>
                  </a:cubicBezTo>
                  <a:cubicBezTo>
                    <a:pt x="15290" y="16444"/>
                    <a:pt x="16475" y="15411"/>
                    <a:pt x="17387" y="14104"/>
                  </a:cubicBezTo>
                  <a:cubicBezTo>
                    <a:pt x="18420" y="12614"/>
                    <a:pt x="19028" y="10851"/>
                    <a:pt x="19089" y="9027"/>
                  </a:cubicBezTo>
                  <a:lnTo>
                    <a:pt x="19089" y="9027"/>
                  </a:lnTo>
                  <a:cubicBezTo>
                    <a:pt x="17873" y="10669"/>
                    <a:pt x="16232" y="11976"/>
                    <a:pt x="14834" y="13496"/>
                  </a:cubicBezTo>
                  <a:cubicBezTo>
                    <a:pt x="13284" y="15228"/>
                    <a:pt x="12098" y="17204"/>
                    <a:pt x="11277" y="19362"/>
                  </a:cubicBezTo>
                  <a:cubicBezTo>
                    <a:pt x="11429" y="18055"/>
                    <a:pt x="11642" y="16748"/>
                    <a:pt x="11885" y="15471"/>
                  </a:cubicBezTo>
                  <a:cubicBezTo>
                    <a:pt x="11916" y="15502"/>
                    <a:pt x="11916" y="15532"/>
                    <a:pt x="11946" y="15563"/>
                  </a:cubicBezTo>
                  <a:cubicBezTo>
                    <a:pt x="11916" y="15532"/>
                    <a:pt x="11916" y="15441"/>
                    <a:pt x="11916" y="15380"/>
                  </a:cubicBezTo>
                  <a:cubicBezTo>
                    <a:pt x="11946" y="15107"/>
                    <a:pt x="12007" y="14833"/>
                    <a:pt x="12068" y="14559"/>
                  </a:cubicBezTo>
                  <a:cubicBezTo>
                    <a:pt x="12767" y="13830"/>
                    <a:pt x="13588" y="13192"/>
                    <a:pt x="14317" y="12523"/>
                  </a:cubicBezTo>
                  <a:cubicBezTo>
                    <a:pt x="15290" y="11733"/>
                    <a:pt x="16171" y="10821"/>
                    <a:pt x="16931" y="9818"/>
                  </a:cubicBezTo>
                  <a:cubicBezTo>
                    <a:pt x="17782" y="8602"/>
                    <a:pt x="18238" y="7173"/>
                    <a:pt x="18329" y="5684"/>
                  </a:cubicBezTo>
                  <a:lnTo>
                    <a:pt x="18329" y="5684"/>
                  </a:lnTo>
                  <a:cubicBezTo>
                    <a:pt x="17326" y="7021"/>
                    <a:pt x="15989" y="8085"/>
                    <a:pt x="14864" y="9331"/>
                  </a:cubicBezTo>
                  <a:cubicBezTo>
                    <a:pt x="13861" y="10426"/>
                    <a:pt x="13010" y="11702"/>
                    <a:pt x="12402" y="13100"/>
                  </a:cubicBezTo>
                  <a:cubicBezTo>
                    <a:pt x="12676" y="11915"/>
                    <a:pt x="13010" y="10760"/>
                    <a:pt x="13375" y="9635"/>
                  </a:cubicBezTo>
                  <a:cubicBezTo>
                    <a:pt x="13709" y="8997"/>
                    <a:pt x="14074" y="8389"/>
                    <a:pt x="14439" y="7781"/>
                  </a:cubicBezTo>
                  <a:cubicBezTo>
                    <a:pt x="15077" y="6717"/>
                    <a:pt x="15624" y="5562"/>
                    <a:pt x="16019" y="4377"/>
                  </a:cubicBezTo>
                  <a:cubicBezTo>
                    <a:pt x="16414" y="2948"/>
                    <a:pt x="16414" y="1429"/>
                    <a:pt x="15989" y="0"/>
                  </a:cubicBezTo>
                  <a:close/>
                </a:path>
              </a:pathLst>
            </a:custGeom>
            <a:solidFill>
              <a:srgbClr val="F9CF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3" name="Google Shape;9733;p61"/>
            <p:cNvSpPr/>
            <p:nvPr/>
          </p:nvSpPr>
          <p:spPr>
            <a:xfrm>
              <a:off x="3933761" y="3563980"/>
              <a:ext cx="608976" cy="768913"/>
            </a:xfrm>
            <a:custGeom>
              <a:avLst/>
              <a:gdLst/>
              <a:ahLst/>
              <a:cxnLst/>
              <a:rect l="l" t="t" r="r" b="b"/>
              <a:pathLst>
                <a:path w="39576" h="49970" extrusionOk="0">
                  <a:moveTo>
                    <a:pt x="27053" y="0"/>
                  </a:moveTo>
                  <a:lnTo>
                    <a:pt x="27053" y="0"/>
                  </a:lnTo>
                  <a:cubicBezTo>
                    <a:pt x="25807" y="1398"/>
                    <a:pt x="24956" y="3131"/>
                    <a:pt x="24652" y="4985"/>
                  </a:cubicBezTo>
                  <a:cubicBezTo>
                    <a:pt x="24408" y="6566"/>
                    <a:pt x="24530" y="8177"/>
                    <a:pt x="24652" y="9757"/>
                  </a:cubicBezTo>
                  <a:cubicBezTo>
                    <a:pt x="24743" y="10882"/>
                    <a:pt x="24895" y="12067"/>
                    <a:pt x="24925" y="13222"/>
                  </a:cubicBezTo>
                  <a:cubicBezTo>
                    <a:pt x="23466" y="14803"/>
                    <a:pt x="22098" y="16414"/>
                    <a:pt x="20791" y="18086"/>
                  </a:cubicBezTo>
                  <a:cubicBezTo>
                    <a:pt x="21490" y="15168"/>
                    <a:pt x="21642" y="12159"/>
                    <a:pt x="21217" y="9180"/>
                  </a:cubicBezTo>
                  <a:cubicBezTo>
                    <a:pt x="20822" y="6596"/>
                    <a:pt x="20001" y="4073"/>
                    <a:pt x="19879" y="1429"/>
                  </a:cubicBezTo>
                  <a:cubicBezTo>
                    <a:pt x="18664" y="3435"/>
                    <a:pt x="18056" y="5715"/>
                    <a:pt x="18086" y="8055"/>
                  </a:cubicBezTo>
                  <a:cubicBezTo>
                    <a:pt x="18147" y="10031"/>
                    <a:pt x="18633" y="11946"/>
                    <a:pt x="19150" y="13830"/>
                  </a:cubicBezTo>
                  <a:cubicBezTo>
                    <a:pt x="19545" y="15441"/>
                    <a:pt x="20062" y="17022"/>
                    <a:pt x="20335" y="18663"/>
                  </a:cubicBezTo>
                  <a:cubicBezTo>
                    <a:pt x="19120" y="20274"/>
                    <a:pt x="17904" y="21915"/>
                    <a:pt x="16749" y="23587"/>
                  </a:cubicBezTo>
                  <a:cubicBezTo>
                    <a:pt x="17113" y="20730"/>
                    <a:pt x="16961" y="17842"/>
                    <a:pt x="16262" y="15076"/>
                  </a:cubicBezTo>
                  <a:cubicBezTo>
                    <a:pt x="15624" y="12523"/>
                    <a:pt x="14560" y="10092"/>
                    <a:pt x="14195" y="7478"/>
                  </a:cubicBezTo>
                  <a:cubicBezTo>
                    <a:pt x="13192" y="9575"/>
                    <a:pt x="12797" y="11915"/>
                    <a:pt x="13040" y="14225"/>
                  </a:cubicBezTo>
                  <a:cubicBezTo>
                    <a:pt x="13284" y="16201"/>
                    <a:pt x="13983" y="18055"/>
                    <a:pt x="14651" y="19909"/>
                  </a:cubicBezTo>
                  <a:cubicBezTo>
                    <a:pt x="15168" y="21368"/>
                    <a:pt x="15776" y="22797"/>
                    <a:pt x="16232" y="24317"/>
                  </a:cubicBezTo>
                  <a:lnTo>
                    <a:pt x="15563" y="25320"/>
                  </a:lnTo>
                  <a:cubicBezTo>
                    <a:pt x="14530" y="26840"/>
                    <a:pt x="13588" y="28390"/>
                    <a:pt x="12706" y="29970"/>
                  </a:cubicBezTo>
                  <a:cubicBezTo>
                    <a:pt x="12736" y="26809"/>
                    <a:pt x="12189" y="23678"/>
                    <a:pt x="11034" y="20730"/>
                  </a:cubicBezTo>
                  <a:cubicBezTo>
                    <a:pt x="10031" y="18177"/>
                    <a:pt x="8603" y="15776"/>
                    <a:pt x="7873" y="13131"/>
                  </a:cubicBezTo>
                  <a:cubicBezTo>
                    <a:pt x="7113" y="15441"/>
                    <a:pt x="7022" y="17934"/>
                    <a:pt x="7600" y="20274"/>
                  </a:cubicBezTo>
                  <a:cubicBezTo>
                    <a:pt x="8116" y="22280"/>
                    <a:pt x="9059" y="24134"/>
                    <a:pt x="10031" y="25958"/>
                  </a:cubicBezTo>
                  <a:cubicBezTo>
                    <a:pt x="10822" y="27478"/>
                    <a:pt x="11703" y="28967"/>
                    <a:pt x="12372" y="30548"/>
                  </a:cubicBezTo>
                  <a:cubicBezTo>
                    <a:pt x="11217" y="32645"/>
                    <a:pt x="10153" y="34803"/>
                    <a:pt x="9180" y="36992"/>
                  </a:cubicBezTo>
                  <a:cubicBezTo>
                    <a:pt x="9180" y="33831"/>
                    <a:pt x="8572" y="30700"/>
                    <a:pt x="7356" y="27751"/>
                  </a:cubicBezTo>
                  <a:cubicBezTo>
                    <a:pt x="6323" y="25229"/>
                    <a:pt x="4864" y="22858"/>
                    <a:pt x="4074" y="20244"/>
                  </a:cubicBezTo>
                  <a:cubicBezTo>
                    <a:pt x="3344" y="22554"/>
                    <a:pt x="3314" y="25046"/>
                    <a:pt x="3922" y="27387"/>
                  </a:cubicBezTo>
                  <a:cubicBezTo>
                    <a:pt x="4438" y="29362"/>
                    <a:pt x="5442" y="31186"/>
                    <a:pt x="6414" y="33010"/>
                  </a:cubicBezTo>
                  <a:cubicBezTo>
                    <a:pt x="7265" y="34530"/>
                    <a:pt x="8177" y="36049"/>
                    <a:pt x="8876" y="37630"/>
                  </a:cubicBezTo>
                  <a:cubicBezTo>
                    <a:pt x="7964" y="39727"/>
                    <a:pt x="7113" y="41855"/>
                    <a:pt x="6353" y="43983"/>
                  </a:cubicBezTo>
                  <a:cubicBezTo>
                    <a:pt x="6353" y="40578"/>
                    <a:pt x="5685" y="37174"/>
                    <a:pt x="4408" y="34013"/>
                  </a:cubicBezTo>
                  <a:cubicBezTo>
                    <a:pt x="3253" y="31277"/>
                    <a:pt x="1672" y="28694"/>
                    <a:pt x="852" y="25867"/>
                  </a:cubicBezTo>
                  <a:cubicBezTo>
                    <a:pt x="61" y="28359"/>
                    <a:pt x="1" y="31065"/>
                    <a:pt x="669" y="33587"/>
                  </a:cubicBezTo>
                  <a:cubicBezTo>
                    <a:pt x="1247" y="35745"/>
                    <a:pt x="2341" y="37721"/>
                    <a:pt x="3375" y="39667"/>
                  </a:cubicBezTo>
                  <a:cubicBezTo>
                    <a:pt x="4286" y="41338"/>
                    <a:pt x="5320" y="43010"/>
                    <a:pt x="6080" y="44773"/>
                  </a:cubicBezTo>
                  <a:cubicBezTo>
                    <a:pt x="5502" y="46354"/>
                    <a:pt x="4955" y="47934"/>
                    <a:pt x="4469" y="49545"/>
                  </a:cubicBezTo>
                  <a:cubicBezTo>
                    <a:pt x="4396" y="49802"/>
                    <a:pt x="4587" y="49970"/>
                    <a:pt x="4784" y="49970"/>
                  </a:cubicBezTo>
                  <a:cubicBezTo>
                    <a:pt x="4914" y="49970"/>
                    <a:pt x="5047" y="49897"/>
                    <a:pt x="5107" y="49727"/>
                  </a:cubicBezTo>
                  <a:cubicBezTo>
                    <a:pt x="5624" y="48116"/>
                    <a:pt x="6171" y="46475"/>
                    <a:pt x="6749" y="44864"/>
                  </a:cubicBezTo>
                  <a:cubicBezTo>
                    <a:pt x="8633" y="44256"/>
                    <a:pt x="10639" y="43952"/>
                    <a:pt x="12554" y="43527"/>
                  </a:cubicBezTo>
                  <a:cubicBezTo>
                    <a:pt x="14743" y="43071"/>
                    <a:pt x="16931" y="42615"/>
                    <a:pt x="18968" y="41642"/>
                  </a:cubicBezTo>
                  <a:cubicBezTo>
                    <a:pt x="21308" y="40487"/>
                    <a:pt x="23314" y="38694"/>
                    <a:pt x="24712" y="36475"/>
                  </a:cubicBezTo>
                  <a:lnTo>
                    <a:pt x="24712" y="36475"/>
                  </a:lnTo>
                  <a:cubicBezTo>
                    <a:pt x="22007" y="37691"/>
                    <a:pt x="19028" y="38147"/>
                    <a:pt x="16232" y="39059"/>
                  </a:cubicBezTo>
                  <a:cubicBezTo>
                    <a:pt x="12767" y="40214"/>
                    <a:pt x="9575" y="42068"/>
                    <a:pt x="6870" y="44499"/>
                  </a:cubicBezTo>
                  <a:cubicBezTo>
                    <a:pt x="7691" y="42220"/>
                    <a:pt x="8603" y="39970"/>
                    <a:pt x="9575" y="37782"/>
                  </a:cubicBezTo>
                  <a:cubicBezTo>
                    <a:pt x="11308" y="37204"/>
                    <a:pt x="13132" y="36931"/>
                    <a:pt x="14925" y="36566"/>
                  </a:cubicBezTo>
                  <a:cubicBezTo>
                    <a:pt x="16931" y="36110"/>
                    <a:pt x="18968" y="35685"/>
                    <a:pt x="20822" y="34803"/>
                  </a:cubicBezTo>
                  <a:cubicBezTo>
                    <a:pt x="23010" y="33739"/>
                    <a:pt x="24834" y="32098"/>
                    <a:pt x="26141" y="30062"/>
                  </a:cubicBezTo>
                  <a:lnTo>
                    <a:pt x="26141" y="30062"/>
                  </a:lnTo>
                  <a:cubicBezTo>
                    <a:pt x="23649" y="31156"/>
                    <a:pt x="20883" y="31581"/>
                    <a:pt x="18268" y="32432"/>
                  </a:cubicBezTo>
                  <a:cubicBezTo>
                    <a:pt x="15107" y="33496"/>
                    <a:pt x="12220" y="35168"/>
                    <a:pt x="9727" y="37387"/>
                  </a:cubicBezTo>
                  <a:cubicBezTo>
                    <a:pt x="10730" y="35138"/>
                    <a:pt x="11855" y="32949"/>
                    <a:pt x="13010" y="30791"/>
                  </a:cubicBezTo>
                  <a:cubicBezTo>
                    <a:pt x="14773" y="30244"/>
                    <a:pt x="16627" y="30001"/>
                    <a:pt x="18420" y="29636"/>
                  </a:cubicBezTo>
                  <a:cubicBezTo>
                    <a:pt x="20457" y="29241"/>
                    <a:pt x="22494" y="28846"/>
                    <a:pt x="24378" y="27995"/>
                  </a:cubicBezTo>
                  <a:cubicBezTo>
                    <a:pt x="26567" y="26961"/>
                    <a:pt x="28451" y="25350"/>
                    <a:pt x="29758" y="23314"/>
                  </a:cubicBezTo>
                  <a:lnTo>
                    <a:pt x="29758" y="23314"/>
                  </a:lnTo>
                  <a:cubicBezTo>
                    <a:pt x="27266" y="24408"/>
                    <a:pt x="24500" y="24773"/>
                    <a:pt x="21886" y="25593"/>
                  </a:cubicBezTo>
                  <a:cubicBezTo>
                    <a:pt x="18694" y="26596"/>
                    <a:pt x="15746" y="28238"/>
                    <a:pt x="13223" y="30426"/>
                  </a:cubicBezTo>
                  <a:cubicBezTo>
                    <a:pt x="14043" y="28967"/>
                    <a:pt x="14895" y="27569"/>
                    <a:pt x="15776" y="26171"/>
                  </a:cubicBezTo>
                  <a:cubicBezTo>
                    <a:pt x="15989" y="25837"/>
                    <a:pt x="16232" y="25502"/>
                    <a:pt x="16445" y="25168"/>
                  </a:cubicBezTo>
                  <a:cubicBezTo>
                    <a:pt x="16445" y="25198"/>
                    <a:pt x="16475" y="25229"/>
                    <a:pt x="16475" y="25259"/>
                  </a:cubicBezTo>
                  <a:cubicBezTo>
                    <a:pt x="16475" y="25198"/>
                    <a:pt x="16475" y="25137"/>
                    <a:pt x="16506" y="25077"/>
                  </a:cubicBezTo>
                  <a:lnTo>
                    <a:pt x="16870" y="24499"/>
                  </a:lnTo>
                  <a:cubicBezTo>
                    <a:pt x="18481" y="24074"/>
                    <a:pt x="20153" y="23891"/>
                    <a:pt x="21764" y="23587"/>
                  </a:cubicBezTo>
                  <a:cubicBezTo>
                    <a:pt x="23679" y="23253"/>
                    <a:pt x="25655" y="22919"/>
                    <a:pt x="27448" y="22128"/>
                  </a:cubicBezTo>
                  <a:cubicBezTo>
                    <a:pt x="29576" y="21186"/>
                    <a:pt x="31399" y="19666"/>
                    <a:pt x="32706" y="17751"/>
                  </a:cubicBezTo>
                  <a:lnTo>
                    <a:pt x="32706" y="17751"/>
                  </a:lnTo>
                  <a:cubicBezTo>
                    <a:pt x="30275" y="18724"/>
                    <a:pt x="27630" y="19028"/>
                    <a:pt x="25108" y="19788"/>
                  </a:cubicBezTo>
                  <a:cubicBezTo>
                    <a:pt x="22311" y="20578"/>
                    <a:pt x="19697" y="21915"/>
                    <a:pt x="17417" y="23709"/>
                  </a:cubicBezTo>
                  <a:cubicBezTo>
                    <a:pt x="18542" y="22037"/>
                    <a:pt x="19727" y="20396"/>
                    <a:pt x="20974" y="18815"/>
                  </a:cubicBezTo>
                  <a:cubicBezTo>
                    <a:pt x="22615" y="18359"/>
                    <a:pt x="24348" y="18146"/>
                    <a:pt x="25989" y="17842"/>
                  </a:cubicBezTo>
                  <a:cubicBezTo>
                    <a:pt x="27934" y="17508"/>
                    <a:pt x="29880" y="17174"/>
                    <a:pt x="31703" y="16383"/>
                  </a:cubicBezTo>
                  <a:cubicBezTo>
                    <a:pt x="33831" y="15441"/>
                    <a:pt x="35655" y="13921"/>
                    <a:pt x="36962" y="12007"/>
                  </a:cubicBezTo>
                  <a:lnTo>
                    <a:pt x="36962" y="12007"/>
                  </a:lnTo>
                  <a:cubicBezTo>
                    <a:pt x="34530" y="13010"/>
                    <a:pt x="31886" y="13314"/>
                    <a:pt x="29363" y="14043"/>
                  </a:cubicBezTo>
                  <a:cubicBezTo>
                    <a:pt x="26536" y="14864"/>
                    <a:pt x="23922" y="16201"/>
                    <a:pt x="21612" y="17994"/>
                  </a:cubicBezTo>
                  <a:cubicBezTo>
                    <a:pt x="22676" y="16687"/>
                    <a:pt x="23740" y="15441"/>
                    <a:pt x="24864" y="14195"/>
                  </a:cubicBezTo>
                  <a:lnTo>
                    <a:pt x="24864" y="14317"/>
                  </a:lnTo>
                  <a:cubicBezTo>
                    <a:pt x="24895" y="14225"/>
                    <a:pt x="24925" y="14165"/>
                    <a:pt x="24986" y="14073"/>
                  </a:cubicBezTo>
                  <a:cubicBezTo>
                    <a:pt x="25229" y="13830"/>
                    <a:pt x="25442" y="13557"/>
                    <a:pt x="25715" y="13314"/>
                  </a:cubicBezTo>
                  <a:cubicBezTo>
                    <a:pt x="26962" y="12979"/>
                    <a:pt x="28238" y="12827"/>
                    <a:pt x="29515" y="12584"/>
                  </a:cubicBezTo>
                  <a:cubicBezTo>
                    <a:pt x="31065" y="12310"/>
                    <a:pt x="32646" y="12037"/>
                    <a:pt x="34105" y="11399"/>
                  </a:cubicBezTo>
                  <a:cubicBezTo>
                    <a:pt x="35837" y="10639"/>
                    <a:pt x="37296" y="9423"/>
                    <a:pt x="38360" y="7873"/>
                  </a:cubicBezTo>
                  <a:lnTo>
                    <a:pt x="38360" y="7873"/>
                  </a:lnTo>
                  <a:cubicBezTo>
                    <a:pt x="36384" y="8663"/>
                    <a:pt x="34257" y="8906"/>
                    <a:pt x="32220" y="9514"/>
                  </a:cubicBezTo>
                  <a:cubicBezTo>
                    <a:pt x="30366" y="10061"/>
                    <a:pt x="28633" y="10882"/>
                    <a:pt x="27053" y="11946"/>
                  </a:cubicBezTo>
                  <a:cubicBezTo>
                    <a:pt x="28117" y="10882"/>
                    <a:pt x="29241" y="9848"/>
                    <a:pt x="30396" y="8845"/>
                  </a:cubicBezTo>
                  <a:cubicBezTo>
                    <a:pt x="31156" y="8389"/>
                    <a:pt x="31977" y="7994"/>
                    <a:pt x="32737" y="7569"/>
                  </a:cubicBezTo>
                  <a:cubicBezTo>
                    <a:pt x="34165" y="6839"/>
                    <a:pt x="35503" y="5958"/>
                    <a:pt x="36719" y="4924"/>
                  </a:cubicBezTo>
                  <a:cubicBezTo>
                    <a:pt x="38087" y="3648"/>
                    <a:pt x="39090" y="2006"/>
                    <a:pt x="39576" y="213"/>
                  </a:cubicBezTo>
                  <a:lnTo>
                    <a:pt x="39576" y="213"/>
                  </a:lnTo>
                  <a:cubicBezTo>
                    <a:pt x="37995" y="1611"/>
                    <a:pt x="36050" y="2523"/>
                    <a:pt x="34317" y="3769"/>
                  </a:cubicBezTo>
                  <a:cubicBezTo>
                    <a:pt x="32403" y="5107"/>
                    <a:pt x="30792" y="6778"/>
                    <a:pt x="29515" y="8754"/>
                  </a:cubicBezTo>
                  <a:cubicBezTo>
                    <a:pt x="28208" y="9879"/>
                    <a:pt x="26962" y="11064"/>
                    <a:pt x="25746" y="12310"/>
                  </a:cubicBezTo>
                  <a:cubicBezTo>
                    <a:pt x="26475" y="10396"/>
                    <a:pt x="26901" y="8389"/>
                    <a:pt x="26962" y="6353"/>
                  </a:cubicBezTo>
                  <a:cubicBezTo>
                    <a:pt x="27022" y="4225"/>
                    <a:pt x="26749" y="2098"/>
                    <a:pt x="27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4" name="Google Shape;9734;p61"/>
            <p:cNvSpPr/>
            <p:nvPr/>
          </p:nvSpPr>
          <p:spPr>
            <a:xfrm>
              <a:off x="3557721" y="4071783"/>
              <a:ext cx="280637" cy="241014"/>
            </a:xfrm>
            <a:custGeom>
              <a:avLst/>
              <a:gdLst/>
              <a:ahLst/>
              <a:cxnLst/>
              <a:rect l="l" t="t" r="r" b="b"/>
              <a:pathLst>
                <a:path w="18238" h="15663" extrusionOk="0">
                  <a:moveTo>
                    <a:pt x="5235" y="0"/>
                  </a:moveTo>
                  <a:cubicBezTo>
                    <a:pt x="4302" y="0"/>
                    <a:pt x="3407" y="165"/>
                    <a:pt x="2645" y="556"/>
                  </a:cubicBezTo>
                  <a:cubicBezTo>
                    <a:pt x="1" y="1893"/>
                    <a:pt x="1338" y="5723"/>
                    <a:pt x="2371" y="7699"/>
                  </a:cubicBezTo>
                  <a:cubicBezTo>
                    <a:pt x="5077" y="12866"/>
                    <a:pt x="11156" y="15298"/>
                    <a:pt x="16688" y="15663"/>
                  </a:cubicBezTo>
                  <a:lnTo>
                    <a:pt x="18238" y="13565"/>
                  </a:lnTo>
                  <a:cubicBezTo>
                    <a:pt x="16749" y="9857"/>
                    <a:pt x="15502" y="5784"/>
                    <a:pt x="12493" y="2927"/>
                  </a:cubicBezTo>
                  <a:cubicBezTo>
                    <a:pt x="11976" y="2441"/>
                    <a:pt x="11399" y="1985"/>
                    <a:pt x="10791" y="1620"/>
                  </a:cubicBezTo>
                  <a:cubicBezTo>
                    <a:pt x="9348" y="733"/>
                    <a:pt x="7205" y="0"/>
                    <a:pt x="5235" y="0"/>
                  </a:cubicBezTo>
                  <a:close/>
                </a:path>
              </a:pathLst>
            </a:custGeom>
            <a:solidFill>
              <a:srgbClr val="B3DD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5" name="Google Shape;9735;p61"/>
            <p:cNvSpPr/>
            <p:nvPr/>
          </p:nvSpPr>
          <p:spPr>
            <a:xfrm>
              <a:off x="3578295" y="4073321"/>
              <a:ext cx="251647" cy="217964"/>
            </a:xfrm>
            <a:custGeom>
              <a:avLst/>
              <a:gdLst/>
              <a:ahLst/>
              <a:cxnLst/>
              <a:rect l="l" t="t" r="r" b="b"/>
              <a:pathLst>
                <a:path w="16354" h="14165" extrusionOk="0">
                  <a:moveTo>
                    <a:pt x="5229" y="0"/>
                  </a:moveTo>
                  <a:cubicBezTo>
                    <a:pt x="5199" y="578"/>
                    <a:pt x="5107" y="1246"/>
                    <a:pt x="5016" y="1976"/>
                  </a:cubicBezTo>
                  <a:cubicBezTo>
                    <a:pt x="4895" y="3009"/>
                    <a:pt x="4834" y="4073"/>
                    <a:pt x="4864" y="5137"/>
                  </a:cubicBezTo>
                  <a:lnTo>
                    <a:pt x="4834" y="5107"/>
                  </a:lnTo>
                  <a:cubicBezTo>
                    <a:pt x="4287" y="4559"/>
                    <a:pt x="3831" y="4103"/>
                    <a:pt x="3527" y="3800"/>
                  </a:cubicBezTo>
                  <a:cubicBezTo>
                    <a:pt x="3375" y="3617"/>
                    <a:pt x="3223" y="3465"/>
                    <a:pt x="3041" y="3313"/>
                  </a:cubicBezTo>
                  <a:lnTo>
                    <a:pt x="3041" y="3313"/>
                  </a:lnTo>
                  <a:cubicBezTo>
                    <a:pt x="3162" y="3496"/>
                    <a:pt x="3284" y="3678"/>
                    <a:pt x="3466" y="3860"/>
                  </a:cubicBezTo>
                  <a:cubicBezTo>
                    <a:pt x="3740" y="4195"/>
                    <a:pt x="4165" y="4681"/>
                    <a:pt x="4682" y="5258"/>
                  </a:cubicBezTo>
                  <a:lnTo>
                    <a:pt x="4773" y="5319"/>
                  </a:lnTo>
                  <a:cubicBezTo>
                    <a:pt x="4256" y="5258"/>
                    <a:pt x="2919" y="5198"/>
                    <a:pt x="1338" y="5015"/>
                  </a:cubicBezTo>
                  <a:lnTo>
                    <a:pt x="1" y="4863"/>
                  </a:lnTo>
                  <a:lnTo>
                    <a:pt x="1" y="4863"/>
                  </a:lnTo>
                  <a:cubicBezTo>
                    <a:pt x="1" y="4955"/>
                    <a:pt x="31" y="5015"/>
                    <a:pt x="62" y="5107"/>
                  </a:cubicBezTo>
                  <a:cubicBezTo>
                    <a:pt x="426" y="5167"/>
                    <a:pt x="852" y="5228"/>
                    <a:pt x="1308" y="5289"/>
                  </a:cubicBezTo>
                  <a:cubicBezTo>
                    <a:pt x="2311" y="5380"/>
                    <a:pt x="3223" y="5441"/>
                    <a:pt x="3892" y="5441"/>
                  </a:cubicBezTo>
                  <a:cubicBezTo>
                    <a:pt x="4226" y="5441"/>
                    <a:pt x="4530" y="5441"/>
                    <a:pt x="4864" y="5410"/>
                  </a:cubicBezTo>
                  <a:cubicBezTo>
                    <a:pt x="5351" y="5958"/>
                    <a:pt x="5959" y="6566"/>
                    <a:pt x="6627" y="7204"/>
                  </a:cubicBezTo>
                  <a:cubicBezTo>
                    <a:pt x="7326" y="7842"/>
                    <a:pt x="8025" y="8450"/>
                    <a:pt x="8816" y="9088"/>
                  </a:cubicBezTo>
                  <a:cubicBezTo>
                    <a:pt x="8603" y="9119"/>
                    <a:pt x="8208" y="9180"/>
                    <a:pt x="7721" y="9240"/>
                  </a:cubicBezTo>
                  <a:cubicBezTo>
                    <a:pt x="6931" y="9362"/>
                    <a:pt x="5867" y="9514"/>
                    <a:pt x="4651" y="9635"/>
                  </a:cubicBezTo>
                  <a:cubicBezTo>
                    <a:pt x="3892" y="9696"/>
                    <a:pt x="3192" y="9757"/>
                    <a:pt x="2554" y="9818"/>
                  </a:cubicBezTo>
                  <a:lnTo>
                    <a:pt x="2767" y="10061"/>
                  </a:lnTo>
                  <a:cubicBezTo>
                    <a:pt x="3344" y="10031"/>
                    <a:pt x="4013" y="9970"/>
                    <a:pt x="4682" y="9909"/>
                  </a:cubicBezTo>
                  <a:cubicBezTo>
                    <a:pt x="5715" y="9787"/>
                    <a:pt x="6749" y="9635"/>
                    <a:pt x="7752" y="9423"/>
                  </a:cubicBezTo>
                  <a:cubicBezTo>
                    <a:pt x="8147" y="9332"/>
                    <a:pt x="8512" y="9240"/>
                    <a:pt x="8876" y="9149"/>
                  </a:cubicBezTo>
                  <a:lnTo>
                    <a:pt x="9180" y="9392"/>
                  </a:lnTo>
                  <a:cubicBezTo>
                    <a:pt x="10123" y="10152"/>
                    <a:pt x="11035" y="10821"/>
                    <a:pt x="11886" y="11429"/>
                  </a:cubicBezTo>
                  <a:cubicBezTo>
                    <a:pt x="12372" y="11763"/>
                    <a:pt x="12828" y="12067"/>
                    <a:pt x="13253" y="12341"/>
                  </a:cubicBezTo>
                  <a:cubicBezTo>
                    <a:pt x="12950" y="12371"/>
                    <a:pt x="11430" y="12827"/>
                    <a:pt x="9576" y="13283"/>
                  </a:cubicBezTo>
                  <a:cubicBezTo>
                    <a:pt x="8937" y="13435"/>
                    <a:pt x="8329" y="13556"/>
                    <a:pt x="7813" y="13678"/>
                  </a:cubicBezTo>
                  <a:lnTo>
                    <a:pt x="8177" y="13860"/>
                  </a:lnTo>
                  <a:cubicBezTo>
                    <a:pt x="8633" y="13769"/>
                    <a:pt x="9120" y="13678"/>
                    <a:pt x="9606" y="13556"/>
                  </a:cubicBezTo>
                  <a:cubicBezTo>
                    <a:pt x="10670" y="13283"/>
                    <a:pt x="11582" y="13009"/>
                    <a:pt x="12250" y="12797"/>
                  </a:cubicBezTo>
                  <a:cubicBezTo>
                    <a:pt x="12585" y="12675"/>
                    <a:pt x="12950" y="12523"/>
                    <a:pt x="13253" y="12371"/>
                  </a:cubicBezTo>
                  <a:lnTo>
                    <a:pt x="13405" y="12432"/>
                  </a:lnTo>
                  <a:lnTo>
                    <a:pt x="13405" y="12462"/>
                  </a:lnTo>
                  <a:cubicBezTo>
                    <a:pt x="13649" y="12645"/>
                    <a:pt x="13922" y="12797"/>
                    <a:pt x="14165" y="12949"/>
                  </a:cubicBezTo>
                  <a:cubicBezTo>
                    <a:pt x="14834" y="13344"/>
                    <a:pt x="15381" y="13678"/>
                    <a:pt x="15776" y="13860"/>
                  </a:cubicBezTo>
                  <a:cubicBezTo>
                    <a:pt x="15959" y="13982"/>
                    <a:pt x="16141" y="14073"/>
                    <a:pt x="16354" y="14164"/>
                  </a:cubicBezTo>
                  <a:cubicBezTo>
                    <a:pt x="16171" y="14012"/>
                    <a:pt x="15989" y="13891"/>
                    <a:pt x="15807" y="13800"/>
                  </a:cubicBezTo>
                  <a:cubicBezTo>
                    <a:pt x="15442" y="13556"/>
                    <a:pt x="14895" y="13222"/>
                    <a:pt x="14257" y="12797"/>
                  </a:cubicBezTo>
                  <a:cubicBezTo>
                    <a:pt x="13983" y="12645"/>
                    <a:pt x="13709" y="12462"/>
                    <a:pt x="13436" y="12249"/>
                  </a:cubicBezTo>
                  <a:cubicBezTo>
                    <a:pt x="13466" y="12067"/>
                    <a:pt x="13527" y="11733"/>
                    <a:pt x="13588" y="11307"/>
                  </a:cubicBezTo>
                  <a:cubicBezTo>
                    <a:pt x="13679" y="10578"/>
                    <a:pt x="13831" y="9575"/>
                    <a:pt x="14013" y="8450"/>
                  </a:cubicBezTo>
                  <a:cubicBezTo>
                    <a:pt x="14074" y="8024"/>
                    <a:pt x="14165" y="7599"/>
                    <a:pt x="14226" y="7204"/>
                  </a:cubicBezTo>
                  <a:lnTo>
                    <a:pt x="14044" y="6839"/>
                  </a:lnTo>
                  <a:cubicBezTo>
                    <a:pt x="13922" y="7295"/>
                    <a:pt x="13831" y="7842"/>
                    <a:pt x="13740" y="8389"/>
                  </a:cubicBezTo>
                  <a:cubicBezTo>
                    <a:pt x="13557" y="9514"/>
                    <a:pt x="13436" y="10547"/>
                    <a:pt x="13375" y="11277"/>
                  </a:cubicBezTo>
                  <a:cubicBezTo>
                    <a:pt x="13345" y="11642"/>
                    <a:pt x="13314" y="11976"/>
                    <a:pt x="13314" y="12189"/>
                  </a:cubicBezTo>
                  <a:cubicBezTo>
                    <a:pt x="12889" y="11885"/>
                    <a:pt x="12433" y="11581"/>
                    <a:pt x="11946" y="11246"/>
                  </a:cubicBezTo>
                  <a:cubicBezTo>
                    <a:pt x="11126" y="10639"/>
                    <a:pt x="10214" y="9939"/>
                    <a:pt x="9302" y="9210"/>
                  </a:cubicBezTo>
                  <a:lnTo>
                    <a:pt x="9028" y="8967"/>
                  </a:lnTo>
                  <a:cubicBezTo>
                    <a:pt x="9089" y="8754"/>
                    <a:pt x="9211" y="8268"/>
                    <a:pt x="9332" y="7629"/>
                  </a:cubicBezTo>
                  <a:cubicBezTo>
                    <a:pt x="9515" y="6687"/>
                    <a:pt x="9728" y="5380"/>
                    <a:pt x="9940" y="3921"/>
                  </a:cubicBezTo>
                  <a:cubicBezTo>
                    <a:pt x="10032" y="3252"/>
                    <a:pt x="10092" y="2614"/>
                    <a:pt x="10153" y="2006"/>
                  </a:cubicBezTo>
                  <a:cubicBezTo>
                    <a:pt x="10062" y="1945"/>
                    <a:pt x="10001" y="1885"/>
                    <a:pt x="9910" y="1854"/>
                  </a:cubicBezTo>
                  <a:cubicBezTo>
                    <a:pt x="9849" y="2462"/>
                    <a:pt x="9758" y="3161"/>
                    <a:pt x="9667" y="3860"/>
                  </a:cubicBezTo>
                  <a:cubicBezTo>
                    <a:pt x="9454" y="5319"/>
                    <a:pt x="9272" y="6626"/>
                    <a:pt x="9150" y="7569"/>
                  </a:cubicBezTo>
                  <a:cubicBezTo>
                    <a:pt x="9059" y="8207"/>
                    <a:pt x="8998" y="8663"/>
                    <a:pt x="8968" y="8906"/>
                  </a:cubicBezTo>
                  <a:cubicBezTo>
                    <a:pt x="8177" y="8268"/>
                    <a:pt x="7417" y="7599"/>
                    <a:pt x="6749" y="6991"/>
                  </a:cubicBezTo>
                  <a:cubicBezTo>
                    <a:pt x="6080" y="6383"/>
                    <a:pt x="5411" y="5714"/>
                    <a:pt x="4864" y="5198"/>
                  </a:cubicBezTo>
                  <a:cubicBezTo>
                    <a:pt x="4955" y="4803"/>
                    <a:pt x="5047" y="3496"/>
                    <a:pt x="5229" y="1976"/>
                  </a:cubicBezTo>
                  <a:cubicBezTo>
                    <a:pt x="5320" y="1246"/>
                    <a:pt x="5381" y="578"/>
                    <a:pt x="5472" y="30"/>
                  </a:cubicBezTo>
                  <a:lnTo>
                    <a:pt x="5229" y="0"/>
                  </a:lnTo>
                  <a:close/>
                </a:path>
              </a:pathLst>
            </a:custGeom>
            <a:solidFill>
              <a:srgbClr val="77A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6" name="Google Shape;9736;p61"/>
            <p:cNvSpPr/>
            <p:nvPr/>
          </p:nvSpPr>
          <p:spPr>
            <a:xfrm>
              <a:off x="3727030" y="3795238"/>
              <a:ext cx="411600" cy="535808"/>
            </a:xfrm>
            <a:custGeom>
              <a:avLst/>
              <a:gdLst/>
              <a:ahLst/>
              <a:cxnLst/>
              <a:rect l="l" t="t" r="r" b="b"/>
              <a:pathLst>
                <a:path w="26749" h="34821" extrusionOk="0">
                  <a:moveTo>
                    <a:pt x="11962" y="1"/>
                  </a:moveTo>
                  <a:cubicBezTo>
                    <a:pt x="11278" y="1"/>
                    <a:pt x="10597" y="102"/>
                    <a:pt x="9940" y="321"/>
                  </a:cubicBezTo>
                  <a:cubicBezTo>
                    <a:pt x="8603" y="807"/>
                    <a:pt x="7387" y="1598"/>
                    <a:pt x="6445" y="2662"/>
                  </a:cubicBezTo>
                  <a:cubicBezTo>
                    <a:pt x="3952" y="5154"/>
                    <a:pt x="2402" y="7434"/>
                    <a:pt x="1703" y="10990"/>
                  </a:cubicBezTo>
                  <a:cubicBezTo>
                    <a:pt x="1" y="19622"/>
                    <a:pt x="2584" y="29714"/>
                    <a:pt x="10214" y="34820"/>
                  </a:cubicBezTo>
                  <a:lnTo>
                    <a:pt x="22463" y="32966"/>
                  </a:lnTo>
                  <a:cubicBezTo>
                    <a:pt x="26141" y="27160"/>
                    <a:pt x="26749" y="21264"/>
                    <a:pt x="25199" y="14546"/>
                  </a:cubicBezTo>
                  <a:cubicBezTo>
                    <a:pt x="24013" y="9318"/>
                    <a:pt x="21095" y="4394"/>
                    <a:pt x="16536" y="1446"/>
                  </a:cubicBezTo>
                  <a:cubicBezTo>
                    <a:pt x="15174" y="552"/>
                    <a:pt x="13559" y="1"/>
                    <a:pt x="11962" y="1"/>
                  </a:cubicBezTo>
                  <a:close/>
                </a:path>
              </a:pathLst>
            </a:custGeom>
            <a:solidFill>
              <a:srgbClr val="348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7" name="Google Shape;9737;p61"/>
            <p:cNvSpPr/>
            <p:nvPr/>
          </p:nvSpPr>
          <p:spPr>
            <a:xfrm>
              <a:off x="3751819" y="3823090"/>
              <a:ext cx="369977" cy="491584"/>
            </a:xfrm>
            <a:custGeom>
              <a:avLst/>
              <a:gdLst/>
              <a:ahLst/>
              <a:cxnLst/>
              <a:rect l="l" t="t" r="r" b="b"/>
              <a:pathLst>
                <a:path w="24044" h="31947" extrusionOk="0">
                  <a:moveTo>
                    <a:pt x="12098" y="7934"/>
                  </a:moveTo>
                  <a:lnTo>
                    <a:pt x="12068" y="7964"/>
                  </a:lnTo>
                  <a:lnTo>
                    <a:pt x="12068" y="7934"/>
                  </a:lnTo>
                  <a:close/>
                  <a:moveTo>
                    <a:pt x="15533" y="0"/>
                  </a:moveTo>
                  <a:cubicBezTo>
                    <a:pt x="15229" y="608"/>
                    <a:pt x="14925" y="1247"/>
                    <a:pt x="14591" y="1946"/>
                  </a:cubicBezTo>
                  <a:cubicBezTo>
                    <a:pt x="13831" y="3587"/>
                    <a:pt x="13162" y="5107"/>
                    <a:pt x="12737" y="6232"/>
                  </a:cubicBezTo>
                  <a:cubicBezTo>
                    <a:pt x="12433" y="6991"/>
                    <a:pt x="12220" y="7539"/>
                    <a:pt x="12129" y="7842"/>
                  </a:cubicBezTo>
                  <a:lnTo>
                    <a:pt x="12068" y="7782"/>
                  </a:lnTo>
                  <a:cubicBezTo>
                    <a:pt x="11916" y="7235"/>
                    <a:pt x="11794" y="6748"/>
                    <a:pt x="11642" y="6262"/>
                  </a:cubicBezTo>
                  <a:cubicBezTo>
                    <a:pt x="11278" y="4803"/>
                    <a:pt x="10882" y="3648"/>
                    <a:pt x="10639" y="2827"/>
                  </a:cubicBezTo>
                  <a:cubicBezTo>
                    <a:pt x="10518" y="2432"/>
                    <a:pt x="10366" y="2007"/>
                    <a:pt x="10214" y="1611"/>
                  </a:cubicBezTo>
                  <a:lnTo>
                    <a:pt x="10214" y="1611"/>
                  </a:lnTo>
                  <a:cubicBezTo>
                    <a:pt x="10274" y="2037"/>
                    <a:pt x="10366" y="2462"/>
                    <a:pt x="10487" y="2888"/>
                  </a:cubicBezTo>
                  <a:cubicBezTo>
                    <a:pt x="10700" y="3678"/>
                    <a:pt x="11034" y="4864"/>
                    <a:pt x="11399" y="6292"/>
                  </a:cubicBezTo>
                  <a:cubicBezTo>
                    <a:pt x="11490" y="6687"/>
                    <a:pt x="11582" y="7083"/>
                    <a:pt x="11703" y="7508"/>
                  </a:cubicBezTo>
                  <a:cubicBezTo>
                    <a:pt x="11338" y="7326"/>
                    <a:pt x="10852" y="7022"/>
                    <a:pt x="10274" y="6687"/>
                  </a:cubicBezTo>
                  <a:cubicBezTo>
                    <a:pt x="8998" y="5988"/>
                    <a:pt x="7235" y="5016"/>
                    <a:pt x="5290" y="3952"/>
                  </a:cubicBezTo>
                  <a:lnTo>
                    <a:pt x="3040" y="2766"/>
                  </a:lnTo>
                  <a:cubicBezTo>
                    <a:pt x="2980" y="2888"/>
                    <a:pt x="2888" y="2979"/>
                    <a:pt x="2828" y="3070"/>
                  </a:cubicBezTo>
                  <a:cubicBezTo>
                    <a:pt x="3527" y="3435"/>
                    <a:pt x="4287" y="3861"/>
                    <a:pt x="5107" y="4286"/>
                  </a:cubicBezTo>
                  <a:cubicBezTo>
                    <a:pt x="7053" y="5350"/>
                    <a:pt x="8846" y="6292"/>
                    <a:pt x="10153" y="6931"/>
                  </a:cubicBezTo>
                  <a:cubicBezTo>
                    <a:pt x="10822" y="7265"/>
                    <a:pt x="11369" y="7539"/>
                    <a:pt x="11764" y="7721"/>
                  </a:cubicBezTo>
                  <a:cubicBezTo>
                    <a:pt x="12007" y="8846"/>
                    <a:pt x="12311" y="10061"/>
                    <a:pt x="12615" y="11399"/>
                  </a:cubicBezTo>
                  <a:cubicBezTo>
                    <a:pt x="12980" y="13101"/>
                    <a:pt x="13344" y="14925"/>
                    <a:pt x="13679" y="16840"/>
                  </a:cubicBezTo>
                  <a:lnTo>
                    <a:pt x="13223" y="16536"/>
                  </a:lnTo>
                  <a:cubicBezTo>
                    <a:pt x="12767" y="16262"/>
                    <a:pt x="12068" y="15837"/>
                    <a:pt x="11217" y="15350"/>
                  </a:cubicBezTo>
                  <a:cubicBezTo>
                    <a:pt x="9545" y="14347"/>
                    <a:pt x="7174" y="13040"/>
                    <a:pt x="4499" y="11642"/>
                  </a:cubicBezTo>
                  <a:cubicBezTo>
                    <a:pt x="2919" y="10821"/>
                    <a:pt x="1399" y="10061"/>
                    <a:pt x="62" y="9393"/>
                  </a:cubicBezTo>
                  <a:cubicBezTo>
                    <a:pt x="62" y="9514"/>
                    <a:pt x="31" y="9636"/>
                    <a:pt x="1" y="9757"/>
                  </a:cubicBezTo>
                  <a:cubicBezTo>
                    <a:pt x="1308" y="10426"/>
                    <a:pt x="2767" y="11186"/>
                    <a:pt x="4317" y="11976"/>
                  </a:cubicBezTo>
                  <a:cubicBezTo>
                    <a:pt x="6992" y="13374"/>
                    <a:pt x="9363" y="14651"/>
                    <a:pt x="11095" y="15593"/>
                  </a:cubicBezTo>
                  <a:lnTo>
                    <a:pt x="13162" y="16688"/>
                  </a:lnTo>
                  <a:lnTo>
                    <a:pt x="13709" y="16961"/>
                  </a:lnTo>
                  <a:cubicBezTo>
                    <a:pt x="13770" y="17204"/>
                    <a:pt x="13800" y="17447"/>
                    <a:pt x="13861" y="17721"/>
                  </a:cubicBezTo>
                  <a:cubicBezTo>
                    <a:pt x="14226" y="19970"/>
                    <a:pt x="14560" y="22128"/>
                    <a:pt x="14834" y="24074"/>
                  </a:cubicBezTo>
                  <a:cubicBezTo>
                    <a:pt x="14895" y="24651"/>
                    <a:pt x="14986" y="25198"/>
                    <a:pt x="15047" y="25745"/>
                  </a:cubicBezTo>
                  <a:cubicBezTo>
                    <a:pt x="14925" y="25654"/>
                    <a:pt x="14743" y="25533"/>
                    <a:pt x="14469" y="25381"/>
                  </a:cubicBezTo>
                  <a:cubicBezTo>
                    <a:pt x="14013" y="25107"/>
                    <a:pt x="13375" y="24742"/>
                    <a:pt x="12554" y="24286"/>
                  </a:cubicBezTo>
                  <a:cubicBezTo>
                    <a:pt x="10396" y="23162"/>
                    <a:pt x="8177" y="22159"/>
                    <a:pt x="5928" y="21247"/>
                  </a:cubicBezTo>
                  <a:cubicBezTo>
                    <a:pt x="3770" y="20396"/>
                    <a:pt x="1733" y="19697"/>
                    <a:pt x="62" y="19180"/>
                  </a:cubicBezTo>
                  <a:lnTo>
                    <a:pt x="62" y="19180"/>
                  </a:lnTo>
                  <a:cubicBezTo>
                    <a:pt x="92" y="19302"/>
                    <a:pt x="122" y="19423"/>
                    <a:pt x="153" y="19514"/>
                  </a:cubicBezTo>
                  <a:cubicBezTo>
                    <a:pt x="1733" y="20062"/>
                    <a:pt x="3709" y="20761"/>
                    <a:pt x="5776" y="21612"/>
                  </a:cubicBezTo>
                  <a:cubicBezTo>
                    <a:pt x="8420" y="22676"/>
                    <a:pt x="10761" y="23739"/>
                    <a:pt x="12433" y="24560"/>
                  </a:cubicBezTo>
                  <a:lnTo>
                    <a:pt x="14378" y="25563"/>
                  </a:lnTo>
                  <a:cubicBezTo>
                    <a:pt x="14682" y="25715"/>
                    <a:pt x="14925" y="25806"/>
                    <a:pt x="15047" y="25867"/>
                  </a:cubicBezTo>
                  <a:cubicBezTo>
                    <a:pt x="15199" y="27144"/>
                    <a:pt x="15320" y="28299"/>
                    <a:pt x="15411" y="29363"/>
                  </a:cubicBezTo>
                  <a:cubicBezTo>
                    <a:pt x="15503" y="30396"/>
                    <a:pt x="15594" y="31247"/>
                    <a:pt x="15655" y="31946"/>
                  </a:cubicBezTo>
                  <a:lnTo>
                    <a:pt x="15867" y="31946"/>
                  </a:lnTo>
                  <a:cubicBezTo>
                    <a:pt x="15807" y="31217"/>
                    <a:pt x="15776" y="30335"/>
                    <a:pt x="15685" y="29332"/>
                  </a:cubicBezTo>
                  <a:cubicBezTo>
                    <a:pt x="15594" y="28299"/>
                    <a:pt x="15503" y="27174"/>
                    <a:pt x="15351" y="25897"/>
                  </a:cubicBezTo>
                  <a:cubicBezTo>
                    <a:pt x="15442" y="25806"/>
                    <a:pt x="15594" y="25654"/>
                    <a:pt x="15746" y="25502"/>
                  </a:cubicBezTo>
                  <a:cubicBezTo>
                    <a:pt x="16110" y="25077"/>
                    <a:pt x="16597" y="24469"/>
                    <a:pt x="17235" y="23709"/>
                  </a:cubicBezTo>
                  <a:cubicBezTo>
                    <a:pt x="18481" y="22189"/>
                    <a:pt x="20183" y="20062"/>
                    <a:pt x="22007" y="17691"/>
                  </a:cubicBezTo>
                  <a:cubicBezTo>
                    <a:pt x="22737" y="16748"/>
                    <a:pt x="23405" y="15867"/>
                    <a:pt x="24044" y="15016"/>
                  </a:cubicBezTo>
                  <a:cubicBezTo>
                    <a:pt x="24013" y="14864"/>
                    <a:pt x="23983" y="14712"/>
                    <a:pt x="23953" y="14530"/>
                  </a:cubicBezTo>
                  <a:lnTo>
                    <a:pt x="21703" y="17447"/>
                  </a:lnTo>
                  <a:lnTo>
                    <a:pt x="17022" y="23527"/>
                  </a:lnTo>
                  <a:cubicBezTo>
                    <a:pt x="16414" y="24317"/>
                    <a:pt x="15958" y="24955"/>
                    <a:pt x="15624" y="25381"/>
                  </a:cubicBezTo>
                  <a:lnTo>
                    <a:pt x="15351" y="25776"/>
                  </a:lnTo>
                  <a:cubicBezTo>
                    <a:pt x="15290" y="25229"/>
                    <a:pt x="15229" y="24651"/>
                    <a:pt x="15138" y="24074"/>
                  </a:cubicBezTo>
                  <a:cubicBezTo>
                    <a:pt x="14895" y="22128"/>
                    <a:pt x="14591" y="19970"/>
                    <a:pt x="14196" y="17721"/>
                  </a:cubicBezTo>
                  <a:cubicBezTo>
                    <a:pt x="14135" y="17447"/>
                    <a:pt x="14104" y="17174"/>
                    <a:pt x="14044" y="16900"/>
                  </a:cubicBezTo>
                  <a:cubicBezTo>
                    <a:pt x="14256" y="16627"/>
                    <a:pt x="14682" y="16080"/>
                    <a:pt x="15259" y="15289"/>
                  </a:cubicBezTo>
                  <a:cubicBezTo>
                    <a:pt x="16080" y="14134"/>
                    <a:pt x="17205" y="12584"/>
                    <a:pt x="18512" y="10912"/>
                  </a:cubicBezTo>
                  <a:cubicBezTo>
                    <a:pt x="19667" y="9453"/>
                    <a:pt x="20700" y="8116"/>
                    <a:pt x="21551" y="7113"/>
                  </a:cubicBezTo>
                  <a:lnTo>
                    <a:pt x="21399" y="6809"/>
                  </a:lnTo>
                  <a:cubicBezTo>
                    <a:pt x="20518" y="7842"/>
                    <a:pt x="19393" y="9150"/>
                    <a:pt x="18238" y="10669"/>
                  </a:cubicBezTo>
                  <a:cubicBezTo>
                    <a:pt x="16931" y="12371"/>
                    <a:pt x="15807" y="13952"/>
                    <a:pt x="15047" y="15137"/>
                  </a:cubicBezTo>
                  <a:cubicBezTo>
                    <a:pt x="14560" y="15867"/>
                    <a:pt x="14226" y="16444"/>
                    <a:pt x="14044" y="16748"/>
                  </a:cubicBezTo>
                  <a:cubicBezTo>
                    <a:pt x="13679" y="14864"/>
                    <a:pt x="13314" y="13040"/>
                    <a:pt x="12949" y="11399"/>
                  </a:cubicBezTo>
                  <a:cubicBezTo>
                    <a:pt x="12645" y="10213"/>
                    <a:pt x="12372" y="9089"/>
                    <a:pt x="12129" y="8086"/>
                  </a:cubicBezTo>
                  <a:lnTo>
                    <a:pt x="12189" y="7964"/>
                  </a:lnTo>
                  <a:cubicBezTo>
                    <a:pt x="12230" y="7964"/>
                    <a:pt x="12257" y="7978"/>
                    <a:pt x="12270" y="7978"/>
                  </a:cubicBezTo>
                  <a:cubicBezTo>
                    <a:pt x="12277" y="7978"/>
                    <a:pt x="12281" y="7974"/>
                    <a:pt x="12281" y="7964"/>
                  </a:cubicBezTo>
                  <a:cubicBezTo>
                    <a:pt x="12281" y="7934"/>
                    <a:pt x="12250" y="7934"/>
                    <a:pt x="12220" y="7903"/>
                  </a:cubicBezTo>
                  <a:cubicBezTo>
                    <a:pt x="12372" y="7630"/>
                    <a:pt x="12615" y="7113"/>
                    <a:pt x="12980" y="6353"/>
                  </a:cubicBezTo>
                  <a:cubicBezTo>
                    <a:pt x="13679" y="4833"/>
                    <a:pt x="14287" y="3526"/>
                    <a:pt x="14955" y="2128"/>
                  </a:cubicBezTo>
                  <a:cubicBezTo>
                    <a:pt x="15259" y="1490"/>
                    <a:pt x="15563" y="852"/>
                    <a:pt x="15837" y="213"/>
                  </a:cubicBezTo>
                  <a:lnTo>
                    <a:pt x="15533" y="0"/>
                  </a:lnTo>
                  <a:close/>
                </a:path>
              </a:pathLst>
            </a:custGeom>
            <a:solidFill>
              <a:srgbClr val="3F9E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8" name="Google Shape;9738;p61"/>
            <p:cNvSpPr/>
            <p:nvPr/>
          </p:nvSpPr>
          <p:spPr>
            <a:xfrm>
              <a:off x="4000174" y="4061658"/>
              <a:ext cx="422833" cy="272759"/>
            </a:xfrm>
            <a:custGeom>
              <a:avLst/>
              <a:gdLst/>
              <a:ahLst/>
              <a:cxnLst/>
              <a:rect l="l" t="t" r="r" b="b"/>
              <a:pathLst>
                <a:path w="27479" h="17726" extrusionOk="0">
                  <a:moveTo>
                    <a:pt x="19809" y="0"/>
                  </a:moveTo>
                  <a:cubicBezTo>
                    <a:pt x="19144" y="0"/>
                    <a:pt x="18514" y="36"/>
                    <a:pt x="17965" y="89"/>
                  </a:cubicBezTo>
                  <a:cubicBezTo>
                    <a:pt x="9788" y="880"/>
                    <a:pt x="3405" y="7536"/>
                    <a:pt x="1" y="14558"/>
                  </a:cubicBezTo>
                  <a:lnTo>
                    <a:pt x="1885" y="17658"/>
                  </a:lnTo>
                  <a:cubicBezTo>
                    <a:pt x="3661" y="17668"/>
                    <a:pt x="5467" y="17725"/>
                    <a:pt x="7274" y="17725"/>
                  </a:cubicBezTo>
                  <a:cubicBezTo>
                    <a:pt x="11219" y="17725"/>
                    <a:pt x="15168" y="17451"/>
                    <a:pt x="18816" y="15804"/>
                  </a:cubicBezTo>
                  <a:cubicBezTo>
                    <a:pt x="19758" y="15378"/>
                    <a:pt x="20640" y="14862"/>
                    <a:pt x="21460" y="14284"/>
                  </a:cubicBezTo>
                  <a:cubicBezTo>
                    <a:pt x="24287" y="12187"/>
                    <a:pt x="27479" y="7931"/>
                    <a:pt x="27144" y="4193"/>
                  </a:cubicBezTo>
                  <a:cubicBezTo>
                    <a:pt x="26869" y="785"/>
                    <a:pt x="22936" y="0"/>
                    <a:pt x="19809" y="0"/>
                  </a:cubicBezTo>
                  <a:close/>
                </a:path>
              </a:pathLst>
            </a:custGeom>
            <a:solidFill>
              <a:srgbClr val="2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9" name="Google Shape;9739;p61"/>
            <p:cNvSpPr/>
            <p:nvPr/>
          </p:nvSpPr>
          <p:spPr>
            <a:xfrm>
              <a:off x="4019362" y="4063489"/>
              <a:ext cx="374655" cy="268481"/>
            </a:xfrm>
            <a:custGeom>
              <a:avLst/>
              <a:gdLst/>
              <a:ahLst/>
              <a:cxnLst/>
              <a:rect l="l" t="t" r="r" b="b"/>
              <a:pathLst>
                <a:path w="24348" h="17448" extrusionOk="0">
                  <a:moveTo>
                    <a:pt x="20487" y="1"/>
                  </a:moveTo>
                  <a:cubicBezTo>
                    <a:pt x="20183" y="457"/>
                    <a:pt x="19909" y="973"/>
                    <a:pt x="19605" y="1521"/>
                  </a:cubicBezTo>
                  <a:cubicBezTo>
                    <a:pt x="18937" y="2797"/>
                    <a:pt x="18390" y="3983"/>
                    <a:pt x="18025" y="4834"/>
                  </a:cubicBezTo>
                  <a:cubicBezTo>
                    <a:pt x="17782" y="5411"/>
                    <a:pt x="17630" y="5837"/>
                    <a:pt x="17569" y="6080"/>
                  </a:cubicBezTo>
                  <a:cubicBezTo>
                    <a:pt x="16596" y="6475"/>
                    <a:pt x="15502" y="6931"/>
                    <a:pt x="14286" y="7478"/>
                  </a:cubicBezTo>
                  <a:cubicBezTo>
                    <a:pt x="13131" y="8025"/>
                    <a:pt x="11915" y="8633"/>
                    <a:pt x="10639" y="9302"/>
                  </a:cubicBezTo>
                  <a:cubicBezTo>
                    <a:pt x="10730" y="9028"/>
                    <a:pt x="10851" y="8512"/>
                    <a:pt x="11034" y="7812"/>
                  </a:cubicBezTo>
                  <a:cubicBezTo>
                    <a:pt x="11277" y="6749"/>
                    <a:pt x="11672" y="5259"/>
                    <a:pt x="12128" y="3618"/>
                  </a:cubicBezTo>
                  <a:cubicBezTo>
                    <a:pt x="12432" y="2584"/>
                    <a:pt x="12736" y="1612"/>
                    <a:pt x="12979" y="761"/>
                  </a:cubicBezTo>
                  <a:lnTo>
                    <a:pt x="12979" y="761"/>
                  </a:lnTo>
                  <a:lnTo>
                    <a:pt x="12584" y="913"/>
                  </a:lnTo>
                  <a:cubicBezTo>
                    <a:pt x="12310" y="1673"/>
                    <a:pt x="12037" y="2554"/>
                    <a:pt x="11763" y="3496"/>
                  </a:cubicBezTo>
                  <a:cubicBezTo>
                    <a:pt x="11277" y="5138"/>
                    <a:pt x="10943" y="6657"/>
                    <a:pt x="10760" y="7752"/>
                  </a:cubicBezTo>
                  <a:cubicBezTo>
                    <a:pt x="10608" y="8512"/>
                    <a:pt x="10547" y="9089"/>
                    <a:pt x="10517" y="9363"/>
                  </a:cubicBezTo>
                  <a:lnTo>
                    <a:pt x="10031" y="9636"/>
                  </a:lnTo>
                  <a:cubicBezTo>
                    <a:pt x="8572" y="10457"/>
                    <a:pt x="7173" y="11308"/>
                    <a:pt x="5958" y="12098"/>
                  </a:cubicBezTo>
                  <a:cubicBezTo>
                    <a:pt x="5289" y="12554"/>
                    <a:pt x="4651" y="12980"/>
                    <a:pt x="4043" y="13375"/>
                  </a:cubicBezTo>
                  <a:cubicBezTo>
                    <a:pt x="4164" y="13010"/>
                    <a:pt x="4347" y="10761"/>
                    <a:pt x="4772" y="8056"/>
                  </a:cubicBezTo>
                  <a:cubicBezTo>
                    <a:pt x="4894" y="7144"/>
                    <a:pt x="5046" y="6293"/>
                    <a:pt x="5167" y="5563"/>
                  </a:cubicBezTo>
                  <a:lnTo>
                    <a:pt x="5167" y="5563"/>
                  </a:lnTo>
                  <a:cubicBezTo>
                    <a:pt x="5046" y="5685"/>
                    <a:pt x="4894" y="5837"/>
                    <a:pt x="4742" y="5989"/>
                  </a:cubicBezTo>
                  <a:cubicBezTo>
                    <a:pt x="4620" y="6597"/>
                    <a:pt x="4499" y="7296"/>
                    <a:pt x="4377" y="7995"/>
                  </a:cubicBezTo>
                  <a:cubicBezTo>
                    <a:pt x="4195" y="9271"/>
                    <a:pt x="4073" y="10548"/>
                    <a:pt x="4012" y="11825"/>
                  </a:cubicBezTo>
                  <a:cubicBezTo>
                    <a:pt x="3952" y="12372"/>
                    <a:pt x="3952" y="12888"/>
                    <a:pt x="4012" y="13405"/>
                  </a:cubicBezTo>
                  <a:lnTo>
                    <a:pt x="3830" y="13527"/>
                  </a:lnTo>
                  <a:lnTo>
                    <a:pt x="3800" y="13527"/>
                  </a:lnTo>
                  <a:cubicBezTo>
                    <a:pt x="3769" y="13527"/>
                    <a:pt x="3800" y="13527"/>
                    <a:pt x="3800" y="13557"/>
                  </a:cubicBezTo>
                  <a:cubicBezTo>
                    <a:pt x="3404" y="13800"/>
                    <a:pt x="3070" y="14074"/>
                    <a:pt x="2766" y="14317"/>
                  </a:cubicBezTo>
                  <a:cubicBezTo>
                    <a:pt x="1854" y="14986"/>
                    <a:pt x="1155" y="15533"/>
                    <a:pt x="699" y="15928"/>
                  </a:cubicBezTo>
                  <a:cubicBezTo>
                    <a:pt x="456" y="16110"/>
                    <a:pt x="243" y="16323"/>
                    <a:pt x="0" y="16536"/>
                  </a:cubicBezTo>
                  <a:lnTo>
                    <a:pt x="0" y="16566"/>
                  </a:lnTo>
                  <a:cubicBezTo>
                    <a:pt x="274" y="16414"/>
                    <a:pt x="547" y="16232"/>
                    <a:pt x="760" y="16050"/>
                  </a:cubicBezTo>
                  <a:cubicBezTo>
                    <a:pt x="1277" y="15685"/>
                    <a:pt x="2006" y="15168"/>
                    <a:pt x="2888" y="14530"/>
                  </a:cubicBezTo>
                  <a:cubicBezTo>
                    <a:pt x="3252" y="14287"/>
                    <a:pt x="3648" y="14013"/>
                    <a:pt x="4043" y="13740"/>
                  </a:cubicBezTo>
                  <a:cubicBezTo>
                    <a:pt x="4286" y="13922"/>
                    <a:pt x="4681" y="14135"/>
                    <a:pt x="5167" y="14439"/>
                  </a:cubicBezTo>
                  <a:cubicBezTo>
                    <a:pt x="6079" y="14986"/>
                    <a:pt x="7325" y="15715"/>
                    <a:pt x="8693" y="16536"/>
                  </a:cubicBezTo>
                  <a:lnTo>
                    <a:pt x="10213" y="17448"/>
                  </a:lnTo>
                  <a:cubicBezTo>
                    <a:pt x="10395" y="17448"/>
                    <a:pt x="10578" y="17417"/>
                    <a:pt x="10791" y="17417"/>
                  </a:cubicBezTo>
                  <a:cubicBezTo>
                    <a:pt x="10213" y="17022"/>
                    <a:pt x="9575" y="16627"/>
                    <a:pt x="8876" y="16202"/>
                  </a:cubicBezTo>
                  <a:cubicBezTo>
                    <a:pt x="7508" y="15381"/>
                    <a:pt x="6231" y="14682"/>
                    <a:pt x="5319" y="14195"/>
                  </a:cubicBezTo>
                  <a:cubicBezTo>
                    <a:pt x="4833" y="13952"/>
                    <a:pt x="4438" y="13770"/>
                    <a:pt x="4164" y="13648"/>
                  </a:cubicBezTo>
                  <a:cubicBezTo>
                    <a:pt x="4772" y="13253"/>
                    <a:pt x="5411" y="12828"/>
                    <a:pt x="6140" y="12372"/>
                  </a:cubicBezTo>
                  <a:cubicBezTo>
                    <a:pt x="7356" y="11612"/>
                    <a:pt x="8724" y="10791"/>
                    <a:pt x="10213" y="9971"/>
                  </a:cubicBezTo>
                  <a:lnTo>
                    <a:pt x="10639" y="9727"/>
                  </a:lnTo>
                  <a:cubicBezTo>
                    <a:pt x="10882" y="9940"/>
                    <a:pt x="11459" y="10335"/>
                    <a:pt x="12250" y="10852"/>
                  </a:cubicBezTo>
                  <a:cubicBezTo>
                    <a:pt x="13374" y="11612"/>
                    <a:pt x="14955" y="12554"/>
                    <a:pt x="16779" y="13588"/>
                  </a:cubicBezTo>
                  <a:cubicBezTo>
                    <a:pt x="17599" y="14044"/>
                    <a:pt x="18390" y="14469"/>
                    <a:pt x="19119" y="14864"/>
                  </a:cubicBezTo>
                  <a:lnTo>
                    <a:pt x="19453" y="14651"/>
                  </a:lnTo>
                  <a:cubicBezTo>
                    <a:pt x="18693" y="14226"/>
                    <a:pt x="17842" y="13740"/>
                    <a:pt x="16961" y="13253"/>
                  </a:cubicBezTo>
                  <a:cubicBezTo>
                    <a:pt x="15168" y="12220"/>
                    <a:pt x="13526" y="11278"/>
                    <a:pt x="12402" y="10609"/>
                  </a:cubicBezTo>
                  <a:cubicBezTo>
                    <a:pt x="11642" y="10153"/>
                    <a:pt x="11064" y="9849"/>
                    <a:pt x="10730" y="9667"/>
                  </a:cubicBezTo>
                  <a:cubicBezTo>
                    <a:pt x="12037" y="8967"/>
                    <a:pt x="13283" y="8360"/>
                    <a:pt x="14408" y="7782"/>
                  </a:cubicBezTo>
                  <a:cubicBezTo>
                    <a:pt x="15654" y="7205"/>
                    <a:pt x="16779" y="6688"/>
                    <a:pt x="17751" y="6262"/>
                  </a:cubicBezTo>
                  <a:cubicBezTo>
                    <a:pt x="18238" y="6597"/>
                    <a:pt x="19879" y="7417"/>
                    <a:pt x="21794" y="8451"/>
                  </a:cubicBezTo>
                  <a:cubicBezTo>
                    <a:pt x="22675" y="8937"/>
                    <a:pt x="23526" y="9393"/>
                    <a:pt x="24195" y="9758"/>
                  </a:cubicBezTo>
                  <a:lnTo>
                    <a:pt x="24347" y="9515"/>
                  </a:lnTo>
                  <a:cubicBezTo>
                    <a:pt x="23709" y="9119"/>
                    <a:pt x="22888" y="8633"/>
                    <a:pt x="21976" y="8116"/>
                  </a:cubicBezTo>
                  <a:cubicBezTo>
                    <a:pt x="20669" y="7387"/>
                    <a:pt x="19301" y="6749"/>
                    <a:pt x="17903" y="6232"/>
                  </a:cubicBezTo>
                  <a:lnTo>
                    <a:pt x="17964" y="6201"/>
                  </a:lnTo>
                  <a:cubicBezTo>
                    <a:pt x="18967" y="5776"/>
                    <a:pt x="19788" y="5442"/>
                    <a:pt x="20365" y="5229"/>
                  </a:cubicBezTo>
                  <a:cubicBezTo>
                    <a:pt x="20669" y="5107"/>
                    <a:pt x="20973" y="4986"/>
                    <a:pt x="21247" y="4834"/>
                  </a:cubicBezTo>
                  <a:lnTo>
                    <a:pt x="21247" y="4834"/>
                  </a:lnTo>
                  <a:cubicBezTo>
                    <a:pt x="20943" y="4894"/>
                    <a:pt x="20608" y="4986"/>
                    <a:pt x="20335" y="5107"/>
                  </a:cubicBezTo>
                  <a:cubicBezTo>
                    <a:pt x="19727" y="5290"/>
                    <a:pt x="18876" y="5563"/>
                    <a:pt x="17842" y="5989"/>
                  </a:cubicBezTo>
                  <a:lnTo>
                    <a:pt x="17721" y="6019"/>
                  </a:lnTo>
                  <a:cubicBezTo>
                    <a:pt x="18055" y="5411"/>
                    <a:pt x="18876" y="3679"/>
                    <a:pt x="19940" y="1703"/>
                  </a:cubicBezTo>
                  <a:cubicBezTo>
                    <a:pt x="20274" y="1125"/>
                    <a:pt x="20578" y="578"/>
                    <a:pt x="20852" y="31"/>
                  </a:cubicBezTo>
                  <a:cubicBezTo>
                    <a:pt x="20730" y="31"/>
                    <a:pt x="20608" y="1"/>
                    <a:pt x="20487" y="1"/>
                  </a:cubicBezTo>
                  <a:close/>
                </a:path>
              </a:pathLst>
            </a:custGeom>
            <a:solidFill>
              <a:srgbClr val="348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0" name="Google Shape;9740;p61"/>
            <p:cNvSpPr/>
            <p:nvPr/>
          </p:nvSpPr>
          <p:spPr>
            <a:xfrm>
              <a:off x="975007" y="3509262"/>
              <a:ext cx="322276" cy="736553"/>
            </a:xfrm>
            <a:custGeom>
              <a:avLst/>
              <a:gdLst/>
              <a:ahLst/>
              <a:cxnLst/>
              <a:rect l="l" t="t" r="r" b="b"/>
              <a:pathLst>
                <a:path w="20944" h="47867" extrusionOk="0">
                  <a:moveTo>
                    <a:pt x="4955" y="0"/>
                  </a:moveTo>
                  <a:cubicBezTo>
                    <a:pt x="4529" y="1429"/>
                    <a:pt x="4529" y="2948"/>
                    <a:pt x="4925" y="4377"/>
                  </a:cubicBezTo>
                  <a:cubicBezTo>
                    <a:pt x="5320" y="5562"/>
                    <a:pt x="5867" y="6717"/>
                    <a:pt x="6505" y="7781"/>
                  </a:cubicBezTo>
                  <a:cubicBezTo>
                    <a:pt x="6870" y="8389"/>
                    <a:pt x="7235" y="8997"/>
                    <a:pt x="7569" y="9635"/>
                  </a:cubicBezTo>
                  <a:cubicBezTo>
                    <a:pt x="7964" y="10760"/>
                    <a:pt x="8268" y="11915"/>
                    <a:pt x="8542" y="13100"/>
                  </a:cubicBezTo>
                  <a:cubicBezTo>
                    <a:pt x="7934" y="11702"/>
                    <a:pt x="7083" y="10426"/>
                    <a:pt x="6080" y="9331"/>
                  </a:cubicBezTo>
                  <a:cubicBezTo>
                    <a:pt x="4955" y="8085"/>
                    <a:pt x="3618" y="7021"/>
                    <a:pt x="2645" y="5684"/>
                  </a:cubicBezTo>
                  <a:lnTo>
                    <a:pt x="2645" y="5684"/>
                  </a:lnTo>
                  <a:cubicBezTo>
                    <a:pt x="2706" y="7173"/>
                    <a:pt x="3162" y="8602"/>
                    <a:pt x="4013" y="9818"/>
                  </a:cubicBezTo>
                  <a:cubicBezTo>
                    <a:pt x="4773" y="10821"/>
                    <a:pt x="5654" y="11733"/>
                    <a:pt x="6627" y="12523"/>
                  </a:cubicBezTo>
                  <a:cubicBezTo>
                    <a:pt x="7356" y="13192"/>
                    <a:pt x="8177" y="13830"/>
                    <a:pt x="8876" y="14559"/>
                  </a:cubicBezTo>
                  <a:cubicBezTo>
                    <a:pt x="8937" y="14833"/>
                    <a:pt x="8998" y="15107"/>
                    <a:pt x="9058" y="15380"/>
                  </a:cubicBezTo>
                  <a:cubicBezTo>
                    <a:pt x="9058" y="15441"/>
                    <a:pt x="9058" y="15532"/>
                    <a:pt x="9028" y="15563"/>
                  </a:cubicBezTo>
                  <a:cubicBezTo>
                    <a:pt x="9058" y="15532"/>
                    <a:pt x="9058" y="15502"/>
                    <a:pt x="9058" y="15471"/>
                  </a:cubicBezTo>
                  <a:cubicBezTo>
                    <a:pt x="9332" y="16748"/>
                    <a:pt x="9514" y="18055"/>
                    <a:pt x="9666" y="19362"/>
                  </a:cubicBezTo>
                  <a:cubicBezTo>
                    <a:pt x="8876" y="17204"/>
                    <a:pt x="7660" y="15228"/>
                    <a:pt x="6110" y="13496"/>
                  </a:cubicBezTo>
                  <a:cubicBezTo>
                    <a:pt x="4742" y="11976"/>
                    <a:pt x="3070" y="10669"/>
                    <a:pt x="1855" y="9027"/>
                  </a:cubicBezTo>
                  <a:lnTo>
                    <a:pt x="1855" y="9027"/>
                  </a:lnTo>
                  <a:cubicBezTo>
                    <a:pt x="1946" y="10851"/>
                    <a:pt x="2554" y="12614"/>
                    <a:pt x="3587" y="14104"/>
                  </a:cubicBezTo>
                  <a:cubicBezTo>
                    <a:pt x="4469" y="15411"/>
                    <a:pt x="5654" y="16444"/>
                    <a:pt x="6809" y="17477"/>
                  </a:cubicBezTo>
                  <a:cubicBezTo>
                    <a:pt x="7812" y="18359"/>
                    <a:pt x="8876" y="19180"/>
                    <a:pt x="9788" y="20183"/>
                  </a:cubicBezTo>
                  <a:cubicBezTo>
                    <a:pt x="9970" y="21763"/>
                    <a:pt x="10092" y="23344"/>
                    <a:pt x="10153" y="24955"/>
                  </a:cubicBezTo>
                  <a:cubicBezTo>
                    <a:pt x="9362" y="22797"/>
                    <a:pt x="8147" y="20821"/>
                    <a:pt x="6596" y="19119"/>
                  </a:cubicBezTo>
                  <a:cubicBezTo>
                    <a:pt x="5229" y="17599"/>
                    <a:pt x="3587" y="16292"/>
                    <a:pt x="2341" y="14620"/>
                  </a:cubicBezTo>
                  <a:lnTo>
                    <a:pt x="2341" y="14620"/>
                  </a:lnTo>
                  <a:cubicBezTo>
                    <a:pt x="2432" y="16444"/>
                    <a:pt x="3040" y="18207"/>
                    <a:pt x="4073" y="19727"/>
                  </a:cubicBezTo>
                  <a:cubicBezTo>
                    <a:pt x="5016" y="20973"/>
                    <a:pt x="6080" y="22098"/>
                    <a:pt x="7295" y="23070"/>
                  </a:cubicBezTo>
                  <a:cubicBezTo>
                    <a:pt x="8268" y="23952"/>
                    <a:pt x="9302" y="24742"/>
                    <a:pt x="10183" y="25684"/>
                  </a:cubicBezTo>
                  <a:lnTo>
                    <a:pt x="10213" y="26231"/>
                  </a:lnTo>
                  <a:cubicBezTo>
                    <a:pt x="10213" y="26292"/>
                    <a:pt x="10153" y="26323"/>
                    <a:pt x="10153" y="26353"/>
                  </a:cubicBezTo>
                  <a:cubicBezTo>
                    <a:pt x="10183" y="26353"/>
                    <a:pt x="10213" y="26323"/>
                    <a:pt x="10213" y="26323"/>
                  </a:cubicBezTo>
                  <a:cubicBezTo>
                    <a:pt x="10244" y="26627"/>
                    <a:pt x="10244" y="26961"/>
                    <a:pt x="10244" y="27295"/>
                  </a:cubicBezTo>
                  <a:cubicBezTo>
                    <a:pt x="10274" y="28572"/>
                    <a:pt x="10274" y="29879"/>
                    <a:pt x="10213" y="31186"/>
                  </a:cubicBezTo>
                  <a:cubicBezTo>
                    <a:pt x="9423" y="28663"/>
                    <a:pt x="8116" y="26353"/>
                    <a:pt x="6384" y="24377"/>
                  </a:cubicBezTo>
                  <a:cubicBezTo>
                    <a:pt x="4955" y="22736"/>
                    <a:pt x="3283" y="21368"/>
                    <a:pt x="2007" y="19605"/>
                  </a:cubicBezTo>
                  <a:lnTo>
                    <a:pt x="2007" y="19605"/>
                  </a:lnTo>
                  <a:cubicBezTo>
                    <a:pt x="2067" y="21520"/>
                    <a:pt x="2675" y="23374"/>
                    <a:pt x="3739" y="24955"/>
                  </a:cubicBezTo>
                  <a:cubicBezTo>
                    <a:pt x="4651" y="26323"/>
                    <a:pt x="5836" y="27417"/>
                    <a:pt x="7022" y="28511"/>
                  </a:cubicBezTo>
                  <a:cubicBezTo>
                    <a:pt x="8147" y="29453"/>
                    <a:pt x="9210" y="30456"/>
                    <a:pt x="10213" y="31520"/>
                  </a:cubicBezTo>
                  <a:cubicBezTo>
                    <a:pt x="10122" y="33466"/>
                    <a:pt x="9940" y="35411"/>
                    <a:pt x="9697" y="37326"/>
                  </a:cubicBezTo>
                  <a:cubicBezTo>
                    <a:pt x="8937" y="34803"/>
                    <a:pt x="7660" y="32493"/>
                    <a:pt x="5988" y="30487"/>
                  </a:cubicBezTo>
                  <a:cubicBezTo>
                    <a:pt x="4590" y="28845"/>
                    <a:pt x="2888" y="27417"/>
                    <a:pt x="1672" y="25623"/>
                  </a:cubicBezTo>
                  <a:lnTo>
                    <a:pt x="1672" y="25623"/>
                  </a:lnTo>
                  <a:cubicBezTo>
                    <a:pt x="1703" y="27538"/>
                    <a:pt x="2280" y="29423"/>
                    <a:pt x="3314" y="31034"/>
                  </a:cubicBezTo>
                  <a:cubicBezTo>
                    <a:pt x="4195" y="32402"/>
                    <a:pt x="5380" y="33526"/>
                    <a:pt x="6566" y="34651"/>
                  </a:cubicBezTo>
                  <a:cubicBezTo>
                    <a:pt x="7599" y="35654"/>
                    <a:pt x="8694" y="36596"/>
                    <a:pt x="9636" y="37691"/>
                  </a:cubicBezTo>
                  <a:cubicBezTo>
                    <a:pt x="9393" y="39575"/>
                    <a:pt x="9058" y="41429"/>
                    <a:pt x="8694" y="43314"/>
                  </a:cubicBezTo>
                  <a:cubicBezTo>
                    <a:pt x="7873" y="40548"/>
                    <a:pt x="6505" y="37994"/>
                    <a:pt x="4651" y="35806"/>
                  </a:cubicBezTo>
                  <a:cubicBezTo>
                    <a:pt x="3131" y="34013"/>
                    <a:pt x="1307" y="32493"/>
                    <a:pt x="0" y="30578"/>
                  </a:cubicBezTo>
                  <a:lnTo>
                    <a:pt x="0" y="30578"/>
                  </a:lnTo>
                  <a:cubicBezTo>
                    <a:pt x="0" y="32645"/>
                    <a:pt x="639" y="34651"/>
                    <a:pt x="1763" y="36414"/>
                  </a:cubicBezTo>
                  <a:cubicBezTo>
                    <a:pt x="2706" y="37873"/>
                    <a:pt x="4013" y="39089"/>
                    <a:pt x="5259" y="40305"/>
                  </a:cubicBezTo>
                  <a:cubicBezTo>
                    <a:pt x="6444" y="41338"/>
                    <a:pt x="7569" y="42432"/>
                    <a:pt x="8633" y="43587"/>
                  </a:cubicBezTo>
                  <a:cubicBezTo>
                    <a:pt x="8359" y="44925"/>
                    <a:pt x="8055" y="46232"/>
                    <a:pt x="7721" y="47569"/>
                  </a:cubicBezTo>
                  <a:cubicBezTo>
                    <a:pt x="7685" y="47750"/>
                    <a:pt x="7832" y="47867"/>
                    <a:pt x="7983" y="47867"/>
                  </a:cubicBezTo>
                  <a:cubicBezTo>
                    <a:pt x="8085" y="47867"/>
                    <a:pt x="8189" y="47813"/>
                    <a:pt x="8238" y="47691"/>
                  </a:cubicBezTo>
                  <a:cubicBezTo>
                    <a:pt x="8542" y="46414"/>
                    <a:pt x="8846" y="45107"/>
                    <a:pt x="9119" y="43800"/>
                  </a:cubicBezTo>
                  <a:cubicBezTo>
                    <a:pt x="10365" y="42949"/>
                    <a:pt x="11733" y="42250"/>
                    <a:pt x="13040" y="41490"/>
                  </a:cubicBezTo>
                  <a:cubicBezTo>
                    <a:pt x="14530" y="40608"/>
                    <a:pt x="16080" y="39727"/>
                    <a:pt x="17356" y="38511"/>
                  </a:cubicBezTo>
                  <a:cubicBezTo>
                    <a:pt x="18846" y="37083"/>
                    <a:pt x="19910" y="35259"/>
                    <a:pt x="20426" y="33253"/>
                  </a:cubicBezTo>
                  <a:lnTo>
                    <a:pt x="20426" y="33253"/>
                  </a:lnTo>
                  <a:cubicBezTo>
                    <a:pt x="18694" y="34833"/>
                    <a:pt x="16597" y="35897"/>
                    <a:pt x="14682" y="37265"/>
                  </a:cubicBezTo>
                  <a:cubicBezTo>
                    <a:pt x="12493" y="38876"/>
                    <a:pt x="10669" y="40882"/>
                    <a:pt x="9241" y="43192"/>
                  </a:cubicBezTo>
                  <a:cubicBezTo>
                    <a:pt x="9606" y="41399"/>
                    <a:pt x="9909" y="39636"/>
                    <a:pt x="10183" y="37873"/>
                  </a:cubicBezTo>
                  <a:cubicBezTo>
                    <a:pt x="11308" y="37052"/>
                    <a:pt x="12554" y="36444"/>
                    <a:pt x="13739" y="35745"/>
                  </a:cubicBezTo>
                  <a:cubicBezTo>
                    <a:pt x="15138" y="34955"/>
                    <a:pt x="16566" y="34134"/>
                    <a:pt x="17752" y="33010"/>
                  </a:cubicBezTo>
                  <a:cubicBezTo>
                    <a:pt x="19119" y="31672"/>
                    <a:pt x="20092" y="30000"/>
                    <a:pt x="20578" y="28146"/>
                  </a:cubicBezTo>
                  <a:lnTo>
                    <a:pt x="20578" y="28146"/>
                  </a:lnTo>
                  <a:cubicBezTo>
                    <a:pt x="18967" y="29575"/>
                    <a:pt x="16992" y="30578"/>
                    <a:pt x="15259" y="31855"/>
                  </a:cubicBezTo>
                  <a:cubicBezTo>
                    <a:pt x="13253" y="33314"/>
                    <a:pt x="11551" y="35168"/>
                    <a:pt x="10244" y="37295"/>
                  </a:cubicBezTo>
                  <a:cubicBezTo>
                    <a:pt x="10487" y="35441"/>
                    <a:pt x="10669" y="33557"/>
                    <a:pt x="10730" y="31642"/>
                  </a:cubicBezTo>
                  <a:cubicBezTo>
                    <a:pt x="11855" y="30852"/>
                    <a:pt x="13071" y="30213"/>
                    <a:pt x="14226" y="29514"/>
                  </a:cubicBezTo>
                  <a:cubicBezTo>
                    <a:pt x="15593" y="28693"/>
                    <a:pt x="17022" y="27842"/>
                    <a:pt x="18177" y="26718"/>
                  </a:cubicBezTo>
                  <a:cubicBezTo>
                    <a:pt x="19545" y="25380"/>
                    <a:pt x="20487" y="23678"/>
                    <a:pt x="20943" y="21794"/>
                  </a:cubicBezTo>
                  <a:lnTo>
                    <a:pt x="20943" y="21794"/>
                  </a:lnTo>
                  <a:cubicBezTo>
                    <a:pt x="19363" y="23283"/>
                    <a:pt x="17417" y="24316"/>
                    <a:pt x="15685" y="25593"/>
                  </a:cubicBezTo>
                  <a:cubicBezTo>
                    <a:pt x="13709" y="27113"/>
                    <a:pt x="12007" y="28997"/>
                    <a:pt x="10761" y="31155"/>
                  </a:cubicBezTo>
                  <a:cubicBezTo>
                    <a:pt x="10821" y="29727"/>
                    <a:pt x="10821" y="28268"/>
                    <a:pt x="10761" y="26839"/>
                  </a:cubicBezTo>
                  <a:cubicBezTo>
                    <a:pt x="10730" y="26535"/>
                    <a:pt x="10700" y="26201"/>
                    <a:pt x="10700" y="25867"/>
                  </a:cubicBezTo>
                  <a:cubicBezTo>
                    <a:pt x="11612" y="25046"/>
                    <a:pt x="12645" y="24316"/>
                    <a:pt x="13618" y="23557"/>
                  </a:cubicBezTo>
                  <a:cubicBezTo>
                    <a:pt x="14864" y="22645"/>
                    <a:pt x="16019" y="21581"/>
                    <a:pt x="17022" y="20426"/>
                  </a:cubicBezTo>
                  <a:cubicBezTo>
                    <a:pt x="18147" y="18967"/>
                    <a:pt x="18846" y="17234"/>
                    <a:pt x="19028" y="15411"/>
                  </a:cubicBezTo>
                  <a:lnTo>
                    <a:pt x="19028" y="15411"/>
                  </a:lnTo>
                  <a:cubicBezTo>
                    <a:pt x="17721" y="16991"/>
                    <a:pt x="15989" y="18207"/>
                    <a:pt x="14530" y="19666"/>
                  </a:cubicBezTo>
                  <a:cubicBezTo>
                    <a:pt x="12919" y="21247"/>
                    <a:pt x="11612" y="23101"/>
                    <a:pt x="10669" y="25168"/>
                  </a:cubicBezTo>
                  <a:cubicBezTo>
                    <a:pt x="10609" y="23587"/>
                    <a:pt x="10487" y="21976"/>
                    <a:pt x="10305" y="20395"/>
                  </a:cubicBezTo>
                  <a:cubicBezTo>
                    <a:pt x="11156" y="19392"/>
                    <a:pt x="12159" y="18541"/>
                    <a:pt x="13101" y="17629"/>
                  </a:cubicBezTo>
                  <a:cubicBezTo>
                    <a:pt x="14256" y="16596"/>
                    <a:pt x="15289" y="15441"/>
                    <a:pt x="16201" y="14164"/>
                  </a:cubicBezTo>
                  <a:cubicBezTo>
                    <a:pt x="17174" y="12614"/>
                    <a:pt x="17691" y="10821"/>
                    <a:pt x="17721" y="8997"/>
                  </a:cubicBezTo>
                  <a:lnTo>
                    <a:pt x="17721" y="8997"/>
                  </a:lnTo>
                  <a:cubicBezTo>
                    <a:pt x="16566" y="10730"/>
                    <a:pt x="14955" y="12067"/>
                    <a:pt x="13618" y="13678"/>
                  </a:cubicBezTo>
                  <a:cubicBezTo>
                    <a:pt x="12098" y="15471"/>
                    <a:pt x="10943" y="17538"/>
                    <a:pt x="10213" y="19788"/>
                  </a:cubicBezTo>
                  <a:cubicBezTo>
                    <a:pt x="10031" y="18116"/>
                    <a:pt x="9788" y="16474"/>
                    <a:pt x="9454" y="14833"/>
                  </a:cubicBezTo>
                  <a:cubicBezTo>
                    <a:pt x="9970" y="14043"/>
                    <a:pt x="10548" y="13344"/>
                    <a:pt x="11064" y="12584"/>
                  </a:cubicBezTo>
                  <a:cubicBezTo>
                    <a:pt x="11855" y="11611"/>
                    <a:pt x="12493" y="10517"/>
                    <a:pt x="13010" y="9392"/>
                  </a:cubicBezTo>
                  <a:cubicBezTo>
                    <a:pt x="13587" y="7994"/>
                    <a:pt x="13739" y="6505"/>
                    <a:pt x="13466" y="5046"/>
                  </a:cubicBezTo>
                  <a:lnTo>
                    <a:pt x="13466" y="5046"/>
                  </a:lnTo>
                  <a:cubicBezTo>
                    <a:pt x="12797" y="6596"/>
                    <a:pt x="11733" y="7903"/>
                    <a:pt x="10913" y="9362"/>
                  </a:cubicBezTo>
                  <a:cubicBezTo>
                    <a:pt x="10122" y="10760"/>
                    <a:pt x="9545" y="12280"/>
                    <a:pt x="9271" y="13860"/>
                  </a:cubicBezTo>
                  <a:cubicBezTo>
                    <a:pt x="8967" y="12523"/>
                    <a:pt x="8633" y="11216"/>
                    <a:pt x="8207" y="9909"/>
                  </a:cubicBezTo>
                  <a:cubicBezTo>
                    <a:pt x="8147" y="8085"/>
                    <a:pt x="7751" y="6261"/>
                    <a:pt x="7022" y="4559"/>
                  </a:cubicBezTo>
                  <a:cubicBezTo>
                    <a:pt x="6384" y="3040"/>
                    <a:pt x="5472" y="1611"/>
                    <a:pt x="4955" y="0"/>
                  </a:cubicBezTo>
                  <a:close/>
                </a:path>
              </a:pathLst>
            </a:custGeom>
            <a:solidFill>
              <a:srgbClr val="1F3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1" name="Google Shape;9741;p61"/>
            <p:cNvSpPr/>
            <p:nvPr/>
          </p:nvSpPr>
          <p:spPr>
            <a:xfrm>
              <a:off x="585395" y="3563980"/>
              <a:ext cx="609453" cy="768913"/>
            </a:xfrm>
            <a:custGeom>
              <a:avLst/>
              <a:gdLst/>
              <a:ahLst/>
              <a:cxnLst/>
              <a:rect l="l" t="t" r="r" b="b"/>
              <a:pathLst>
                <a:path w="39607" h="49970" extrusionOk="0">
                  <a:moveTo>
                    <a:pt x="12554" y="0"/>
                  </a:moveTo>
                  <a:lnTo>
                    <a:pt x="12554" y="0"/>
                  </a:lnTo>
                  <a:cubicBezTo>
                    <a:pt x="12858" y="2098"/>
                    <a:pt x="12554" y="4225"/>
                    <a:pt x="12645" y="6353"/>
                  </a:cubicBezTo>
                  <a:cubicBezTo>
                    <a:pt x="12706" y="8389"/>
                    <a:pt x="13101" y="10396"/>
                    <a:pt x="13831" y="12310"/>
                  </a:cubicBezTo>
                  <a:cubicBezTo>
                    <a:pt x="12645" y="11064"/>
                    <a:pt x="11399" y="9879"/>
                    <a:pt x="10092" y="8754"/>
                  </a:cubicBezTo>
                  <a:cubicBezTo>
                    <a:pt x="8816" y="6778"/>
                    <a:pt x="7174" y="5107"/>
                    <a:pt x="5259" y="3769"/>
                  </a:cubicBezTo>
                  <a:cubicBezTo>
                    <a:pt x="3527" y="2523"/>
                    <a:pt x="1581" y="1611"/>
                    <a:pt x="1" y="213"/>
                  </a:cubicBezTo>
                  <a:lnTo>
                    <a:pt x="1" y="213"/>
                  </a:lnTo>
                  <a:cubicBezTo>
                    <a:pt x="487" y="2006"/>
                    <a:pt x="1490" y="3648"/>
                    <a:pt x="2858" y="4924"/>
                  </a:cubicBezTo>
                  <a:cubicBezTo>
                    <a:pt x="4074" y="5958"/>
                    <a:pt x="5411" y="6839"/>
                    <a:pt x="6809" y="7569"/>
                  </a:cubicBezTo>
                  <a:cubicBezTo>
                    <a:pt x="7600" y="7994"/>
                    <a:pt x="8420" y="8389"/>
                    <a:pt x="9180" y="8845"/>
                  </a:cubicBezTo>
                  <a:cubicBezTo>
                    <a:pt x="10335" y="9848"/>
                    <a:pt x="11460" y="10882"/>
                    <a:pt x="12524" y="11946"/>
                  </a:cubicBezTo>
                  <a:cubicBezTo>
                    <a:pt x="10943" y="10882"/>
                    <a:pt x="9211" y="10061"/>
                    <a:pt x="7357" y="9514"/>
                  </a:cubicBezTo>
                  <a:cubicBezTo>
                    <a:pt x="5320" y="8906"/>
                    <a:pt x="3192" y="8663"/>
                    <a:pt x="1217" y="7873"/>
                  </a:cubicBezTo>
                  <a:lnTo>
                    <a:pt x="1217" y="7873"/>
                  </a:lnTo>
                  <a:cubicBezTo>
                    <a:pt x="2281" y="9423"/>
                    <a:pt x="3740" y="10639"/>
                    <a:pt x="5472" y="11399"/>
                  </a:cubicBezTo>
                  <a:cubicBezTo>
                    <a:pt x="6931" y="12037"/>
                    <a:pt x="8512" y="12310"/>
                    <a:pt x="10092" y="12584"/>
                  </a:cubicBezTo>
                  <a:cubicBezTo>
                    <a:pt x="11338" y="12827"/>
                    <a:pt x="12645" y="12979"/>
                    <a:pt x="13892" y="13314"/>
                  </a:cubicBezTo>
                  <a:cubicBezTo>
                    <a:pt x="14135" y="13557"/>
                    <a:pt x="14378" y="13830"/>
                    <a:pt x="14621" y="14073"/>
                  </a:cubicBezTo>
                  <a:cubicBezTo>
                    <a:pt x="14652" y="14165"/>
                    <a:pt x="14682" y="14225"/>
                    <a:pt x="14712" y="14317"/>
                  </a:cubicBezTo>
                  <a:lnTo>
                    <a:pt x="14712" y="14195"/>
                  </a:lnTo>
                  <a:cubicBezTo>
                    <a:pt x="15837" y="15441"/>
                    <a:pt x="16931" y="16687"/>
                    <a:pt x="17965" y="17994"/>
                  </a:cubicBezTo>
                  <a:cubicBezTo>
                    <a:pt x="15655" y="16201"/>
                    <a:pt x="13041" y="14864"/>
                    <a:pt x="10244" y="14043"/>
                  </a:cubicBezTo>
                  <a:cubicBezTo>
                    <a:pt x="7691" y="13314"/>
                    <a:pt x="5047" y="13010"/>
                    <a:pt x="2645" y="12007"/>
                  </a:cubicBezTo>
                  <a:lnTo>
                    <a:pt x="2645" y="12007"/>
                  </a:lnTo>
                  <a:cubicBezTo>
                    <a:pt x="3952" y="13921"/>
                    <a:pt x="5776" y="15441"/>
                    <a:pt x="7904" y="16383"/>
                  </a:cubicBezTo>
                  <a:cubicBezTo>
                    <a:pt x="9697" y="17174"/>
                    <a:pt x="11673" y="17508"/>
                    <a:pt x="13588" y="17873"/>
                  </a:cubicBezTo>
                  <a:cubicBezTo>
                    <a:pt x="15259" y="18177"/>
                    <a:pt x="16962" y="18359"/>
                    <a:pt x="18603" y="18815"/>
                  </a:cubicBezTo>
                  <a:cubicBezTo>
                    <a:pt x="19849" y="20426"/>
                    <a:pt x="21035" y="22037"/>
                    <a:pt x="22190" y="23709"/>
                  </a:cubicBezTo>
                  <a:cubicBezTo>
                    <a:pt x="19880" y="21946"/>
                    <a:pt x="17266" y="20608"/>
                    <a:pt x="14469" y="19788"/>
                  </a:cubicBezTo>
                  <a:cubicBezTo>
                    <a:pt x="11946" y="19058"/>
                    <a:pt x="9302" y="18724"/>
                    <a:pt x="6870" y="17751"/>
                  </a:cubicBezTo>
                  <a:lnTo>
                    <a:pt x="6870" y="17751"/>
                  </a:lnTo>
                  <a:cubicBezTo>
                    <a:pt x="8177" y="19666"/>
                    <a:pt x="10001" y="21186"/>
                    <a:pt x="12129" y="22128"/>
                  </a:cubicBezTo>
                  <a:cubicBezTo>
                    <a:pt x="13952" y="22919"/>
                    <a:pt x="15898" y="23253"/>
                    <a:pt x="17843" y="23618"/>
                  </a:cubicBezTo>
                  <a:cubicBezTo>
                    <a:pt x="19454" y="23891"/>
                    <a:pt x="21095" y="24104"/>
                    <a:pt x="22706" y="24530"/>
                  </a:cubicBezTo>
                  <a:lnTo>
                    <a:pt x="23102" y="25077"/>
                  </a:lnTo>
                  <a:cubicBezTo>
                    <a:pt x="23102" y="25137"/>
                    <a:pt x="23102" y="25198"/>
                    <a:pt x="23102" y="25259"/>
                  </a:cubicBezTo>
                  <a:cubicBezTo>
                    <a:pt x="23132" y="25229"/>
                    <a:pt x="23132" y="25198"/>
                    <a:pt x="23132" y="25168"/>
                  </a:cubicBezTo>
                  <a:cubicBezTo>
                    <a:pt x="23375" y="25502"/>
                    <a:pt x="23588" y="25837"/>
                    <a:pt x="23801" y="26201"/>
                  </a:cubicBezTo>
                  <a:cubicBezTo>
                    <a:pt x="24713" y="27569"/>
                    <a:pt x="25564" y="28998"/>
                    <a:pt x="26354" y="30426"/>
                  </a:cubicBezTo>
                  <a:cubicBezTo>
                    <a:pt x="23831" y="28238"/>
                    <a:pt x="20883" y="26596"/>
                    <a:pt x="17722" y="25593"/>
                  </a:cubicBezTo>
                  <a:cubicBezTo>
                    <a:pt x="15108" y="24773"/>
                    <a:pt x="12341" y="24408"/>
                    <a:pt x="9819" y="23314"/>
                  </a:cubicBezTo>
                  <a:lnTo>
                    <a:pt x="9819" y="23314"/>
                  </a:lnTo>
                  <a:cubicBezTo>
                    <a:pt x="11156" y="25350"/>
                    <a:pt x="13041" y="26961"/>
                    <a:pt x="15229" y="27995"/>
                  </a:cubicBezTo>
                  <a:cubicBezTo>
                    <a:pt x="17114" y="28846"/>
                    <a:pt x="19150" y="29241"/>
                    <a:pt x="21156" y="29636"/>
                  </a:cubicBezTo>
                  <a:cubicBezTo>
                    <a:pt x="22980" y="30001"/>
                    <a:pt x="24804" y="30244"/>
                    <a:pt x="26597" y="30791"/>
                  </a:cubicBezTo>
                  <a:cubicBezTo>
                    <a:pt x="27752" y="32949"/>
                    <a:pt x="28846" y="35138"/>
                    <a:pt x="29880" y="37387"/>
                  </a:cubicBezTo>
                  <a:cubicBezTo>
                    <a:pt x="27387" y="35168"/>
                    <a:pt x="24469" y="33496"/>
                    <a:pt x="21339" y="32432"/>
                  </a:cubicBezTo>
                  <a:cubicBezTo>
                    <a:pt x="18725" y="31581"/>
                    <a:pt x="15959" y="31156"/>
                    <a:pt x="13466" y="30062"/>
                  </a:cubicBezTo>
                  <a:lnTo>
                    <a:pt x="13466" y="30062"/>
                  </a:lnTo>
                  <a:cubicBezTo>
                    <a:pt x="14773" y="32098"/>
                    <a:pt x="16597" y="33739"/>
                    <a:pt x="18785" y="34803"/>
                  </a:cubicBezTo>
                  <a:cubicBezTo>
                    <a:pt x="20640" y="35685"/>
                    <a:pt x="22676" y="36110"/>
                    <a:pt x="24682" y="36566"/>
                  </a:cubicBezTo>
                  <a:cubicBezTo>
                    <a:pt x="26475" y="36931"/>
                    <a:pt x="28299" y="37204"/>
                    <a:pt x="30032" y="37782"/>
                  </a:cubicBezTo>
                  <a:cubicBezTo>
                    <a:pt x="31004" y="39970"/>
                    <a:pt x="31916" y="42220"/>
                    <a:pt x="32737" y="44499"/>
                  </a:cubicBezTo>
                  <a:cubicBezTo>
                    <a:pt x="30032" y="42068"/>
                    <a:pt x="26840" y="40214"/>
                    <a:pt x="23375" y="39059"/>
                  </a:cubicBezTo>
                  <a:cubicBezTo>
                    <a:pt x="20579" y="38147"/>
                    <a:pt x="17600" y="37691"/>
                    <a:pt x="14895" y="36475"/>
                  </a:cubicBezTo>
                  <a:lnTo>
                    <a:pt x="14895" y="36475"/>
                  </a:lnTo>
                  <a:cubicBezTo>
                    <a:pt x="16293" y="38694"/>
                    <a:pt x="18269" y="40487"/>
                    <a:pt x="20640" y="41642"/>
                  </a:cubicBezTo>
                  <a:cubicBezTo>
                    <a:pt x="22676" y="42615"/>
                    <a:pt x="24865" y="43071"/>
                    <a:pt x="27053" y="43527"/>
                  </a:cubicBezTo>
                  <a:cubicBezTo>
                    <a:pt x="28968" y="43952"/>
                    <a:pt x="30974" y="44256"/>
                    <a:pt x="32859" y="44864"/>
                  </a:cubicBezTo>
                  <a:cubicBezTo>
                    <a:pt x="33436" y="46475"/>
                    <a:pt x="33983" y="48116"/>
                    <a:pt x="34500" y="49727"/>
                  </a:cubicBezTo>
                  <a:cubicBezTo>
                    <a:pt x="34548" y="49897"/>
                    <a:pt x="34678" y="49970"/>
                    <a:pt x="34810" y="49970"/>
                  </a:cubicBezTo>
                  <a:cubicBezTo>
                    <a:pt x="35009" y="49970"/>
                    <a:pt x="35212" y="49802"/>
                    <a:pt x="35138" y="49545"/>
                  </a:cubicBezTo>
                  <a:cubicBezTo>
                    <a:pt x="34652" y="47934"/>
                    <a:pt x="34105" y="46354"/>
                    <a:pt x="33527" y="44773"/>
                  </a:cubicBezTo>
                  <a:cubicBezTo>
                    <a:pt x="34287" y="43010"/>
                    <a:pt x="35321" y="41338"/>
                    <a:pt x="36233" y="39667"/>
                  </a:cubicBezTo>
                  <a:cubicBezTo>
                    <a:pt x="37266" y="37721"/>
                    <a:pt x="38360" y="35745"/>
                    <a:pt x="38938" y="33587"/>
                  </a:cubicBezTo>
                  <a:cubicBezTo>
                    <a:pt x="39606" y="31065"/>
                    <a:pt x="39546" y="28359"/>
                    <a:pt x="38755" y="25867"/>
                  </a:cubicBezTo>
                  <a:cubicBezTo>
                    <a:pt x="37935" y="28694"/>
                    <a:pt x="36354" y="31277"/>
                    <a:pt x="35199" y="34013"/>
                  </a:cubicBezTo>
                  <a:cubicBezTo>
                    <a:pt x="33922" y="37174"/>
                    <a:pt x="33254" y="40578"/>
                    <a:pt x="33254" y="43983"/>
                  </a:cubicBezTo>
                  <a:cubicBezTo>
                    <a:pt x="32494" y="41855"/>
                    <a:pt x="31643" y="39727"/>
                    <a:pt x="30731" y="37630"/>
                  </a:cubicBezTo>
                  <a:cubicBezTo>
                    <a:pt x="31430" y="36049"/>
                    <a:pt x="32342" y="34530"/>
                    <a:pt x="33193" y="33010"/>
                  </a:cubicBezTo>
                  <a:cubicBezTo>
                    <a:pt x="34166" y="31186"/>
                    <a:pt x="35138" y="29362"/>
                    <a:pt x="35685" y="27387"/>
                  </a:cubicBezTo>
                  <a:cubicBezTo>
                    <a:pt x="36293" y="25046"/>
                    <a:pt x="36263" y="22554"/>
                    <a:pt x="35533" y="20244"/>
                  </a:cubicBezTo>
                  <a:cubicBezTo>
                    <a:pt x="34743" y="22858"/>
                    <a:pt x="33284" y="25229"/>
                    <a:pt x="32251" y="27751"/>
                  </a:cubicBezTo>
                  <a:cubicBezTo>
                    <a:pt x="31035" y="30700"/>
                    <a:pt x="30427" y="33831"/>
                    <a:pt x="30427" y="36992"/>
                  </a:cubicBezTo>
                  <a:cubicBezTo>
                    <a:pt x="29454" y="34803"/>
                    <a:pt x="28390" y="32645"/>
                    <a:pt x="27235" y="30548"/>
                  </a:cubicBezTo>
                  <a:cubicBezTo>
                    <a:pt x="27904" y="28967"/>
                    <a:pt x="28786" y="27478"/>
                    <a:pt x="29576" y="25958"/>
                  </a:cubicBezTo>
                  <a:cubicBezTo>
                    <a:pt x="30518" y="24134"/>
                    <a:pt x="31491" y="22280"/>
                    <a:pt x="32008" y="20274"/>
                  </a:cubicBezTo>
                  <a:cubicBezTo>
                    <a:pt x="32585" y="17934"/>
                    <a:pt x="32494" y="15441"/>
                    <a:pt x="31734" y="13131"/>
                  </a:cubicBezTo>
                  <a:cubicBezTo>
                    <a:pt x="31004" y="15776"/>
                    <a:pt x="29576" y="18177"/>
                    <a:pt x="28573" y="20730"/>
                  </a:cubicBezTo>
                  <a:cubicBezTo>
                    <a:pt x="27418" y="23678"/>
                    <a:pt x="26871" y="26809"/>
                    <a:pt x="26901" y="29970"/>
                  </a:cubicBezTo>
                  <a:cubicBezTo>
                    <a:pt x="26020" y="28390"/>
                    <a:pt x="25077" y="26840"/>
                    <a:pt x="24044" y="25320"/>
                  </a:cubicBezTo>
                  <a:lnTo>
                    <a:pt x="23375" y="24317"/>
                  </a:lnTo>
                  <a:cubicBezTo>
                    <a:pt x="23831" y="22797"/>
                    <a:pt x="24439" y="21368"/>
                    <a:pt x="24956" y="19909"/>
                  </a:cubicBezTo>
                  <a:cubicBezTo>
                    <a:pt x="25624" y="18055"/>
                    <a:pt x="26324" y="16201"/>
                    <a:pt x="26567" y="14225"/>
                  </a:cubicBezTo>
                  <a:cubicBezTo>
                    <a:pt x="26810" y="11915"/>
                    <a:pt x="26415" y="9575"/>
                    <a:pt x="25412" y="7478"/>
                  </a:cubicBezTo>
                  <a:cubicBezTo>
                    <a:pt x="25047" y="10092"/>
                    <a:pt x="23983" y="12523"/>
                    <a:pt x="23345" y="15076"/>
                  </a:cubicBezTo>
                  <a:cubicBezTo>
                    <a:pt x="22646" y="17842"/>
                    <a:pt x="22494" y="20730"/>
                    <a:pt x="22858" y="23587"/>
                  </a:cubicBezTo>
                  <a:cubicBezTo>
                    <a:pt x="21703" y="21915"/>
                    <a:pt x="20518" y="20274"/>
                    <a:pt x="19272" y="18663"/>
                  </a:cubicBezTo>
                  <a:cubicBezTo>
                    <a:pt x="19545" y="17022"/>
                    <a:pt x="20062" y="15441"/>
                    <a:pt x="20488" y="13830"/>
                  </a:cubicBezTo>
                  <a:cubicBezTo>
                    <a:pt x="20974" y="11946"/>
                    <a:pt x="21491" y="10031"/>
                    <a:pt x="21521" y="8055"/>
                  </a:cubicBezTo>
                  <a:cubicBezTo>
                    <a:pt x="21551" y="5715"/>
                    <a:pt x="20943" y="3435"/>
                    <a:pt x="19728" y="1429"/>
                  </a:cubicBezTo>
                  <a:cubicBezTo>
                    <a:pt x="19606" y="4073"/>
                    <a:pt x="18785" y="6596"/>
                    <a:pt x="18421" y="9180"/>
                  </a:cubicBezTo>
                  <a:cubicBezTo>
                    <a:pt x="17965" y="12159"/>
                    <a:pt x="18086" y="15168"/>
                    <a:pt x="18816" y="18086"/>
                  </a:cubicBezTo>
                  <a:cubicBezTo>
                    <a:pt x="17509" y="16414"/>
                    <a:pt x="16111" y="14803"/>
                    <a:pt x="14682" y="13222"/>
                  </a:cubicBezTo>
                  <a:cubicBezTo>
                    <a:pt x="14712" y="12067"/>
                    <a:pt x="14864" y="10882"/>
                    <a:pt x="14925" y="9757"/>
                  </a:cubicBezTo>
                  <a:cubicBezTo>
                    <a:pt x="15077" y="8177"/>
                    <a:pt x="15199" y="6566"/>
                    <a:pt x="14925" y="4985"/>
                  </a:cubicBezTo>
                  <a:cubicBezTo>
                    <a:pt x="14621" y="3131"/>
                    <a:pt x="13800" y="1398"/>
                    <a:pt x="125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2" name="Google Shape;9742;p61"/>
            <p:cNvSpPr/>
            <p:nvPr/>
          </p:nvSpPr>
          <p:spPr>
            <a:xfrm>
              <a:off x="1289773" y="4071783"/>
              <a:ext cx="280653" cy="241014"/>
            </a:xfrm>
            <a:custGeom>
              <a:avLst/>
              <a:gdLst/>
              <a:ahLst/>
              <a:cxnLst/>
              <a:rect l="l" t="t" r="r" b="b"/>
              <a:pathLst>
                <a:path w="18239" h="15663" extrusionOk="0">
                  <a:moveTo>
                    <a:pt x="13003" y="0"/>
                  </a:moveTo>
                  <a:cubicBezTo>
                    <a:pt x="11034" y="0"/>
                    <a:pt x="8891" y="733"/>
                    <a:pt x="7448" y="1620"/>
                  </a:cubicBezTo>
                  <a:cubicBezTo>
                    <a:pt x="6840" y="1985"/>
                    <a:pt x="6262" y="2441"/>
                    <a:pt x="5746" y="2927"/>
                  </a:cubicBezTo>
                  <a:cubicBezTo>
                    <a:pt x="2736" y="5784"/>
                    <a:pt x="1490" y="9857"/>
                    <a:pt x="1" y="13565"/>
                  </a:cubicBezTo>
                  <a:lnTo>
                    <a:pt x="1551" y="15663"/>
                  </a:lnTo>
                  <a:cubicBezTo>
                    <a:pt x="7083" y="15298"/>
                    <a:pt x="13162" y="12866"/>
                    <a:pt x="15867" y="7699"/>
                  </a:cubicBezTo>
                  <a:cubicBezTo>
                    <a:pt x="16901" y="5723"/>
                    <a:pt x="18238" y="1893"/>
                    <a:pt x="15594" y="556"/>
                  </a:cubicBezTo>
                  <a:cubicBezTo>
                    <a:pt x="14831" y="165"/>
                    <a:pt x="13937" y="0"/>
                    <a:pt x="13003" y="0"/>
                  </a:cubicBezTo>
                  <a:close/>
                </a:path>
              </a:pathLst>
            </a:custGeom>
            <a:solidFill>
              <a:srgbClr val="B3DD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3" name="Google Shape;9743;p61"/>
            <p:cNvSpPr/>
            <p:nvPr/>
          </p:nvSpPr>
          <p:spPr>
            <a:xfrm>
              <a:off x="1298190" y="4073321"/>
              <a:ext cx="252124" cy="217964"/>
            </a:xfrm>
            <a:custGeom>
              <a:avLst/>
              <a:gdLst/>
              <a:ahLst/>
              <a:cxnLst/>
              <a:rect l="l" t="t" r="r" b="b"/>
              <a:pathLst>
                <a:path w="16385" h="14165" extrusionOk="0">
                  <a:moveTo>
                    <a:pt x="11095" y="0"/>
                  </a:moveTo>
                  <a:lnTo>
                    <a:pt x="10883" y="30"/>
                  </a:lnTo>
                  <a:cubicBezTo>
                    <a:pt x="10943" y="578"/>
                    <a:pt x="11035" y="1246"/>
                    <a:pt x="11095" y="1976"/>
                  </a:cubicBezTo>
                  <a:cubicBezTo>
                    <a:pt x="11278" y="3496"/>
                    <a:pt x="11399" y="4803"/>
                    <a:pt x="11460" y="5198"/>
                  </a:cubicBezTo>
                  <a:cubicBezTo>
                    <a:pt x="10943" y="5714"/>
                    <a:pt x="10275" y="6383"/>
                    <a:pt x="9576" y="6991"/>
                  </a:cubicBezTo>
                  <a:cubicBezTo>
                    <a:pt x="8907" y="7599"/>
                    <a:pt x="8177" y="8268"/>
                    <a:pt x="7357" y="8906"/>
                  </a:cubicBezTo>
                  <a:cubicBezTo>
                    <a:pt x="7357" y="8663"/>
                    <a:pt x="7296" y="8207"/>
                    <a:pt x="7205" y="7569"/>
                  </a:cubicBezTo>
                  <a:cubicBezTo>
                    <a:pt x="7053" y="6626"/>
                    <a:pt x="6870" y="5319"/>
                    <a:pt x="6688" y="3860"/>
                  </a:cubicBezTo>
                  <a:cubicBezTo>
                    <a:pt x="6566" y="3161"/>
                    <a:pt x="6506" y="2462"/>
                    <a:pt x="6414" y="1854"/>
                  </a:cubicBezTo>
                  <a:cubicBezTo>
                    <a:pt x="6354" y="1885"/>
                    <a:pt x="6262" y="1945"/>
                    <a:pt x="6171" y="2006"/>
                  </a:cubicBezTo>
                  <a:cubicBezTo>
                    <a:pt x="6262" y="2614"/>
                    <a:pt x="6323" y="3252"/>
                    <a:pt x="6414" y="3921"/>
                  </a:cubicBezTo>
                  <a:cubicBezTo>
                    <a:pt x="6597" y="5380"/>
                    <a:pt x="6810" y="6687"/>
                    <a:pt x="7022" y="7629"/>
                  </a:cubicBezTo>
                  <a:cubicBezTo>
                    <a:pt x="7144" y="8268"/>
                    <a:pt x="7235" y="8754"/>
                    <a:pt x="7326" y="8967"/>
                  </a:cubicBezTo>
                  <a:lnTo>
                    <a:pt x="7053" y="9210"/>
                  </a:lnTo>
                  <a:cubicBezTo>
                    <a:pt x="6141" y="9939"/>
                    <a:pt x="5229" y="10639"/>
                    <a:pt x="4378" y="11246"/>
                  </a:cubicBezTo>
                  <a:cubicBezTo>
                    <a:pt x="3892" y="11581"/>
                    <a:pt x="3436" y="11885"/>
                    <a:pt x="3010" y="12189"/>
                  </a:cubicBezTo>
                  <a:cubicBezTo>
                    <a:pt x="3010" y="11976"/>
                    <a:pt x="3010" y="11642"/>
                    <a:pt x="2980" y="11277"/>
                  </a:cubicBezTo>
                  <a:cubicBezTo>
                    <a:pt x="2919" y="10547"/>
                    <a:pt x="2797" y="9514"/>
                    <a:pt x="2615" y="8389"/>
                  </a:cubicBezTo>
                  <a:cubicBezTo>
                    <a:pt x="2524" y="7842"/>
                    <a:pt x="2433" y="7295"/>
                    <a:pt x="2311" y="6839"/>
                  </a:cubicBezTo>
                  <a:lnTo>
                    <a:pt x="2129" y="7204"/>
                  </a:lnTo>
                  <a:cubicBezTo>
                    <a:pt x="2189" y="7599"/>
                    <a:pt x="2281" y="8024"/>
                    <a:pt x="2341" y="8450"/>
                  </a:cubicBezTo>
                  <a:cubicBezTo>
                    <a:pt x="2524" y="9575"/>
                    <a:pt x="2676" y="10578"/>
                    <a:pt x="2767" y="11307"/>
                  </a:cubicBezTo>
                  <a:cubicBezTo>
                    <a:pt x="2828" y="11733"/>
                    <a:pt x="2888" y="12067"/>
                    <a:pt x="2919" y="12249"/>
                  </a:cubicBezTo>
                  <a:cubicBezTo>
                    <a:pt x="2645" y="12462"/>
                    <a:pt x="2372" y="12645"/>
                    <a:pt x="2129" y="12797"/>
                  </a:cubicBezTo>
                  <a:cubicBezTo>
                    <a:pt x="1460" y="13222"/>
                    <a:pt x="943" y="13556"/>
                    <a:pt x="548" y="13800"/>
                  </a:cubicBezTo>
                  <a:cubicBezTo>
                    <a:pt x="366" y="13891"/>
                    <a:pt x="183" y="14012"/>
                    <a:pt x="1" y="14164"/>
                  </a:cubicBezTo>
                  <a:cubicBezTo>
                    <a:pt x="214" y="14073"/>
                    <a:pt x="396" y="13982"/>
                    <a:pt x="578" y="13860"/>
                  </a:cubicBezTo>
                  <a:cubicBezTo>
                    <a:pt x="974" y="13678"/>
                    <a:pt x="1521" y="13344"/>
                    <a:pt x="2220" y="12949"/>
                  </a:cubicBezTo>
                  <a:cubicBezTo>
                    <a:pt x="2433" y="12797"/>
                    <a:pt x="2706" y="12645"/>
                    <a:pt x="2980" y="12462"/>
                  </a:cubicBezTo>
                  <a:lnTo>
                    <a:pt x="2980" y="12432"/>
                  </a:lnTo>
                  <a:lnTo>
                    <a:pt x="3101" y="12371"/>
                  </a:lnTo>
                  <a:cubicBezTo>
                    <a:pt x="3405" y="12523"/>
                    <a:pt x="3770" y="12675"/>
                    <a:pt x="4104" y="12797"/>
                  </a:cubicBezTo>
                  <a:cubicBezTo>
                    <a:pt x="4773" y="13009"/>
                    <a:pt x="5715" y="13283"/>
                    <a:pt x="6749" y="13556"/>
                  </a:cubicBezTo>
                  <a:cubicBezTo>
                    <a:pt x="7235" y="13678"/>
                    <a:pt x="7721" y="13769"/>
                    <a:pt x="8177" y="13860"/>
                  </a:cubicBezTo>
                  <a:lnTo>
                    <a:pt x="8542" y="13678"/>
                  </a:lnTo>
                  <a:cubicBezTo>
                    <a:pt x="8025" y="13556"/>
                    <a:pt x="7417" y="13435"/>
                    <a:pt x="6810" y="13283"/>
                  </a:cubicBezTo>
                  <a:cubicBezTo>
                    <a:pt x="4925" y="12827"/>
                    <a:pt x="3405" y="12371"/>
                    <a:pt x="3132" y="12341"/>
                  </a:cubicBezTo>
                  <a:cubicBezTo>
                    <a:pt x="3557" y="12067"/>
                    <a:pt x="3983" y="11763"/>
                    <a:pt x="4469" y="11429"/>
                  </a:cubicBezTo>
                  <a:cubicBezTo>
                    <a:pt x="5320" y="10821"/>
                    <a:pt x="6232" y="10152"/>
                    <a:pt x="7174" y="9392"/>
                  </a:cubicBezTo>
                  <a:lnTo>
                    <a:pt x="7478" y="9149"/>
                  </a:lnTo>
                  <a:cubicBezTo>
                    <a:pt x="7843" y="9240"/>
                    <a:pt x="8208" y="9332"/>
                    <a:pt x="8603" y="9423"/>
                  </a:cubicBezTo>
                  <a:cubicBezTo>
                    <a:pt x="9606" y="9635"/>
                    <a:pt x="10639" y="9787"/>
                    <a:pt x="11673" y="9909"/>
                  </a:cubicBezTo>
                  <a:cubicBezTo>
                    <a:pt x="12372" y="9970"/>
                    <a:pt x="13010" y="10031"/>
                    <a:pt x="13588" y="10061"/>
                  </a:cubicBezTo>
                  <a:lnTo>
                    <a:pt x="13801" y="9818"/>
                  </a:lnTo>
                  <a:cubicBezTo>
                    <a:pt x="13162" y="9757"/>
                    <a:pt x="12463" y="9696"/>
                    <a:pt x="11703" y="9635"/>
                  </a:cubicBezTo>
                  <a:cubicBezTo>
                    <a:pt x="10487" y="9514"/>
                    <a:pt x="9424" y="9362"/>
                    <a:pt x="8633" y="9240"/>
                  </a:cubicBezTo>
                  <a:cubicBezTo>
                    <a:pt x="8147" y="9180"/>
                    <a:pt x="7752" y="9119"/>
                    <a:pt x="7539" y="9088"/>
                  </a:cubicBezTo>
                  <a:cubicBezTo>
                    <a:pt x="8329" y="8450"/>
                    <a:pt x="9028" y="7842"/>
                    <a:pt x="9728" y="7204"/>
                  </a:cubicBezTo>
                  <a:cubicBezTo>
                    <a:pt x="10396" y="6566"/>
                    <a:pt x="11004" y="5958"/>
                    <a:pt x="11521" y="5410"/>
                  </a:cubicBezTo>
                  <a:cubicBezTo>
                    <a:pt x="11825" y="5441"/>
                    <a:pt x="12129" y="5441"/>
                    <a:pt x="12463" y="5441"/>
                  </a:cubicBezTo>
                  <a:cubicBezTo>
                    <a:pt x="13132" y="5441"/>
                    <a:pt x="14044" y="5380"/>
                    <a:pt x="15077" y="5289"/>
                  </a:cubicBezTo>
                  <a:cubicBezTo>
                    <a:pt x="15503" y="5228"/>
                    <a:pt x="15928" y="5167"/>
                    <a:pt x="16293" y="5107"/>
                  </a:cubicBezTo>
                  <a:cubicBezTo>
                    <a:pt x="16323" y="5015"/>
                    <a:pt x="16354" y="4955"/>
                    <a:pt x="16384" y="4863"/>
                  </a:cubicBezTo>
                  <a:lnTo>
                    <a:pt x="16384" y="4863"/>
                  </a:lnTo>
                  <a:lnTo>
                    <a:pt x="15047" y="5015"/>
                  </a:lnTo>
                  <a:cubicBezTo>
                    <a:pt x="13466" y="5198"/>
                    <a:pt x="12098" y="5258"/>
                    <a:pt x="11582" y="5319"/>
                  </a:cubicBezTo>
                  <a:lnTo>
                    <a:pt x="11673" y="5258"/>
                  </a:lnTo>
                  <a:cubicBezTo>
                    <a:pt x="12190" y="4681"/>
                    <a:pt x="12615" y="4195"/>
                    <a:pt x="12919" y="3860"/>
                  </a:cubicBezTo>
                  <a:cubicBezTo>
                    <a:pt x="13071" y="3678"/>
                    <a:pt x="13193" y="3496"/>
                    <a:pt x="13314" y="3313"/>
                  </a:cubicBezTo>
                  <a:lnTo>
                    <a:pt x="13314" y="3313"/>
                  </a:lnTo>
                  <a:cubicBezTo>
                    <a:pt x="13132" y="3465"/>
                    <a:pt x="12980" y="3617"/>
                    <a:pt x="12828" y="3800"/>
                  </a:cubicBezTo>
                  <a:cubicBezTo>
                    <a:pt x="12524" y="4103"/>
                    <a:pt x="12068" y="4559"/>
                    <a:pt x="11521" y="5107"/>
                  </a:cubicBezTo>
                  <a:lnTo>
                    <a:pt x="11490" y="5137"/>
                  </a:lnTo>
                  <a:cubicBezTo>
                    <a:pt x="11521" y="4073"/>
                    <a:pt x="11460" y="3009"/>
                    <a:pt x="11338" y="1976"/>
                  </a:cubicBezTo>
                  <a:cubicBezTo>
                    <a:pt x="11247" y="1246"/>
                    <a:pt x="11156" y="578"/>
                    <a:pt x="11095" y="0"/>
                  </a:cubicBezTo>
                  <a:close/>
                </a:path>
              </a:pathLst>
            </a:custGeom>
            <a:solidFill>
              <a:srgbClr val="77A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4" name="Google Shape;9744;p61"/>
            <p:cNvSpPr/>
            <p:nvPr/>
          </p:nvSpPr>
          <p:spPr>
            <a:xfrm>
              <a:off x="989502" y="3795238"/>
              <a:ext cx="411600" cy="535808"/>
            </a:xfrm>
            <a:custGeom>
              <a:avLst/>
              <a:gdLst/>
              <a:ahLst/>
              <a:cxnLst/>
              <a:rect l="l" t="t" r="r" b="b"/>
              <a:pathLst>
                <a:path w="26749" h="34821" extrusionOk="0">
                  <a:moveTo>
                    <a:pt x="14787" y="1"/>
                  </a:moveTo>
                  <a:cubicBezTo>
                    <a:pt x="13190" y="1"/>
                    <a:pt x="11575" y="552"/>
                    <a:pt x="10214" y="1446"/>
                  </a:cubicBezTo>
                  <a:cubicBezTo>
                    <a:pt x="5654" y="4394"/>
                    <a:pt x="2736" y="9318"/>
                    <a:pt x="1551" y="14546"/>
                  </a:cubicBezTo>
                  <a:cubicBezTo>
                    <a:pt x="1" y="21264"/>
                    <a:pt x="609" y="27160"/>
                    <a:pt x="4287" y="32966"/>
                  </a:cubicBezTo>
                  <a:lnTo>
                    <a:pt x="16536" y="34820"/>
                  </a:lnTo>
                  <a:cubicBezTo>
                    <a:pt x="24165" y="29714"/>
                    <a:pt x="26749" y="19622"/>
                    <a:pt x="25047" y="10990"/>
                  </a:cubicBezTo>
                  <a:cubicBezTo>
                    <a:pt x="24348" y="7434"/>
                    <a:pt x="22828" y="5154"/>
                    <a:pt x="20305" y="2662"/>
                  </a:cubicBezTo>
                  <a:cubicBezTo>
                    <a:pt x="19363" y="1598"/>
                    <a:pt x="18147" y="807"/>
                    <a:pt x="16810" y="321"/>
                  </a:cubicBezTo>
                  <a:cubicBezTo>
                    <a:pt x="16153" y="102"/>
                    <a:pt x="15472" y="1"/>
                    <a:pt x="14787" y="1"/>
                  </a:cubicBezTo>
                  <a:close/>
                </a:path>
              </a:pathLst>
            </a:custGeom>
            <a:solidFill>
              <a:srgbClr val="348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5" name="Google Shape;9745;p61"/>
            <p:cNvSpPr/>
            <p:nvPr/>
          </p:nvSpPr>
          <p:spPr>
            <a:xfrm>
              <a:off x="1006335" y="3824028"/>
              <a:ext cx="370454" cy="490646"/>
            </a:xfrm>
            <a:custGeom>
              <a:avLst/>
              <a:gdLst/>
              <a:ahLst/>
              <a:cxnLst/>
              <a:rect l="l" t="t" r="r" b="b"/>
              <a:pathLst>
                <a:path w="24075" h="31886" extrusionOk="0">
                  <a:moveTo>
                    <a:pt x="11977" y="7873"/>
                  </a:moveTo>
                  <a:lnTo>
                    <a:pt x="11977" y="7903"/>
                  </a:lnTo>
                  <a:lnTo>
                    <a:pt x="11946" y="7873"/>
                  </a:lnTo>
                  <a:close/>
                  <a:moveTo>
                    <a:pt x="8542" y="0"/>
                  </a:moveTo>
                  <a:lnTo>
                    <a:pt x="8238" y="213"/>
                  </a:lnTo>
                  <a:cubicBezTo>
                    <a:pt x="8542" y="821"/>
                    <a:pt x="8816" y="1459"/>
                    <a:pt x="9120" y="2098"/>
                  </a:cubicBezTo>
                  <a:cubicBezTo>
                    <a:pt x="9788" y="3496"/>
                    <a:pt x="10396" y="4833"/>
                    <a:pt x="11095" y="6353"/>
                  </a:cubicBezTo>
                  <a:cubicBezTo>
                    <a:pt x="11460" y="7082"/>
                    <a:pt x="11703" y="7630"/>
                    <a:pt x="11855" y="7873"/>
                  </a:cubicBezTo>
                  <a:cubicBezTo>
                    <a:pt x="11825" y="7903"/>
                    <a:pt x="11795" y="7933"/>
                    <a:pt x="11795" y="7964"/>
                  </a:cubicBezTo>
                  <a:lnTo>
                    <a:pt x="11886" y="7964"/>
                  </a:lnTo>
                  <a:lnTo>
                    <a:pt x="11946" y="8055"/>
                  </a:lnTo>
                  <a:cubicBezTo>
                    <a:pt x="11703" y="9058"/>
                    <a:pt x="11430" y="10183"/>
                    <a:pt x="11156" y="11368"/>
                  </a:cubicBezTo>
                  <a:cubicBezTo>
                    <a:pt x="10761" y="13040"/>
                    <a:pt x="10396" y="14833"/>
                    <a:pt x="10032" y="16748"/>
                  </a:cubicBezTo>
                  <a:cubicBezTo>
                    <a:pt x="9849" y="16414"/>
                    <a:pt x="9515" y="15836"/>
                    <a:pt x="9028" y="15107"/>
                  </a:cubicBezTo>
                  <a:cubicBezTo>
                    <a:pt x="8269" y="13921"/>
                    <a:pt x="7144" y="12341"/>
                    <a:pt x="5837" y="10639"/>
                  </a:cubicBezTo>
                  <a:cubicBezTo>
                    <a:pt x="4712" y="9119"/>
                    <a:pt x="3557" y="7812"/>
                    <a:pt x="2676" y="6809"/>
                  </a:cubicBezTo>
                  <a:lnTo>
                    <a:pt x="2524" y="7082"/>
                  </a:lnTo>
                  <a:cubicBezTo>
                    <a:pt x="3375" y="8116"/>
                    <a:pt x="4439" y="9423"/>
                    <a:pt x="5563" y="10882"/>
                  </a:cubicBezTo>
                  <a:cubicBezTo>
                    <a:pt x="6870" y="12584"/>
                    <a:pt x="7995" y="14134"/>
                    <a:pt x="8816" y="15259"/>
                  </a:cubicBezTo>
                  <a:cubicBezTo>
                    <a:pt x="9393" y="16049"/>
                    <a:pt x="9819" y="16627"/>
                    <a:pt x="10032" y="16900"/>
                  </a:cubicBezTo>
                  <a:lnTo>
                    <a:pt x="9880" y="17690"/>
                  </a:lnTo>
                  <a:cubicBezTo>
                    <a:pt x="9515" y="19940"/>
                    <a:pt x="9180" y="22098"/>
                    <a:pt x="8937" y="24074"/>
                  </a:cubicBezTo>
                  <a:cubicBezTo>
                    <a:pt x="8846" y="24651"/>
                    <a:pt x="8785" y="25198"/>
                    <a:pt x="8725" y="25745"/>
                  </a:cubicBezTo>
                  <a:lnTo>
                    <a:pt x="8451" y="25381"/>
                  </a:lnTo>
                  <a:cubicBezTo>
                    <a:pt x="8147" y="24925"/>
                    <a:pt x="7661" y="24286"/>
                    <a:pt x="7053" y="23526"/>
                  </a:cubicBezTo>
                  <a:lnTo>
                    <a:pt x="2372" y="17447"/>
                  </a:lnTo>
                  <a:lnTo>
                    <a:pt x="92" y="14499"/>
                  </a:lnTo>
                  <a:cubicBezTo>
                    <a:pt x="62" y="14651"/>
                    <a:pt x="31" y="14803"/>
                    <a:pt x="1" y="14985"/>
                  </a:cubicBezTo>
                  <a:cubicBezTo>
                    <a:pt x="639" y="15806"/>
                    <a:pt x="1308" y="16718"/>
                    <a:pt x="2037" y="17630"/>
                  </a:cubicBezTo>
                  <a:cubicBezTo>
                    <a:pt x="3861" y="20001"/>
                    <a:pt x="5563" y="22128"/>
                    <a:pt x="6810" y="23648"/>
                  </a:cubicBezTo>
                  <a:cubicBezTo>
                    <a:pt x="7448" y="24408"/>
                    <a:pt x="7934" y="25016"/>
                    <a:pt x="8329" y="25411"/>
                  </a:cubicBezTo>
                  <a:cubicBezTo>
                    <a:pt x="8481" y="25593"/>
                    <a:pt x="8603" y="25745"/>
                    <a:pt x="8694" y="25836"/>
                  </a:cubicBezTo>
                  <a:cubicBezTo>
                    <a:pt x="8542" y="27083"/>
                    <a:pt x="8451" y="28238"/>
                    <a:pt x="8390" y="29271"/>
                  </a:cubicBezTo>
                  <a:cubicBezTo>
                    <a:pt x="8299" y="30274"/>
                    <a:pt x="8238" y="31156"/>
                    <a:pt x="8208" y="31855"/>
                  </a:cubicBezTo>
                  <a:lnTo>
                    <a:pt x="8390" y="31885"/>
                  </a:lnTo>
                  <a:cubicBezTo>
                    <a:pt x="8451" y="31186"/>
                    <a:pt x="8542" y="30305"/>
                    <a:pt x="8633" y="29271"/>
                  </a:cubicBezTo>
                  <a:cubicBezTo>
                    <a:pt x="8755" y="28268"/>
                    <a:pt x="8877" y="27083"/>
                    <a:pt x="9028" y="25806"/>
                  </a:cubicBezTo>
                  <a:cubicBezTo>
                    <a:pt x="9150" y="25745"/>
                    <a:pt x="9363" y="25654"/>
                    <a:pt x="9667" y="25502"/>
                  </a:cubicBezTo>
                  <a:lnTo>
                    <a:pt x="11643" y="24529"/>
                  </a:lnTo>
                  <a:cubicBezTo>
                    <a:pt x="13314" y="23739"/>
                    <a:pt x="15655" y="22645"/>
                    <a:pt x="18299" y="21581"/>
                  </a:cubicBezTo>
                  <a:cubicBezTo>
                    <a:pt x="20366" y="20760"/>
                    <a:pt x="22342" y="20061"/>
                    <a:pt x="23922" y="19514"/>
                  </a:cubicBezTo>
                  <a:cubicBezTo>
                    <a:pt x="23953" y="19393"/>
                    <a:pt x="23983" y="19271"/>
                    <a:pt x="24014" y="19149"/>
                  </a:cubicBezTo>
                  <a:lnTo>
                    <a:pt x="24014" y="19149"/>
                  </a:lnTo>
                  <a:cubicBezTo>
                    <a:pt x="22342" y="19666"/>
                    <a:pt x="20305" y="20365"/>
                    <a:pt x="18147" y="21247"/>
                  </a:cubicBezTo>
                  <a:cubicBezTo>
                    <a:pt x="15898" y="22128"/>
                    <a:pt x="13679" y="23162"/>
                    <a:pt x="11521" y="24286"/>
                  </a:cubicBezTo>
                  <a:cubicBezTo>
                    <a:pt x="10700" y="24712"/>
                    <a:pt x="10062" y="25077"/>
                    <a:pt x="9606" y="25350"/>
                  </a:cubicBezTo>
                  <a:cubicBezTo>
                    <a:pt x="9332" y="25502"/>
                    <a:pt x="9150" y="25624"/>
                    <a:pt x="9028" y="25715"/>
                  </a:cubicBezTo>
                  <a:cubicBezTo>
                    <a:pt x="9089" y="25168"/>
                    <a:pt x="9180" y="24621"/>
                    <a:pt x="9241" y="24043"/>
                  </a:cubicBezTo>
                  <a:cubicBezTo>
                    <a:pt x="9515" y="22098"/>
                    <a:pt x="9849" y="19940"/>
                    <a:pt x="10214" y="17690"/>
                  </a:cubicBezTo>
                  <a:cubicBezTo>
                    <a:pt x="10275" y="17447"/>
                    <a:pt x="10336" y="17204"/>
                    <a:pt x="10366" y="16931"/>
                  </a:cubicBezTo>
                  <a:lnTo>
                    <a:pt x="10943" y="16657"/>
                  </a:lnTo>
                  <a:lnTo>
                    <a:pt x="12980" y="15563"/>
                  </a:lnTo>
                  <a:cubicBezTo>
                    <a:pt x="14712" y="14620"/>
                    <a:pt x="17083" y="13344"/>
                    <a:pt x="19758" y="11976"/>
                  </a:cubicBezTo>
                  <a:cubicBezTo>
                    <a:pt x="21308" y="11155"/>
                    <a:pt x="22767" y="10396"/>
                    <a:pt x="24074" y="9727"/>
                  </a:cubicBezTo>
                  <a:cubicBezTo>
                    <a:pt x="24044" y="9636"/>
                    <a:pt x="24014" y="9514"/>
                    <a:pt x="24014" y="9392"/>
                  </a:cubicBezTo>
                  <a:cubicBezTo>
                    <a:pt x="22676" y="10031"/>
                    <a:pt x="21156" y="10791"/>
                    <a:pt x="19576" y="11611"/>
                  </a:cubicBezTo>
                  <a:cubicBezTo>
                    <a:pt x="16901" y="13010"/>
                    <a:pt x="14561" y="14347"/>
                    <a:pt x="12858" y="15320"/>
                  </a:cubicBezTo>
                  <a:cubicBezTo>
                    <a:pt x="12007" y="15836"/>
                    <a:pt x="11339" y="16231"/>
                    <a:pt x="10852" y="16535"/>
                  </a:cubicBezTo>
                  <a:lnTo>
                    <a:pt x="10396" y="16839"/>
                  </a:lnTo>
                  <a:cubicBezTo>
                    <a:pt x="10731" y="14894"/>
                    <a:pt x="11095" y="13070"/>
                    <a:pt x="11460" y="11399"/>
                  </a:cubicBezTo>
                  <a:cubicBezTo>
                    <a:pt x="11764" y="10061"/>
                    <a:pt x="12068" y="8815"/>
                    <a:pt x="12342" y="7690"/>
                  </a:cubicBezTo>
                  <a:cubicBezTo>
                    <a:pt x="12706" y="7538"/>
                    <a:pt x="13253" y="7265"/>
                    <a:pt x="13922" y="6900"/>
                  </a:cubicBezTo>
                  <a:cubicBezTo>
                    <a:pt x="15229" y="6262"/>
                    <a:pt x="17023" y="5319"/>
                    <a:pt x="18968" y="4286"/>
                  </a:cubicBezTo>
                  <a:cubicBezTo>
                    <a:pt x="19758" y="3860"/>
                    <a:pt x="20518" y="3435"/>
                    <a:pt x="21248" y="3040"/>
                  </a:cubicBezTo>
                  <a:cubicBezTo>
                    <a:pt x="21187" y="2949"/>
                    <a:pt x="21096" y="2857"/>
                    <a:pt x="21035" y="2766"/>
                  </a:cubicBezTo>
                  <a:lnTo>
                    <a:pt x="18816" y="3952"/>
                  </a:lnTo>
                  <a:cubicBezTo>
                    <a:pt x="16840" y="4985"/>
                    <a:pt x="15077" y="5958"/>
                    <a:pt x="13801" y="6687"/>
                  </a:cubicBezTo>
                  <a:cubicBezTo>
                    <a:pt x="13223" y="7022"/>
                    <a:pt x="12737" y="7295"/>
                    <a:pt x="12402" y="7508"/>
                  </a:cubicBezTo>
                  <a:cubicBezTo>
                    <a:pt x="12494" y="7082"/>
                    <a:pt x="12585" y="6657"/>
                    <a:pt x="12706" y="6292"/>
                  </a:cubicBezTo>
                  <a:cubicBezTo>
                    <a:pt x="13071" y="4833"/>
                    <a:pt x="13375" y="3648"/>
                    <a:pt x="13588" y="2857"/>
                  </a:cubicBezTo>
                  <a:cubicBezTo>
                    <a:pt x="13709" y="2432"/>
                    <a:pt x="13801" y="2037"/>
                    <a:pt x="13861" y="1581"/>
                  </a:cubicBezTo>
                  <a:lnTo>
                    <a:pt x="13861" y="1581"/>
                  </a:lnTo>
                  <a:cubicBezTo>
                    <a:pt x="13709" y="1976"/>
                    <a:pt x="13557" y="2401"/>
                    <a:pt x="13436" y="2827"/>
                  </a:cubicBezTo>
                  <a:cubicBezTo>
                    <a:pt x="13162" y="3617"/>
                    <a:pt x="12828" y="4772"/>
                    <a:pt x="12433" y="6231"/>
                  </a:cubicBezTo>
                  <a:cubicBezTo>
                    <a:pt x="12311" y="6718"/>
                    <a:pt x="12159" y="7234"/>
                    <a:pt x="12007" y="7751"/>
                  </a:cubicBezTo>
                  <a:lnTo>
                    <a:pt x="11946" y="7812"/>
                  </a:lnTo>
                  <a:cubicBezTo>
                    <a:pt x="11855" y="7508"/>
                    <a:pt x="11643" y="6961"/>
                    <a:pt x="11369" y="6201"/>
                  </a:cubicBezTo>
                  <a:cubicBezTo>
                    <a:pt x="10913" y="5107"/>
                    <a:pt x="10244" y="3587"/>
                    <a:pt x="9484" y="1915"/>
                  </a:cubicBezTo>
                  <a:cubicBezTo>
                    <a:pt x="9150" y="1246"/>
                    <a:pt x="8846" y="578"/>
                    <a:pt x="8542" y="0"/>
                  </a:cubicBezTo>
                  <a:close/>
                </a:path>
              </a:pathLst>
            </a:custGeom>
            <a:solidFill>
              <a:srgbClr val="3F9E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6" name="Google Shape;9746;p61"/>
            <p:cNvSpPr/>
            <p:nvPr/>
          </p:nvSpPr>
          <p:spPr>
            <a:xfrm>
              <a:off x="705602" y="4061658"/>
              <a:ext cx="422833" cy="272759"/>
            </a:xfrm>
            <a:custGeom>
              <a:avLst/>
              <a:gdLst/>
              <a:ahLst/>
              <a:cxnLst/>
              <a:rect l="l" t="t" r="r" b="b"/>
              <a:pathLst>
                <a:path w="27479" h="17726" extrusionOk="0">
                  <a:moveTo>
                    <a:pt x="7639" y="0"/>
                  </a:moveTo>
                  <a:cubicBezTo>
                    <a:pt x="4513" y="0"/>
                    <a:pt x="580" y="785"/>
                    <a:pt x="304" y="4193"/>
                  </a:cubicBezTo>
                  <a:cubicBezTo>
                    <a:pt x="1" y="7931"/>
                    <a:pt x="3162" y="12187"/>
                    <a:pt x="5988" y="14284"/>
                  </a:cubicBezTo>
                  <a:cubicBezTo>
                    <a:pt x="6809" y="14862"/>
                    <a:pt x="7691" y="15378"/>
                    <a:pt x="8633" y="15804"/>
                  </a:cubicBezTo>
                  <a:cubicBezTo>
                    <a:pt x="12281" y="17451"/>
                    <a:pt x="16230" y="17725"/>
                    <a:pt x="20175" y="17725"/>
                  </a:cubicBezTo>
                  <a:cubicBezTo>
                    <a:pt x="21981" y="17725"/>
                    <a:pt x="23787" y="17668"/>
                    <a:pt x="25563" y="17658"/>
                  </a:cubicBezTo>
                  <a:lnTo>
                    <a:pt x="27478" y="14558"/>
                  </a:lnTo>
                  <a:cubicBezTo>
                    <a:pt x="24013" y="7536"/>
                    <a:pt x="17660" y="880"/>
                    <a:pt x="9484" y="89"/>
                  </a:cubicBezTo>
                  <a:cubicBezTo>
                    <a:pt x="8934" y="36"/>
                    <a:pt x="8305" y="0"/>
                    <a:pt x="7639" y="0"/>
                  </a:cubicBezTo>
                  <a:close/>
                </a:path>
              </a:pathLst>
            </a:custGeom>
            <a:solidFill>
              <a:srgbClr val="2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7" name="Google Shape;9747;p61"/>
            <p:cNvSpPr/>
            <p:nvPr/>
          </p:nvSpPr>
          <p:spPr>
            <a:xfrm>
              <a:off x="734131" y="4063489"/>
              <a:ext cx="374655" cy="268481"/>
            </a:xfrm>
            <a:custGeom>
              <a:avLst/>
              <a:gdLst/>
              <a:ahLst/>
              <a:cxnLst/>
              <a:rect l="l" t="t" r="r" b="b"/>
              <a:pathLst>
                <a:path w="24348" h="17448" extrusionOk="0">
                  <a:moveTo>
                    <a:pt x="3861" y="1"/>
                  </a:moveTo>
                  <a:cubicBezTo>
                    <a:pt x="3739" y="1"/>
                    <a:pt x="3618" y="31"/>
                    <a:pt x="3496" y="31"/>
                  </a:cubicBezTo>
                  <a:cubicBezTo>
                    <a:pt x="3770" y="578"/>
                    <a:pt x="4074" y="1125"/>
                    <a:pt x="4408" y="1703"/>
                  </a:cubicBezTo>
                  <a:cubicBezTo>
                    <a:pt x="5472" y="3679"/>
                    <a:pt x="6293" y="5411"/>
                    <a:pt x="6627" y="6019"/>
                  </a:cubicBezTo>
                  <a:lnTo>
                    <a:pt x="6505" y="5989"/>
                  </a:lnTo>
                  <a:cubicBezTo>
                    <a:pt x="5472" y="5563"/>
                    <a:pt x="4621" y="5290"/>
                    <a:pt x="4013" y="5107"/>
                  </a:cubicBezTo>
                  <a:cubicBezTo>
                    <a:pt x="3739" y="4986"/>
                    <a:pt x="3405" y="4894"/>
                    <a:pt x="3101" y="4834"/>
                  </a:cubicBezTo>
                  <a:lnTo>
                    <a:pt x="3101" y="4834"/>
                  </a:lnTo>
                  <a:cubicBezTo>
                    <a:pt x="3375" y="4986"/>
                    <a:pt x="3679" y="5107"/>
                    <a:pt x="3983" y="5229"/>
                  </a:cubicBezTo>
                  <a:cubicBezTo>
                    <a:pt x="4560" y="5442"/>
                    <a:pt x="5381" y="5776"/>
                    <a:pt x="6384" y="6201"/>
                  </a:cubicBezTo>
                  <a:lnTo>
                    <a:pt x="6445" y="6232"/>
                  </a:lnTo>
                  <a:cubicBezTo>
                    <a:pt x="5046" y="6749"/>
                    <a:pt x="3679" y="7387"/>
                    <a:pt x="2372" y="8116"/>
                  </a:cubicBezTo>
                  <a:cubicBezTo>
                    <a:pt x="1460" y="8633"/>
                    <a:pt x="639" y="9119"/>
                    <a:pt x="1" y="9515"/>
                  </a:cubicBezTo>
                  <a:lnTo>
                    <a:pt x="153" y="9758"/>
                  </a:lnTo>
                  <a:cubicBezTo>
                    <a:pt x="821" y="9393"/>
                    <a:pt x="1672" y="8937"/>
                    <a:pt x="2554" y="8451"/>
                  </a:cubicBezTo>
                  <a:cubicBezTo>
                    <a:pt x="4469" y="7417"/>
                    <a:pt x="6110" y="6597"/>
                    <a:pt x="6597" y="6262"/>
                  </a:cubicBezTo>
                  <a:cubicBezTo>
                    <a:pt x="7569" y="6688"/>
                    <a:pt x="8694" y="7205"/>
                    <a:pt x="9940" y="7782"/>
                  </a:cubicBezTo>
                  <a:cubicBezTo>
                    <a:pt x="11065" y="8360"/>
                    <a:pt x="12311" y="8967"/>
                    <a:pt x="13618" y="9667"/>
                  </a:cubicBezTo>
                  <a:cubicBezTo>
                    <a:pt x="13284" y="9849"/>
                    <a:pt x="12706" y="10153"/>
                    <a:pt x="11946" y="10609"/>
                  </a:cubicBezTo>
                  <a:cubicBezTo>
                    <a:pt x="10822" y="11278"/>
                    <a:pt x="9180" y="12220"/>
                    <a:pt x="7387" y="13253"/>
                  </a:cubicBezTo>
                  <a:cubicBezTo>
                    <a:pt x="6505" y="13740"/>
                    <a:pt x="5654" y="14226"/>
                    <a:pt x="4894" y="14651"/>
                  </a:cubicBezTo>
                  <a:lnTo>
                    <a:pt x="5229" y="14864"/>
                  </a:lnTo>
                  <a:cubicBezTo>
                    <a:pt x="5958" y="14469"/>
                    <a:pt x="6749" y="14044"/>
                    <a:pt x="7600" y="13588"/>
                  </a:cubicBezTo>
                  <a:cubicBezTo>
                    <a:pt x="9393" y="12554"/>
                    <a:pt x="10974" y="11612"/>
                    <a:pt x="12098" y="10852"/>
                  </a:cubicBezTo>
                  <a:cubicBezTo>
                    <a:pt x="12888" y="10335"/>
                    <a:pt x="13466" y="9940"/>
                    <a:pt x="13709" y="9727"/>
                  </a:cubicBezTo>
                  <a:lnTo>
                    <a:pt x="14165" y="9971"/>
                  </a:lnTo>
                  <a:cubicBezTo>
                    <a:pt x="15624" y="10791"/>
                    <a:pt x="16992" y="11612"/>
                    <a:pt x="18238" y="12372"/>
                  </a:cubicBezTo>
                  <a:cubicBezTo>
                    <a:pt x="18937" y="12828"/>
                    <a:pt x="19576" y="13253"/>
                    <a:pt x="20183" y="13648"/>
                  </a:cubicBezTo>
                  <a:cubicBezTo>
                    <a:pt x="19910" y="13770"/>
                    <a:pt x="19515" y="13952"/>
                    <a:pt x="19028" y="14195"/>
                  </a:cubicBezTo>
                  <a:cubicBezTo>
                    <a:pt x="18117" y="14682"/>
                    <a:pt x="16840" y="15381"/>
                    <a:pt x="15472" y="16202"/>
                  </a:cubicBezTo>
                  <a:cubicBezTo>
                    <a:pt x="14773" y="16627"/>
                    <a:pt x="14135" y="17022"/>
                    <a:pt x="13557" y="17417"/>
                  </a:cubicBezTo>
                  <a:cubicBezTo>
                    <a:pt x="13770" y="17417"/>
                    <a:pt x="13952" y="17448"/>
                    <a:pt x="14135" y="17448"/>
                  </a:cubicBezTo>
                  <a:lnTo>
                    <a:pt x="15654" y="16536"/>
                  </a:lnTo>
                  <a:cubicBezTo>
                    <a:pt x="17022" y="15715"/>
                    <a:pt x="18268" y="14986"/>
                    <a:pt x="19180" y="14439"/>
                  </a:cubicBezTo>
                  <a:cubicBezTo>
                    <a:pt x="19667" y="14135"/>
                    <a:pt x="20062" y="13922"/>
                    <a:pt x="20305" y="13740"/>
                  </a:cubicBezTo>
                  <a:cubicBezTo>
                    <a:pt x="20700" y="14013"/>
                    <a:pt x="21095" y="14287"/>
                    <a:pt x="21460" y="14530"/>
                  </a:cubicBezTo>
                  <a:cubicBezTo>
                    <a:pt x="22342" y="15168"/>
                    <a:pt x="23071" y="15685"/>
                    <a:pt x="23588" y="16050"/>
                  </a:cubicBezTo>
                  <a:cubicBezTo>
                    <a:pt x="23801" y="16232"/>
                    <a:pt x="24074" y="16414"/>
                    <a:pt x="24348" y="16566"/>
                  </a:cubicBezTo>
                  <a:lnTo>
                    <a:pt x="24348" y="16536"/>
                  </a:lnTo>
                  <a:cubicBezTo>
                    <a:pt x="24104" y="16323"/>
                    <a:pt x="23892" y="16110"/>
                    <a:pt x="23649" y="15928"/>
                  </a:cubicBezTo>
                  <a:cubicBezTo>
                    <a:pt x="23193" y="15533"/>
                    <a:pt x="22463" y="14986"/>
                    <a:pt x="21582" y="14317"/>
                  </a:cubicBezTo>
                  <a:cubicBezTo>
                    <a:pt x="21278" y="14074"/>
                    <a:pt x="20943" y="13800"/>
                    <a:pt x="20548" y="13557"/>
                  </a:cubicBezTo>
                  <a:lnTo>
                    <a:pt x="20548" y="13527"/>
                  </a:lnTo>
                  <a:lnTo>
                    <a:pt x="20518" y="13527"/>
                  </a:lnTo>
                  <a:lnTo>
                    <a:pt x="20335" y="13405"/>
                  </a:lnTo>
                  <a:cubicBezTo>
                    <a:pt x="20396" y="12888"/>
                    <a:pt x="20396" y="12372"/>
                    <a:pt x="20335" y="11825"/>
                  </a:cubicBezTo>
                  <a:cubicBezTo>
                    <a:pt x="20275" y="10548"/>
                    <a:pt x="20153" y="9271"/>
                    <a:pt x="19971" y="7995"/>
                  </a:cubicBezTo>
                  <a:cubicBezTo>
                    <a:pt x="19849" y="7296"/>
                    <a:pt x="19727" y="6597"/>
                    <a:pt x="19606" y="5989"/>
                  </a:cubicBezTo>
                  <a:cubicBezTo>
                    <a:pt x="19454" y="5837"/>
                    <a:pt x="19302" y="5685"/>
                    <a:pt x="19180" y="5563"/>
                  </a:cubicBezTo>
                  <a:lnTo>
                    <a:pt x="19180" y="5563"/>
                  </a:lnTo>
                  <a:cubicBezTo>
                    <a:pt x="19302" y="6293"/>
                    <a:pt x="19454" y="7144"/>
                    <a:pt x="19576" y="8056"/>
                  </a:cubicBezTo>
                  <a:cubicBezTo>
                    <a:pt x="19971" y="10761"/>
                    <a:pt x="20183" y="13010"/>
                    <a:pt x="20275" y="13375"/>
                  </a:cubicBezTo>
                  <a:cubicBezTo>
                    <a:pt x="19697" y="12980"/>
                    <a:pt x="19059" y="12554"/>
                    <a:pt x="18390" y="12098"/>
                  </a:cubicBezTo>
                  <a:cubicBezTo>
                    <a:pt x="17174" y="11308"/>
                    <a:pt x="15776" y="10457"/>
                    <a:pt x="14317" y="9636"/>
                  </a:cubicBezTo>
                  <a:lnTo>
                    <a:pt x="13800" y="9363"/>
                  </a:lnTo>
                  <a:cubicBezTo>
                    <a:pt x="13800" y="9089"/>
                    <a:pt x="13709" y="8512"/>
                    <a:pt x="13588" y="7752"/>
                  </a:cubicBezTo>
                  <a:cubicBezTo>
                    <a:pt x="13405" y="6657"/>
                    <a:pt x="13071" y="5138"/>
                    <a:pt x="12584" y="3496"/>
                  </a:cubicBezTo>
                  <a:cubicBezTo>
                    <a:pt x="12311" y="2554"/>
                    <a:pt x="12037" y="1673"/>
                    <a:pt x="11764" y="913"/>
                  </a:cubicBezTo>
                  <a:lnTo>
                    <a:pt x="11369" y="761"/>
                  </a:lnTo>
                  <a:lnTo>
                    <a:pt x="11369" y="761"/>
                  </a:lnTo>
                  <a:cubicBezTo>
                    <a:pt x="11612" y="1612"/>
                    <a:pt x="11916" y="2584"/>
                    <a:pt x="12220" y="3618"/>
                  </a:cubicBezTo>
                  <a:cubicBezTo>
                    <a:pt x="12676" y="5259"/>
                    <a:pt x="13071" y="6749"/>
                    <a:pt x="13314" y="7812"/>
                  </a:cubicBezTo>
                  <a:cubicBezTo>
                    <a:pt x="13496" y="8512"/>
                    <a:pt x="13618" y="9028"/>
                    <a:pt x="13709" y="9302"/>
                  </a:cubicBezTo>
                  <a:cubicBezTo>
                    <a:pt x="12433" y="8633"/>
                    <a:pt x="11217" y="8025"/>
                    <a:pt x="10062" y="7478"/>
                  </a:cubicBezTo>
                  <a:cubicBezTo>
                    <a:pt x="8876" y="6931"/>
                    <a:pt x="7752" y="6475"/>
                    <a:pt x="6779" y="6080"/>
                  </a:cubicBezTo>
                  <a:cubicBezTo>
                    <a:pt x="6718" y="5837"/>
                    <a:pt x="6566" y="5411"/>
                    <a:pt x="6323" y="4834"/>
                  </a:cubicBezTo>
                  <a:cubicBezTo>
                    <a:pt x="5958" y="3983"/>
                    <a:pt x="5411" y="2797"/>
                    <a:pt x="4742" y="1521"/>
                  </a:cubicBezTo>
                  <a:cubicBezTo>
                    <a:pt x="4438" y="973"/>
                    <a:pt x="4165" y="457"/>
                    <a:pt x="3861" y="1"/>
                  </a:cubicBezTo>
                  <a:close/>
                </a:path>
              </a:pathLst>
            </a:custGeom>
            <a:solidFill>
              <a:srgbClr val="348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8" name="Google Shape;9748;p61"/>
            <p:cNvSpPr/>
            <p:nvPr/>
          </p:nvSpPr>
          <p:spPr>
            <a:xfrm>
              <a:off x="834688" y="4248246"/>
              <a:ext cx="3318914" cy="136579"/>
            </a:xfrm>
            <a:custGeom>
              <a:avLst/>
              <a:gdLst/>
              <a:ahLst/>
              <a:cxnLst/>
              <a:rect l="l" t="t" r="r" b="b"/>
              <a:pathLst>
                <a:path w="215689" h="8876" extrusionOk="0">
                  <a:moveTo>
                    <a:pt x="8056" y="0"/>
                  </a:moveTo>
                  <a:cubicBezTo>
                    <a:pt x="4925" y="0"/>
                    <a:pt x="2159" y="1945"/>
                    <a:pt x="1065" y="4863"/>
                  </a:cubicBezTo>
                  <a:lnTo>
                    <a:pt x="396" y="6626"/>
                  </a:lnTo>
                  <a:cubicBezTo>
                    <a:pt x="1" y="7720"/>
                    <a:pt x="791" y="8876"/>
                    <a:pt x="1976" y="8876"/>
                  </a:cubicBezTo>
                  <a:lnTo>
                    <a:pt x="213713" y="8876"/>
                  </a:lnTo>
                  <a:cubicBezTo>
                    <a:pt x="214868" y="8876"/>
                    <a:pt x="215689" y="7720"/>
                    <a:pt x="215294" y="6626"/>
                  </a:cubicBezTo>
                  <a:lnTo>
                    <a:pt x="214625" y="4863"/>
                  </a:lnTo>
                  <a:cubicBezTo>
                    <a:pt x="213531" y="1945"/>
                    <a:pt x="210734" y="0"/>
                    <a:pt x="2076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9" name="Google Shape;9749;p61"/>
            <p:cNvSpPr/>
            <p:nvPr/>
          </p:nvSpPr>
          <p:spPr>
            <a:xfrm>
              <a:off x="1474531" y="4260403"/>
              <a:ext cx="2067311" cy="108051"/>
            </a:xfrm>
            <a:custGeom>
              <a:avLst/>
              <a:gdLst/>
              <a:ahLst/>
              <a:cxnLst/>
              <a:rect l="l" t="t" r="r" b="b"/>
              <a:pathLst>
                <a:path w="134350" h="7022" extrusionOk="0">
                  <a:moveTo>
                    <a:pt x="67175" y="0"/>
                  </a:moveTo>
                  <a:cubicBezTo>
                    <a:pt x="30092" y="0"/>
                    <a:pt x="0" y="1581"/>
                    <a:pt x="0" y="3496"/>
                  </a:cubicBezTo>
                  <a:cubicBezTo>
                    <a:pt x="0" y="5441"/>
                    <a:pt x="30092" y="7022"/>
                    <a:pt x="67175" y="7022"/>
                  </a:cubicBezTo>
                  <a:cubicBezTo>
                    <a:pt x="104288" y="7022"/>
                    <a:pt x="134349" y="5441"/>
                    <a:pt x="134349" y="3496"/>
                  </a:cubicBezTo>
                  <a:cubicBezTo>
                    <a:pt x="134349" y="1581"/>
                    <a:pt x="104288" y="0"/>
                    <a:pt x="6717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0" name="Google Shape;9750;p61"/>
            <p:cNvSpPr/>
            <p:nvPr/>
          </p:nvSpPr>
          <p:spPr>
            <a:xfrm>
              <a:off x="2428187" y="3914738"/>
              <a:ext cx="786717" cy="120915"/>
            </a:xfrm>
            <a:custGeom>
              <a:avLst/>
              <a:gdLst/>
              <a:ahLst/>
              <a:cxnLst/>
              <a:rect l="l" t="t" r="r" b="b"/>
              <a:pathLst>
                <a:path w="51127" h="7858" extrusionOk="0">
                  <a:moveTo>
                    <a:pt x="394" y="1"/>
                  </a:moveTo>
                  <a:cubicBezTo>
                    <a:pt x="200" y="1"/>
                    <a:pt x="1" y="152"/>
                    <a:pt x="1" y="397"/>
                  </a:cubicBezTo>
                  <a:cubicBezTo>
                    <a:pt x="1095" y="4045"/>
                    <a:pt x="4104" y="5656"/>
                    <a:pt x="7630" y="6415"/>
                  </a:cubicBezTo>
                  <a:cubicBezTo>
                    <a:pt x="12494" y="7449"/>
                    <a:pt x="17600" y="7783"/>
                    <a:pt x="22555" y="7844"/>
                  </a:cubicBezTo>
                  <a:cubicBezTo>
                    <a:pt x="23427" y="7852"/>
                    <a:pt x="24304" y="7857"/>
                    <a:pt x="25183" y="7857"/>
                  </a:cubicBezTo>
                  <a:cubicBezTo>
                    <a:pt x="30669" y="7857"/>
                    <a:pt x="36250" y="7666"/>
                    <a:pt x="41673" y="6932"/>
                  </a:cubicBezTo>
                  <a:cubicBezTo>
                    <a:pt x="43923" y="6628"/>
                    <a:pt x="46719" y="6020"/>
                    <a:pt x="48786" y="5048"/>
                  </a:cubicBezTo>
                  <a:cubicBezTo>
                    <a:pt x="50367" y="4288"/>
                    <a:pt x="51126" y="3163"/>
                    <a:pt x="50975" y="1400"/>
                  </a:cubicBezTo>
                  <a:cubicBezTo>
                    <a:pt x="50959" y="1172"/>
                    <a:pt x="50769" y="1058"/>
                    <a:pt x="50587" y="1058"/>
                  </a:cubicBezTo>
                  <a:cubicBezTo>
                    <a:pt x="50405" y="1058"/>
                    <a:pt x="50230" y="1172"/>
                    <a:pt x="50245" y="1400"/>
                  </a:cubicBezTo>
                  <a:cubicBezTo>
                    <a:pt x="50458" y="3893"/>
                    <a:pt x="48360" y="4531"/>
                    <a:pt x="46354" y="5048"/>
                  </a:cubicBezTo>
                  <a:cubicBezTo>
                    <a:pt x="43649" y="5777"/>
                    <a:pt x="40853" y="6294"/>
                    <a:pt x="38056" y="6567"/>
                  </a:cubicBezTo>
                  <a:cubicBezTo>
                    <a:pt x="33322" y="6940"/>
                    <a:pt x="28588" y="7126"/>
                    <a:pt x="23834" y="7126"/>
                  </a:cubicBezTo>
                  <a:cubicBezTo>
                    <a:pt x="23154" y="7126"/>
                    <a:pt x="22475" y="7122"/>
                    <a:pt x="21795" y="7115"/>
                  </a:cubicBezTo>
                  <a:cubicBezTo>
                    <a:pt x="17570" y="7023"/>
                    <a:pt x="13314" y="6628"/>
                    <a:pt x="9150" y="5929"/>
                  </a:cubicBezTo>
                  <a:cubicBezTo>
                    <a:pt x="5472" y="5382"/>
                    <a:pt x="1885" y="4075"/>
                    <a:pt x="700" y="184"/>
                  </a:cubicBezTo>
                  <a:cubicBezTo>
                    <a:pt x="631" y="57"/>
                    <a:pt x="513" y="1"/>
                    <a:pt x="394" y="1"/>
                  </a:cubicBezTo>
                  <a:close/>
                </a:path>
              </a:pathLst>
            </a:custGeom>
            <a:solidFill>
              <a:srgbClr val="323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1" name="Google Shape;9751;p61"/>
            <p:cNvSpPr/>
            <p:nvPr/>
          </p:nvSpPr>
          <p:spPr>
            <a:xfrm>
              <a:off x="2680295" y="2561192"/>
              <a:ext cx="365376" cy="620824"/>
            </a:xfrm>
            <a:custGeom>
              <a:avLst/>
              <a:gdLst/>
              <a:ahLst/>
              <a:cxnLst/>
              <a:rect l="l" t="t" r="r" b="b"/>
              <a:pathLst>
                <a:path w="23745" h="40346" extrusionOk="0">
                  <a:moveTo>
                    <a:pt x="8606" y="1"/>
                  </a:moveTo>
                  <a:cubicBezTo>
                    <a:pt x="7715" y="1"/>
                    <a:pt x="6810" y="112"/>
                    <a:pt x="5927" y="244"/>
                  </a:cubicBezTo>
                  <a:cubicBezTo>
                    <a:pt x="3648" y="579"/>
                    <a:pt x="1794" y="1247"/>
                    <a:pt x="0" y="2767"/>
                  </a:cubicBezTo>
                  <a:lnTo>
                    <a:pt x="11155" y="40306"/>
                  </a:lnTo>
                  <a:cubicBezTo>
                    <a:pt x="11475" y="40332"/>
                    <a:pt x="11798" y="40346"/>
                    <a:pt x="12123" y="40346"/>
                  </a:cubicBezTo>
                  <a:cubicBezTo>
                    <a:pt x="17689" y="40346"/>
                    <a:pt x="23745" y="36452"/>
                    <a:pt x="23314" y="30306"/>
                  </a:cubicBezTo>
                  <a:cubicBezTo>
                    <a:pt x="23101" y="27631"/>
                    <a:pt x="22341" y="24774"/>
                    <a:pt x="21703" y="22160"/>
                  </a:cubicBezTo>
                  <a:cubicBezTo>
                    <a:pt x="20396" y="16719"/>
                    <a:pt x="18542" y="11400"/>
                    <a:pt x="16201" y="6293"/>
                  </a:cubicBezTo>
                  <a:cubicBezTo>
                    <a:pt x="15107" y="3953"/>
                    <a:pt x="13739" y="1491"/>
                    <a:pt x="11368" y="487"/>
                  </a:cubicBezTo>
                  <a:cubicBezTo>
                    <a:pt x="10490" y="127"/>
                    <a:pt x="9556" y="1"/>
                    <a:pt x="86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2" name="Google Shape;9752;p61"/>
            <p:cNvSpPr/>
            <p:nvPr/>
          </p:nvSpPr>
          <p:spPr>
            <a:xfrm>
              <a:off x="2781314" y="2563069"/>
              <a:ext cx="188035" cy="594019"/>
            </a:xfrm>
            <a:custGeom>
              <a:avLst/>
              <a:gdLst/>
              <a:ahLst/>
              <a:cxnLst/>
              <a:rect l="l" t="t" r="r" b="b"/>
              <a:pathLst>
                <a:path w="12220" h="38604" extrusionOk="0">
                  <a:moveTo>
                    <a:pt x="335" y="1"/>
                  </a:moveTo>
                  <a:lnTo>
                    <a:pt x="1" y="31"/>
                  </a:lnTo>
                  <a:cubicBezTo>
                    <a:pt x="639" y="1034"/>
                    <a:pt x="1490" y="2311"/>
                    <a:pt x="2402" y="3922"/>
                  </a:cubicBezTo>
                  <a:cubicBezTo>
                    <a:pt x="3739" y="6201"/>
                    <a:pt x="4955" y="8603"/>
                    <a:pt x="5989" y="11034"/>
                  </a:cubicBezTo>
                  <a:cubicBezTo>
                    <a:pt x="7265" y="14044"/>
                    <a:pt x="8359" y="17113"/>
                    <a:pt x="9271" y="20244"/>
                  </a:cubicBezTo>
                  <a:cubicBezTo>
                    <a:pt x="10214" y="23375"/>
                    <a:pt x="10882" y="26536"/>
                    <a:pt x="11338" y="29788"/>
                  </a:cubicBezTo>
                  <a:cubicBezTo>
                    <a:pt x="11521" y="31278"/>
                    <a:pt x="11642" y="32676"/>
                    <a:pt x="11703" y="34013"/>
                  </a:cubicBezTo>
                  <a:cubicBezTo>
                    <a:pt x="11794" y="35351"/>
                    <a:pt x="11733" y="36597"/>
                    <a:pt x="11764" y="37752"/>
                  </a:cubicBezTo>
                  <a:lnTo>
                    <a:pt x="11764" y="38603"/>
                  </a:lnTo>
                  <a:lnTo>
                    <a:pt x="12189" y="38360"/>
                  </a:lnTo>
                  <a:lnTo>
                    <a:pt x="12189" y="37752"/>
                  </a:lnTo>
                  <a:cubicBezTo>
                    <a:pt x="12189" y="36597"/>
                    <a:pt x="12220" y="35351"/>
                    <a:pt x="12220" y="34013"/>
                  </a:cubicBezTo>
                  <a:cubicBezTo>
                    <a:pt x="12189" y="32554"/>
                    <a:pt x="12098" y="31126"/>
                    <a:pt x="11916" y="29697"/>
                  </a:cubicBezTo>
                  <a:cubicBezTo>
                    <a:pt x="11521" y="26445"/>
                    <a:pt x="10822" y="23223"/>
                    <a:pt x="9879" y="20062"/>
                  </a:cubicBezTo>
                  <a:cubicBezTo>
                    <a:pt x="8967" y="16901"/>
                    <a:pt x="7843" y="13800"/>
                    <a:pt x="6536" y="10791"/>
                  </a:cubicBezTo>
                  <a:cubicBezTo>
                    <a:pt x="5441" y="8360"/>
                    <a:pt x="4195" y="5958"/>
                    <a:pt x="2797" y="3679"/>
                  </a:cubicBezTo>
                  <a:cubicBezTo>
                    <a:pt x="1885" y="2189"/>
                    <a:pt x="1034" y="943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3" name="Google Shape;9753;p61"/>
            <p:cNvSpPr/>
            <p:nvPr/>
          </p:nvSpPr>
          <p:spPr>
            <a:xfrm>
              <a:off x="2645212" y="3678093"/>
              <a:ext cx="183834" cy="210024"/>
            </a:xfrm>
            <a:custGeom>
              <a:avLst/>
              <a:gdLst/>
              <a:ahLst/>
              <a:cxnLst/>
              <a:rect l="l" t="t" r="r" b="b"/>
              <a:pathLst>
                <a:path w="11947" h="13649" extrusionOk="0">
                  <a:moveTo>
                    <a:pt x="7052" y="1"/>
                  </a:moveTo>
                  <a:cubicBezTo>
                    <a:pt x="5563" y="1521"/>
                    <a:pt x="4043" y="3040"/>
                    <a:pt x="2523" y="4499"/>
                  </a:cubicBezTo>
                  <a:lnTo>
                    <a:pt x="3435" y="5472"/>
                  </a:lnTo>
                  <a:lnTo>
                    <a:pt x="2827" y="8664"/>
                  </a:lnTo>
                  <a:cubicBezTo>
                    <a:pt x="2827" y="8664"/>
                    <a:pt x="1" y="12037"/>
                    <a:pt x="1064" y="13648"/>
                  </a:cubicBezTo>
                  <a:lnTo>
                    <a:pt x="11946" y="3800"/>
                  </a:lnTo>
                  <a:lnTo>
                    <a:pt x="7751" y="791"/>
                  </a:lnTo>
                  <a:lnTo>
                    <a:pt x="7052" y="1"/>
                  </a:lnTo>
                  <a:close/>
                </a:path>
              </a:pathLst>
            </a:custGeom>
            <a:solidFill>
              <a:srgbClr val="3E4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4" name="Google Shape;9754;p61"/>
            <p:cNvSpPr/>
            <p:nvPr/>
          </p:nvSpPr>
          <p:spPr>
            <a:xfrm>
              <a:off x="2636795" y="3608403"/>
              <a:ext cx="116945" cy="141273"/>
            </a:xfrm>
            <a:custGeom>
              <a:avLst/>
              <a:gdLst/>
              <a:ahLst/>
              <a:cxnLst/>
              <a:rect l="l" t="t" r="r" b="b"/>
              <a:pathLst>
                <a:path w="7600" h="9181" extrusionOk="0">
                  <a:moveTo>
                    <a:pt x="3709" y="1"/>
                  </a:moveTo>
                  <a:lnTo>
                    <a:pt x="0" y="5776"/>
                  </a:lnTo>
                  <a:lnTo>
                    <a:pt x="3075" y="9024"/>
                  </a:lnTo>
                  <a:lnTo>
                    <a:pt x="3075" y="9024"/>
                  </a:lnTo>
                  <a:cubicBezTo>
                    <a:pt x="4593" y="7536"/>
                    <a:pt x="6111" y="6048"/>
                    <a:pt x="7599" y="4499"/>
                  </a:cubicBezTo>
                  <a:lnTo>
                    <a:pt x="3709" y="1"/>
                  </a:lnTo>
                  <a:close/>
                  <a:moveTo>
                    <a:pt x="3075" y="9024"/>
                  </a:moveTo>
                  <a:lnTo>
                    <a:pt x="3075" y="9024"/>
                  </a:lnTo>
                  <a:cubicBezTo>
                    <a:pt x="3073" y="9026"/>
                    <a:pt x="3072" y="9027"/>
                    <a:pt x="3070" y="9028"/>
                  </a:cubicBezTo>
                  <a:lnTo>
                    <a:pt x="3222" y="9180"/>
                  </a:lnTo>
                  <a:lnTo>
                    <a:pt x="3075" y="9024"/>
                  </a:lnTo>
                  <a:close/>
                </a:path>
              </a:pathLst>
            </a:custGeom>
            <a:solidFill>
              <a:srgbClr val="FFA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5" name="Google Shape;9755;p61"/>
            <p:cNvSpPr/>
            <p:nvPr/>
          </p:nvSpPr>
          <p:spPr>
            <a:xfrm>
              <a:off x="2653629" y="3719732"/>
              <a:ext cx="175417" cy="168385"/>
            </a:xfrm>
            <a:custGeom>
              <a:avLst/>
              <a:gdLst/>
              <a:ahLst/>
              <a:cxnLst/>
              <a:rect l="l" t="t" r="r" b="b"/>
              <a:pathLst>
                <a:path w="11400" h="10943" extrusionOk="0">
                  <a:moveTo>
                    <a:pt x="9849" y="0"/>
                  </a:moveTo>
                  <a:cubicBezTo>
                    <a:pt x="6992" y="2736"/>
                    <a:pt x="4013" y="5380"/>
                    <a:pt x="973" y="7933"/>
                  </a:cubicBezTo>
                  <a:cubicBezTo>
                    <a:pt x="396" y="8967"/>
                    <a:pt x="1" y="10152"/>
                    <a:pt x="517" y="10942"/>
                  </a:cubicBezTo>
                  <a:lnTo>
                    <a:pt x="11399" y="1094"/>
                  </a:lnTo>
                  <a:lnTo>
                    <a:pt x="9849" y="0"/>
                  </a:lnTo>
                  <a:close/>
                </a:path>
              </a:pathLst>
            </a:custGeom>
            <a:solidFill>
              <a:srgbClr val="D39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6" name="Google Shape;9756;p61"/>
            <p:cNvSpPr/>
            <p:nvPr/>
          </p:nvSpPr>
          <p:spPr>
            <a:xfrm>
              <a:off x="2282729" y="3041543"/>
              <a:ext cx="449961" cy="687083"/>
            </a:xfrm>
            <a:custGeom>
              <a:avLst/>
              <a:gdLst/>
              <a:ahLst/>
              <a:cxnLst/>
              <a:rect l="l" t="t" r="r" b="b"/>
              <a:pathLst>
                <a:path w="29242" h="44652" extrusionOk="0">
                  <a:moveTo>
                    <a:pt x="24469" y="0"/>
                  </a:moveTo>
                  <a:cubicBezTo>
                    <a:pt x="24469" y="0"/>
                    <a:pt x="1277" y="9514"/>
                    <a:pt x="548" y="17387"/>
                  </a:cubicBezTo>
                  <a:cubicBezTo>
                    <a:pt x="1" y="23253"/>
                    <a:pt x="23892" y="44652"/>
                    <a:pt x="23892" y="44652"/>
                  </a:cubicBezTo>
                  <a:lnTo>
                    <a:pt x="29242" y="39120"/>
                  </a:lnTo>
                  <a:lnTo>
                    <a:pt x="16141" y="18724"/>
                  </a:lnTo>
                  <a:lnTo>
                    <a:pt x="27934" y="4286"/>
                  </a:lnTo>
                  <a:lnTo>
                    <a:pt x="24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7" name="Google Shape;9757;p61"/>
            <p:cNvSpPr/>
            <p:nvPr/>
          </p:nvSpPr>
          <p:spPr>
            <a:xfrm>
              <a:off x="2426802" y="3733965"/>
              <a:ext cx="822708" cy="244138"/>
            </a:xfrm>
            <a:custGeom>
              <a:avLst/>
              <a:gdLst/>
              <a:ahLst/>
              <a:cxnLst/>
              <a:rect l="l" t="t" r="r" b="b"/>
              <a:pathLst>
                <a:path w="53466" h="15866" extrusionOk="0">
                  <a:moveTo>
                    <a:pt x="13478" y="0"/>
                  </a:moveTo>
                  <a:cubicBezTo>
                    <a:pt x="11814" y="0"/>
                    <a:pt x="10167" y="105"/>
                    <a:pt x="8571" y="352"/>
                  </a:cubicBezTo>
                  <a:cubicBezTo>
                    <a:pt x="4711" y="929"/>
                    <a:pt x="1276" y="2662"/>
                    <a:pt x="91" y="6613"/>
                  </a:cubicBezTo>
                  <a:cubicBezTo>
                    <a:pt x="0" y="6885"/>
                    <a:pt x="223" y="7060"/>
                    <a:pt x="444" y="7060"/>
                  </a:cubicBezTo>
                  <a:cubicBezTo>
                    <a:pt x="593" y="7060"/>
                    <a:pt x="741" y="6980"/>
                    <a:pt x="790" y="6795"/>
                  </a:cubicBezTo>
                  <a:lnTo>
                    <a:pt x="790" y="6735"/>
                  </a:lnTo>
                  <a:cubicBezTo>
                    <a:pt x="2006" y="2722"/>
                    <a:pt x="5745" y="1324"/>
                    <a:pt x="9605" y="899"/>
                  </a:cubicBezTo>
                  <a:cubicBezTo>
                    <a:pt x="10772" y="782"/>
                    <a:pt x="11956" y="731"/>
                    <a:pt x="13146" y="731"/>
                  </a:cubicBezTo>
                  <a:cubicBezTo>
                    <a:pt x="16604" y="731"/>
                    <a:pt x="20119" y="1161"/>
                    <a:pt x="23465" y="1659"/>
                  </a:cubicBezTo>
                  <a:cubicBezTo>
                    <a:pt x="28480" y="2419"/>
                    <a:pt x="33374" y="3847"/>
                    <a:pt x="37994" y="5884"/>
                  </a:cubicBezTo>
                  <a:cubicBezTo>
                    <a:pt x="40335" y="6887"/>
                    <a:pt x="42554" y="8072"/>
                    <a:pt x="44803" y="9288"/>
                  </a:cubicBezTo>
                  <a:cubicBezTo>
                    <a:pt x="46566" y="10261"/>
                    <a:pt x="52007" y="12388"/>
                    <a:pt x="50001" y="15337"/>
                  </a:cubicBezTo>
                  <a:cubicBezTo>
                    <a:pt x="49808" y="15594"/>
                    <a:pt x="50068" y="15866"/>
                    <a:pt x="50334" y="15866"/>
                  </a:cubicBezTo>
                  <a:cubicBezTo>
                    <a:pt x="50446" y="15866"/>
                    <a:pt x="50558" y="15818"/>
                    <a:pt x="50639" y="15701"/>
                  </a:cubicBezTo>
                  <a:cubicBezTo>
                    <a:pt x="53466" y="11568"/>
                    <a:pt x="44651" y="8346"/>
                    <a:pt x="42159" y="7069"/>
                  </a:cubicBezTo>
                  <a:cubicBezTo>
                    <a:pt x="36566" y="4151"/>
                    <a:pt x="30547" y="2145"/>
                    <a:pt x="24347" y="1112"/>
                  </a:cubicBezTo>
                  <a:cubicBezTo>
                    <a:pt x="20878" y="506"/>
                    <a:pt x="17137" y="0"/>
                    <a:pt x="13478" y="0"/>
                  </a:cubicBezTo>
                  <a:close/>
                </a:path>
              </a:pathLst>
            </a:custGeom>
            <a:solidFill>
              <a:srgbClr val="323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8" name="Google Shape;9758;p61"/>
            <p:cNvSpPr/>
            <p:nvPr/>
          </p:nvSpPr>
          <p:spPr>
            <a:xfrm>
              <a:off x="2024095" y="2588335"/>
              <a:ext cx="617393" cy="543487"/>
            </a:xfrm>
            <a:custGeom>
              <a:avLst/>
              <a:gdLst/>
              <a:ahLst/>
              <a:cxnLst/>
              <a:rect l="l" t="t" r="r" b="b"/>
              <a:pathLst>
                <a:path w="40123" h="35320" extrusionOk="0">
                  <a:moveTo>
                    <a:pt x="37235" y="0"/>
                  </a:moveTo>
                  <a:cubicBezTo>
                    <a:pt x="34712" y="638"/>
                    <a:pt x="32554" y="2371"/>
                    <a:pt x="30821" y="4347"/>
                  </a:cubicBezTo>
                  <a:cubicBezTo>
                    <a:pt x="29089" y="6322"/>
                    <a:pt x="27721" y="8541"/>
                    <a:pt x="26140" y="10639"/>
                  </a:cubicBezTo>
                  <a:cubicBezTo>
                    <a:pt x="22858" y="15016"/>
                    <a:pt x="18724" y="18663"/>
                    <a:pt x="14195" y="21703"/>
                  </a:cubicBezTo>
                  <a:cubicBezTo>
                    <a:pt x="11946" y="23222"/>
                    <a:pt x="4681" y="27630"/>
                    <a:pt x="3435" y="28207"/>
                  </a:cubicBezTo>
                  <a:cubicBezTo>
                    <a:pt x="2280" y="28724"/>
                    <a:pt x="1003" y="28633"/>
                    <a:pt x="0" y="29423"/>
                  </a:cubicBezTo>
                  <a:cubicBezTo>
                    <a:pt x="730" y="31581"/>
                    <a:pt x="1459" y="33192"/>
                    <a:pt x="2158" y="35320"/>
                  </a:cubicBezTo>
                  <a:cubicBezTo>
                    <a:pt x="8055" y="33496"/>
                    <a:pt x="13982" y="31551"/>
                    <a:pt x="19514" y="28785"/>
                  </a:cubicBezTo>
                  <a:cubicBezTo>
                    <a:pt x="20791" y="28146"/>
                    <a:pt x="22037" y="27447"/>
                    <a:pt x="23283" y="26718"/>
                  </a:cubicBezTo>
                  <a:cubicBezTo>
                    <a:pt x="25046" y="25684"/>
                    <a:pt x="26718" y="24529"/>
                    <a:pt x="28268" y="23253"/>
                  </a:cubicBezTo>
                  <a:cubicBezTo>
                    <a:pt x="29453" y="22280"/>
                    <a:pt x="30912" y="21338"/>
                    <a:pt x="31885" y="20152"/>
                  </a:cubicBezTo>
                  <a:cubicBezTo>
                    <a:pt x="34499" y="17022"/>
                    <a:pt x="36596" y="13709"/>
                    <a:pt x="40122" y="11429"/>
                  </a:cubicBezTo>
                  <a:lnTo>
                    <a:pt x="37235" y="0"/>
                  </a:lnTo>
                  <a:close/>
                </a:path>
              </a:pathLst>
            </a:custGeom>
            <a:solidFill>
              <a:srgbClr val="ED9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9" name="Google Shape;9759;p61"/>
            <p:cNvSpPr/>
            <p:nvPr/>
          </p:nvSpPr>
          <p:spPr>
            <a:xfrm>
              <a:off x="2626978" y="3625253"/>
              <a:ext cx="96357" cy="84662"/>
            </a:xfrm>
            <a:custGeom>
              <a:avLst/>
              <a:gdLst/>
              <a:ahLst/>
              <a:cxnLst/>
              <a:rect l="l" t="t" r="r" b="b"/>
              <a:pathLst>
                <a:path w="6262" h="5502" extrusionOk="0">
                  <a:moveTo>
                    <a:pt x="6140" y="0"/>
                  </a:moveTo>
                  <a:cubicBezTo>
                    <a:pt x="5319" y="730"/>
                    <a:pt x="4438" y="1520"/>
                    <a:pt x="3526" y="2310"/>
                  </a:cubicBezTo>
                  <a:cubicBezTo>
                    <a:pt x="2249" y="3404"/>
                    <a:pt x="1064" y="4438"/>
                    <a:pt x="0" y="5319"/>
                  </a:cubicBezTo>
                  <a:lnTo>
                    <a:pt x="182" y="5502"/>
                  </a:lnTo>
                  <a:cubicBezTo>
                    <a:pt x="1246" y="4620"/>
                    <a:pt x="2462" y="3617"/>
                    <a:pt x="3708" y="2523"/>
                  </a:cubicBezTo>
                  <a:cubicBezTo>
                    <a:pt x="4620" y="1733"/>
                    <a:pt x="5471" y="942"/>
                    <a:pt x="6262" y="243"/>
                  </a:cubicBezTo>
                  <a:lnTo>
                    <a:pt x="6140" y="0"/>
                  </a:lnTo>
                  <a:close/>
                </a:path>
              </a:pathLst>
            </a:custGeom>
            <a:solidFill>
              <a:srgbClr val="FDB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0" name="Google Shape;9760;p61"/>
            <p:cNvSpPr/>
            <p:nvPr/>
          </p:nvSpPr>
          <p:spPr>
            <a:xfrm>
              <a:off x="2472164" y="2488240"/>
              <a:ext cx="405984" cy="588941"/>
            </a:xfrm>
            <a:custGeom>
              <a:avLst/>
              <a:gdLst/>
              <a:ahLst/>
              <a:cxnLst/>
              <a:rect l="l" t="t" r="r" b="b"/>
              <a:pathLst>
                <a:path w="26384" h="38274" extrusionOk="0">
                  <a:moveTo>
                    <a:pt x="14225" y="0"/>
                  </a:moveTo>
                  <a:lnTo>
                    <a:pt x="7812" y="2311"/>
                  </a:lnTo>
                  <a:lnTo>
                    <a:pt x="7933" y="7630"/>
                  </a:lnTo>
                  <a:cubicBezTo>
                    <a:pt x="7933" y="7630"/>
                    <a:pt x="5654" y="11125"/>
                    <a:pt x="4559" y="12341"/>
                  </a:cubicBezTo>
                  <a:cubicBezTo>
                    <a:pt x="3435" y="13587"/>
                    <a:pt x="0" y="18998"/>
                    <a:pt x="1824" y="23435"/>
                  </a:cubicBezTo>
                  <a:cubicBezTo>
                    <a:pt x="3648" y="27904"/>
                    <a:pt x="9028" y="28512"/>
                    <a:pt x="9028" y="28512"/>
                  </a:cubicBezTo>
                  <a:lnTo>
                    <a:pt x="6870" y="36901"/>
                  </a:lnTo>
                  <a:cubicBezTo>
                    <a:pt x="6870" y="36901"/>
                    <a:pt x="12918" y="38274"/>
                    <a:pt x="18301" y="38274"/>
                  </a:cubicBezTo>
                  <a:cubicBezTo>
                    <a:pt x="21355" y="38274"/>
                    <a:pt x="24196" y="37831"/>
                    <a:pt x="25593" y="36445"/>
                  </a:cubicBezTo>
                  <a:lnTo>
                    <a:pt x="24286" y="30366"/>
                  </a:lnTo>
                  <a:cubicBezTo>
                    <a:pt x="24286" y="30366"/>
                    <a:pt x="26384" y="20882"/>
                    <a:pt x="21794" y="11460"/>
                  </a:cubicBezTo>
                  <a:cubicBezTo>
                    <a:pt x="20335" y="9028"/>
                    <a:pt x="17782" y="7417"/>
                    <a:pt x="14955" y="7143"/>
                  </a:cubicBezTo>
                  <a:lnTo>
                    <a:pt x="14225" y="0"/>
                  </a:lnTo>
                  <a:close/>
                </a:path>
              </a:pathLst>
            </a:custGeom>
            <a:solidFill>
              <a:srgbClr val="FFA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1" name="Google Shape;9761;p61"/>
            <p:cNvSpPr/>
            <p:nvPr/>
          </p:nvSpPr>
          <p:spPr>
            <a:xfrm>
              <a:off x="1643840" y="3253891"/>
              <a:ext cx="413001" cy="260049"/>
            </a:xfrm>
            <a:custGeom>
              <a:avLst/>
              <a:gdLst/>
              <a:ahLst/>
              <a:cxnLst/>
              <a:rect l="l" t="t" r="r" b="b"/>
              <a:pathLst>
                <a:path w="26840" h="16900" extrusionOk="0">
                  <a:moveTo>
                    <a:pt x="0" y="0"/>
                  </a:moveTo>
                  <a:lnTo>
                    <a:pt x="1399" y="12888"/>
                  </a:lnTo>
                  <a:cubicBezTo>
                    <a:pt x="1581" y="14559"/>
                    <a:pt x="2979" y="15867"/>
                    <a:pt x="4681" y="15958"/>
                  </a:cubicBezTo>
                  <a:lnTo>
                    <a:pt x="22584" y="16900"/>
                  </a:lnTo>
                  <a:lnTo>
                    <a:pt x="26840" y="18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2" name="Google Shape;9762;p61"/>
            <p:cNvSpPr/>
            <p:nvPr/>
          </p:nvSpPr>
          <p:spPr>
            <a:xfrm>
              <a:off x="1648979" y="3258092"/>
              <a:ext cx="396644" cy="255386"/>
            </a:xfrm>
            <a:custGeom>
              <a:avLst/>
              <a:gdLst/>
              <a:ahLst/>
              <a:cxnLst/>
              <a:rect l="l" t="t" r="r" b="b"/>
              <a:pathLst>
                <a:path w="25777" h="16597" extrusionOk="0">
                  <a:moveTo>
                    <a:pt x="3952" y="3709"/>
                  </a:moveTo>
                  <a:lnTo>
                    <a:pt x="7873" y="3891"/>
                  </a:lnTo>
                  <a:cubicBezTo>
                    <a:pt x="7812" y="5229"/>
                    <a:pt x="7721" y="6505"/>
                    <a:pt x="7660" y="7812"/>
                  </a:cubicBezTo>
                  <a:lnTo>
                    <a:pt x="3739" y="7599"/>
                  </a:lnTo>
                  <a:cubicBezTo>
                    <a:pt x="3800" y="6323"/>
                    <a:pt x="3891" y="5016"/>
                    <a:pt x="3952" y="3709"/>
                  </a:cubicBezTo>
                  <a:close/>
                  <a:moveTo>
                    <a:pt x="8603" y="3952"/>
                  </a:moveTo>
                  <a:lnTo>
                    <a:pt x="12493" y="4165"/>
                  </a:lnTo>
                  <a:cubicBezTo>
                    <a:pt x="12433" y="5441"/>
                    <a:pt x="12372" y="6747"/>
                    <a:pt x="12281" y="8054"/>
                  </a:cubicBezTo>
                  <a:lnTo>
                    <a:pt x="12281" y="8054"/>
                  </a:lnTo>
                  <a:lnTo>
                    <a:pt x="8390" y="7873"/>
                  </a:lnTo>
                  <a:cubicBezTo>
                    <a:pt x="8451" y="6566"/>
                    <a:pt x="8511" y="5259"/>
                    <a:pt x="8603" y="3952"/>
                  </a:cubicBezTo>
                  <a:close/>
                  <a:moveTo>
                    <a:pt x="13223" y="4195"/>
                  </a:moveTo>
                  <a:lnTo>
                    <a:pt x="17144" y="4378"/>
                  </a:lnTo>
                  <a:lnTo>
                    <a:pt x="16931" y="8299"/>
                  </a:lnTo>
                  <a:lnTo>
                    <a:pt x="13040" y="8086"/>
                  </a:lnTo>
                  <a:cubicBezTo>
                    <a:pt x="13101" y="6779"/>
                    <a:pt x="13162" y="5502"/>
                    <a:pt x="13223" y="4195"/>
                  </a:cubicBezTo>
                  <a:close/>
                  <a:moveTo>
                    <a:pt x="17873" y="4408"/>
                  </a:moveTo>
                  <a:lnTo>
                    <a:pt x="21794" y="4621"/>
                  </a:lnTo>
                  <a:lnTo>
                    <a:pt x="21582" y="8542"/>
                  </a:lnTo>
                  <a:lnTo>
                    <a:pt x="17691" y="8329"/>
                  </a:lnTo>
                  <a:cubicBezTo>
                    <a:pt x="17752" y="7022"/>
                    <a:pt x="17813" y="5715"/>
                    <a:pt x="17873" y="4408"/>
                  </a:cubicBezTo>
                  <a:close/>
                  <a:moveTo>
                    <a:pt x="3709" y="8359"/>
                  </a:moveTo>
                  <a:lnTo>
                    <a:pt x="7630" y="8542"/>
                  </a:lnTo>
                  <a:cubicBezTo>
                    <a:pt x="7539" y="9849"/>
                    <a:pt x="7478" y="11156"/>
                    <a:pt x="7417" y="12463"/>
                  </a:cubicBezTo>
                  <a:lnTo>
                    <a:pt x="3496" y="12250"/>
                  </a:lnTo>
                  <a:lnTo>
                    <a:pt x="3709" y="8359"/>
                  </a:lnTo>
                  <a:close/>
                  <a:moveTo>
                    <a:pt x="8359" y="8603"/>
                  </a:moveTo>
                  <a:lnTo>
                    <a:pt x="12250" y="8785"/>
                  </a:lnTo>
                  <a:cubicBezTo>
                    <a:pt x="12189" y="10092"/>
                    <a:pt x="12129" y="11399"/>
                    <a:pt x="12068" y="12706"/>
                  </a:cubicBezTo>
                  <a:lnTo>
                    <a:pt x="8147" y="12524"/>
                  </a:lnTo>
                  <a:cubicBezTo>
                    <a:pt x="8208" y="11217"/>
                    <a:pt x="8268" y="9910"/>
                    <a:pt x="8359" y="8603"/>
                  </a:cubicBezTo>
                  <a:close/>
                  <a:moveTo>
                    <a:pt x="13010" y="8846"/>
                  </a:moveTo>
                  <a:lnTo>
                    <a:pt x="16901" y="9028"/>
                  </a:lnTo>
                  <a:cubicBezTo>
                    <a:pt x="16840" y="10335"/>
                    <a:pt x="16749" y="11641"/>
                    <a:pt x="16688" y="12947"/>
                  </a:cubicBezTo>
                  <a:lnTo>
                    <a:pt x="16688" y="12947"/>
                  </a:lnTo>
                  <a:lnTo>
                    <a:pt x="12797" y="12736"/>
                  </a:lnTo>
                  <a:cubicBezTo>
                    <a:pt x="12858" y="11429"/>
                    <a:pt x="12919" y="10122"/>
                    <a:pt x="13010" y="8846"/>
                  </a:cubicBezTo>
                  <a:close/>
                  <a:moveTo>
                    <a:pt x="17630" y="9058"/>
                  </a:moveTo>
                  <a:lnTo>
                    <a:pt x="21551" y="9271"/>
                  </a:lnTo>
                  <a:cubicBezTo>
                    <a:pt x="21490" y="10578"/>
                    <a:pt x="21399" y="11885"/>
                    <a:pt x="21338" y="13192"/>
                  </a:cubicBezTo>
                  <a:lnTo>
                    <a:pt x="17448" y="12979"/>
                  </a:lnTo>
                  <a:cubicBezTo>
                    <a:pt x="17509" y="11672"/>
                    <a:pt x="17569" y="10365"/>
                    <a:pt x="17630" y="9058"/>
                  </a:cubicBezTo>
                  <a:close/>
                  <a:moveTo>
                    <a:pt x="3405" y="1"/>
                  </a:moveTo>
                  <a:cubicBezTo>
                    <a:pt x="3375" y="973"/>
                    <a:pt x="3314" y="1946"/>
                    <a:pt x="3253" y="2949"/>
                  </a:cubicBezTo>
                  <a:lnTo>
                    <a:pt x="1" y="2767"/>
                  </a:lnTo>
                  <a:lnTo>
                    <a:pt x="92" y="3496"/>
                  </a:lnTo>
                  <a:lnTo>
                    <a:pt x="3223" y="3678"/>
                  </a:lnTo>
                  <a:cubicBezTo>
                    <a:pt x="3162" y="4985"/>
                    <a:pt x="3101" y="6262"/>
                    <a:pt x="3040" y="7569"/>
                  </a:cubicBezTo>
                  <a:lnTo>
                    <a:pt x="517" y="7447"/>
                  </a:lnTo>
                  <a:lnTo>
                    <a:pt x="517" y="7447"/>
                  </a:lnTo>
                  <a:lnTo>
                    <a:pt x="609" y="8177"/>
                  </a:lnTo>
                  <a:lnTo>
                    <a:pt x="2979" y="8299"/>
                  </a:lnTo>
                  <a:cubicBezTo>
                    <a:pt x="2919" y="9606"/>
                    <a:pt x="2858" y="10913"/>
                    <a:pt x="2797" y="12220"/>
                  </a:cubicBezTo>
                  <a:lnTo>
                    <a:pt x="1034" y="12128"/>
                  </a:lnTo>
                  <a:lnTo>
                    <a:pt x="1095" y="12615"/>
                  </a:lnTo>
                  <a:cubicBezTo>
                    <a:pt x="1095" y="12706"/>
                    <a:pt x="1125" y="12767"/>
                    <a:pt x="1125" y="12858"/>
                  </a:cubicBezTo>
                  <a:lnTo>
                    <a:pt x="2736" y="12949"/>
                  </a:lnTo>
                  <a:lnTo>
                    <a:pt x="2645" y="15138"/>
                  </a:lnTo>
                  <a:cubicBezTo>
                    <a:pt x="2858" y="15259"/>
                    <a:pt x="3101" y="15381"/>
                    <a:pt x="3344" y="15472"/>
                  </a:cubicBezTo>
                  <a:lnTo>
                    <a:pt x="3466" y="12979"/>
                  </a:lnTo>
                  <a:lnTo>
                    <a:pt x="7387" y="13192"/>
                  </a:lnTo>
                  <a:lnTo>
                    <a:pt x="7265" y="15867"/>
                  </a:lnTo>
                  <a:lnTo>
                    <a:pt x="7995" y="15897"/>
                  </a:lnTo>
                  <a:lnTo>
                    <a:pt x="8116" y="13223"/>
                  </a:lnTo>
                  <a:lnTo>
                    <a:pt x="12037" y="13435"/>
                  </a:lnTo>
                  <a:lnTo>
                    <a:pt x="11885" y="16110"/>
                  </a:lnTo>
                  <a:lnTo>
                    <a:pt x="12645" y="16141"/>
                  </a:lnTo>
                  <a:lnTo>
                    <a:pt x="12767" y="13466"/>
                  </a:lnTo>
                  <a:lnTo>
                    <a:pt x="16688" y="13679"/>
                  </a:lnTo>
                  <a:lnTo>
                    <a:pt x="16536" y="16323"/>
                  </a:lnTo>
                  <a:lnTo>
                    <a:pt x="17265" y="16384"/>
                  </a:lnTo>
                  <a:lnTo>
                    <a:pt x="17417" y="13709"/>
                  </a:lnTo>
                  <a:lnTo>
                    <a:pt x="21308" y="13922"/>
                  </a:lnTo>
                  <a:lnTo>
                    <a:pt x="21186" y="16566"/>
                  </a:lnTo>
                  <a:lnTo>
                    <a:pt x="21916" y="16597"/>
                  </a:lnTo>
                  <a:lnTo>
                    <a:pt x="22068" y="13952"/>
                  </a:lnTo>
                  <a:lnTo>
                    <a:pt x="23010" y="14013"/>
                  </a:lnTo>
                  <a:lnTo>
                    <a:pt x="23193" y="13283"/>
                  </a:lnTo>
                  <a:lnTo>
                    <a:pt x="22068" y="13223"/>
                  </a:lnTo>
                  <a:cubicBezTo>
                    <a:pt x="22129" y="11916"/>
                    <a:pt x="22220" y="10609"/>
                    <a:pt x="22281" y="9302"/>
                  </a:cubicBezTo>
                  <a:lnTo>
                    <a:pt x="24287" y="9393"/>
                  </a:lnTo>
                  <a:lnTo>
                    <a:pt x="24469" y="8663"/>
                  </a:lnTo>
                  <a:lnTo>
                    <a:pt x="22311" y="8572"/>
                  </a:lnTo>
                  <a:lnTo>
                    <a:pt x="22524" y="4651"/>
                  </a:lnTo>
                  <a:lnTo>
                    <a:pt x="25594" y="4803"/>
                  </a:lnTo>
                  <a:lnTo>
                    <a:pt x="25776" y="4074"/>
                  </a:lnTo>
                  <a:lnTo>
                    <a:pt x="22554" y="3922"/>
                  </a:lnTo>
                  <a:lnTo>
                    <a:pt x="22676" y="1308"/>
                  </a:lnTo>
                  <a:lnTo>
                    <a:pt x="21946" y="1277"/>
                  </a:lnTo>
                  <a:lnTo>
                    <a:pt x="21825" y="3891"/>
                  </a:lnTo>
                  <a:lnTo>
                    <a:pt x="17904" y="3678"/>
                  </a:lnTo>
                  <a:cubicBezTo>
                    <a:pt x="17965" y="2797"/>
                    <a:pt x="17995" y="1885"/>
                    <a:pt x="18056" y="1004"/>
                  </a:cubicBezTo>
                  <a:lnTo>
                    <a:pt x="17326" y="943"/>
                  </a:lnTo>
                  <a:cubicBezTo>
                    <a:pt x="17265" y="1855"/>
                    <a:pt x="17235" y="2736"/>
                    <a:pt x="17174" y="3648"/>
                  </a:cubicBezTo>
                  <a:lnTo>
                    <a:pt x="13253" y="3435"/>
                  </a:lnTo>
                  <a:cubicBezTo>
                    <a:pt x="13314" y="2523"/>
                    <a:pt x="13344" y="1612"/>
                    <a:pt x="13405" y="669"/>
                  </a:cubicBezTo>
                  <a:lnTo>
                    <a:pt x="12676" y="639"/>
                  </a:lnTo>
                  <a:cubicBezTo>
                    <a:pt x="12615" y="1551"/>
                    <a:pt x="12584" y="2463"/>
                    <a:pt x="12524" y="3405"/>
                  </a:cubicBezTo>
                  <a:lnTo>
                    <a:pt x="8633" y="3192"/>
                  </a:lnTo>
                  <a:lnTo>
                    <a:pt x="8755" y="365"/>
                  </a:lnTo>
                  <a:lnTo>
                    <a:pt x="8025" y="305"/>
                  </a:lnTo>
                  <a:lnTo>
                    <a:pt x="7873" y="3162"/>
                  </a:lnTo>
                  <a:lnTo>
                    <a:pt x="4013" y="2979"/>
                  </a:lnTo>
                  <a:cubicBezTo>
                    <a:pt x="4043" y="2007"/>
                    <a:pt x="4104" y="1034"/>
                    <a:pt x="4165" y="31"/>
                  </a:cubicBezTo>
                  <a:lnTo>
                    <a:pt x="3405" y="1"/>
                  </a:lnTo>
                  <a:close/>
                </a:path>
              </a:pathLst>
            </a:custGeom>
            <a:solidFill>
              <a:srgbClr val="D39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3" name="Google Shape;9763;p61"/>
            <p:cNvSpPr/>
            <p:nvPr/>
          </p:nvSpPr>
          <p:spPr>
            <a:xfrm>
              <a:off x="1643840" y="3254352"/>
              <a:ext cx="371377" cy="259587"/>
            </a:xfrm>
            <a:custGeom>
              <a:avLst/>
              <a:gdLst/>
              <a:ahLst/>
              <a:cxnLst/>
              <a:rect l="l" t="t" r="r" b="b"/>
              <a:pathLst>
                <a:path w="24135" h="16870" extrusionOk="0">
                  <a:moveTo>
                    <a:pt x="0" y="0"/>
                  </a:moveTo>
                  <a:lnTo>
                    <a:pt x="1429" y="12858"/>
                  </a:lnTo>
                  <a:cubicBezTo>
                    <a:pt x="1611" y="14560"/>
                    <a:pt x="2979" y="15867"/>
                    <a:pt x="4681" y="15958"/>
                  </a:cubicBezTo>
                  <a:lnTo>
                    <a:pt x="22584" y="16870"/>
                  </a:lnTo>
                  <a:lnTo>
                    <a:pt x="24135" y="11368"/>
                  </a:lnTo>
                  <a:cubicBezTo>
                    <a:pt x="22615" y="11095"/>
                    <a:pt x="21095" y="10943"/>
                    <a:pt x="19575" y="10882"/>
                  </a:cubicBezTo>
                  <a:cubicBezTo>
                    <a:pt x="17113" y="10791"/>
                    <a:pt x="14621" y="10912"/>
                    <a:pt x="12250" y="10305"/>
                  </a:cubicBezTo>
                  <a:cubicBezTo>
                    <a:pt x="8663" y="9393"/>
                    <a:pt x="5684" y="6900"/>
                    <a:pt x="4134" y="3557"/>
                  </a:cubicBezTo>
                  <a:cubicBezTo>
                    <a:pt x="3648" y="2493"/>
                    <a:pt x="3344" y="1368"/>
                    <a:pt x="3192" y="2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DB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4" name="Google Shape;9764;p61"/>
            <p:cNvSpPr/>
            <p:nvPr/>
          </p:nvSpPr>
          <p:spPr>
            <a:xfrm>
              <a:off x="1607817" y="3215468"/>
              <a:ext cx="466334" cy="75922"/>
            </a:xfrm>
            <a:custGeom>
              <a:avLst/>
              <a:gdLst/>
              <a:ahLst/>
              <a:cxnLst/>
              <a:rect l="l" t="t" r="r" b="b"/>
              <a:pathLst>
                <a:path w="30306" h="4934" extrusionOk="0">
                  <a:moveTo>
                    <a:pt x="1355" y="0"/>
                  </a:moveTo>
                  <a:cubicBezTo>
                    <a:pt x="673" y="0"/>
                    <a:pt x="119" y="557"/>
                    <a:pt x="62" y="1251"/>
                  </a:cubicBezTo>
                  <a:lnTo>
                    <a:pt x="31" y="2132"/>
                  </a:lnTo>
                  <a:cubicBezTo>
                    <a:pt x="1" y="2862"/>
                    <a:pt x="548" y="3470"/>
                    <a:pt x="1277" y="3500"/>
                  </a:cubicBezTo>
                  <a:lnTo>
                    <a:pt x="28816" y="4929"/>
                  </a:lnTo>
                  <a:cubicBezTo>
                    <a:pt x="28851" y="4932"/>
                    <a:pt x="28887" y="4933"/>
                    <a:pt x="28921" y="4933"/>
                  </a:cubicBezTo>
                  <a:cubicBezTo>
                    <a:pt x="29606" y="4933"/>
                    <a:pt x="30185" y="4377"/>
                    <a:pt x="30214" y="3682"/>
                  </a:cubicBezTo>
                  <a:lnTo>
                    <a:pt x="30275" y="2801"/>
                  </a:lnTo>
                  <a:cubicBezTo>
                    <a:pt x="30305" y="2071"/>
                    <a:pt x="29728" y="1464"/>
                    <a:pt x="28998" y="1403"/>
                  </a:cubicBezTo>
                  <a:lnTo>
                    <a:pt x="1460" y="5"/>
                  </a:lnTo>
                  <a:cubicBezTo>
                    <a:pt x="1424" y="2"/>
                    <a:pt x="1389" y="0"/>
                    <a:pt x="13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5" name="Google Shape;9765;p61"/>
            <p:cNvSpPr/>
            <p:nvPr/>
          </p:nvSpPr>
          <p:spPr>
            <a:xfrm>
              <a:off x="1914229" y="3647703"/>
              <a:ext cx="125223" cy="292901"/>
            </a:xfrm>
            <a:custGeom>
              <a:avLst/>
              <a:gdLst/>
              <a:ahLst/>
              <a:cxnLst/>
              <a:rect l="l" t="t" r="r" b="b"/>
              <a:pathLst>
                <a:path w="8138" h="19035" extrusionOk="0">
                  <a:moveTo>
                    <a:pt x="7930" y="1"/>
                  </a:moveTo>
                  <a:cubicBezTo>
                    <a:pt x="7859" y="1"/>
                    <a:pt x="7784" y="37"/>
                    <a:pt x="7748" y="122"/>
                  </a:cubicBezTo>
                  <a:lnTo>
                    <a:pt x="58" y="18815"/>
                  </a:lnTo>
                  <a:cubicBezTo>
                    <a:pt x="1" y="18949"/>
                    <a:pt x="111" y="19034"/>
                    <a:pt x="224" y="19034"/>
                  </a:cubicBezTo>
                  <a:cubicBezTo>
                    <a:pt x="291" y="19034"/>
                    <a:pt x="358" y="19004"/>
                    <a:pt x="392" y="18937"/>
                  </a:cubicBezTo>
                  <a:lnTo>
                    <a:pt x="8082" y="213"/>
                  </a:lnTo>
                  <a:cubicBezTo>
                    <a:pt x="8137" y="85"/>
                    <a:pt x="8038" y="1"/>
                    <a:pt x="7930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6" name="Google Shape;9766;p61"/>
            <p:cNvSpPr/>
            <p:nvPr/>
          </p:nvSpPr>
          <p:spPr>
            <a:xfrm>
              <a:off x="1923400" y="3824721"/>
              <a:ext cx="294009" cy="125377"/>
            </a:xfrm>
            <a:custGeom>
              <a:avLst/>
              <a:gdLst/>
              <a:ahLst/>
              <a:cxnLst/>
              <a:rect l="l" t="t" r="r" b="b"/>
              <a:pathLst>
                <a:path w="19107" h="8148" extrusionOk="0">
                  <a:moveTo>
                    <a:pt x="18915" y="0"/>
                  </a:moveTo>
                  <a:cubicBezTo>
                    <a:pt x="18896" y="0"/>
                    <a:pt x="18876" y="5"/>
                    <a:pt x="18854" y="16"/>
                  </a:cubicBezTo>
                  <a:lnTo>
                    <a:pt x="161" y="7797"/>
                  </a:lnTo>
                  <a:cubicBezTo>
                    <a:pt x="0" y="7878"/>
                    <a:pt x="52" y="8147"/>
                    <a:pt x="192" y="8147"/>
                  </a:cubicBezTo>
                  <a:cubicBezTo>
                    <a:pt x="210" y="8147"/>
                    <a:pt x="231" y="8142"/>
                    <a:pt x="252" y="8132"/>
                  </a:cubicBezTo>
                  <a:lnTo>
                    <a:pt x="18945" y="350"/>
                  </a:lnTo>
                  <a:cubicBezTo>
                    <a:pt x="19106" y="270"/>
                    <a:pt x="19054" y="0"/>
                    <a:pt x="18915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7" name="Google Shape;9767;p61"/>
            <p:cNvSpPr/>
            <p:nvPr/>
          </p:nvSpPr>
          <p:spPr>
            <a:xfrm>
              <a:off x="1923446" y="3957546"/>
              <a:ext cx="294840" cy="123977"/>
            </a:xfrm>
            <a:custGeom>
              <a:avLst/>
              <a:gdLst/>
              <a:ahLst/>
              <a:cxnLst/>
              <a:rect l="l" t="t" r="r" b="b"/>
              <a:pathLst>
                <a:path w="19161" h="8057" extrusionOk="0">
                  <a:moveTo>
                    <a:pt x="210" y="1"/>
                  </a:moveTo>
                  <a:cubicBezTo>
                    <a:pt x="49" y="1"/>
                    <a:pt x="1" y="270"/>
                    <a:pt x="188" y="351"/>
                  </a:cubicBezTo>
                  <a:lnTo>
                    <a:pt x="18882" y="8041"/>
                  </a:lnTo>
                  <a:cubicBezTo>
                    <a:pt x="18907" y="8052"/>
                    <a:pt x="18930" y="8056"/>
                    <a:pt x="18952" y="8056"/>
                  </a:cubicBezTo>
                  <a:cubicBezTo>
                    <a:pt x="19112" y="8056"/>
                    <a:pt x="19161" y="7787"/>
                    <a:pt x="18973" y="7706"/>
                  </a:cubicBezTo>
                  <a:lnTo>
                    <a:pt x="280" y="16"/>
                  </a:lnTo>
                  <a:cubicBezTo>
                    <a:pt x="254" y="6"/>
                    <a:pt x="231" y="1"/>
                    <a:pt x="210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8" name="Google Shape;9768;p61"/>
            <p:cNvSpPr/>
            <p:nvPr/>
          </p:nvSpPr>
          <p:spPr>
            <a:xfrm>
              <a:off x="1914244" y="3967486"/>
              <a:ext cx="126624" cy="292116"/>
            </a:xfrm>
            <a:custGeom>
              <a:avLst/>
              <a:gdLst/>
              <a:ahLst/>
              <a:cxnLst/>
              <a:rect l="l" t="t" r="r" b="b"/>
              <a:pathLst>
                <a:path w="8229" h="18984" extrusionOk="0">
                  <a:moveTo>
                    <a:pt x="218" y="0"/>
                  </a:moveTo>
                  <a:cubicBezTo>
                    <a:pt x="107" y="0"/>
                    <a:pt x="0" y="78"/>
                    <a:pt x="57" y="191"/>
                  </a:cubicBezTo>
                  <a:lnTo>
                    <a:pt x="7838" y="18884"/>
                  </a:lnTo>
                  <a:cubicBezTo>
                    <a:pt x="7873" y="18954"/>
                    <a:pt x="7943" y="18984"/>
                    <a:pt x="8012" y="18984"/>
                  </a:cubicBezTo>
                  <a:cubicBezTo>
                    <a:pt x="8123" y="18984"/>
                    <a:pt x="8229" y="18906"/>
                    <a:pt x="8172" y="18793"/>
                  </a:cubicBezTo>
                  <a:lnTo>
                    <a:pt x="391" y="100"/>
                  </a:lnTo>
                  <a:cubicBezTo>
                    <a:pt x="356" y="30"/>
                    <a:pt x="286" y="0"/>
                    <a:pt x="218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9" name="Google Shape;9769;p61"/>
            <p:cNvSpPr/>
            <p:nvPr/>
          </p:nvSpPr>
          <p:spPr>
            <a:xfrm>
              <a:off x="1782819" y="3967625"/>
              <a:ext cx="125208" cy="292916"/>
            </a:xfrm>
            <a:custGeom>
              <a:avLst/>
              <a:gdLst/>
              <a:ahLst/>
              <a:cxnLst/>
              <a:rect l="l" t="t" r="r" b="b"/>
              <a:pathLst>
                <a:path w="8137" h="19036" extrusionOk="0">
                  <a:moveTo>
                    <a:pt x="7916" y="0"/>
                  </a:moveTo>
                  <a:cubicBezTo>
                    <a:pt x="7843" y="0"/>
                    <a:pt x="7771" y="37"/>
                    <a:pt x="7747" y="121"/>
                  </a:cubicBezTo>
                  <a:lnTo>
                    <a:pt x="57" y="18845"/>
                  </a:lnTo>
                  <a:cubicBezTo>
                    <a:pt x="0" y="18958"/>
                    <a:pt x="106" y="19036"/>
                    <a:pt x="217" y="19036"/>
                  </a:cubicBezTo>
                  <a:cubicBezTo>
                    <a:pt x="286" y="19036"/>
                    <a:pt x="356" y="19006"/>
                    <a:pt x="391" y="18936"/>
                  </a:cubicBezTo>
                  <a:lnTo>
                    <a:pt x="391" y="18906"/>
                  </a:lnTo>
                  <a:lnTo>
                    <a:pt x="8081" y="212"/>
                  </a:lnTo>
                  <a:cubicBezTo>
                    <a:pt x="8136" y="84"/>
                    <a:pt x="8025" y="0"/>
                    <a:pt x="7916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0" name="Google Shape;9770;p61"/>
            <p:cNvSpPr/>
            <p:nvPr/>
          </p:nvSpPr>
          <p:spPr>
            <a:xfrm>
              <a:off x="1604463" y="3958023"/>
              <a:ext cx="293963" cy="125362"/>
            </a:xfrm>
            <a:custGeom>
              <a:avLst/>
              <a:gdLst/>
              <a:ahLst/>
              <a:cxnLst/>
              <a:rect l="l" t="t" r="r" b="b"/>
              <a:pathLst>
                <a:path w="19104" h="8147" extrusionOk="0">
                  <a:moveTo>
                    <a:pt x="18920" y="0"/>
                  </a:moveTo>
                  <a:cubicBezTo>
                    <a:pt x="18900" y="0"/>
                    <a:pt x="18877" y="5"/>
                    <a:pt x="18851" y="16"/>
                  </a:cubicBezTo>
                  <a:lnTo>
                    <a:pt x="188" y="7797"/>
                  </a:lnTo>
                  <a:cubicBezTo>
                    <a:pt x="1" y="7877"/>
                    <a:pt x="50" y="8147"/>
                    <a:pt x="210" y="8147"/>
                  </a:cubicBezTo>
                  <a:cubicBezTo>
                    <a:pt x="231" y="8147"/>
                    <a:pt x="255" y="8142"/>
                    <a:pt x="280" y="8131"/>
                  </a:cubicBezTo>
                  <a:lnTo>
                    <a:pt x="18943" y="350"/>
                  </a:lnTo>
                  <a:cubicBezTo>
                    <a:pt x="19103" y="270"/>
                    <a:pt x="19075" y="0"/>
                    <a:pt x="18920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1" name="Google Shape;9771;p61"/>
            <p:cNvSpPr/>
            <p:nvPr/>
          </p:nvSpPr>
          <p:spPr>
            <a:xfrm>
              <a:off x="1603417" y="3826244"/>
              <a:ext cx="295101" cy="124193"/>
            </a:xfrm>
            <a:custGeom>
              <a:avLst/>
              <a:gdLst/>
              <a:ahLst/>
              <a:cxnLst/>
              <a:rect l="l" t="t" r="r" b="b"/>
              <a:pathLst>
                <a:path w="19178" h="8071" extrusionOk="0">
                  <a:moveTo>
                    <a:pt x="237" y="1"/>
                  </a:moveTo>
                  <a:cubicBezTo>
                    <a:pt x="61" y="1"/>
                    <a:pt x="0" y="289"/>
                    <a:pt x="196" y="373"/>
                  </a:cubicBezTo>
                  <a:lnTo>
                    <a:pt x="18919" y="8063"/>
                  </a:lnTo>
                  <a:cubicBezTo>
                    <a:pt x="18937" y="8068"/>
                    <a:pt x="18953" y="8070"/>
                    <a:pt x="18969" y="8070"/>
                  </a:cubicBezTo>
                  <a:cubicBezTo>
                    <a:pt x="19141" y="8070"/>
                    <a:pt x="19178" y="7782"/>
                    <a:pt x="19011" y="7698"/>
                  </a:cubicBezTo>
                  <a:lnTo>
                    <a:pt x="287" y="8"/>
                  </a:lnTo>
                  <a:cubicBezTo>
                    <a:pt x="269" y="3"/>
                    <a:pt x="253" y="1"/>
                    <a:pt x="237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2" name="Google Shape;9772;p61"/>
            <p:cNvSpPr/>
            <p:nvPr/>
          </p:nvSpPr>
          <p:spPr>
            <a:xfrm>
              <a:off x="1780942" y="3648503"/>
              <a:ext cx="126639" cy="292116"/>
            </a:xfrm>
            <a:custGeom>
              <a:avLst/>
              <a:gdLst/>
              <a:ahLst/>
              <a:cxnLst/>
              <a:rect l="l" t="t" r="r" b="b"/>
              <a:pathLst>
                <a:path w="8230" h="18984" extrusionOk="0">
                  <a:moveTo>
                    <a:pt x="218" y="1"/>
                  </a:moveTo>
                  <a:cubicBezTo>
                    <a:pt x="107" y="1"/>
                    <a:pt x="1" y="79"/>
                    <a:pt x="57" y="191"/>
                  </a:cubicBezTo>
                  <a:lnTo>
                    <a:pt x="7838" y="18885"/>
                  </a:lnTo>
                  <a:cubicBezTo>
                    <a:pt x="7873" y="18954"/>
                    <a:pt x="7943" y="18984"/>
                    <a:pt x="8012" y="18984"/>
                  </a:cubicBezTo>
                  <a:cubicBezTo>
                    <a:pt x="8123" y="18984"/>
                    <a:pt x="8229" y="18906"/>
                    <a:pt x="8173" y="18793"/>
                  </a:cubicBezTo>
                  <a:cubicBezTo>
                    <a:pt x="5589" y="12562"/>
                    <a:pt x="3005" y="6331"/>
                    <a:pt x="391" y="100"/>
                  </a:cubicBezTo>
                  <a:cubicBezTo>
                    <a:pt x="357" y="30"/>
                    <a:pt x="286" y="1"/>
                    <a:pt x="218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3" name="Google Shape;9773;p61"/>
            <p:cNvSpPr/>
            <p:nvPr/>
          </p:nvSpPr>
          <p:spPr>
            <a:xfrm>
              <a:off x="1908089" y="3622914"/>
              <a:ext cx="5632" cy="316644"/>
            </a:xfrm>
            <a:custGeom>
              <a:avLst/>
              <a:gdLst/>
              <a:ahLst/>
              <a:cxnLst/>
              <a:rect l="l" t="t" r="r" b="b"/>
              <a:pathLst>
                <a:path w="366" h="20578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lnTo>
                    <a:pt x="1" y="20396"/>
                  </a:lnTo>
                  <a:cubicBezTo>
                    <a:pt x="1" y="20517"/>
                    <a:pt x="92" y="20578"/>
                    <a:pt x="183" y="20578"/>
                  </a:cubicBezTo>
                  <a:cubicBezTo>
                    <a:pt x="274" y="20578"/>
                    <a:pt x="366" y="20517"/>
                    <a:pt x="366" y="20396"/>
                  </a:cubicBezTo>
                  <a:lnTo>
                    <a:pt x="366" y="183"/>
                  </a:ln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4" name="Google Shape;9774;p61"/>
            <p:cNvSpPr/>
            <p:nvPr/>
          </p:nvSpPr>
          <p:spPr>
            <a:xfrm>
              <a:off x="1919014" y="3718978"/>
              <a:ext cx="227581" cy="225535"/>
            </a:xfrm>
            <a:custGeom>
              <a:avLst/>
              <a:gdLst/>
              <a:ahLst/>
              <a:cxnLst/>
              <a:rect l="l" t="t" r="r" b="b"/>
              <a:pathLst>
                <a:path w="14790" h="14657" extrusionOk="0">
                  <a:moveTo>
                    <a:pt x="14550" y="1"/>
                  </a:moveTo>
                  <a:cubicBezTo>
                    <a:pt x="14511" y="1"/>
                    <a:pt x="14469" y="15"/>
                    <a:pt x="14428" y="49"/>
                  </a:cubicBezTo>
                  <a:lnTo>
                    <a:pt x="14458" y="49"/>
                  </a:lnTo>
                  <a:lnTo>
                    <a:pt x="142" y="14365"/>
                  </a:lnTo>
                  <a:cubicBezTo>
                    <a:pt x="0" y="14483"/>
                    <a:pt x="134" y="14657"/>
                    <a:pt x="272" y="14657"/>
                  </a:cubicBezTo>
                  <a:cubicBezTo>
                    <a:pt x="311" y="14657"/>
                    <a:pt x="351" y="14642"/>
                    <a:pt x="385" y="14608"/>
                  </a:cubicBezTo>
                  <a:lnTo>
                    <a:pt x="14671" y="292"/>
                  </a:lnTo>
                  <a:cubicBezTo>
                    <a:pt x="14789" y="174"/>
                    <a:pt x="14687" y="1"/>
                    <a:pt x="14550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5" name="Google Shape;9775;p61"/>
            <p:cNvSpPr/>
            <p:nvPr/>
          </p:nvSpPr>
          <p:spPr>
            <a:xfrm>
              <a:off x="1924461" y="3951237"/>
              <a:ext cx="318537" cy="5632"/>
            </a:xfrm>
            <a:custGeom>
              <a:avLst/>
              <a:gdLst/>
              <a:ahLst/>
              <a:cxnLst/>
              <a:rect l="l" t="t" r="r" b="b"/>
              <a:pathLst>
                <a:path w="20701" h="366" extrusionOk="0">
                  <a:moveTo>
                    <a:pt x="244" y="1"/>
                  </a:moveTo>
                  <a:cubicBezTo>
                    <a:pt x="1" y="1"/>
                    <a:pt x="1" y="366"/>
                    <a:pt x="244" y="366"/>
                  </a:cubicBezTo>
                  <a:lnTo>
                    <a:pt x="20487" y="366"/>
                  </a:lnTo>
                  <a:cubicBezTo>
                    <a:pt x="20700" y="366"/>
                    <a:pt x="20700" y="1"/>
                    <a:pt x="20487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6" name="Google Shape;9776;p61"/>
            <p:cNvSpPr/>
            <p:nvPr/>
          </p:nvSpPr>
          <p:spPr>
            <a:xfrm>
              <a:off x="1919368" y="3963593"/>
              <a:ext cx="227689" cy="225535"/>
            </a:xfrm>
            <a:custGeom>
              <a:avLst/>
              <a:gdLst/>
              <a:ahLst/>
              <a:cxnLst/>
              <a:rect l="l" t="t" r="r" b="b"/>
              <a:pathLst>
                <a:path w="14797" h="14657" extrusionOk="0">
                  <a:moveTo>
                    <a:pt x="252" y="1"/>
                  </a:moveTo>
                  <a:cubicBezTo>
                    <a:pt x="121" y="1"/>
                    <a:pt x="1" y="174"/>
                    <a:pt x="119" y="292"/>
                  </a:cubicBezTo>
                  <a:lnTo>
                    <a:pt x="14435" y="14608"/>
                  </a:lnTo>
                  <a:cubicBezTo>
                    <a:pt x="14469" y="14642"/>
                    <a:pt x="14508" y="14656"/>
                    <a:pt x="14545" y="14656"/>
                  </a:cubicBezTo>
                  <a:cubicBezTo>
                    <a:pt x="14676" y="14656"/>
                    <a:pt x="14797" y="14483"/>
                    <a:pt x="14679" y="14365"/>
                  </a:cubicBezTo>
                  <a:lnTo>
                    <a:pt x="362" y="49"/>
                  </a:lnTo>
                  <a:cubicBezTo>
                    <a:pt x="328" y="15"/>
                    <a:pt x="290" y="1"/>
                    <a:pt x="252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7" name="Google Shape;9777;p61"/>
            <p:cNvSpPr/>
            <p:nvPr/>
          </p:nvSpPr>
          <p:spPr>
            <a:xfrm>
              <a:off x="1908089" y="3968548"/>
              <a:ext cx="5632" cy="316659"/>
            </a:xfrm>
            <a:custGeom>
              <a:avLst/>
              <a:gdLst/>
              <a:ahLst/>
              <a:cxnLst/>
              <a:rect l="l" t="t" r="r" b="b"/>
              <a:pathLst>
                <a:path w="366" h="20579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lnTo>
                    <a:pt x="1" y="20396"/>
                  </a:lnTo>
                  <a:cubicBezTo>
                    <a:pt x="1" y="20517"/>
                    <a:pt x="92" y="20578"/>
                    <a:pt x="183" y="20578"/>
                  </a:cubicBezTo>
                  <a:cubicBezTo>
                    <a:pt x="274" y="20578"/>
                    <a:pt x="366" y="20517"/>
                    <a:pt x="366" y="20396"/>
                  </a:cubicBezTo>
                  <a:lnTo>
                    <a:pt x="366" y="183"/>
                  </a:ln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8" name="Google Shape;9778;p61"/>
            <p:cNvSpPr/>
            <p:nvPr/>
          </p:nvSpPr>
          <p:spPr>
            <a:xfrm>
              <a:off x="1674753" y="3963547"/>
              <a:ext cx="227658" cy="225581"/>
            </a:xfrm>
            <a:custGeom>
              <a:avLst/>
              <a:gdLst/>
              <a:ahLst/>
              <a:cxnLst/>
              <a:rect l="l" t="t" r="r" b="b"/>
              <a:pathLst>
                <a:path w="14795" h="14660" extrusionOk="0">
                  <a:moveTo>
                    <a:pt x="14566" y="0"/>
                  </a:moveTo>
                  <a:cubicBezTo>
                    <a:pt x="14524" y="0"/>
                    <a:pt x="14479" y="16"/>
                    <a:pt x="14435" y="52"/>
                  </a:cubicBezTo>
                  <a:lnTo>
                    <a:pt x="119" y="14368"/>
                  </a:lnTo>
                  <a:cubicBezTo>
                    <a:pt x="1" y="14486"/>
                    <a:pt x="121" y="14659"/>
                    <a:pt x="267" y="14659"/>
                  </a:cubicBezTo>
                  <a:cubicBezTo>
                    <a:pt x="308" y="14659"/>
                    <a:pt x="352" y="14645"/>
                    <a:pt x="393" y="14611"/>
                  </a:cubicBezTo>
                  <a:lnTo>
                    <a:pt x="14679" y="295"/>
                  </a:lnTo>
                  <a:cubicBezTo>
                    <a:pt x="14794" y="156"/>
                    <a:pt x="14699" y="0"/>
                    <a:pt x="14566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9" name="Google Shape;9779;p61"/>
            <p:cNvSpPr/>
            <p:nvPr/>
          </p:nvSpPr>
          <p:spPr>
            <a:xfrm>
              <a:off x="1578827" y="3951237"/>
              <a:ext cx="318521" cy="5632"/>
            </a:xfrm>
            <a:custGeom>
              <a:avLst/>
              <a:gdLst/>
              <a:ahLst/>
              <a:cxnLst/>
              <a:rect l="l" t="t" r="r" b="b"/>
              <a:pathLst>
                <a:path w="20700" h="366" extrusionOk="0">
                  <a:moveTo>
                    <a:pt x="243" y="1"/>
                  </a:moveTo>
                  <a:cubicBezTo>
                    <a:pt x="0" y="1"/>
                    <a:pt x="0" y="366"/>
                    <a:pt x="243" y="366"/>
                  </a:cubicBezTo>
                  <a:lnTo>
                    <a:pt x="20487" y="366"/>
                  </a:lnTo>
                  <a:cubicBezTo>
                    <a:pt x="20700" y="366"/>
                    <a:pt x="20700" y="1"/>
                    <a:pt x="20487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0" name="Google Shape;9780;p61"/>
            <p:cNvSpPr/>
            <p:nvPr/>
          </p:nvSpPr>
          <p:spPr>
            <a:xfrm>
              <a:off x="1675230" y="3718978"/>
              <a:ext cx="227212" cy="225535"/>
            </a:xfrm>
            <a:custGeom>
              <a:avLst/>
              <a:gdLst/>
              <a:ahLst/>
              <a:cxnLst/>
              <a:rect l="l" t="t" r="r" b="b"/>
              <a:pathLst>
                <a:path w="14766" h="14657" extrusionOk="0">
                  <a:moveTo>
                    <a:pt x="239" y="1"/>
                  </a:moveTo>
                  <a:cubicBezTo>
                    <a:pt x="102" y="1"/>
                    <a:pt x="0" y="174"/>
                    <a:pt x="118" y="292"/>
                  </a:cubicBezTo>
                  <a:lnTo>
                    <a:pt x="14404" y="14608"/>
                  </a:lnTo>
                  <a:cubicBezTo>
                    <a:pt x="14445" y="14642"/>
                    <a:pt x="14487" y="14657"/>
                    <a:pt x="14526" y="14657"/>
                  </a:cubicBezTo>
                  <a:cubicBezTo>
                    <a:pt x="14663" y="14657"/>
                    <a:pt x="14766" y="14483"/>
                    <a:pt x="14648" y="14365"/>
                  </a:cubicBezTo>
                  <a:lnTo>
                    <a:pt x="362" y="49"/>
                  </a:lnTo>
                  <a:cubicBezTo>
                    <a:pt x="321" y="15"/>
                    <a:pt x="279" y="1"/>
                    <a:pt x="239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1" name="Google Shape;9781;p61"/>
            <p:cNvSpPr/>
            <p:nvPr/>
          </p:nvSpPr>
          <p:spPr>
            <a:xfrm>
              <a:off x="1553099" y="3622144"/>
              <a:ext cx="689899" cy="663524"/>
            </a:xfrm>
            <a:custGeom>
              <a:avLst/>
              <a:gdLst/>
              <a:ahLst/>
              <a:cxnLst/>
              <a:rect l="l" t="t" r="r" b="b"/>
              <a:pathLst>
                <a:path w="44835" h="43121" extrusionOk="0">
                  <a:moveTo>
                    <a:pt x="23253" y="3059"/>
                  </a:moveTo>
                  <a:cubicBezTo>
                    <a:pt x="33466" y="3059"/>
                    <a:pt x="41764" y="11357"/>
                    <a:pt x="41764" y="21570"/>
                  </a:cubicBezTo>
                  <a:cubicBezTo>
                    <a:pt x="41764" y="29048"/>
                    <a:pt x="37266" y="35795"/>
                    <a:pt x="30335" y="38653"/>
                  </a:cubicBezTo>
                  <a:cubicBezTo>
                    <a:pt x="28041" y="39613"/>
                    <a:pt x="25629" y="40079"/>
                    <a:pt x="23237" y="40079"/>
                  </a:cubicBezTo>
                  <a:cubicBezTo>
                    <a:pt x="18435" y="40079"/>
                    <a:pt x="13713" y="38201"/>
                    <a:pt x="10183" y="34671"/>
                  </a:cubicBezTo>
                  <a:cubicBezTo>
                    <a:pt x="4894" y="29351"/>
                    <a:pt x="3314" y="21418"/>
                    <a:pt x="6171" y="14488"/>
                  </a:cubicBezTo>
                  <a:cubicBezTo>
                    <a:pt x="9028" y="7588"/>
                    <a:pt x="15776" y="3059"/>
                    <a:pt x="23253" y="3059"/>
                  </a:cubicBezTo>
                  <a:close/>
                  <a:moveTo>
                    <a:pt x="23274" y="1"/>
                  </a:moveTo>
                  <a:cubicBezTo>
                    <a:pt x="17653" y="1"/>
                    <a:pt x="12123" y="2183"/>
                    <a:pt x="7995" y="6312"/>
                  </a:cubicBezTo>
                  <a:cubicBezTo>
                    <a:pt x="1855" y="12482"/>
                    <a:pt x="1" y="21753"/>
                    <a:pt x="3344" y="29807"/>
                  </a:cubicBezTo>
                  <a:cubicBezTo>
                    <a:pt x="6657" y="37893"/>
                    <a:pt x="14530" y="43121"/>
                    <a:pt x="23253" y="43121"/>
                  </a:cubicBezTo>
                  <a:cubicBezTo>
                    <a:pt x="35168" y="43121"/>
                    <a:pt x="44804" y="33485"/>
                    <a:pt x="44834" y="21570"/>
                  </a:cubicBezTo>
                  <a:cubicBezTo>
                    <a:pt x="44834" y="12847"/>
                    <a:pt x="39576" y="4974"/>
                    <a:pt x="31521" y="1631"/>
                  </a:cubicBezTo>
                  <a:cubicBezTo>
                    <a:pt x="28855" y="534"/>
                    <a:pt x="26054" y="1"/>
                    <a:pt x="23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2" name="Google Shape;9782;p61"/>
            <p:cNvSpPr/>
            <p:nvPr/>
          </p:nvSpPr>
          <p:spPr>
            <a:xfrm>
              <a:off x="1856172" y="3898858"/>
              <a:ext cx="109928" cy="109928"/>
            </a:xfrm>
            <a:custGeom>
              <a:avLst/>
              <a:gdLst/>
              <a:ahLst/>
              <a:cxnLst/>
              <a:rect l="l" t="t" r="r" b="b"/>
              <a:pathLst>
                <a:path w="7144" h="7144" extrusionOk="0">
                  <a:moveTo>
                    <a:pt x="3557" y="1"/>
                  </a:moveTo>
                  <a:cubicBezTo>
                    <a:pt x="1582" y="1"/>
                    <a:pt x="1" y="1611"/>
                    <a:pt x="1" y="3587"/>
                  </a:cubicBezTo>
                  <a:cubicBezTo>
                    <a:pt x="1" y="5563"/>
                    <a:pt x="1582" y="7143"/>
                    <a:pt x="3557" y="7143"/>
                  </a:cubicBezTo>
                  <a:cubicBezTo>
                    <a:pt x="5533" y="7143"/>
                    <a:pt x="7144" y="5563"/>
                    <a:pt x="7144" y="3587"/>
                  </a:cubicBezTo>
                  <a:cubicBezTo>
                    <a:pt x="7144" y="1611"/>
                    <a:pt x="5533" y="1"/>
                    <a:pt x="35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3" name="Google Shape;9783;p61"/>
            <p:cNvSpPr/>
            <p:nvPr/>
          </p:nvSpPr>
          <p:spPr>
            <a:xfrm>
              <a:off x="1525510" y="3596463"/>
              <a:ext cx="743201" cy="714934"/>
            </a:xfrm>
            <a:custGeom>
              <a:avLst/>
              <a:gdLst/>
              <a:ahLst/>
              <a:cxnLst/>
              <a:rect l="l" t="t" r="r" b="b"/>
              <a:pathLst>
                <a:path w="48299" h="46462" extrusionOk="0">
                  <a:moveTo>
                    <a:pt x="25046" y="3300"/>
                  </a:moveTo>
                  <a:cubicBezTo>
                    <a:pt x="36050" y="3300"/>
                    <a:pt x="44986" y="12236"/>
                    <a:pt x="44986" y="23239"/>
                  </a:cubicBezTo>
                  <a:cubicBezTo>
                    <a:pt x="44986" y="31294"/>
                    <a:pt x="40123" y="38559"/>
                    <a:pt x="32676" y="41659"/>
                  </a:cubicBezTo>
                  <a:cubicBezTo>
                    <a:pt x="30213" y="42674"/>
                    <a:pt x="27627" y="43168"/>
                    <a:pt x="25062" y="43168"/>
                  </a:cubicBezTo>
                  <a:cubicBezTo>
                    <a:pt x="19872" y="43168"/>
                    <a:pt x="14767" y="41147"/>
                    <a:pt x="10943" y="37343"/>
                  </a:cubicBezTo>
                  <a:cubicBezTo>
                    <a:pt x="5259" y="31628"/>
                    <a:pt x="3556" y="23057"/>
                    <a:pt x="6626" y="15610"/>
                  </a:cubicBezTo>
                  <a:cubicBezTo>
                    <a:pt x="9727" y="8163"/>
                    <a:pt x="16991" y="3300"/>
                    <a:pt x="25046" y="3300"/>
                  </a:cubicBezTo>
                  <a:close/>
                  <a:moveTo>
                    <a:pt x="25049" y="0"/>
                  </a:moveTo>
                  <a:cubicBezTo>
                    <a:pt x="19001" y="0"/>
                    <a:pt x="13063" y="2365"/>
                    <a:pt x="8633" y="6795"/>
                  </a:cubicBezTo>
                  <a:cubicBezTo>
                    <a:pt x="1976" y="13452"/>
                    <a:pt x="0" y="23452"/>
                    <a:pt x="3587" y="32115"/>
                  </a:cubicBezTo>
                  <a:cubicBezTo>
                    <a:pt x="7174" y="40808"/>
                    <a:pt x="15654" y="46461"/>
                    <a:pt x="25046" y="46461"/>
                  </a:cubicBezTo>
                  <a:cubicBezTo>
                    <a:pt x="37873" y="46461"/>
                    <a:pt x="48269" y="36066"/>
                    <a:pt x="48299" y="23239"/>
                  </a:cubicBezTo>
                  <a:cubicBezTo>
                    <a:pt x="48299" y="13847"/>
                    <a:pt x="42615" y="5367"/>
                    <a:pt x="33952" y="1780"/>
                  </a:cubicBezTo>
                  <a:cubicBezTo>
                    <a:pt x="31071" y="581"/>
                    <a:pt x="28046" y="0"/>
                    <a:pt x="25049" y="0"/>
                  </a:cubicBezTo>
                  <a:close/>
                </a:path>
              </a:pathLst>
            </a:custGeom>
            <a:solidFill>
              <a:srgbClr val="432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4" name="Google Shape;9784;p61"/>
            <p:cNvSpPr/>
            <p:nvPr/>
          </p:nvSpPr>
          <p:spPr>
            <a:xfrm>
              <a:off x="1872544" y="3924970"/>
              <a:ext cx="67366" cy="58088"/>
            </a:xfrm>
            <a:custGeom>
              <a:avLst/>
              <a:gdLst/>
              <a:ahLst/>
              <a:cxnLst/>
              <a:rect l="l" t="t" r="r" b="b"/>
              <a:pathLst>
                <a:path w="4378" h="3775" extrusionOk="0">
                  <a:moveTo>
                    <a:pt x="2479" y="1"/>
                  </a:moveTo>
                  <a:cubicBezTo>
                    <a:pt x="2021" y="1"/>
                    <a:pt x="1558" y="171"/>
                    <a:pt x="1186" y="553"/>
                  </a:cubicBezTo>
                  <a:cubicBezTo>
                    <a:pt x="1" y="1738"/>
                    <a:pt x="821" y="3775"/>
                    <a:pt x="2493" y="3775"/>
                  </a:cubicBezTo>
                  <a:cubicBezTo>
                    <a:pt x="3527" y="3775"/>
                    <a:pt x="4378" y="2924"/>
                    <a:pt x="4378" y="1890"/>
                  </a:cubicBezTo>
                  <a:cubicBezTo>
                    <a:pt x="4378" y="757"/>
                    <a:pt x="3442" y="1"/>
                    <a:pt x="2479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5" name="Google Shape;9785;p61"/>
            <p:cNvSpPr/>
            <p:nvPr/>
          </p:nvSpPr>
          <p:spPr>
            <a:xfrm>
              <a:off x="3187375" y="3647703"/>
              <a:ext cx="125193" cy="292793"/>
            </a:xfrm>
            <a:custGeom>
              <a:avLst/>
              <a:gdLst/>
              <a:ahLst/>
              <a:cxnLst/>
              <a:rect l="l" t="t" r="r" b="b"/>
              <a:pathLst>
                <a:path w="8136" h="19028" extrusionOk="0">
                  <a:moveTo>
                    <a:pt x="7928" y="1"/>
                  </a:moveTo>
                  <a:cubicBezTo>
                    <a:pt x="7857" y="1"/>
                    <a:pt x="7782" y="37"/>
                    <a:pt x="7746" y="122"/>
                  </a:cubicBezTo>
                  <a:cubicBezTo>
                    <a:pt x="5193" y="6353"/>
                    <a:pt x="2609" y="12584"/>
                    <a:pt x="56" y="18815"/>
                  </a:cubicBezTo>
                  <a:cubicBezTo>
                    <a:pt x="1" y="18943"/>
                    <a:pt x="101" y="19027"/>
                    <a:pt x="208" y="19027"/>
                  </a:cubicBezTo>
                  <a:cubicBezTo>
                    <a:pt x="279" y="19027"/>
                    <a:pt x="354" y="18991"/>
                    <a:pt x="390" y="18906"/>
                  </a:cubicBezTo>
                  <a:lnTo>
                    <a:pt x="8080" y="213"/>
                  </a:lnTo>
                  <a:cubicBezTo>
                    <a:pt x="8135" y="85"/>
                    <a:pt x="8036" y="1"/>
                    <a:pt x="7928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6" name="Google Shape;9786;p61"/>
            <p:cNvSpPr/>
            <p:nvPr/>
          </p:nvSpPr>
          <p:spPr>
            <a:xfrm>
              <a:off x="3196561" y="3824721"/>
              <a:ext cx="294378" cy="125377"/>
            </a:xfrm>
            <a:custGeom>
              <a:avLst/>
              <a:gdLst/>
              <a:ahLst/>
              <a:cxnLst/>
              <a:rect l="l" t="t" r="r" b="b"/>
              <a:pathLst>
                <a:path w="19131" h="8148" extrusionOk="0">
                  <a:moveTo>
                    <a:pt x="18921" y="0"/>
                  </a:moveTo>
                  <a:cubicBezTo>
                    <a:pt x="18900" y="0"/>
                    <a:pt x="18877" y="5"/>
                    <a:pt x="18851" y="16"/>
                  </a:cubicBezTo>
                  <a:lnTo>
                    <a:pt x="188" y="7797"/>
                  </a:lnTo>
                  <a:cubicBezTo>
                    <a:pt x="1" y="7878"/>
                    <a:pt x="50" y="8147"/>
                    <a:pt x="210" y="8147"/>
                  </a:cubicBezTo>
                  <a:cubicBezTo>
                    <a:pt x="231" y="8147"/>
                    <a:pt x="254" y="8142"/>
                    <a:pt x="280" y="8132"/>
                  </a:cubicBezTo>
                  <a:lnTo>
                    <a:pt x="18943" y="350"/>
                  </a:lnTo>
                  <a:cubicBezTo>
                    <a:pt x="19130" y="270"/>
                    <a:pt x="19081" y="0"/>
                    <a:pt x="18921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7" name="Google Shape;9787;p61"/>
            <p:cNvSpPr/>
            <p:nvPr/>
          </p:nvSpPr>
          <p:spPr>
            <a:xfrm>
              <a:off x="3196561" y="3957546"/>
              <a:ext cx="294901" cy="123977"/>
            </a:xfrm>
            <a:custGeom>
              <a:avLst/>
              <a:gdLst/>
              <a:ahLst/>
              <a:cxnLst/>
              <a:rect l="l" t="t" r="r" b="b"/>
              <a:pathLst>
                <a:path w="19165" h="8057" extrusionOk="0">
                  <a:moveTo>
                    <a:pt x="210" y="1"/>
                  </a:moveTo>
                  <a:cubicBezTo>
                    <a:pt x="50" y="1"/>
                    <a:pt x="1" y="270"/>
                    <a:pt x="188" y="351"/>
                  </a:cubicBezTo>
                  <a:lnTo>
                    <a:pt x="18912" y="8041"/>
                  </a:lnTo>
                  <a:cubicBezTo>
                    <a:pt x="18934" y="8052"/>
                    <a:pt x="18954" y="8056"/>
                    <a:pt x="18973" y="8056"/>
                  </a:cubicBezTo>
                  <a:cubicBezTo>
                    <a:pt x="19112" y="8056"/>
                    <a:pt x="19164" y="7787"/>
                    <a:pt x="19003" y="7706"/>
                  </a:cubicBezTo>
                  <a:lnTo>
                    <a:pt x="280" y="16"/>
                  </a:lnTo>
                  <a:cubicBezTo>
                    <a:pt x="254" y="6"/>
                    <a:pt x="231" y="1"/>
                    <a:pt x="210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8" name="Google Shape;9788;p61"/>
            <p:cNvSpPr/>
            <p:nvPr/>
          </p:nvSpPr>
          <p:spPr>
            <a:xfrm>
              <a:off x="3187360" y="3967486"/>
              <a:ext cx="127101" cy="292116"/>
            </a:xfrm>
            <a:custGeom>
              <a:avLst/>
              <a:gdLst/>
              <a:ahLst/>
              <a:cxnLst/>
              <a:rect l="l" t="t" r="r" b="b"/>
              <a:pathLst>
                <a:path w="8260" h="18984" extrusionOk="0">
                  <a:moveTo>
                    <a:pt x="218" y="0"/>
                  </a:moveTo>
                  <a:cubicBezTo>
                    <a:pt x="107" y="0"/>
                    <a:pt x="1" y="78"/>
                    <a:pt x="57" y="191"/>
                  </a:cubicBezTo>
                  <a:cubicBezTo>
                    <a:pt x="2671" y="6422"/>
                    <a:pt x="5255" y="12653"/>
                    <a:pt x="7869" y="18884"/>
                  </a:cubicBezTo>
                  <a:cubicBezTo>
                    <a:pt x="7892" y="18954"/>
                    <a:pt x="7959" y="18984"/>
                    <a:pt x="8029" y="18984"/>
                  </a:cubicBezTo>
                  <a:cubicBezTo>
                    <a:pt x="8142" y="18984"/>
                    <a:pt x="8259" y="18906"/>
                    <a:pt x="8203" y="18793"/>
                  </a:cubicBezTo>
                  <a:lnTo>
                    <a:pt x="391" y="100"/>
                  </a:lnTo>
                  <a:cubicBezTo>
                    <a:pt x="356" y="30"/>
                    <a:pt x="286" y="0"/>
                    <a:pt x="218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9" name="Google Shape;9789;p61"/>
            <p:cNvSpPr/>
            <p:nvPr/>
          </p:nvSpPr>
          <p:spPr>
            <a:xfrm>
              <a:off x="3055935" y="3967486"/>
              <a:ext cx="125223" cy="293055"/>
            </a:xfrm>
            <a:custGeom>
              <a:avLst/>
              <a:gdLst/>
              <a:ahLst/>
              <a:cxnLst/>
              <a:rect l="l" t="t" r="r" b="b"/>
              <a:pathLst>
                <a:path w="8138" h="19045" extrusionOk="0">
                  <a:moveTo>
                    <a:pt x="7921" y="0"/>
                  </a:moveTo>
                  <a:cubicBezTo>
                    <a:pt x="7852" y="0"/>
                    <a:pt x="7782" y="30"/>
                    <a:pt x="7747" y="100"/>
                  </a:cubicBezTo>
                  <a:lnTo>
                    <a:pt x="57" y="18854"/>
                  </a:lnTo>
                  <a:cubicBezTo>
                    <a:pt x="0" y="18967"/>
                    <a:pt x="107" y="19045"/>
                    <a:pt x="217" y="19045"/>
                  </a:cubicBezTo>
                  <a:cubicBezTo>
                    <a:pt x="286" y="19045"/>
                    <a:pt x="356" y="19015"/>
                    <a:pt x="391" y="18945"/>
                  </a:cubicBezTo>
                  <a:lnTo>
                    <a:pt x="391" y="18915"/>
                  </a:lnTo>
                  <a:cubicBezTo>
                    <a:pt x="2944" y="12684"/>
                    <a:pt x="5528" y="6453"/>
                    <a:pt x="8081" y="191"/>
                  </a:cubicBezTo>
                  <a:cubicBezTo>
                    <a:pt x="8138" y="78"/>
                    <a:pt x="8031" y="0"/>
                    <a:pt x="7921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0" name="Google Shape;9790;p61"/>
            <p:cNvSpPr/>
            <p:nvPr/>
          </p:nvSpPr>
          <p:spPr>
            <a:xfrm>
              <a:off x="2877579" y="3958023"/>
              <a:ext cx="294378" cy="125362"/>
            </a:xfrm>
            <a:custGeom>
              <a:avLst/>
              <a:gdLst/>
              <a:ahLst/>
              <a:cxnLst/>
              <a:rect l="l" t="t" r="r" b="b"/>
              <a:pathLst>
                <a:path w="19131" h="8147" extrusionOk="0">
                  <a:moveTo>
                    <a:pt x="18922" y="0"/>
                  </a:moveTo>
                  <a:cubicBezTo>
                    <a:pt x="18900" y="0"/>
                    <a:pt x="18877" y="5"/>
                    <a:pt x="18852" y="16"/>
                  </a:cubicBezTo>
                  <a:lnTo>
                    <a:pt x="189" y="7797"/>
                  </a:lnTo>
                  <a:cubicBezTo>
                    <a:pt x="1" y="7877"/>
                    <a:pt x="50" y="8147"/>
                    <a:pt x="210" y="8147"/>
                  </a:cubicBezTo>
                  <a:cubicBezTo>
                    <a:pt x="231" y="8147"/>
                    <a:pt x="255" y="8142"/>
                    <a:pt x="280" y="8131"/>
                  </a:cubicBezTo>
                  <a:lnTo>
                    <a:pt x="18943" y="350"/>
                  </a:lnTo>
                  <a:cubicBezTo>
                    <a:pt x="19130" y="270"/>
                    <a:pt x="19082" y="0"/>
                    <a:pt x="18922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1" name="Google Shape;9791;p61"/>
            <p:cNvSpPr/>
            <p:nvPr/>
          </p:nvSpPr>
          <p:spPr>
            <a:xfrm>
              <a:off x="2876994" y="3826244"/>
              <a:ext cx="295071" cy="124193"/>
            </a:xfrm>
            <a:custGeom>
              <a:avLst/>
              <a:gdLst/>
              <a:ahLst/>
              <a:cxnLst/>
              <a:rect l="l" t="t" r="r" b="b"/>
              <a:pathLst>
                <a:path w="19176" h="8071" extrusionOk="0">
                  <a:moveTo>
                    <a:pt x="237" y="1"/>
                  </a:moveTo>
                  <a:cubicBezTo>
                    <a:pt x="62" y="1"/>
                    <a:pt x="1" y="289"/>
                    <a:pt x="196" y="373"/>
                  </a:cubicBezTo>
                  <a:lnTo>
                    <a:pt x="18890" y="8063"/>
                  </a:lnTo>
                  <a:cubicBezTo>
                    <a:pt x="18907" y="8068"/>
                    <a:pt x="18924" y="8070"/>
                    <a:pt x="18940" y="8070"/>
                  </a:cubicBezTo>
                  <a:cubicBezTo>
                    <a:pt x="19115" y="8070"/>
                    <a:pt x="19176" y="7782"/>
                    <a:pt x="18981" y="7698"/>
                  </a:cubicBezTo>
                  <a:lnTo>
                    <a:pt x="287" y="8"/>
                  </a:lnTo>
                  <a:cubicBezTo>
                    <a:pt x="270" y="3"/>
                    <a:pt x="253" y="1"/>
                    <a:pt x="237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2" name="Google Shape;9792;p61"/>
            <p:cNvSpPr/>
            <p:nvPr/>
          </p:nvSpPr>
          <p:spPr>
            <a:xfrm>
              <a:off x="3054535" y="3648503"/>
              <a:ext cx="126624" cy="292116"/>
            </a:xfrm>
            <a:custGeom>
              <a:avLst/>
              <a:gdLst/>
              <a:ahLst/>
              <a:cxnLst/>
              <a:rect l="l" t="t" r="r" b="b"/>
              <a:pathLst>
                <a:path w="8229" h="18984" extrusionOk="0">
                  <a:moveTo>
                    <a:pt x="217" y="1"/>
                  </a:moveTo>
                  <a:cubicBezTo>
                    <a:pt x="106" y="1"/>
                    <a:pt x="0" y="79"/>
                    <a:pt x="57" y="191"/>
                  </a:cubicBezTo>
                  <a:lnTo>
                    <a:pt x="7838" y="18885"/>
                  </a:lnTo>
                  <a:cubicBezTo>
                    <a:pt x="7873" y="18954"/>
                    <a:pt x="7943" y="18984"/>
                    <a:pt x="8012" y="18984"/>
                  </a:cubicBezTo>
                  <a:cubicBezTo>
                    <a:pt x="8122" y="18984"/>
                    <a:pt x="8229" y="18906"/>
                    <a:pt x="8172" y="18793"/>
                  </a:cubicBezTo>
                  <a:lnTo>
                    <a:pt x="391" y="100"/>
                  </a:lnTo>
                  <a:cubicBezTo>
                    <a:pt x="356" y="30"/>
                    <a:pt x="286" y="1"/>
                    <a:pt x="217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3" name="Google Shape;9793;p61"/>
            <p:cNvSpPr/>
            <p:nvPr/>
          </p:nvSpPr>
          <p:spPr>
            <a:xfrm>
              <a:off x="3181682" y="3622914"/>
              <a:ext cx="5155" cy="316644"/>
            </a:xfrm>
            <a:custGeom>
              <a:avLst/>
              <a:gdLst/>
              <a:ahLst/>
              <a:cxnLst/>
              <a:rect l="l" t="t" r="r" b="b"/>
              <a:pathLst>
                <a:path w="335" h="20578" extrusionOk="0">
                  <a:moveTo>
                    <a:pt x="168" y="0"/>
                  </a:moveTo>
                  <a:cubicBezTo>
                    <a:pt x="84" y="0"/>
                    <a:pt x="0" y="61"/>
                    <a:pt x="0" y="183"/>
                  </a:cubicBezTo>
                  <a:lnTo>
                    <a:pt x="0" y="20396"/>
                  </a:lnTo>
                  <a:cubicBezTo>
                    <a:pt x="0" y="20517"/>
                    <a:pt x="84" y="20578"/>
                    <a:pt x="168" y="20578"/>
                  </a:cubicBezTo>
                  <a:cubicBezTo>
                    <a:pt x="251" y="20578"/>
                    <a:pt x="335" y="20517"/>
                    <a:pt x="335" y="20396"/>
                  </a:cubicBezTo>
                  <a:lnTo>
                    <a:pt x="335" y="183"/>
                  </a:lnTo>
                  <a:cubicBezTo>
                    <a:pt x="335" y="61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4" name="Google Shape;9794;p61"/>
            <p:cNvSpPr/>
            <p:nvPr/>
          </p:nvSpPr>
          <p:spPr>
            <a:xfrm>
              <a:off x="3192484" y="3718978"/>
              <a:ext cx="227689" cy="225535"/>
            </a:xfrm>
            <a:custGeom>
              <a:avLst/>
              <a:gdLst/>
              <a:ahLst/>
              <a:cxnLst/>
              <a:rect l="l" t="t" r="r" b="b"/>
              <a:pathLst>
                <a:path w="14797" h="14657" extrusionOk="0">
                  <a:moveTo>
                    <a:pt x="14545" y="1"/>
                  </a:moveTo>
                  <a:cubicBezTo>
                    <a:pt x="14508" y="1"/>
                    <a:pt x="14469" y="15"/>
                    <a:pt x="14435" y="49"/>
                  </a:cubicBezTo>
                  <a:lnTo>
                    <a:pt x="119" y="14365"/>
                  </a:lnTo>
                  <a:cubicBezTo>
                    <a:pt x="1" y="14483"/>
                    <a:pt x="121" y="14657"/>
                    <a:pt x="267" y="14657"/>
                  </a:cubicBezTo>
                  <a:cubicBezTo>
                    <a:pt x="308" y="14657"/>
                    <a:pt x="352" y="14642"/>
                    <a:pt x="393" y="14608"/>
                  </a:cubicBezTo>
                  <a:lnTo>
                    <a:pt x="14679" y="292"/>
                  </a:lnTo>
                  <a:cubicBezTo>
                    <a:pt x="14797" y="174"/>
                    <a:pt x="14676" y="1"/>
                    <a:pt x="14545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5" name="Google Shape;9795;p61"/>
            <p:cNvSpPr/>
            <p:nvPr/>
          </p:nvSpPr>
          <p:spPr>
            <a:xfrm>
              <a:off x="3197577" y="3951237"/>
              <a:ext cx="318537" cy="5632"/>
            </a:xfrm>
            <a:custGeom>
              <a:avLst/>
              <a:gdLst/>
              <a:ahLst/>
              <a:cxnLst/>
              <a:rect l="l" t="t" r="r" b="b"/>
              <a:pathLst>
                <a:path w="20701" h="366" extrusionOk="0">
                  <a:moveTo>
                    <a:pt x="244" y="1"/>
                  </a:moveTo>
                  <a:cubicBezTo>
                    <a:pt x="1" y="1"/>
                    <a:pt x="1" y="366"/>
                    <a:pt x="244" y="366"/>
                  </a:cubicBezTo>
                  <a:lnTo>
                    <a:pt x="20488" y="366"/>
                  </a:lnTo>
                  <a:cubicBezTo>
                    <a:pt x="20700" y="366"/>
                    <a:pt x="20700" y="1"/>
                    <a:pt x="20488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6" name="Google Shape;9796;p61"/>
            <p:cNvSpPr/>
            <p:nvPr/>
          </p:nvSpPr>
          <p:spPr>
            <a:xfrm>
              <a:off x="3192530" y="3963547"/>
              <a:ext cx="227643" cy="225581"/>
            </a:xfrm>
            <a:custGeom>
              <a:avLst/>
              <a:gdLst/>
              <a:ahLst/>
              <a:cxnLst/>
              <a:rect l="l" t="t" r="r" b="b"/>
              <a:pathLst>
                <a:path w="14794" h="14660" extrusionOk="0">
                  <a:moveTo>
                    <a:pt x="254" y="0"/>
                  </a:moveTo>
                  <a:cubicBezTo>
                    <a:pt x="113" y="0"/>
                    <a:pt x="0" y="156"/>
                    <a:pt x="116" y="295"/>
                  </a:cubicBezTo>
                  <a:lnTo>
                    <a:pt x="14432" y="14611"/>
                  </a:lnTo>
                  <a:cubicBezTo>
                    <a:pt x="14466" y="14645"/>
                    <a:pt x="14505" y="14659"/>
                    <a:pt x="14542" y="14659"/>
                  </a:cubicBezTo>
                  <a:cubicBezTo>
                    <a:pt x="14673" y="14659"/>
                    <a:pt x="14794" y="14486"/>
                    <a:pt x="14676" y="14368"/>
                  </a:cubicBezTo>
                  <a:lnTo>
                    <a:pt x="390" y="52"/>
                  </a:lnTo>
                  <a:cubicBezTo>
                    <a:pt x="346" y="16"/>
                    <a:pt x="299" y="0"/>
                    <a:pt x="254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7" name="Google Shape;9797;p61"/>
            <p:cNvSpPr/>
            <p:nvPr/>
          </p:nvSpPr>
          <p:spPr>
            <a:xfrm>
              <a:off x="3181682" y="3968548"/>
              <a:ext cx="5155" cy="316659"/>
            </a:xfrm>
            <a:custGeom>
              <a:avLst/>
              <a:gdLst/>
              <a:ahLst/>
              <a:cxnLst/>
              <a:rect l="l" t="t" r="r" b="b"/>
              <a:pathLst>
                <a:path w="335" h="20579" extrusionOk="0">
                  <a:moveTo>
                    <a:pt x="168" y="0"/>
                  </a:moveTo>
                  <a:cubicBezTo>
                    <a:pt x="84" y="0"/>
                    <a:pt x="0" y="61"/>
                    <a:pt x="0" y="183"/>
                  </a:cubicBezTo>
                  <a:lnTo>
                    <a:pt x="0" y="20396"/>
                  </a:lnTo>
                  <a:cubicBezTo>
                    <a:pt x="0" y="20517"/>
                    <a:pt x="84" y="20578"/>
                    <a:pt x="168" y="20578"/>
                  </a:cubicBezTo>
                  <a:cubicBezTo>
                    <a:pt x="251" y="20578"/>
                    <a:pt x="335" y="20517"/>
                    <a:pt x="335" y="20396"/>
                  </a:cubicBezTo>
                  <a:lnTo>
                    <a:pt x="335" y="183"/>
                  </a:lnTo>
                  <a:cubicBezTo>
                    <a:pt x="335" y="61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8" name="Google Shape;9798;p61"/>
            <p:cNvSpPr/>
            <p:nvPr/>
          </p:nvSpPr>
          <p:spPr>
            <a:xfrm>
              <a:off x="2947976" y="3963547"/>
              <a:ext cx="228012" cy="225581"/>
            </a:xfrm>
            <a:custGeom>
              <a:avLst/>
              <a:gdLst/>
              <a:ahLst/>
              <a:cxnLst/>
              <a:rect l="l" t="t" r="r" b="b"/>
              <a:pathLst>
                <a:path w="14818" h="14660" extrusionOk="0">
                  <a:moveTo>
                    <a:pt x="14577" y="0"/>
                  </a:moveTo>
                  <a:cubicBezTo>
                    <a:pt x="14537" y="0"/>
                    <a:pt x="14495" y="16"/>
                    <a:pt x="14459" y="52"/>
                  </a:cubicBezTo>
                  <a:lnTo>
                    <a:pt x="143" y="14368"/>
                  </a:lnTo>
                  <a:cubicBezTo>
                    <a:pt x="1" y="14486"/>
                    <a:pt x="116" y="14659"/>
                    <a:pt x="260" y="14659"/>
                  </a:cubicBezTo>
                  <a:cubicBezTo>
                    <a:pt x="301" y="14659"/>
                    <a:pt x="345" y="14645"/>
                    <a:pt x="386" y="14611"/>
                  </a:cubicBezTo>
                  <a:lnTo>
                    <a:pt x="14702" y="295"/>
                  </a:lnTo>
                  <a:cubicBezTo>
                    <a:pt x="14818" y="156"/>
                    <a:pt x="14705" y="0"/>
                    <a:pt x="14577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9" name="Google Shape;9799;p61"/>
            <p:cNvSpPr/>
            <p:nvPr/>
          </p:nvSpPr>
          <p:spPr>
            <a:xfrm>
              <a:off x="2852405" y="3951237"/>
              <a:ext cx="318060" cy="5632"/>
            </a:xfrm>
            <a:custGeom>
              <a:avLst/>
              <a:gdLst/>
              <a:ahLst/>
              <a:cxnLst/>
              <a:rect l="l" t="t" r="r" b="b"/>
              <a:pathLst>
                <a:path w="20670" h="366" extrusionOk="0">
                  <a:moveTo>
                    <a:pt x="214" y="1"/>
                  </a:moveTo>
                  <a:cubicBezTo>
                    <a:pt x="1" y="1"/>
                    <a:pt x="1" y="366"/>
                    <a:pt x="214" y="366"/>
                  </a:cubicBezTo>
                  <a:lnTo>
                    <a:pt x="20457" y="366"/>
                  </a:lnTo>
                  <a:cubicBezTo>
                    <a:pt x="20670" y="366"/>
                    <a:pt x="20670" y="1"/>
                    <a:pt x="20457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0" name="Google Shape;9800;p61"/>
            <p:cNvSpPr/>
            <p:nvPr/>
          </p:nvSpPr>
          <p:spPr>
            <a:xfrm>
              <a:off x="2948346" y="3718978"/>
              <a:ext cx="227212" cy="225535"/>
            </a:xfrm>
            <a:custGeom>
              <a:avLst/>
              <a:gdLst/>
              <a:ahLst/>
              <a:cxnLst/>
              <a:rect l="l" t="t" r="r" b="b"/>
              <a:pathLst>
                <a:path w="14766" h="14657" extrusionOk="0">
                  <a:moveTo>
                    <a:pt x="240" y="1"/>
                  </a:moveTo>
                  <a:cubicBezTo>
                    <a:pt x="103" y="1"/>
                    <a:pt x="0" y="174"/>
                    <a:pt x="119" y="292"/>
                  </a:cubicBezTo>
                  <a:lnTo>
                    <a:pt x="14404" y="14608"/>
                  </a:lnTo>
                  <a:cubicBezTo>
                    <a:pt x="14445" y="14642"/>
                    <a:pt x="14487" y="14657"/>
                    <a:pt x="14527" y="14657"/>
                  </a:cubicBezTo>
                  <a:cubicBezTo>
                    <a:pt x="14664" y="14657"/>
                    <a:pt x="14766" y="14483"/>
                    <a:pt x="14648" y="14365"/>
                  </a:cubicBezTo>
                  <a:lnTo>
                    <a:pt x="362" y="49"/>
                  </a:lnTo>
                  <a:cubicBezTo>
                    <a:pt x="321" y="15"/>
                    <a:pt x="279" y="1"/>
                    <a:pt x="240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1" name="Google Shape;9801;p61"/>
            <p:cNvSpPr/>
            <p:nvPr/>
          </p:nvSpPr>
          <p:spPr>
            <a:xfrm>
              <a:off x="2826215" y="3622144"/>
              <a:ext cx="689899" cy="663524"/>
            </a:xfrm>
            <a:custGeom>
              <a:avLst/>
              <a:gdLst/>
              <a:ahLst/>
              <a:cxnLst/>
              <a:rect l="l" t="t" r="r" b="b"/>
              <a:pathLst>
                <a:path w="44835" h="43121" extrusionOk="0">
                  <a:moveTo>
                    <a:pt x="23284" y="3059"/>
                  </a:moveTo>
                  <a:cubicBezTo>
                    <a:pt x="33497" y="3090"/>
                    <a:pt x="41764" y="11357"/>
                    <a:pt x="41764" y="21570"/>
                  </a:cubicBezTo>
                  <a:cubicBezTo>
                    <a:pt x="41764" y="29048"/>
                    <a:pt x="37266" y="35795"/>
                    <a:pt x="30366" y="38653"/>
                  </a:cubicBezTo>
                  <a:cubicBezTo>
                    <a:pt x="28064" y="39612"/>
                    <a:pt x="25648" y="40078"/>
                    <a:pt x="23255" y="40078"/>
                  </a:cubicBezTo>
                  <a:cubicBezTo>
                    <a:pt x="18441" y="40078"/>
                    <a:pt x="13715" y="38193"/>
                    <a:pt x="10183" y="34640"/>
                  </a:cubicBezTo>
                  <a:cubicBezTo>
                    <a:pt x="4894" y="29351"/>
                    <a:pt x="3314" y="21418"/>
                    <a:pt x="6171" y="14488"/>
                  </a:cubicBezTo>
                  <a:cubicBezTo>
                    <a:pt x="9028" y="7588"/>
                    <a:pt x="15776" y="3059"/>
                    <a:pt x="23284" y="3059"/>
                  </a:cubicBezTo>
                  <a:close/>
                  <a:moveTo>
                    <a:pt x="23282" y="1"/>
                  </a:moveTo>
                  <a:cubicBezTo>
                    <a:pt x="17670" y="1"/>
                    <a:pt x="12154" y="2183"/>
                    <a:pt x="8025" y="6312"/>
                  </a:cubicBezTo>
                  <a:cubicBezTo>
                    <a:pt x="1855" y="12482"/>
                    <a:pt x="1" y="21753"/>
                    <a:pt x="3344" y="29807"/>
                  </a:cubicBezTo>
                  <a:cubicBezTo>
                    <a:pt x="6688" y="37893"/>
                    <a:pt x="14560" y="43121"/>
                    <a:pt x="23284" y="43121"/>
                  </a:cubicBezTo>
                  <a:cubicBezTo>
                    <a:pt x="35168" y="43121"/>
                    <a:pt x="44834" y="33485"/>
                    <a:pt x="44834" y="21570"/>
                  </a:cubicBezTo>
                  <a:cubicBezTo>
                    <a:pt x="44834" y="12847"/>
                    <a:pt x="39576" y="4974"/>
                    <a:pt x="31521" y="1631"/>
                  </a:cubicBezTo>
                  <a:cubicBezTo>
                    <a:pt x="28856" y="534"/>
                    <a:pt x="26057" y="1"/>
                    <a:pt x="232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2" name="Google Shape;9802;p61"/>
            <p:cNvSpPr/>
            <p:nvPr/>
          </p:nvSpPr>
          <p:spPr>
            <a:xfrm>
              <a:off x="3129303" y="3898858"/>
              <a:ext cx="109928" cy="109928"/>
            </a:xfrm>
            <a:custGeom>
              <a:avLst/>
              <a:gdLst/>
              <a:ahLst/>
              <a:cxnLst/>
              <a:rect l="l" t="t" r="r" b="b"/>
              <a:pathLst>
                <a:path w="7144" h="7144" extrusionOk="0">
                  <a:moveTo>
                    <a:pt x="3556" y="1"/>
                  </a:moveTo>
                  <a:cubicBezTo>
                    <a:pt x="1611" y="1"/>
                    <a:pt x="0" y="1611"/>
                    <a:pt x="0" y="3587"/>
                  </a:cubicBezTo>
                  <a:cubicBezTo>
                    <a:pt x="0" y="5563"/>
                    <a:pt x="1611" y="7143"/>
                    <a:pt x="3556" y="7143"/>
                  </a:cubicBezTo>
                  <a:cubicBezTo>
                    <a:pt x="5532" y="7143"/>
                    <a:pt x="7143" y="5563"/>
                    <a:pt x="7143" y="3587"/>
                  </a:cubicBezTo>
                  <a:cubicBezTo>
                    <a:pt x="7143" y="1611"/>
                    <a:pt x="5532" y="1"/>
                    <a:pt x="3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3" name="Google Shape;9803;p61"/>
            <p:cNvSpPr/>
            <p:nvPr/>
          </p:nvSpPr>
          <p:spPr>
            <a:xfrm>
              <a:off x="2798625" y="3596463"/>
              <a:ext cx="743216" cy="714934"/>
            </a:xfrm>
            <a:custGeom>
              <a:avLst/>
              <a:gdLst/>
              <a:ahLst/>
              <a:cxnLst/>
              <a:rect l="l" t="t" r="r" b="b"/>
              <a:pathLst>
                <a:path w="48300" h="46462" extrusionOk="0">
                  <a:moveTo>
                    <a:pt x="25077" y="3300"/>
                  </a:moveTo>
                  <a:cubicBezTo>
                    <a:pt x="36080" y="3300"/>
                    <a:pt x="44986" y="12236"/>
                    <a:pt x="44986" y="23239"/>
                  </a:cubicBezTo>
                  <a:cubicBezTo>
                    <a:pt x="44986" y="31294"/>
                    <a:pt x="40153" y="38559"/>
                    <a:pt x="32676" y="41659"/>
                  </a:cubicBezTo>
                  <a:cubicBezTo>
                    <a:pt x="30213" y="42674"/>
                    <a:pt x="27627" y="43168"/>
                    <a:pt x="25063" y="43168"/>
                  </a:cubicBezTo>
                  <a:cubicBezTo>
                    <a:pt x="19875" y="43168"/>
                    <a:pt x="14777" y="41147"/>
                    <a:pt x="10973" y="37343"/>
                  </a:cubicBezTo>
                  <a:cubicBezTo>
                    <a:pt x="5259" y="31628"/>
                    <a:pt x="3557" y="23057"/>
                    <a:pt x="6657" y="15610"/>
                  </a:cubicBezTo>
                  <a:cubicBezTo>
                    <a:pt x="9727" y="8163"/>
                    <a:pt x="16992" y="3300"/>
                    <a:pt x="25077" y="3300"/>
                  </a:cubicBezTo>
                  <a:close/>
                  <a:moveTo>
                    <a:pt x="25056" y="0"/>
                  </a:moveTo>
                  <a:cubicBezTo>
                    <a:pt x="19015" y="0"/>
                    <a:pt x="13083" y="2365"/>
                    <a:pt x="8633" y="6795"/>
                  </a:cubicBezTo>
                  <a:cubicBezTo>
                    <a:pt x="1976" y="13452"/>
                    <a:pt x="0" y="23452"/>
                    <a:pt x="3587" y="32115"/>
                  </a:cubicBezTo>
                  <a:cubicBezTo>
                    <a:pt x="7204" y="40808"/>
                    <a:pt x="15654" y="46461"/>
                    <a:pt x="25077" y="46461"/>
                  </a:cubicBezTo>
                  <a:cubicBezTo>
                    <a:pt x="37904" y="46461"/>
                    <a:pt x="48299" y="36066"/>
                    <a:pt x="48299" y="23239"/>
                  </a:cubicBezTo>
                  <a:cubicBezTo>
                    <a:pt x="48299" y="13847"/>
                    <a:pt x="42645" y="5367"/>
                    <a:pt x="33952" y="1780"/>
                  </a:cubicBezTo>
                  <a:cubicBezTo>
                    <a:pt x="31071" y="581"/>
                    <a:pt x="28050" y="0"/>
                    <a:pt x="25056" y="0"/>
                  </a:cubicBezTo>
                  <a:close/>
                </a:path>
              </a:pathLst>
            </a:custGeom>
            <a:solidFill>
              <a:srgbClr val="432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4" name="Google Shape;9804;p61"/>
            <p:cNvSpPr/>
            <p:nvPr/>
          </p:nvSpPr>
          <p:spPr>
            <a:xfrm>
              <a:off x="3145660" y="3924970"/>
              <a:ext cx="67366" cy="58088"/>
            </a:xfrm>
            <a:custGeom>
              <a:avLst/>
              <a:gdLst/>
              <a:ahLst/>
              <a:cxnLst/>
              <a:rect l="l" t="t" r="r" b="b"/>
              <a:pathLst>
                <a:path w="4378" h="3775" extrusionOk="0">
                  <a:moveTo>
                    <a:pt x="2492" y="1"/>
                  </a:moveTo>
                  <a:cubicBezTo>
                    <a:pt x="2035" y="1"/>
                    <a:pt x="1568" y="171"/>
                    <a:pt x="1186" y="553"/>
                  </a:cubicBezTo>
                  <a:cubicBezTo>
                    <a:pt x="1" y="1738"/>
                    <a:pt x="822" y="3775"/>
                    <a:pt x="2493" y="3775"/>
                  </a:cubicBezTo>
                  <a:cubicBezTo>
                    <a:pt x="3527" y="3775"/>
                    <a:pt x="4378" y="2924"/>
                    <a:pt x="4378" y="1890"/>
                  </a:cubicBezTo>
                  <a:cubicBezTo>
                    <a:pt x="4378" y="757"/>
                    <a:pt x="3456" y="1"/>
                    <a:pt x="2492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5" name="Google Shape;9805;p61"/>
            <p:cNvSpPr/>
            <p:nvPr/>
          </p:nvSpPr>
          <p:spPr>
            <a:xfrm>
              <a:off x="1910905" y="3190279"/>
              <a:ext cx="166524" cy="763789"/>
            </a:xfrm>
            <a:custGeom>
              <a:avLst/>
              <a:gdLst/>
              <a:ahLst/>
              <a:cxnLst/>
              <a:rect l="l" t="t" r="r" b="b"/>
              <a:pathLst>
                <a:path w="10822" h="49637" extrusionOk="0">
                  <a:moveTo>
                    <a:pt x="10821" y="0"/>
                  </a:moveTo>
                  <a:lnTo>
                    <a:pt x="0" y="496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6" name="Google Shape;9806;p61"/>
            <p:cNvSpPr/>
            <p:nvPr/>
          </p:nvSpPr>
          <p:spPr>
            <a:xfrm>
              <a:off x="1892655" y="3174060"/>
              <a:ext cx="203515" cy="796842"/>
            </a:xfrm>
            <a:custGeom>
              <a:avLst/>
              <a:gdLst/>
              <a:ahLst/>
              <a:cxnLst/>
              <a:rect l="l" t="t" r="r" b="b"/>
              <a:pathLst>
                <a:path w="13226" h="51785" extrusionOk="0">
                  <a:moveTo>
                    <a:pt x="11981" y="0"/>
                  </a:moveTo>
                  <a:cubicBezTo>
                    <a:pt x="11536" y="0"/>
                    <a:pt x="11096" y="251"/>
                    <a:pt x="10943" y="811"/>
                  </a:cubicBezTo>
                  <a:lnTo>
                    <a:pt x="122" y="50447"/>
                  </a:lnTo>
                  <a:cubicBezTo>
                    <a:pt x="1" y="51055"/>
                    <a:pt x="366" y="51632"/>
                    <a:pt x="973" y="51754"/>
                  </a:cubicBezTo>
                  <a:cubicBezTo>
                    <a:pt x="1034" y="51784"/>
                    <a:pt x="1125" y="51784"/>
                    <a:pt x="1186" y="51784"/>
                  </a:cubicBezTo>
                  <a:cubicBezTo>
                    <a:pt x="1703" y="51784"/>
                    <a:pt x="2159" y="51420"/>
                    <a:pt x="2281" y="50933"/>
                  </a:cubicBezTo>
                  <a:lnTo>
                    <a:pt x="13101" y="1297"/>
                  </a:lnTo>
                  <a:cubicBezTo>
                    <a:pt x="13225" y="484"/>
                    <a:pt x="12599" y="0"/>
                    <a:pt x="119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7" name="Google Shape;9807;p61"/>
            <p:cNvSpPr/>
            <p:nvPr/>
          </p:nvSpPr>
          <p:spPr>
            <a:xfrm>
              <a:off x="2018664" y="3016015"/>
              <a:ext cx="216379" cy="239753"/>
            </a:xfrm>
            <a:custGeom>
              <a:avLst/>
              <a:gdLst/>
              <a:ahLst/>
              <a:cxnLst/>
              <a:rect l="l" t="t" r="r" b="b"/>
              <a:pathLst>
                <a:path w="14062" h="15581" extrusionOk="0">
                  <a:moveTo>
                    <a:pt x="856" y="0"/>
                  </a:moveTo>
                  <a:cubicBezTo>
                    <a:pt x="430" y="0"/>
                    <a:pt x="0" y="351"/>
                    <a:pt x="110" y="900"/>
                  </a:cubicBezTo>
                  <a:lnTo>
                    <a:pt x="3119" y="11538"/>
                  </a:lnTo>
                  <a:cubicBezTo>
                    <a:pt x="3180" y="11751"/>
                    <a:pt x="3332" y="11933"/>
                    <a:pt x="3545" y="12024"/>
                  </a:cubicBezTo>
                  <a:lnTo>
                    <a:pt x="12754" y="15520"/>
                  </a:lnTo>
                  <a:cubicBezTo>
                    <a:pt x="12846" y="15550"/>
                    <a:pt x="12937" y="15581"/>
                    <a:pt x="13028" y="15581"/>
                  </a:cubicBezTo>
                  <a:lnTo>
                    <a:pt x="13028" y="15550"/>
                  </a:lnTo>
                  <a:cubicBezTo>
                    <a:pt x="13849" y="15550"/>
                    <a:pt x="14061" y="14426"/>
                    <a:pt x="13302" y="14122"/>
                  </a:cubicBezTo>
                  <a:lnTo>
                    <a:pt x="4426" y="10778"/>
                  </a:lnTo>
                  <a:lnTo>
                    <a:pt x="1538" y="504"/>
                  </a:lnTo>
                  <a:cubicBezTo>
                    <a:pt x="1417" y="153"/>
                    <a:pt x="1137" y="0"/>
                    <a:pt x="8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8" name="Google Shape;9808;p61"/>
            <p:cNvSpPr/>
            <p:nvPr/>
          </p:nvSpPr>
          <p:spPr>
            <a:xfrm>
              <a:off x="2109604" y="3193433"/>
              <a:ext cx="137133" cy="70752"/>
            </a:xfrm>
            <a:custGeom>
              <a:avLst/>
              <a:gdLst/>
              <a:ahLst/>
              <a:cxnLst/>
              <a:rect l="l" t="t" r="r" b="b"/>
              <a:pathLst>
                <a:path w="8912" h="4598" extrusionOk="0">
                  <a:moveTo>
                    <a:pt x="1839" y="1"/>
                  </a:moveTo>
                  <a:cubicBezTo>
                    <a:pt x="568" y="1"/>
                    <a:pt x="1" y="2051"/>
                    <a:pt x="1495" y="2531"/>
                  </a:cubicBezTo>
                  <a:lnTo>
                    <a:pt x="6662" y="4507"/>
                  </a:lnTo>
                  <a:cubicBezTo>
                    <a:pt x="6814" y="4567"/>
                    <a:pt x="6966" y="4598"/>
                    <a:pt x="7118" y="4598"/>
                  </a:cubicBezTo>
                  <a:cubicBezTo>
                    <a:pt x="8547" y="4598"/>
                    <a:pt x="8911" y="2622"/>
                    <a:pt x="7574" y="2105"/>
                  </a:cubicBezTo>
                  <a:lnTo>
                    <a:pt x="2407" y="130"/>
                  </a:lnTo>
                  <a:cubicBezTo>
                    <a:pt x="2206" y="40"/>
                    <a:pt x="2016" y="1"/>
                    <a:pt x="1839" y="1"/>
                  </a:cubicBezTo>
                  <a:close/>
                </a:path>
              </a:pathLst>
            </a:custGeom>
            <a:solidFill>
              <a:srgbClr val="FDB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9" name="Google Shape;9809;p61"/>
            <p:cNvSpPr/>
            <p:nvPr/>
          </p:nvSpPr>
          <p:spPr>
            <a:xfrm>
              <a:off x="2008446" y="3006568"/>
              <a:ext cx="61488" cy="99065"/>
            </a:xfrm>
            <a:custGeom>
              <a:avLst/>
              <a:gdLst/>
              <a:ahLst/>
              <a:cxnLst/>
              <a:rect l="l" t="t" r="r" b="b"/>
              <a:pathLst>
                <a:path w="3996" h="6438" extrusionOk="0">
                  <a:moveTo>
                    <a:pt x="1541" y="0"/>
                  </a:moveTo>
                  <a:cubicBezTo>
                    <a:pt x="780" y="0"/>
                    <a:pt x="1" y="647"/>
                    <a:pt x="257" y="1635"/>
                  </a:cubicBezTo>
                  <a:lnTo>
                    <a:pt x="1199" y="4948"/>
                  </a:lnTo>
                  <a:lnTo>
                    <a:pt x="1351" y="5495"/>
                  </a:lnTo>
                  <a:cubicBezTo>
                    <a:pt x="1503" y="6042"/>
                    <a:pt x="1990" y="6438"/>
                    <a:pt x="2567" y="6438"/>
                  </a:cubicBezTo>
                  <a:cubicBezTo>
                    <a:pt x="2689" y="6438"/>
                    <a:pt x="2810" y="6407"/>
                    <a:pt x="2932" y="6407"/>
                  </a:cubicBezTo>
                  <a:cubicBezTo>
                    <a:pt x="3601" y="6194"/>
                    <a:pt x="3996" y="5495"/>
                    <a:pt x="3813" y="4827"/>
                  </a:cubicBezTo>
                  <a:lnTo>
                    <a:pt x="3661" y="4249"/>
                  </a:lnTo>
                  <a:lnTo>
                    <a:pt x="2719" y="936"/>
                  </a:lnTo>
                  <a:cubicBezTo>
                    <a:pt x="2538" y="283"/>
                    <a:pt x="2043" y="0"/>
                    <a:pt x="1541" y="0"/>
                  </a:cubicBezTo>
                  <a:close/>
                </a:path>
              </a:pathLst>
            </a:custGeom>
            <a:solidFill>
              <a:srgbClr val="FDB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0" name="Google Shape;9810;p61"/>
            <p:cNvSpPr/>
            <p:nvPr/>
          </p:nvSpPr>
          <p:spPr>
            <a:xfrm>
              <a:off x="2373007" y="3741259"/>
              <a:ext cx="306365" cy="262849"/>
            </a:xfrm>
            <a:custGeom>
              <a:avLst/>
              <a:gdLst/>
              <a:ahLst/>
              <a:cxnLst/>
              <a:rect l="l" t="t" r="r" b="b"/>
              <a:pathLst>
                <a:path w="19910" h="17082" extrusionOk="0">
                  <a:moveTo>
                    <a:pt x="11399" y="1124"/>
                  </a:moveTo>
                  <a:cubicBezTo>
                    <a:pt x="15502" y="1124"/>
                    <a:pt x="18815" y="4437"/>
                    <a:pt x="18815" y="8540"/>
                  </a:cubicBezTo>
                  <a:cubicBezTo>
                    <a:pt x="18815" y="13024"/>
                    <a:pt x="15156" y="15990"/>
                    <a:pt x="11339" y="15990"/>
                  </a:cubicBezTo>
                  <a:cubicBezTo>
                    <a:pt x="9514" y="15990"/>
                    <a:pt x="7654" y="15313"/>
                    <a:pt x="6140" y="13799"/>
                  </a:cubicBezTo>
                  <a:cubicBezTo>
                    <a:pt x="1459" y="9118"/>
                    <a:pt x="4772" y="1124"/>
                    <a:pt x="11399" y="1124"/>
                  </a:cubicBezTo>
                  <a:close/>
                  <a:moveTo>
                    <a:pt x="11330" y="1"/>
                  </a:moveTo>
                  <a:cubicBezTo>
                    <a:pt x="9232" y="1"/>
                    <a:pt x="7092" y="780"/>
                    <a:pt x="5350" y="2522"/>
                  </a:cubicBezTo>
                  <a:cubicBezTo>
                    <a:pt x="0" y="7872"/>
                    <a:pt x="3800" y="17082"/>
                    <a:pt x="11399" y="17082"/>
                  </a:cubicBezTo>
                  <a:cubicBezTo>
                    <a:pt x="16110" y="17082"/>
                    <a:pt x="19909" y="13252"/>
                    <a:pt x="19909" y="8540"/>
                  </a:cubicBezTo>
                  <a:cubicBezTo>
                    <a:pt x="19909" y="3402"/>
                    <a:pt x="15712" y="1"/>
                    <a:pt x="11330" y="1"/>
                  </a:cubicBezTo>
                  <a:close/>
                </a:path>
              </a:pathLst>
            </a:custGeom>
            <a:solidFill>
              <a:srgbClr val="432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1" name="Google Shape;9811;p61"/>
            <p:cNvSpPr/>
            <p:nvPr/>
          </p:nvSpPr>
          <p:spPr>
            <a:xfrm>
              <a:off x="2017771" y="3275880"/>
              <a:ext cx="1185899" cy="695023"/>
            </a:xfrm>
            <a:custGeom>
              <a:avLst/>
              <a:gdLst/>
              <a:ahLst/>
              <a:cxnLst/>
              <a:rect l="l" t="t" r="r" b="b"/>
              <a:pathLst>
                <a:path w="77069" h="45168" extrusionOk="0">
                  <a:moveTo>
                    <a:pt x="57118" y="1"/>
                  </a:moveTo>
                  <a:cubicBezTo>
                    <a:pt x="56759" y="1"/>
                    <a:pt x="56400" y="178"/>
                    <a:pt x="56187" y="547"/>
                  </a:cubicBezTo>
                  <a:lnTo>
                    <a:pt x="34758" y="36687"/>
                  </a:lnTo>
                  <a:lnTo>
                    <a:pt x="2387" y="4194"/>
                  </a:lnTo>
                  <a:cubicBezTo>
                    <a:pt x="2143" y="3936"/>
                    <a:pt x="1867" y="3828"/>
                    <a:pt x="1602" y="3828"/>
                  </a:cubicBezTo>
                  <a:cubicBezTo>
                    <a:pt x="743" y="3828"/>
                    <a:pt x="1" y="4955"/>
                    <a:pt x="837" y="5744"/>
                  </a:cubicBezTo>
                  <a:lnTo>
                    <a:pt x="34181" y="39271"/>
                  </a:lnTo>
                  <a:cubicBezTo>
                    <a:pt x="34403" y="39480"/>
                    <a:pt x="34688" y="39583"/>
                    <a:pt x="34969" y="39583"/>
                  </a:cubicBezTo>
                  <a:cubicBezTo>
                    <a:pt x="35340" y="39583"/>
                    <a:pt x="35706" y="39404"/>
                    <a:pt x="35913" y="39058"/>
                  </a:cubicBezTo>
                  <a:lnTo>
                    <a:pt x="56977" y="3525"/>
                  </a:lnTo>
                  <a:lnTo>
                    <a:pt x="74789" y="44499"/>
                  </a:lnTo>
                  <a:cubicBezTo>
                    <a:pt x="74972" y="44894"/>
                    <a:pt x="75367" y="45167"/>
                    <a:pt x="75823" y="45167"/>
                  </a:cubicBezTo>
                  <a:cubicBezTo>
                    <a:pt x="75944" y="45167"/>
                    <a:pt x="76096" y="45137"/>
                    <a:pt x="76248" y="45107"/>
                  </a:cubicBezTo>
                  <a:cubicBezTo>
                    <a:pt x="76795" y="44863"/>
                    <a:pt x="77069" y="44195"/>
                    <a:pt x="76826" y="43648"/>
                  </a:cubicBezTo>
                  <a:lnTo>
                    <a:pt x="58132" y="668"/>
                  </a:lnTo>
                  <a:cubicBezTo>
                    <a:pt x="57938" y="231"/>
                    <a:pt x="57528" y="1"/>
                    <a:pt x="57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2" name="Google Shape;9812;p61"/>
            <p:cNvSpPr/>
            <p:nvPr/>
          </p:nvSpPr>
          <p:spPr>
            <a:xfrm>
              <a:off x="2048085" y="3274941"/>
              <a:ext cx="670572" cy="374639"/>
            </a:xfrm>
            <a:custGeom>
              <a:avLst/>
              <a:gdLst/>
              <a:ahLst/>
              <a:cxnLst/>
              <a:rect l="l" t="t" r="r" b="b"/>
              <a:pathLst>
                <a:path w="43579" h="24347" extrusionOk="0">
                  <a:moveTo>
                    <a:pt x="1567" y="1"/>
                  </a:moveTo>
                  <a:cubicBezTo>
                    <a:pt x="584" y="1"/>
                    <a:pt x="0" y="1477"/>
                    <a:pt x="1085" y="2097"/>
                  </a:cubicBezTo>
                  <a:lnTo>
                    <a:pt x="41542" y="24225"/>
                  </a:lnTo>
                  <a:cubicBezTo>
                    <a:pt x="41694" y="24316"/>
                    <a:pt x="41876" y="24347"/>
                    <a:pt x="42059" y="24347"/>
                  </a:cubicBezTo>
                  <a:cubicBezTo>
                    <a:pt x="43183" y="24347"/>
                    <a:pt x="43579" y="22827"/>
                    <a:pt x="42576" y="22280"/>
                  </a:cubicBezTo>
                  <a:lnTo>
                    <a:pt x="2119" y="152"/>
                  </a:lnTo>
                  <a:cubicBezTo>
                    <a:pt x="1927" y="47"/>
                    <a:pt x="1741" y="1"/>
                    <a:pt x="15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3" name="Google Shape;9813;p61"/>
            <p:cNvSpPr/>
            <p:nvPr/>
          </p:nvSpPr>
          <p:spPr>
            <a:xfrm>
              <a:off x="2700869" y="3213345"/>
              <a:ext cx="328354" cy="151567"/>
            </a:xfrm>
            <a:custGeom>
              <a:avLst/>
              <a:gdLst/>
              <a:ahLst/>
              <a:cxnLst/>
              <a:rect l="l" t="t" r="r" b="b"/>
              <a:pathLst>
                <a:path w="21339" h="9850" extrusionOk="0">
                  <a:moveTo>
                    <a:pt x="15469" y="1"/>
                  </a:moveTo>
                  <a:cubicBezTo>
                    <a:pt x="14722" y="1"/>
                    <a:pt x="13925" y="204"/>
                    <a:pt x="13405" y="447"/>
                  </a:cubicBezTo>
                  <a:cubicBezTo>
                    <a:pt x="12706" y="750"/>
                    <a:pt x="12068" y="1237"/>
                    <a:pt x="11369" y="1571"/>
                  </a:cubicBezTo>
                  <a:cubicBezTo>
                    <a:pt x="10246" y="2112"/>
                    <a:pt x="9004" y="2217"/>
                    <a:pt x="7748" y="2217"/>
                  </a:cubicBezTo>
                  <a:cubicBezTo>
                    <a:pt x="7100" y="2217"/>
                    <a:pt x="6448" y="2189"/>
                    <a:pt x="5806" y="2179"/>
                  </a:cubicBezTo>
                  <a:cubicBezTo>
                    <a:pt x="4530" y="2179"/>
                    <a:pt x="3040" y="2331"/>
                    <a:pt x="1916" y="2909"/>
                  </a:cubicBezTo>
                  <a:cubicBezTo>
                    <a:pt x="365" y="3699"/>
                    <a:pt x="1" y="5279"/>
                    <a:pt x="1672" y="6131"/>
                  </a:cubicBezTo>
                  <a:cubicBezTo>
                    <a:pt x="3375" y="7012"/>
                    <a:pt x="5745" y="6982"/>
                    <a:pt x="7600" y="7559"/>
                  </a:cubicBezTo>
                  <a:cubicBezTo>
                    <a:pt x="9454" y="8167"/>
                    <a:pt x="11156" y="8927"/>
                    <a:pt x="12980" y="9413"/>
                  </a:cubicBezTo>
                  <a:cubicBezTo>
                    <a:pt x="13962" y="9675"/>
                    <a:pt x="14998" y="9849"/>
                    <a:pt x="16020" y="9849"/>
                  </a:cubicBezTo>
                  <a:cubicBezTo>
                    <a:pt x="16894" y="9849"/>
                    <a:pt x="17759" y="9722"/>
                    <a:pt x="18572" y="9413"/>
                  </a:cubicBezTo>
                  <a:cubicBezTo>
                    <a:pt x="19515" y="9109"/>
                    <a:pt x="20305" y="8471"/>
                    <a:pt x="20822" y="7650"/>
                  </a:cubicBezTo>
                  <a:cubicBezTo>
                    <a:pt x="21338" y="6799"/>
                    <a:pt x="21338" y="5735"/>
                    <a:pt x="20791" y="4884"/>
                  </a:cubicBezTo>
                  <a:cubicBezTo>
                    <a:pt x="20183" y="4064"/>
                    <a:pt x="19028" y="3760"/>
                    <a:pt x="18329" y="2969"/>
                  </a:cubicBezTo>
                  <a:cubicBezTo>
                    <a:pt x="17721" y="2270"/>
                    <a:pt x="17630" y="994"/>
                    <a:pt x="16931" y="416"/>
                  </a:cubicBezTo>
                  <a:cubicBezTo>
                    <a:pt x="16565" y="116"/>
                    <a:pt x="16032" y="1"/>
                    <a:pt x="15469" y="1"/>
                  </a:cubicBezTo>
                  <a:close/>
                </a:path>
              </a:pathLst>
            </a:custGeom>
            <a:solidFill>
              <a:srgbClr val="432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4" name="Google Shape;9814;p61"/>
            <p:cNvSpPr/>
            <p:nvPr/>
          </p:nvSpPr>
          <p:spPr>
            <a:xfrm>
              <a:off x="2395919" y="3863313"/>
              <a:ext cx="163723" cy="140796"/>
            </a:xfrm>
            <a:custGeom>
              <a:avLst/>
              <a:gdLst/>
              <a:ahLst/>
              <a:cxnLst/>
              <a:rect l="l" t="t" r="r" b="b"/>
              <a:pathLst>
                <a:path w="10640" h="9150" extrusionOk="0">
                  <a:moveTo>
                    <a:pt x="10153" y="0"/>
                  </a:moveTo>
                  <a:lnTo>
                    <a:pt x="1" y="8602"/>
                  </a:lnTo>
                  <a:lnTo>
                    <a:pt x="487" y="9150"/>
                  </a:lnTo>
                  <a:lnTo>
                    <a:pt x="10639" y="578"/>
                  </a:lnTo>
                  <a:lnTo>
                    <a:pt x="10153" y="0"/>
                  </a:lnTo>
                  <a:close/>
                </a:path>
              </a:pathLst>
            </a:custGeom>
            <a:solidFill>
              <a:srgbClr val="7C3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5" name="Google Shape;9815;p61"/>
            <p:cNvSpPr/>
            <p:nvPr/>
          </p:nvSpPr>
          <p:spPr>
            <a:xfrm>
              <a:off x="2284606" y="3981181"/>
              <a:ext cx="130501" cy="30406"/>
            </a:xfrm>
            <a:custGeom>
              <a:avLst/>
              <a:gdLst/>
              <a:ahLst/>
              <a:cxnLst/>
              <a:rect l="l" t="t" r="r" b="b"/>
              <a:pathLst>
                <a:path w="8481" h="1976" extrusionOk="0">
                  <a:moveTo>
                    <a:pt x="852" y="0"/>
                  </a:moveTo>
                  <a:cubicBezTo>
                    <a:pt x="365" y="0"/>
                    <a:pt x="0" y="365"/>
                    <a:pt x="0" y="821"/>
                  </a:cubicBezTo>
                  <a:lnTo>
                    <a:pt x="0" y="1155"/>
                  </a:lnTo>
                  <a:cubicBezTo>
                    <a:pt x="0" y="1611"/>
                    <a:pt x="365" y="1976"/>
                    <a:pt x="852" y="1976"/>
                  </a:cubicBezTo>
                  <a:lnTo>
                    <a:pt x="7630" y="1976"/>
                  </a:lnTo>
                  <a:cubicBezTo>
                    <a:pt x="8086" y="1976"/>
                    <a:pt x="8481" y="1611"/>
                    <a:pt x="8481" y="1155"/>
                  </a:cubicBezTo>
                  <a:lnTo>
                    <a:pt x="8481" y="821"/>
                  </a:lnTo>
                  <a:cubicBezTo>
                    <a:pt x="8481" y="365"/>
                    <a:pt x="8086" y="0"/>
                    <a:pt x="7630" y="0"/>
                  </a:cubicBezTo>
                  <a:close/>
                </a:path>
              </a:pathLst>
            </a:custGeom>
            <a:solidFill>
              <a:srgbClr val="432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6" name="Google Shape;9816;p61"/>
            <p:cNvSpPr/>
            <p:nvPr/>
          </p:nvSpPr>
          <p:spPr>
            <a:xfrm>
              <a:off x="2548871" y="3780066"/>
              <a:ext cx="202530" cy="97295"/>
            </a:xfrm>
            <a:custGeom>
              <a:avLst/>
              <a:gdLst/>
              <a:ahLst/>
              <a:cxnLst/>
              <a:rect l="l" t="t" r="r" b="b"/>
              <a:pathLst>
                <a:path w="13162" h="6323" extrusionOk="0">
                  <a:moveTo>
                    <a:pt x="12857" y="0"/>
                  </a:moveTo>
                  <a:lnTo>
                    <a:pt x="0" y="5654"/>
                  </a:lnTo>
                  <a:lnTo>
                    <a:pt x="274" y="6322"/>
                  </a:lnTo>
                  <a:lnTo>
                    <a:pt x="13161" y="669"/>
                  </a:lnTo>
                  <a:lnTo>
                    <a:pt x="12857" y="0"/>
                  </a:lnTo>
                  <a:close/>
                </a:path>
              </a:pathLst>
            </a:custGeom>
            <a:solidFill>
              <a:srgbClr val="7C3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7" name="Google Shape;9817;p61"/>
            <p:cNvSpPr/>
            <p:nvPr/>
          </p:nvSpPr>
          <p:spPr>
            <a:xfrm>
              <a:off x="2510971" y="3844909"/>
              <a:ext cx="65505" cy="55841"/>
            </a:xfrm>
            <a:custGeom>
              <a:avLst/>
              <a:gdLst/>
              <a:ahLst/>
              <a:cxnLst/>
              <a:rect l="l" t="t" r="r" b="b"/>
              <a:pathLst>
                <a:path w="4257" h="3629" extrusionOk="0">
                  <a:moveTo>
                    <a:pt x="2412" y="0"/>
                  </a:moveTo>
                  <a:cubicBezTo>
                    <a:pt x="1970" y="0"/>
                    <a:pt x="1520" y="164"/>
                    <a:pt x="1156" y="528"/>
                  </a:cubicBezTo>
                  <a:cubicBezTo>
                    <a:pt x="1" y="1683"/>
                    <a:pt x="822" y="3628"/>
                    <a:pt x="2433" y="3628"/>
                  </a:cubicBezTo>
                  <a:cubicBezTo>
                    <a:pt x="3436" y="3628"/>
                    <a:pt x="4256" y="2807"/>
                    <a:pt x="4226" y="1804"/>
                  </a:cubicBezTo>
                  <a:cubicBezTo>
                    <a:pt x="4226" y="715"/>
                    <a:pt x="3336" y="0"/>
                    <a:pt x="2412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8" name="Google Shape;9818;p61"/>
            <p:cNvSpPr/>
            <p:nvPr/>
          </p:nvSpPr>
          <p:spPr>
            <a:xfrm>
              <a:off x="2727997" y="3766033"/>
              <a:ext cx="130040" cy="30406"/>
            </a:xfrm>
            <a:custGeom>
              <a:avLst/>
              <a:gdLst/>
              <a:ahLst/>
              <a:cxnLst/>
              <a:rect l="l" t="t" r="r" b="b"/>
              <a:pathLst>
                <a:path w="8451" h="1976" extrusionOk="0">
                  <a:moveTo>
                    <a:pt x="821" y="0"/>
                  </a:moveTo>
                  <a:cubicBezTo>
                    <a:pt x="365" y="0"/>
                    <a:pt x="1" y="365"/>
                    <a:pt x="1" y="821"/>
                  </a:cubicBezTo>
                  <a:lnTo>
                    <a:pt x="1" y="1125"/>
                  </a:lnTo>
                  <a:cubicBezTo>
                    <a:pt x="1" y="1611"/>
                    <a:pt x="365" y="1976"/>
                    <a:pt x="821" y="1976"/>
                  </a:cubicBezTo>
                  <a:lnTo>
                    <a:pt x="7630" y="1976"/>
                  </a:lnTo>
                  <a:cubicBezTo>
                    <a:pt x="8086" y="1976"/>
                    <a:pt x="8451" y="1611"/>
                    <a:pt x="8451" y="1125"/>
                  </a:cubicBezTo>
                  <a:lnTo>
                    <a:pt x="8451" y="821"/>
                  </a:lnTo>
                  <a:cubicBezTo>
                    <a:pt x="8451" y="365"/>
                    <a:pt x="8086" y="0"/>
                    <a:pt x="7630" y="0"/>
                  </a:cubicBezTo>
                  <a:close/>
                </a:path>
              </a:pathLst>
            </a:custGeom>
            <a:solidFill>
              <a:srgbClr val="432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9" name="Google Shape;9819;p61"/>
            <p:cNvSpPr/>
            <p:nvPr/>
          </p:nvSpPr>
          <p:spPr>
            <a:xfrm>
              <a:off x="2189665" y="3886225"/>
              <a:ext cx="227781" cy="118345"/>
            </a:xfrm>
            <a:custGeom>
              <a:avLst/>
              <a:gdLst/>
              <a:ahLst/>
              <a:cxnLst/>
              <a:rect l="l" t="t" r="r" b="b"/>
              <a:pathLst>
                <a:path w="14803" h="7691" extrusionOk="0">
                  <a:moveTo>
                    <a:pt x="8572" y="1"/>
                  </a:moveTo>
                  <a:lnTo>
                    <a:pt x="8237" y="1277"/>
                  </a:lnTo>
                  <a:lnTo>
                    <a:pt x="5198" y="2463"/>
                  </a:lnTo>
                  <a:cubicBezTo>
                    <a:pt x="5198" y="2463"/>
                    <a:pt x="4389" y="2338"/>
                    <a:pt x="3401" y="2338"/>
                  </a:cubicBezTo>
                  <a:cubicBezTo>
                    <a:pt x="2098" y="2338"/>
                    <a:pt x="484" y="2555"/>
                    <a:pt x="0" y="3557"/>
                  </a:cubicBezTo>
                  <a:lnTo>
                    <a:pt x="14104" y="7691"/>
                  </a:lnTo>
                  <a:lnTo>
                    <a:pt x="14499" y="2524"/>
                  </a:lnTo>
                  <a:lnTo>
                    <a:pt x="14803" y="1490"/>
                  </a:lnTo>
                  <a:cubicBezTo>
                    <a:pt x="12736" y="1034"/>
                    <a:pt x="10639" y="548"/>
                    <a:pt x="8572" y="1"/>
                  </a:cubicBezTo>
                  <a:close/>
                </a:path>
              </a:pathLst>
            </a:custGeom>
            <a:solidFill>
              <a:srgbClr val="3E4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0" name="Google Shape;9820;p61"/>
            <p:cNvSpPr/>
            <p:nvPr/>
          </p:nvSpPr>
          <p:spPr>
            <a:xfrm>
              <a:off x="2320613" y="3819812"/>
              <a:ext cx="124900" cy="89817"/>
            </a:xfrm>
            <a:custGeom>
              <a:avLst/>
              <a:gdLst/>
              <a:ahLst/>
              <a:cxnLst/>
              <a:rect l="l" t="t" r="r" b="b"/>
              <a:pathLst>
                <a:path w="8117" h="5837" extrusionOk="0">
                  <a:moveTo>
                    <a:pt x="1247" y="1"/>
                  </a:moveTo>
                  <a:lnTo>
                    <a:pt x="67" y="4318"/>
                  </a:lnTo>
                  <a:lnTo>
                    <a:pt x="67" y="4318"/>
                  </a:lnTo>
                  <a:cubicBezTo>
                    <a:pt x="65" y="4318"/>
                    <a:pt x="63" y="4317"/>
                    <a:pt x="62" y="4317"/>
                  </a:cubicBezTo>
                  <a:lnTo>
                    <a:pt x="1" y="4560"/>
                  </a:lnTo>
                  <a:lnTo>
                    <a:pt x="67" y="4318"/>
                  </a:lnTo>
                  <a:lnTo>
                    <a:pt x="67" y="4318"/>
                  </a:lnTo>
                  <a:cubicBezTo>
                    <a:pt x="2132" y="4865"/>
                    <a:pt x="4197" y="5381"/>
                    <a:pt x="6293" y="5837"/>
                  </a:cubicBezTo>
                  <a:lnTo>
                    <a:pt x="8117" y="153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A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1" name="Google Shape;9821;p61"/>
            <p:cNvSpPr/>
            <p:nvPr/>
          </p:nvSpPr>
          <p:spPr>
            <a:xfrm>
              <a:off x="2189665" y="3922709"/>
              <a:ext cx="218903" cy="81861"/>
            </a:xfrm>
            <a:custGeom>
              <a:avLst/>
              <a:gdLst/>
              <a:ahLst/>
              <a:cxnLst/>
              <a:rect l="l" t="t" r="r" b="b"/>
              <a:pathLst>
                <a:path w="14226" h="5320" extrusionOk="0">
                  <a:moveTo>
                    <a:pt x="2827" y="1"/>
                  </a:moveTo>
                  <a:cubicBezTo>
                    <a:pt x="1641" y="61"/>
                    <a:pt x="426" y="335"/>
                    <a:pt x="0" y="1186"/>
                  </a:cubicBezTo>
                  <a:lnTo>
                    <a:pt x="14104" y="5320"/>
                  </a:lnTo>
                  <a:lnTo>
                    <a:pt x="14225" y="3405"/>
                  </a:lnTo>
                  <a:cubicBezTo>
                    <a:pt x="10395" y="2402"/>
                    <a:pt x="6596" y="1247"/>
                    <a:pt x="2827" y="1"/>
                  </a:cubicBezTo>
                  <a:close/>
                </a:path>
              </a:pathLst>
            </a:custGeom>
            <a:solidFill>
              <a:srgbClr val="D39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2" name="Google Shape;9822;p61"/>
            <p:cNvSpPr/>
            <p:nvPr/>
          </p:nvSpPr>
          <p:spPr>
            <a:xfrm>
              <a:off x="2472164" y="2600953"/>
              <a:ext cx="383072" cy="383718"/>
            </a:xfrm>
            <a:custGeom>
              <a:avLst/>
              <a:gdLst/>
              <a:ahLst/>
              <a:cxnLst/>
              <a:rect l="l" t="t" r="r" b="b"/>
              <a:pathLst>
                <a:path w="24895" h="24937" extrusionOk="0">
                  <a:moveTo>
                    <a:pt x="15775" y="1"/>
                  </a:moveTo>
                  <a:lnTo>
                    <a:pt x="15654" y="31"/>
                  </a:lnTo>
                  <a:cubicBezTo>
                    <a:pt x="14377" y="609"/>
                    <a:pt x="13374" y="1612"/>
                    <a:pt x="12462" y="2584"/>
                  </a:cubicBezTo>
                  <a:cubicBezTo>
                    <a:pt x="10943" y="4195"/>
                    <a:pt x="10091" y="6566"/>
                    <a:pt x="9119" y="8512"/>
                  </a:cubicBezTo>
                  <a:cubicBezTo>
                    <a:pt x="9028" y="8816"/>
                    <a:pt x="8815" y="9059"/>
                    <a:pt x="8511" y="9211"/>
                  </a:cubicBezTo>
                  <a:cubicBezTo>
                    <a:pt x="8418" y="9234"/>
                    <a:pt x="8321" y="9244"/>
                    <a:pt x="8222" y="9244"/>
                  </a:cubicBezTo>
                  <a:cubicBezTo>
                    <a:pt x="8063" y="9244"/>
                    <a:pt x="7901" y="9218"/>
                    <a:pt x="7751" y="9180"/>
                  </a:cubicBezTo>
                  <a:cubicBezTo>
                    <a:pt x="6718" y="8937"/>
                    <a:pt x="5441" y="8967"/>
                    <a:pt x="4863" y="8086"/>
                  </a:cubicBezTo>
                  <a:cubicBezTo>
                    <a:pt x="4559" y="7539"/>
                    <a:pt x="4499" y="6870"/>
                    <a:pt x="4772" y="6293"/>
                  </a:cubicBezTo>
                  <a:cubicBezTo>
                    <a:pt x="5015" y="5715"/>
                    <a:pt x="5319" y="5168"/>
                    <a:pt x="5684" y="4651"/>
                  </a:cubicBezTo>
                  <a:cubicBezTo>
                    <a:pt x="6079" y="3983"/>
                    <a:pt x="6414" y="3284"/>
                    <a:pt x="6657" y="2554"/>
                  </a:cubicBezTo>
                  <a:cubicBezTo>
                    <a:pt x="6718" y="2372"/>
                    <a:pt x="6748" y="2220"/>
                    <a:pt x="6748" y="2068"/>
                  </a:cubicBezTo>
                  <a:lnTo>
                    <a:pt x="6748" y="2068"/>
                  </a:lnTo>
                  <a:cubicBezTo>
                    <a:pt x="6079" y="3101"/>
                    <a:pt x="5319" y="4074"/>
                    <a:pt x="4559" y="5046"/>
                  </a:cubicBezTo>
                  <a:cubicBezTo>
                    <a:pt x="3435" y="6293"/>
                    <a:pt x="0" y="11703"/>
                    <a:pt x="1824" y="16141"/>
                  </a:cubicBezTo>
                  <a:cubicBezTo>
                    <a:pt x="3648" y="20609"/>
                    <a:pt x="9028" y="21217"/>
                    <a:pt x="9028" y="21217"/>
                  </a:cubicBezTo>
                  <a:lnTo>
                    <a:pt x="8146" y="24621"/>
                  </a:lnTo>
                  <a:cubicBezTo>
                    <a:pt x="9743" y="24838"/>
                    <a:pt x="11353" y="24936"/>
                    <a:pt x="12965" y="24936"/>
                  </a:cubicBezTo>
                  <a:cubicBezTo>
                    <a:pt x="16788" y="24936"/>
                    <a:pt x="20628" y="24382"/>
                    <a:pt x="24347" y="23527"/>
                  </a:cubicBezTo>
                  <a:lnTo>
                    <a:pt x="24256" y="23071"/>
                  </a:lnTo>
                  <a:cubicBezTo>
                    <a:pt x="24894" y="19484"/>
                    <a:pt x="24894" y="15776"/>
                    <a:pt x="24286" y="12189"/>
                  </a:cubicBezTo>
                  <a:lnTo>
                    <a:pt x="24286" y="12189"/>
                  </a:lnTo>
                  <a:cubicBezTo>
                    <a:pt x="23435" y="12615"/>
                    <a:pt x="22493" y="12858"/>
                    <a:pt x="21520" y="12949"/>
                  </a:cubicBezTo>
                  <a:cubicBezTo>
                    <a:pt x="21354" y="12960"/>
                    <a:pt x="21189" y="12965"/>
                    <a:pt x="21023" y="12965"/>
                  </a:cubicBezTo>
                  <a:cubicBezTo>
                    <a:pt x="19216" y="12965"/>
                    <a:pt x="17439" y="12361"/>
                    <a:pt x="16019" y="11247"/>
                  </a:cubicBezTo>
                  <a:cubicBezTo>
                    <a:pt x="14499" y="10153"/>
                    <a:pt x="13678" y="8329"/>
                    <a:pt x="13891" y="6475"/>
                  </a:cubicBezTo>
                  <a:cubicBezTo>
                    <a:pt x="14013" y="4043"/>
                    <a:pt x="15289" y="1794"/>
                    <a:pt x="17295" y="426"/>
                  </a:cubicBezTo>
                  <a:cubicBezTo>
                    <a:pt x="16809" y="244"/>
                    <a:pt x="16292" y="92"/>
                    <a:pt x="157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3" name="Google Shape;9823;p61"/>
            <p:cNvSpPr/>
            <p:nvPr/>
          </p:nvSpPr>
          <p:spPr>
            <a:xfrm>
              <a:off x="2794409" y="2799729"/>
              <a:ext cx="12187" cy="172140"/>
            </a:xfrm>
            <a:custGeom>
              <a:avLst/>
              <a:gdLst/>
              <a:ahLst/>
              <a:cxnLst/>
              <a:rect l="l" t="t" r="r" b="b"/>
              <a:pathLst>
                <a:path w="792" h="11187" extrusionOk="0">
                  <a:moveTo>
                    <a:pt x="1" y="1"/>
                  </a:moveTo>
                  <a:cubicBezTo>
                    <a:pt x="153" y="1581"/>
                    <a:pt x="305" y="3618"/>
                    <a:pt x="396" y="5837"/>
                  </a:cubicBezTo>
                  <a:cubicBezTo>
                    <a:pt x="487" y="7843"/>
                    <a:pt x="548" y="9667"/>
                    <a:pt x="548" y="11186"/>
                  </a:cubicBezTo>
                  <a:lnTo>
                    <a:pt x="761" y="11126"/>
                  </a:lnTo>
                  <a:cubicBezTo>
                    <a:pt x="791" y="9667"/>
                    <a:pt x="761" y="7813"/>
                    <a:pt x="669" y="5837"/>
                  </a:cubicBezTo>
                  <a:cubicBezTo>
                    <a:pt x="578" y="3588"/>
                    <a:pt x="396" y="1581"/>
                    <a:pt x="214" y="1"/>
                  </a:cubicBezTo>
                  <a:close/>
                </a:path>
              </a:pathLst>
            </a:custGeom>
            <a:solidFill>
              <a:srgbClr val="5B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4" name="Google Shape;9824;p61"/>
            <p:cNvSpPr/>
            <p:nvPr/>
          </p:nvSpPr>
          <p:spPr>
            <a:xfrm>
              <a:off x="2312196" y="3049022"/>
              <a:ext cx="582325" cy="850313"/>
            </a:xfrm>
            <a:custGeom>
              <a:avLst/>
              <a:gdLst/>
              <a:ahLst/>
              <a:cxnLst/>
              <a:rect l="l" t="t" r="r" b="b"/>
              <a:pathLst>
                <a:path w="37844" h="55260" extrusionOk="0">
                  <a:moveTo>
                    <a:pt x="35989" y="1"/>
                  </a:moveTo>
                  <a:cubicBezTo>
                    <a:pt x="33770" y="669"/>
                    <a:pt x="31491" y="1125"/>
                    <a:pt x="29181" y="1399"/>
                  </a:cubicBezTo>
                  <a:cubicBezTo>
                    <a:pt x="27923" y="1548"/>
                    <a:pt x="26529" y="1679"/>
                    <a:pt x="25128" y="1679"/>
                  </a:cubicBezTo>
                  <a:cubicBezTo>
                    <a:pt x="23957" y="1679"/>
                    <a:pt x="22780" y="1587"/>
                    <a:pt x="21673" y="1338"/>
                  </a:cubicBezTo>
                  <a:cubicBezTo>
                    <a:pt x="17448" y="6749"/>
                    <a:pt x="9667" y="17083"/>
                    <a:pt x="8025" y="21703"/>
                  </a:cubicBezTo>
                  <a:cubicBezTo>
                    <a:pt x="5776" y="28117"/>
                    <a:pt x="1" y="53467"/>
                    <a:pt x="1" y="53467"/>
                  </a:cubicBezTo>
                  <a:lnTo>
                    <a:pt x="7934" y="55260"/>
                  </a:lnTo>
                  <a:lnTo>
                    <a:pt x="18421" y="26870"/>
                  </a:lnTo>
                  <a:cubicBezTo>
                    <a:pt x="18421" y="26870"/>
                    <a:pt x="37843" y="14591"/>
                    <a:pt x="37479" y="8481"/>
                  </a:cubicBezTo>
                  <a:cubicBezTo>
                    <a:pt x="37175" y="3800"/>
                    <a:pt x="36354" y="1034"/>
                    <a:pt x="359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5" name="Google Shape;9825;p61"/>
            <p:cNvSpPr/>
            <p:nvPr/>
          </p:nvSpPr>
          <p:spPr>
            <a:xfrm>
              <a:off x="2374869" y="3065856"/>
              <a:ext cx="418617" cy="796534"/>
            </a:xfrm>
            <a:custGeom>
              <a:avLst/>
              <a:gdLst/>
              <a:ahLst/>
              <a:cxnLst/>
              <a:rect l="l" t="t" r="r" b="b"/>
              <a:pathLst>
                <a:path w="27205" h="51765" extrusionOk="0">
                  <a:moveTo>
                    <a:pt x="27205" y="1"/>
                  </a:moveTo>
                  <a:lnTo>
                    <a:pt x="26962" y="62"/>
                  </a:lnTo>
                  <a:cubicBezTo>
                    <a:pt x="26962" y="183"/>
                    <a:pt x="26931" y="335"/>
                    <a:pt x="26901" y="487"/>
                  </a:cubicBezTo>
                  <a:cubicBezTo>
                    <a:pt x="26597" y="2706"/>
                    <a:pt x="25928" y="4895"/>
                    <a:pt x="24956" y="6931"/>
                  </a:cubicBezTo>
                  <a:cubicBezTo>
                    <a:pt x="24287" y="8329"/>
                    <a:pt x="23466" y="9636"/>
                    <a:pt x="22524" y="10852"/>
                  </a:cubicBezTo>
                  <a:cubicBezTo>
                    <a:pt x="21399" y="12250"/>
                    <a:pt x="20153" y="13527"/>
                    <a:pt x="18785" y="14682"/>
                  </a:cubicBezTo>
                  <a:cubicBezTo>
                    <a:pt x="17387" y="15959"/>
                    <a:pt x="15837" y="17235"/>
                    <a:pt x="14317" y="18664"/>
                  </a:cubicBezTo>
                  <a:cubicBezTo>
                    <a:pt x="12767" y="20153"/>
                    <a:pt x="11338" y="21795"/>
                    <a:pt x="10123" y="23588"/>
                  </a:cubicBezTo>
                  <a:cubicBezTo>
                    <a:pt x="8907" y="25351"/>
                    <a:pt x="7873" y="27266"/>
                    <a:pt x="7022" y="29242"/>
                  </a:cubicBezTo>
                  <a:cubicBezTo>
                    <a:pt x="6202" y="31126"/>
                    <a:pt x="5533" y="33041"/>
                    <a:pt x="4925" y="34865"/>
                  </a:cubicBezTo>
                  <a:cubicBezTo>
                    <a:pt x="3739" y="38482"/>
                    <a:pt x="2767" y="41765"/>
                    <a:pt x="1946" y="44531"/>
                  </a:cubicBezTo>
                  <a:cubicBezTo>
                    <a:pt x="1156" y="47297"/>
                    <a:pt x="548" y="49546"/>
                    <a:pt x="153" y="51096"/>
                  </a:cubicBezTo>
                  <a:cubicBezTo>
                    <a:pt x="92" y="51339"/>
                    <a:pt x="31" y="51552"/>
                    <a:pt x="1" y="51765"/>
                  </a:cubicBezTo>
                  <a:lnTo>
                    <a:pt x="214" y="51765"/>
                  </a:lnTo>
                  <a:cubicBezTo>
                    <a:pt x="274" y="51582"/>
                    <a:pt x="335" y="51370"/>
                    <a:pt x="396" y="51157"/>
                  </a:cubicBezTo>
                  <a:lnTo>
                    <a:pt x="2372" y="44652"/>
                  </a:lnTo>
                  <a:cubicBezTo>
                    <a:pt x="3253" y="41886"/>
                    <a:pt x="4287" y="38634"/>
                    <a:pt x="5502" y="35017"/>
                  </a:cubicBezTo>
                  <a:cubicBezTo>
                    <a:pt x="6718" y="31430"/>
                    <a:pt x="8147" y="27509"/>
                    <a:pt x="10639" y="23922"/>
                  </a:cubicBezTo>
                  <a:cubicBezTo>
                    <a:pt x="11855" y="22190"/>
                    <a:pt x="13223" y="20548"/>
                    <a:pt x="14743" y="19089"/>
                  </a:cubicBezTo>
                  <a:cubicBezTo>
                    <a:pt x="16232" y="17691"/>
                    <a:pt x="17782" y="16415"/>
                    <a:pt x="19180" y="15108"/>
                  </a:cubicBezTo>
                  <a:cubicBezTo>
                    <a:pt x="20548" y="13922"/>
                    <a:pt x="21795" y="12615"/>
                    <a:pt x="22950" y="11187"/>
                  </a:cubicBezTo>
                  <a:cubicBezTo>
                    <a:pt x="23892" y="9940"/>
                    <a:pt x="24713" y="8573"/>
                    <a:pt x="25381" y="7114"/>
                  </a:cubicBezTo>
                  <a:cubicBezTo>
                    <a:pt x="26323" y="5016"/>
                    <a:pt x="26931" y="2797"/>
                    <a:pt x="27175" y="518"/>
                  </a:cubicBezTo>
                  <a:cubicBezTo>
                    <a:pt x="27175" y="335"/>
                    <a:pt x="27205" y="153"/>
                    <a:pt x="27205" y="1"/>
                  </a:cubicBezTo>
                  <a:close/>
                </a:path>
              </a:pathLst>
            </a:custGeom>
            <a:solidFill>
              <a:srgbClr val="7F1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6" name="Google Shape;9826;p61"/>
            <p:cNvSpPr/>
            <p:nvPr/>
          </p:nvSpPr>
          <p:spPr>
            <a:xfrm>
              <a:off x="2317350" y="3845540"/>
              <a:ext cx="124423" cy="37438"/>
            </a:xfrm>
            <a:custGeom>
              <a:avLst/>
              <a:gdLst/>
              <a:ahLst/>
              <a:cxnLst/>
              <a:rect l="l" t="t" r="r" b="b"/>
              <a:pathLst>
                <a:path w="8086" h="2433" extrusionOk="0">
                  <a:moveTo>
                    <a:pt x="61" y="0"/>
                  </a:moveTo>
                  <a:lnTo>
                    <a:pt x="0" y="183"/>
                  </a:lnTo>
                  <a:cubicBezTo>
                    <a:pt x="1246" y="548"/>
                    <a:pt x="2888" y="1034"/>
                    <a:pt x="4681" y="1520"/>
                  </a:cubicBezTo>
                  <a:cubicBezTo>
                    <a:pt x="5867" y="1855"/>
                    <a:pt x="6991" y="2159"/>
                    <a:pt x="7994" y="2432"/>
                  </a:cubicBezTo>
                  <a:lnTo>
                    <a:pt x="8085" y="2189"/>
                  </a:lnTo>
                  <a:cubicBezTo>
                    <a:pt x="7082" y="1915"/>
                    <a:pt x="5958" y="1581"/>
                    <a:pt x="4742" y="1247"/>
                  </a:cubicBezTo>
                  <a:cubicBezTo>
                    <a:pt x="2949" y="760"/>
                    <a:pt x="1307" y="304"/>
                    <a:pt x="61" y="0"/>
                  </a:cubicBezTo>
                  <a:close/>
                </a:path>
              </a:pathLst>
            </a:custGeom>
            <a:solidFill>
              <a:srgbClr val="FDB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7" name="Google Shape;9827;p61"/>
            <p:cNvSpPr/>
            <p:nvPr/>
          </p:nvSpPr>
          <p:spPr>
            <a:xfrm>
              <a:off x="2624162" y="2592536"/>
              <a:ext cx="247446" cy="450115"/>
            </a:xfrm>
            <a:custGeom>
              <a:avLst/>
              <a:gdLst/>
              <a:ahLst/>
              <a:cxnLst/>
              <a:rect l="l" t="t" r="r" b="b"/>
              <a:pathLst>
                <a:path w="16081" h="29252" extrusionOk="0">
                  <a:moveTo>
                    <a:pt x="5563" y="1"/>
                  </a:moveTo>
                  <a:cubicBezTo>
                    <a:pt x="5411" y="31"/>
                    <a:pt x="5259" y="122"/>
                    <a:pt x="5107" y="244"/>
                  </a:cubicBezTo>
                  <a:cubicBezTo>
                    <a:pt x="4469" y="791"/>
                    <a:pt x="3952" y="1429"/>
                    <a:pt x="3527" y="2128"/>
                  </a:cubicBezTo>
                  <a:cubicBezTo>
                    <a:pt x="3040" y="2888"/>
                    <a:pt x="2554" y="3679"/>
                    <a:pt x="2098" y="4499"/>
                  </a:cubicBezTo>
                  <a:cubicBezTo>
                    <a:pt x="457" y="7508"/>
                    <a:pt x="1" y="12068"/>
                    <a:pt x="305" y="15442"/>
                  </a:cubicBezTo>
                  <a:cubicBezTo>
                    <a:pt x="578" y="19059"/>
                    <a:pt x="1976" y="22524"/>
                    <a:pt x="4347" y="25320"/>
                  </a:cubicBezTo>
                  <a:cubicBezTo>
                    <a:pt x="4955" y="26050"/>
                    <a:pt x="5685" y="26718"/>
                    <a:pt x="6505" y="27235"/>
                  </a:cubicBezTo>
                  <a:cubicBezTo>
                    <a:pt x="7478" y="27813"/>
                    <a:pt x="8512" y="28238"/>
                    <a:pt x="9606" y="28481"/>
                  </a:cubicBezTo>
                  <a:cubicBezTo>
                    <a:pt x="11186" y="28907"/>
                    <a:pt x="12767" y="29150"/>
                    <a:pt x="14408" y="29211"/>
                  </a:cubicBezTo>
                  <a:cubicBezTo>
                    <a:pt x="14674" y="29222"/>
                    <a:pt x="14900" y="29251"/>
                    <a:pt x="15095" y="29251"/>
                  </a:cubicBezTo>
                  <a:cubicBezTo>
                    <a:pt x="15413" y="29251"/>
                    <a:pt x="15648" y="29174"/>
                    <a:pt x="15837" y="28816"/>
                  </a:cubicBezTo>
                  <a:cubicBezTo>
                    <a:pt x="16080" y="28360"/>
                    <a:pt x="15806" y="26870"/>
                    <a:pt x="15776" y="26354"/>
                  </a:cubicBezTo>
                  <a:cubicBezTo>
                    <a:pt x="15503" y="23740"/>
                    <a:pt x="13314" y="23405"/>
                    <a:pt x="11369" y="22311"/>
                  </a:cubicBezTo>
                  <a:cubicBezTo>
                    <a:pt x="9423" y="21186"/>
                    <a:pt x="7660" y="19727"/>
                    <a:pt x="6657" y="17721"/>
                  </a:cubicBezTo>
                  <a:cubicBezTo>
                    <a:pt x="5563" y="15533"/>
                    <a:pt x="5472" y="13010"/>
                    <a:pt x="5654" y="10609"/>
                  </a:cubicBezTo>
                  <a:cubicBezTo>
                    <a:pt x="5806" y="8542"/>
                    <a:pt x="5259" y="6779"/>
                    <a:pt x="6323" y="4773"/>
                  </a:cubicBezTo>
                  <a:cubicBezTo>
                    <a:pt x="6809" y="3922"/>
                    <a:pt x="7387" y="3101"/>
                    <a:pt x="8025" y="2341"/>
                  </a:cubicBezTo>
                  <a:cubicBezTo>
                    <a:pt x="8420" y="1824"/>
                    <a:pt x="8846" y="1338"/>
                    <a:pt x="9241" y="821"/>
                  </a:cubicBezTo>
                  <a:lnTo>
                    <a:pt x="8056" y="548"/>
                  </a:lnTo>
                  <a:lnTo>
                    <a:pt x="6080" y="61"/>
                  </a:lnTo>
                  <a:cubicBezTo>
                    <a:pt x="5928" y="1"/>
                    <a:pt x="5745" y="1"/>
                    <a:pt x="5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8" name="Google Shape;9828;p61"/>
            <p:cNvSpPr/>
            <p:nvPr/>
          </p:nvSpPr>
          <p:spPr>
            <a:xfrm>
              <a:off x="2257016" y="2674105"/>
              <a:ext cx="579032" cy="559213"/>
            </a:xfrm>
            <a:custGeom>
              <a:avLst/>
              <a:gdLst/>
              <a:ahLst/>
              <a:cxnLst/>
              <a:rect l="l" t="t" r="r" b="b"/>
              <a:pathLst>
                <a:path w="37630" h="36342" extrusionOk="0">
                  <a:moveTo>
                    <a:pt x="30326" y="1"/>
                  </a:moveTo>
                  <a:cubicBezTo>
                    <a:pt x="28134" y="1"/>
                    <a:pt x="26534" y="1621"/>
                    <a:pt x="25502" y="3484"/>
                  </a:cubicBezTo>
                  <a:cubicBezTo>
                    <a:pt x="23466" y="7101"/>
                    <a:pt x="22614" y="11387"/>
                    <a:pt x="20304" y="14852"/>
                  </a:cubicBezTo>
                  <a:cubicBezTo>
                    <a:pt x="18329" y="17770"/>
                    <a:pt x="15471" y="19867"/>
                    <a:pt x="12675" y="21873"/>
                  </a:cubicBezTo>
                  <a:lnTo>
                    <a:pt x="0" y="31114"/>
                  </a:lnTo>
                  <a:cubicBezTo>
                    <a:pt x="334" y="33484"/>
                    <a:pt x="426" y="34184"/>
                    <a:pt x="1459" y="36342"/>
                  </a:cubicBezTo>
                  <a:cubicBezTo>
                    <a:pt x="1641" y="36342"/>
                    <a:pt x="1854" y="36311"/>
                    <a:pt x="2037" y="36250"/>
                  </a:cubicBezTo>
                  <a:cubicBezTo>
                    <a:pt x="10031" y="34184"/>
                    <a:pt x="18420" y="32694"/>
                    <a:pt x="24742" y="27223"/>
                  </a:cubicBezTo>
                  <a:cubicBezTo>
                    <a:pt x="28998" y="23515"/>
                    <a:pt x="32007" y="18803"/>
                    <a:pt x="34226" y="13545"/>
                  </a:cubicBezTo>
                  <a:cubicBezTo>
                    <a:pt x="35745" y="9958"/>
                    <a:pt x="37630" y="3758"/>
                    <a:pt x="33557" y="1174"/>
                  </a:cubicBezTo>
                  <a:cubicBezTo>
                    <a:pt x="32706" y="566"/>
                    <a:pt x="31733" y="171"/>
                    <a:pt x="30730" y="19"/>
                  </a:cubicBezTo>
                  <a:cubicBezTo>
                    <a:pt x="30593" y="7"/>
                    <a:pt x="30459" y="1"/>
                    <a:pt x="30326" y="1"/>
                  </a:cubicBezTo>
                  <a:close/>
                </a:path>
              </a:pathLst>
            </a:custGeom>
            <a:solidFill>
              <a:srgbClr val="8D2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9" name="Google Shape;9829;p61"/>
            <p:cNvSpPr/>
            <p:nvPr/>
          </p:nvSpPr>
          <p:spPr>
            <a:xfrm>
              <a:off x="2241582" y="2660549"/>
              <a:ext cx="592126" cy="572307"/>
            </a:xfrm>
            <a:custGeom>
              <a:avLst/>
              <a:gdLst/>
              <a:ahLst/>
              <a:cxnLst/>
              <a:rect l="l" t="t" r="r" b="b"/>
              <a:pathLst>
                <a:path w="38481" h="37193" extrusionOk="0">
                  <a:moveTo>
                    <a:pt x="31008" y="0"/>
                  </a:moveTo>
                  <a:cubicBezTo>
                    <a:pt x="28765" y="0"/>
                    <a:pt x="27139" y="1588"/>
                    <a:pt x="26080" y="3392"/>
                  </a:cubicBezTo>
                  <a:cubicBezTo>
                    <a:pt x="24013" y="6949"/>
                    <a:pt x="23131" y="11174"/>
                    <a:pt x="20760" y="14548"/>
                  </a:cubicBezTo>
                  <a:cubicBezTo>
                    <a:pt x="18754" y="17405"/>
                    <a:pt x="15836" y="19441"/>
                    <a:pt x="12979" y="21447"/>
                  </a:cubicBezTo>
                  <a:lnTo>
                    <a:pt x="0" y="30475"/>
                  </a:lnTo>
                  <a:cubicBezTo>
                    <a:pt x="334" y="32815"/>
                    <a:pt x="1003" y="35065"/>
                    <a:pt x="2037" y="37192"/>
                  </a:cubicBezTo>
                  <a:cubicBezTo>
                    <a:pt x="2249" y="37162"/>
                    <a:pt x="2432" y="37131"/>
                    <a:pt x="2644" y="37071"/>
                  </a:cubicBezTo>
                  <a:cubicBezTo>
                    <a:pt x="10791" y="35065"/>
                    <a:pt x="18845" y="32025"/>
                    <a:pt x="25289" y="26675"/>
                  </a:cubicBezTo>
                  <a:cubicBezTo>
                    <a:pt x="29666" y="23058"/>
                    <a:pt x="32736" y="18438"/>
                    <a:pt x="35016" y="13271"/>
                  </a:cubicBezTo>
                  <a:cubicBezTo>
                    <a:pt x="36566" y="9745"/>
                    <a:pt x="38481" y="3666"/>
                    <a:pt x="34347" y="1113"/>
                  </a:cubicBezTo>
                  <a:cubicBezTo>
                    <a:pt x="33466" y="535"/>
                    <a:pt x="32463" y="140"/>
                    <a:pt x="31429" y="18"/>
                  </a:cubicBezTo>
                  <a:cubicBezTo>
                    <a:pt x="31287" y="6"/>
                    <a:pt x="31146" y="0"/>
                    <a:pt x="31008" y="0"/>
                  </a:cubicBezTo>
                  <a:close/>
                </a:path>
              </a:pathLst>
            </a:custGeom>
            <a:solidFill>
              <a:srgbClr val="FFA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0" name="Google Shape;9830;p61"/>
            <p:cNvSpPr/>
            <p:nvPr/>
          </p:nvSpPr>
          <p:spPr>
            <a:xfrm>
              <a:off x="2299101" y="3078966"/>
              <a:ext cx="59888" cy="136118"/>
            </a:xfrm>
            <a:custGeom>
              <a:avLst/>
              <a:gdLst/>
              <a:ahLst/>
              <a:cxnLst/>
              <a:rect l="l" t="t" r="r" b="b"/>
              <a:pathLst>
                <a:path w="3892" h="8846" extrusionOk="0">
                  <a:moveTo>
                    <a:pt x="973" y="0"/>
                  </a:moveTo>
                  <a:lnTo>
                    <a:pt x="1" y="669"/>
                  </a:lnTo>
                  <a:cubicBezTo>
                    <a:pt x="578" y="3496"/>
                    <a:pt x="1520" y="6262"/>
                    <a:pt x="2797" y="8845"/>
                  </a:cubicBezTo>
                  <a:lnTo>
                    <a:pt x="3891" y="8511"/>
                  </a:lnTo>
                  <a:cubicBezTo>
                    <a:pt x="2524" y="5836"/>
                    <a:pt x="1551" y="2948"/>
                    <a:pt x="9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1" name="Google Shape;9831;p61"/>
            <p:cNvSpPr/>
            <p:nvPr/>
          </p:nvSpPr>
          <p:spPr>
            <a:xfrm>
              <a:off x="2283667" y="3106556"/>
              <a:ext cx="76722" cy="76722"/>
            </a:xfrm>
            <a:custGeom>
              <a:avLst/>
              <a:gdLst/>
              <a:ahLst/>
              <a:cxnLst/>
              <a:rect l="l" t="t" r="r" b="b"/>
              <a:pathLst>
                <a:path w="4986" h="4986" extrusionOk="0">
                  <a:moveTo>
                    <a:pt x="2493" y="0"/>
                  </a:moveTo>
                  <a:cubicBezTo>
                    <a:pt x="1125" y="0"/>
                    <a:pt x="1" y="1125"/>
                    <a:pt x="1" y="2493"/>
                  </a:cubicBezTo>
                  <a:cubicBezTo>
                    <a:pt x="1" y="3861"/>
                    <a:pt x="1125" y="4985"/>
                    <a:pt x="2493" y="4985"/>
                  </a:cubicBezTo>
                  <a:cubicBezTo>
                    <a:pt x="3861" y="4985"/>
                    <a:pt x="4986" y="3861"/>
                    <a:pt x="4986" y="2493"/>
                  </a:cubicBezTo>
                  <a:cubicBezTo>
                    <a:pt x="4986" y="1125"/>
                    <a:pt x="3861" y="0"/>
                    <a:pt x="24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2" name="Google Shape;9832;p61"/>
            <p:cNvSpPr/>
            <p:nvPr/>
          </p:nvSpPr>
          <p:spPr>
            <a:xfrm>
              <a:off x="2295823" y="3118250"/>
              <a:ext cx="52871" cy="52856"/>
            </a:xfrm>
            <a:custGeom>
              <a:avLst/>
              <a:gdLst/>
              <a:ahLst/>
              <a:cxnLst/>
              <a:rect l="l" t="t" r="r" b="b"/>
              <a:pathLst>
                <a:path w="3436" h="3435" extrusionOk="0">
                  <a:moveTo>
                    <a:pt x="1703" y="0"/>
                  </a:moveTo>
                  <a:cubicBezTo>
                    <a:pt x="761" y="0"/>
                    <a:pt x="1" y="791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36" y="2675"/>
                    <a:pt x="3436" y="1733"/>
                  </a:cubicBezTo>
                  <a:cubicBezTo>
                    <a:pt x="3436" y="791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3" name="Google Shape;9833;p61"/>
            <p:cNvSpPr/>
            <p:nvPr/>
          </p:nvSpPr>
          <p:spPr>
            <a:xfrm>
              <a:off x="2629317" y="2659718"/>
              <a:ext cx="181942" cy="190543"/>
            </a:xfrm>
            <a:custGeom>
              <a:avLst/>
              <a:gdLst/>
              <a:ahLst/>
              <a:cxnLst/>
              <a:rect l="l" t="t" r="r" b="b"/>
              <a:pathLst>
                <a:path w="11824" h="12383" extrusionOk="0">
                  <a:moveTo>
                    <a:pt x="6563" y="0"/>
                  </a:moveTo>
                  <a:cubicBezTo>
                    <a:pt x="6021" y="0"/>
                    <a:pt x="5489" y="68"/>
                    <a:pt x="4985" y="194"/>
                  </a:cubicBezTo>
                  <a:cubicBezTo>
                    <a:pt x="4286" y="376"/>
                    <a:pt x="3648" y="650"/>
                    <a:pt x="3040" y="1045"/>
                  </a:cubicBezTo>
                  <a:cubicBezTo>
                    <a:pt x="2918" y="1106"/>
                    <a:pt x="2766" y="1197"/>
                    <a:pt x="2644" y="1319"/>
                  </a:cubicBezTo>
                  <a:cubicBezTo>
                    <a:pt x="2523" y="1410"/>
                    <a:pt x="2401" y="1501"/>
                    <a:pt x="2249" y="1592"/>
                  </a:cubicBezTo>
                  <a:cubicBezTo>
                    <a:pt x="2037" y="1775"/>
                    <a:pt x="1824" y="1957"/>
                    <a:pt x="1611" y="2170"/>
                  </a:cubicBezTo>
                  <a:cubicBezTo>
                    <a:pt x="1003" y="2808"/>
                    <a:pt x="517" y="3568"/>
                    <a:pt x="213" y="4389"/>
                  </a:cubicBezTo>
                  <a:cubicBezTo>
                    <a:pt x="122" y="4632"/>
                    <a:pt x="61" y="4845"/>
                    <a:pt x="30" y="5088"/>
                  </a:cubicBezTo>
                  <a:cubicBezTo>
                    <a:pt x="0" y="5179"/>
                    <a:pt x="0" y="5240"/>
                    <a:pt x="0" y="5331"/>
                  </a:cubicBezTo>
                  <a:cubicBezTo>
                    <a:pt x="30" y="5270"/>
                    <a:pt x="61" y="5179"/>
                    <a:pt x="91" y="5118"/>
                  </a:cubicBezTo>
                  <a:cubicBezTo>
                    <a:pt x="152" y="4875"/>
                    <a:pt x="213" y="4662"/>
                    <a:pt x="334" y="4449"/>
                  </a:cubicBezTo>
                  <a:cubicBezTo>
                    <a:pt x="669" y="3629"/>
                    <a:pt x="1155" y="2930"/>
                    <a:pt x="1763" y="2322"/>
                  </a:cubicBezTo>
                  <a:cubicBezTo>
                    <a:pt x="1945" y="2109"/>
                    <a:pt x="2158" y="1927"/>
                    <a:pt x="2401" y="1744"/>
                  </a:cubicBezTo>
                  <a:cubicBezTo>
                    <a:pt x="2523" y="1653"/>
                    <a:pt x="2644" y="1562"/>
                    <a:pt x="2766" y="1501"/>
                  </a:cubicBezTo>
                  <a:cubicBezTo>
                    <a:pt x="2888" y="1379"/>
                    <a:pt x="3009" y="1319"/>
                    <a:pt x="3161" y="1227"/>
                  </a:cubicBezTo>
                  <a:cubicBezTo>
                    <a:pt x="3739" y="893"/>
                    <a:pt x="4347" y="620"/>
                    <a:pt x="5015" y="468"/>
                  </a:cubicBezTo>
                  <a:cubicBezTo>
                    <a:pt x="5493" y="328"/>
                    <a:pt x="5984" y="267"/>
                    <a:pt x="6470" y="267"/>
                  </a:cubicBezTo>
                  <a:cubicBezTo>
                    <a:pt x="6727" y="267"/>
                    <a:pt x="6982" y="284"/>
                    <a:pt x="7234" y="316"/>
                  </a:cubicBezTo>
                  <a:cubicBezTo>
                    <a:pt x="8025" y="407"/>
                    <a:pt x="8784" y="711"/>
                    <a:pt x="9453" y="1167"/>
                  </a:cubicBezTo>
                  <a:cubicBezTo>
                    <a:pt x="10091" y="1623"/>
                    <a:pt x="10608" y="2261"/>
                    <a:pt x="10912" y="2990"/>
                  </a:cubicBezTo>
                  <a:cubicBezTo>
                    <a:pt x="11216" y="3689"/>
                    <a:pt x="11398" y="4419"/>
                    <a:pt x="11459" y="5179"/>
                  </a:cubicBezTo>
                  <a:cubicBezTo>
                    <a:pt x="11550" y="6425"/>
                    <a:pt x="11490" y="7702"/>
                    <a:pt x="11216" y="8978"/>
                  </a:cubicBezTo>
                  <a:cubicBezTo>
                    <a:pt x="11064" y="9829"/>
                    <a:pt x="10851" y="10680"/>
                    <a:pt x="10578" y="11501"/>
                  </a:cubicBezTo>
                  <a:cubicBezTo>
                    <a:pt x="10365" y="12079"/>
                    <a:pt x="10213" y="12383"/>
                    <a:pt x="10243" y="12383"/>
                  </a:cubicBezTo>
                  <a:cubicBezTo>
                    <a:pt x="10304" y="12322"/>
                    <a:pt x="10335" y="12261"/>
                    <a:pt x="10365" y="12170"/>
                  </a:cubicBezTo>
                  <a:cubicBezTo>
                    <a:pt x="10456" y="12018"/>
                    <a:pt x="10547" y="11805"/>
                    <a:pt x="10669" y="11532"/>
                  </a:cubicBezTo>
                  <a:cubicBezTo>
                    <a:pt x="10973" y="10711"/>
                    <a:pt x="11246" y="9860"/>
                    <a:pt x="11429" y="9009"/>
                  </a:cubicBezTo>
                  <a:cubicBezTo>
                    <a:pt x="11702" y="7732"/>
                    <a:pt x="11824" y="6425"/>
                    <a:pt x="11733" y="5148"/>
                  </a:cubicBezTo>
                  <a:cubicBezTo>
                    <a:pt x="11672" y="4358"/>
                    <a:pt x="11490" y="3598"/>
                    <a:pt x="11186" y="2899"/>
                  </a:cubicBezTo>
                  <a:cubicBezTo>
                    <a:pt x="10851" y="2109"/>
                    <a:pt x="10304" y="1440"/>
                    <a:pt x="9605" y="954"/>
                  </a:cubicBezTo>
                  <a:cubicBezTo>
                    <a:pt x="8906" y="468"/>
                    <a:pt x="8116" y="164"/>
                    <a:pt x="7295" y="42"/>
                  </a:cubicBezTo>
                  <a:cubicBezTo>
                    <a:pt x="7050" y="14"/>
                    <a:pt x="6806" y="0"/>
                    <a:pt x="6563" y="0"/>
                  </a:cubicBezTo>
                  <a:close/>
                </a:path>
              </a:pathLst>
            </a:custGeom>
            <a:solidFill>
              <a:srgbClr val="C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4" name="Google Shape;9834;p61"/>
            <p:cNvSpPr/>
            <p:nvPr/>
          </p:nvSpPr>
          <p:spPr>
            <a:xfrm>
              <a:off x="2680757" y="2589197"/>
              <a:ext cx="78122" cy="43577"/>
            </a:xfrm>
            <a:custGeom>
              <a:avLst/>
              <a:gdLst/>
              <a:ahLst/>
              <a:cxnLst/>
              <a:rect l="l" t="t" r="r" b="b"/>
              <a:pathLst>
                <a:path w="5077" h="2832" extrusionOk="0">
                  <a:moveTo>
                    <a:pt x="2761" y="1"/>
                  </a:moveTo>
                  <a:cubicBezTo>
                    <a:pt x="2369" y="1"/>
                    <a:pt x="1974" y="97"/>
                    <a:pt x="1612" y="278"/>
                  </a:cubicBezTo>
                  <a:cubicBezTo>
                    <a:pt x="1247" y="461"/>
                    <a:pt x="912" y="734"/>
                    <a:pt x="639" y="1069"/>
                  </a:cubicBezTo>
                  <a:cubicBezTo>
                    <a:pt x="457" y="1282"/>
                    <a:pt x="305" y="1525"/>
                    <a:pt x="153" y="1768"/>
                  </a:cubicBezTo>
                  <a:cubicBezTo>
                    <a:pt x="31" y="1920"/>
                    <a:pt x="1" y="2041"/>
                    <a:pt x="1" y="2041"/>
                  </a:cubicBezTo>
                  <a:cubicBezTo>
                    <a:pt x="31" y="2041"/>
                    <a:pt x="274" y="1677"/>
                    <a:pt x="760" y="1160"/>
                  </a:cubicBezTo>
                  <a:cubicBezTo>
                    <a:pt x="1034" y="856"/>
                    <a:pt x="1368" y="613"/>
                    <a:pt x="1733" y="430"/>
                  </a:cubicBezTo>
                  <a:cubicBezTo>
                    <a:pt x="2045" y="297"/>
                    <a:pt x="2405" y="212"/>
                    <a:pt x="2767" y="212"/>
                  </a:cubicBezTo>
                  <a:cubicBezTo>
                    <a:pt x="2899" y="212"/>
                    <a:pt x="3031" y="224"/>
                    <a:pt x="3162" y="248"/>
                  </a:cubicBezTo>
                  <a:cubicBezTo>
                    <a:pt x="3648" y="278"/>
                    <a:pt x="4104" y="491"/>
                    <a:pt x="4438" y="826"/>
                  </a:cubicBezTo>
                  <a:cubicBezTo>
                    <a:pt x="4590" y="978"/>
                    <a:pt x="4742" y="1130"/>
                    <a:pt x="4834" y="1342"/>
                  </a:cubicBezTo>
                  <a:cubicBezTo>
                    <a:pt x="4894" y="1494"/>
                    <a:pt x="4894" y="1677"/>
                    <a:pt x="4834" y="1829"/>
                  </a:cubicBezTo>
                  <a:cubicBezTo>
                    <a:pt x="4682" y="2102"/>
                    <a:pt x="4469" y="2345"/>
                    <a:pt x="4378" y="2528"/>
                  </a:cubicBezTo>
                  <a:cubicBezTo>
                    <a:pt x="4286" y="2710"/>
                    <a:pt x="4256" y="2832"/>
                    <a:pt x="4286" y="2832"/>
                  </a:cubicBezTo>
                  <a:cubicBezTo>
                    <a:pt x="4286" y="2832"/>
                    <a:pt x="4317" y="2710"/>
                    <a:pt x="4438" y="2558"/>
                  </a:cubicBezTo>
                  <a:cubicBezTo>
                    <a:pt x="4621" y="2345"/>
                    <a:pt x="4803" y="2133"/>
                    <a:pt x="4955" y="1889"/>
                  </a:cubicBezTo>
                  <a:cubicBezTo>
                    <a:pt x="5046" y="1677"/>
                    <a:pt x="5077" y="1464"/>
                    <a:pt x="4985" y="1251"/>
                  </a:cubicBezTo>
                  <a:cubicBezTo>
                    <a:pt x="4894" y="1038"/>
                    <a:pt x="4742" y="856"/>
                    <a:pt x="4590" y="704"/>
                  </a:cubicBezTo>
                  <a:cubicBezTo>
                    <a:pt x="4195" y="309"/>
                    <a:pt x="3709" y="96"/>
                    <a:pt x="3162" y="35"/>
                  </a:cubicBezTo>
                  <a:cubicBezTo>
                    <a:pt x="3030" y="12"/>
                    <a:pt x="2896" y="1"/>
                    <a:pt x="2761" y="1"/>
                  </a:cubicBezTo>
                  <a:close/>
                </a:path>
              </a:pathLst>
            </a:custGeom>
            <a:solidFill>
              <a:srgbClr val="DD9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5" name="Google Shape;9835;p61"/>
            <p:cNvSpPr/>
            <p:nvPr/>
          </p:nvSpPr>
          <p:spPr>
            <a:xfrm>
              <a:off x="2841649" y="2957820"/>
              <a:ext cx="31821" cy="82539"/>
            </a:xfrm>
            <a:custGeom>
              <a:avLst/>
              <a:gdLst/>
              <a:ahLst/>
              <a:cxnLst/>
              <a:rect l="l" t="t" r="r" b="b"/>
              <a:pathLst>
                <a:path w="2068" h="5364" extrusionOk="0">
                  <a:moveTo>
                    <a:pt x="1" y="1"/>
                  </a:moveTo>
                  <a:lnTo>
                    <a:pt x="1" y="1"/>
                  </a:lnTo>
                  <a:cubicBezTo>
                    <a:pt x="244" y="183"/>
                    <a:pt x="487" y="396"/>
                    <a:pt x="730" y="609"/>
                  </a:cubicBezTo>
                  <a:cubicBezTo>
                    <a:pt x="1217" y="1186"/>
                    <a:pt x="1551" y="1885"/>
                    <a:pt x="1672" y="2645"/>
                  </a:cubicBezTo>
                  <a:cubicBezTo>
                    <a:pt x="1855" y="3527"/>
                    <a:pt x="1824" y="4378"/>
                    <a:pt x="1520" y="4864"/>
                  </a:cubicBezTo>
                  <a:cubicBezTo>
                    <a:pt x="1429" y="5046"/>
                    <a:pt x="1247" y="5198"/>
                    <a:pt x="1034" y="5259"/>
                  </a:cubicBezTo>
                  <a:cubicBezTo>
                    <a:pt x="882" y="5320"/>
                    <a:pt x="791" y="5320"/>
                    <a:pt x="791" y="5350"/>
                  </a:cubicBezTo>
                  <a:cubicBezTo>
                    <a:pt x="791" y="5350"/>
                    <a:pt x="832" y="5364"/>
                    <a:pt x="913" y="5364"/>
                  </a:cubicBezTo>
                  <a:cubicBezTo>
                    <a:pt x="953" y="5364"/>
                    <a:pt x="1004" y="5360"/>
                    <a:pt x="1065" y="5350"/>
                  </a:cubicBezTo>
                  <a:cubicBezTo>
                    <a:pt x="1308" y="5289"/>
                    <a:pt x="1520" y="5137"/>
                    <a:pt x="1672" y="4925"/>
                  </a:cubicBezTo>
                  <a:cubicBezTo>
                    <a:pt x="2037" y="4408"/>
                    <a:pt x="2068" y="3496"/>
                    <a:pt x="1885" y="2615"/>
                  </a:cubicBezTo>
                  <a:cubicBezTo>
                    <a:pt x="1733" y="1824"/>
                    <a:pt x="1369" y="1095"/>
                    <a:pt x="821" y="487"/>
                  </a:cubicBezTo>
                  <a:cubicBezTo>
                    <a:pt x="669" y="335"/>
                    <a:pt x="457" y="183"/>
                    <a:pt x="244" y="92"/>
                  </a:cubicBezTo>
                  <a:cubicBezTo>
                    <a:pt x="92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D9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6" name="Google Shape;9836;p61"/>
            <p:cNvSpPr/>
            <p:nvPr/>
          </p:nvSpPr>
          <p:spPr>
            <a:xfrm>
              <a:off x="2151304" y="3116373"/>
              <a:ext cx="174479" cy="162784"/>
            </a:xfrm>
            <a:custGeom>
              <a:avLst/>
              <a:gdLst/>
              <a:ahLst/>
              <a:cxnLst/>
              <a:rect l="l" t="t" r="r" b="b"/>
              <a:pathLst>
                <a:path w="11339" h="10579" extrusionOk="0">
                  <a:moveTo>
                    <a:pt x="7235" y="1"/>
                  </a:moveTo>
                  <a:cubicBezTo>
                    <a:pt x="5989" y="730"/>
                    <a:pt x="4773" y="1490"/>
                    <a:pt x="3466" y="2128"/>
                  </a:cubicBezTo>
                  <a:cubicBezTo>
                    <a:pt x="2341" y="2676"/>
                    <a:pt x="1125" y="3375"/>
                    <a:pt x="426" y="4499"/>
                  </a:cubicBezTo>
                  <a:cubicBezTo>
                    <a:pt x="335" y="4651"/>
                    <a:pt x="153" y="4803"/>
                    <a:pt x="122" y="4986"/>
                  </a:cubicBezTo>
                  <a:cubicBezTo>
                    <a:pt x="63" y="5223"/>
                    <a:pt x="163" y="5301"/>
                    <a:pt x="306" y="5301"/>
                  </a:cubicBezTo>
                  <a:cubicBezTo>
                    <a:pt x="455" y="5301"/>
                    <a:pt x="652" y="5215"/>
                    <a:pt x="761" y="5138"/>
                  </a:cubicBezTo>
                  <a:cubicBezTo>
                    <a:pt x="1065" y="4864"/>
                    <a:pt x="1399" y="4560"/>
                    <a:pt x="1764" y="4317"/>
                  </a:cubicBezTo>
                  <a:cubicBezTo>
                    <a:pt x="2402" y="3800"/>
                    <a:pt x="3192" y="3496"/>
                    <a:pt x="4013" y="3435"/>
                  </a:cubicBezTo>
                  <a:lnTo>
                    <a:pt x="4013" y="3435"/>
                  </a:lnTo>
                  <a:cubicBezTo>
                    <a:pt x="3223" y="4104"/>
                    <a:pt x="2280" y="4651"/>
                    <a:pt x="1520" y="5381"/>
                  </a:cubicBezTo>
                  <a:cubicBezTo>
                    <a:pt x="700" y="6080"/>
                    <a:pt x="183" y="7022"/>
                    <a:pt x="61" y="8086"/>
                  </a:cubicBezTo>
                  <a:cubicBezTo>
                    <a:pt x="1" y="8238"/>
                    <a:pt x="31" y="8420"/>
                    <a:pt x="153" y="8511"/>
                  </a:cubicBezTo>
                  <a:cubicBezTo>
                    <a:pt x="216" y="8562"/>
                    <a:pt x="285" y="8586"/>
                    <a:pt x="352" y="8586"/>
                  </a:cubicBezTo>
                  <a:cubicBezTo>
                    <a:pt x="446" y="8586"/>
                    <a:pt x="538" y="8539"/>
                    <a:pt x="609" y="8451"/>
                  </a:cubicBezTo>
                  <a:cubicBezTo>
                    <a:pt x="791" y="8299"/>
                    <a:pt x="973" y="8086"/>
                    <a:pt x="1065" y="7843"/>
                  </a:cubicBezTo>
                  <a:cubicBezTo>
                    <a:pt x="1794" y="6627"/>
                    <a:pt x="2979" y="5168"/>
                    <a:pt x="4469" y="4894"/>
                  </a:cubicBezTo>
                  <a:lnTo>
                    <a:pt x="4469" y="4894"/>
                  </a:lnTo>
                  <a:cubicBezTo>
                    <a:pt x="3679" y="5563"/>
                    <a:pt x="3010" y="6353"/>
                    <a:pt x="2463" y="7235"/>
                  </a:cubicBezTo>
                  <a:cubicBezTo>
                    <a:pt x="2098" y="7904"/>
                    <a:pt x="1581" y="8603"/>
                    <a:pt x="1460" y="9393"/>
                  </a:cubicBezTo>
                  <a:cubicBezTo>
                    <a:pt x="1429" y="9606"/>
                    <a:pt x="1460" y="9879"/>
                    <a:pt x="1642" y="9970"/>
                  </a:cubicBezTo>
                  <a:cubicBezTo>
                    <a:pt x="1685" y="9992"/>
                    <a:pt x="1732" y="10002"/>
                    <a:pt x="1780" y="10002"/>
                  </a:cubicBezTo>
                  <a:cubicBezTo>
                    <a:pt x="1867" y="10002"/>
                    <a:pt x="1959" y="9969"/>
                    <a:pt x="2037" y="9910"/>
                  </a:cubicBezTo>
                  <a:cubicBezTo>
                    <a:pt x="2128" y="9818"/>
                    <a:pt x="2220" y="9697"/>
                    <a:pt x="2280" y="9575"/>
                  </a:cubicBezTo>
                  <a:cubicBezTo>
                    <a:pt x="2645" y="8998"/>
                    <a:pt x="2888" y="8299"/>
                    <a:pt x="3314" y="7812"/>
                  </a:cubicBezTo>
                  <a:cubicBezTo>
                    <a:pt x="3888" y="7148"/>
                    <a:pt x="4612" y="6633"/>
                    <a:pt x="5427" y="6298"/>
                  </a:cubicBezTo>
                  <a:lnTo>
                    <a:pt x="5427" y="6298"/>
                  </a:lnTo>
                  <a:cubicBezTo>
                    <a:pt x="5189" y="6404"/>
                    <a:pt x="4953" y="6905"/>
                    <a:pt x="4834" y="7113"/>
                  </a:cubicBezTo>
                  <a:cubicBezTo>
                    <a:pt x="4651" y="7387"/>
                    <a:pt x="4499" y="7660"/>
                    <a:pt x="4317" y="7934"/>
                  </a:cubicBezTo>
                  <a:cubicBezTo>
                    <a:pt x="3952" y="8572"/>
                    <a:pt x="3709" y="9271"/>
                    <a:pt x="3618" y="9970"/>
                  </a:cubicBezTo>
                  <a:cubicBezTo>
                    <a:pt x="3618" y="10122"/>
                    <a:pt x="3618" y="10244"/>
                    <a:pt x="3648" y="10366"/>
                  </a:cubicBezTo>
                  <a:cubicBezTo>
                    <a:pt x="3679" y="10487"/>
                    <a:pt x="3800" y="10578"/>
                    <a:pt x="3952" y="10578"/>
                  </a:cubicBezTo>
                  <a:cubicBezTo>
                    <a:pt x="4043" y="10548"/>
                    <a:pt x="4134" y="10518"/>
                    <a:pt x="4195" y="10426"/>
                  </a:cubicBezTo>
                  <a:cubicBezTo>
                    <a:pt x="4530" y="10062"/>
                    <a:pt x="4651" y="9575"/>
                    <a:pt x="4925" y="9180"/>
                  </a:cubicBezTo>
                  <a:cubicBezTo>
                    <a:pt x="5229" y="8694"/>
                    <a:pt x="5715" y="8299"/>
                    <a:pt x="6262" y="8056"/>
                  </a:cubicBezTo>
                  <a:cubicBezTo>
                    <a:pt x="7022" y="7782"/>
                    <a:pt x="7843" y="7569"/>
                    <a:pt x="8663" y="7478"/>
                  </a:cubicBezTo>
                  <a:cubicBezTo>
                    <a:pt x="9575" y="7296"/>
                    <a:pt x="10457" y="7052"/>
                    <a:pt x="11338" y="6718"/>
                  </a:cubicBezTo>
                  <a:cubicBezTo>
                    <a:pt x="9363" y="5381"/>
                    <a:pt x="7508" y="2615"/>
                    <a:pt x="7235" y="1"/>
                  </a:cubicBezTo>
                  <a:close/>
                </a:path>
              </a:pathLst>
            </a:custGeom>
            <a:solidFill>
              <a:srgbClr val="FFA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7" name="Google Shape;9837;p61"/>
            <p:cNvSpPr/>
            <p:nvPr/>
          </p:nvSpPr>
          <p:spPr>
            <a:xfrm>
              <a:off x="2592356" y="2488701"/>
              <a:ext cx="106189" cy="100111"/>
            </a:xfrm>
            <a:custGeom>
              <a:avLst/>
              <a:gdLst/>
              <a:ahLst/>
              <a:cxnLst/>
              <a:rect l="l" t="t" r="r" b="b"/>
              <a:pathLst>
                <a:path w="6901" h="6506" extrusionOk="0">
                  <a:moveTo>
                    <a:pt x="6414" y="1"/>
                  </a:moveTo>
                  <a:lnTo>
                    <a:pt x="1" y="2281"/>
                  </a:lnTo>
                  <a:lnTo>
                    <a:pt x="92" y="6506"/>
                  </a:lnTo>
                  <a:cubicBezTo>
                    <a:pt x="1581" y="6506"/>
                    <a:pt x="3071" y="6293"/>
                    <a:pt x="4499" y="5837"/>
                  </a:cubicBezTo>
                  <a:cubicBezTo>
                    <a:pt x="5320" y="5563"/>
                    <a:pt x="6141" y="5229"/>
                    <a:pt x="6901" y="4803"/>
                  </a:cubicBezTo>
                  <a:lnTo>
                    <a:pt x="6414" y="1"/>
                  </a:lnTo>
                  <a:close/>
                </a:path>
              </a:pathLst>
            </a:custGeom>
            <a:solidFill>
              <a:srgbClr val="FC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8" name="Google Shape;9838;p61"/>
            <p:cNvSpPr/>
            <p:nvPr/>
          </p:nvSpPr>
          <p:spPr>
            <a:xfrm>
              <a:off x="2678418" y="2171965"/>
              <a:ext cx="599620" cy="552042"/>
            </a:xfrm>
            <a:custGeom>
              <a:avLst/>
              <a:gdLst/>
              <a:ahLst/>
              <a:cxnLst/>
              <a:rect l="l" t="t" r="r" b="b"/>
              <a:pathLst>
                <a:path w="38968" h="35876" extrusionOk="0">
                  <a:moveTo>
                    <a:pt x="4211" y="1"/>
                  </a:moveTo>
                  <a:cubicBezTo>
                    <a:pt x="3241" y="1"/>
                    <a:pt x="2294" y="193"/>
                    <a:pt x="1460" y="615"/>
                  </a:cubicBezTo>
                  <a:cubicBezTo>
                    <a:pt x="730" y="980"/>
                    <a:pt x="1" y="1800"/>
                    <a:pt x="396" y="2499"/>
                  </a:cubicBezTo>
                  <a:cubicBezTo>
                    <a:pt x="639" y="2803"/>
                    <a:pt x="943" y="3016"/>
                    <a:pt x="1308" y="3138"/>
                  </a:cubicBezTo>
                  <a:cubicBezTo>
                    <a:pt x="2615" y="3685"/>
                    <a:pt x="3830" y="4323"/>
                    <a:pt x="4986" y="5114"/>
                  </a:cubicBezTo>
                  <a:cubicBezTo>
                    <a:pt x="5502" y="5417"/>
                    <a:pt x="5928" y="5843"/>
                    <a:pt x="6171" y="6360"/>
                  </a:cubicBezTo>
                  <a:cubicBezTo>
                    <a:pt x="6688" y="7819"/>
                    <a:pt x="4834" y="9247"/>
                    <a:pt x="5107" y="10767"/>
                  </a:cubicBezTo>
                  <a:cubicBezTo>
                    <a:pt x="5306" y="10748"/>
                    <a:pt x="5505" y="10738"/>
                    <a:pt x="5703" y="10738"/>
                  </a:cubicBezTo>
                  <a:cubicBezTo>
                    <a:pt x="7676" y="10738"/>
                    <a:pt x="9539" y="11690"/>
                    <a:pt x="10700" y="13320"/>
                  </a:cubicBezTo>
                  <a:cubicBezTo>
                    <a:pt x="11764" y="14901"/>
                    <a:pt x="12037" y="16877"/>
                    <a:pt x="12068" y="18792"/>
                  </a:cubicBezTo>
                  <a:cubicBezTo>
                    <a:pt x="12128" y="20737"/>
                    <a:pt x="12037" y="22682"/>
                    <a:pt x="12493" y="24536"/>
                  </a:cubicBezTo>
                  <a:cubicBezTo>
                    <a:pt x="12949" y="26390"/>
                    <a:pt x="14165" y="28184"/>
                    <a:pt x="15989" y="28792"/>
                  </a:cubicBezTo>
                  <a:cubicBezTo>
                    <a:pt x="16493" y="28945"/>
                    <a:pt x="17007" y="28999"/>
                    <a:pt x="17529" y="28999"/>
                  </a:cubicBezTo>
                  <a:cubicBezTo>
                    <a:pt x="18768" y="28999"/>
                    <a:pt x="20046" y="28691"/>
                    <a:pt x="21308" y="28670"/>
                  </a:cubicBezTo>
                  <a:cubicBezTo>
                    <a:pt x="21377" y="28668"/>
                    <a:pt x="21446" y="28668"/>
                    <a:pt x="21515" y="28668"/>
                  </a:cubicBezTo>
                  <a:cubicBezTo>
                    <a:pt x="22692" y="28668"/>
                    <a:pt x="23864" y="28913"/>
                    <a:pt x="24955" y="29430"/>
                  </a:cubicBezTo>
                  <a:cubicBezTo>
                    <a:pt x="25685" y="29734"/>
                    <a:pt x="26354" y="30220"/>
                    <a:pt x="26840" y="30859"/>
                  </a:cubicBezTo>
                  <a:cubicBezTo>
                    <a:pt x="28189" y="32747"/>
                    <a:pt x="28799" y="35876"/>
                    <a:pt x="31758" y="35876"/>
                  </a:cubicBezTo>
                  <a:cubicBezTo>
                    <a:pt x="31800" y="35876"/>
                    <a:pt x="31843" y="35875"/>
                    <a:pt x="31886" y="35874"/>
                  </a:cubicBezTo>
                  <a:cubicBezTo>
                    <a:pt x="34287" y="35813"/>
                    <a:pt x="36202" y="33412"/>
                    <a:pt x="36202" y="31132"/>
                  </a:cubicBezTo>
                  <a:cubicBezTo>
                    <a:pt x="36171" y="29552"/>
                    <a:pt x="35533" y="28062"/>
                    <a:pt x="34804" y="26664"/>
                  </a:cubicBezTo>
                  <a:cubicBezTo>
                    <a:pt x="36232" y="26573"/>
                    <a:pt x="37479" y="25691"/>
                    <a:pt x="38056" y="24384"/>
                  </a:cubicBezTo>
                  <a:cubicBezTo>
                    <a:pt x="38968" y="22409"/>
                    <a:pt x="38026" y="19916"/>
                    <a:pt x="35776" y="19551"/>
                  </a:cubicBezTo>
                  <a:cubicBezTo>
                    <a:pt x="35515" y="19504"/>
                    <a:pt x="35245" y="19489"/>
                    <a:pt x="34971" y="19489"/>
                  </a:cubicBezTo>
                  <a:cubicBezTo>
                    <a:pt x="34499" y="19489"/>
                    <a:pt x="34018" y="19534"/>
                    <a:pt x="33559" y="19534"/>
                  </a:cubicBezTo>
                  <a:cubicBezTo>
                    <a:pt x="32921" y="19534"/>
                    <a:pt x="32325" y="19447"/>
                    <a:pt x="31855" y="19035"/>
                  </a:cubicBezTo>
                  <a:cubicBezTo>
                    <a:pt x="30913" y="18214"/>
                    <a:pt x="31187" y="16725"/>
                    <a:pt x="31247" y="15448"/>
                  </a:cubicBezTo>
                  <a:cubicBezTo>
                    <a:pt x="31430" y="11770"/>
                    <a:pt x="29150" y="9156"/>
                    <a:pt x="26171" y="7424"/>
                  </a:cubicBezTo>
                  <a:cubicBezTo>
                    <a:pt x="24428" y="6401"/>
                    <a:pt x="22435" y="5876"/>
                    <a:pt x="20425" y="5876"/>
                  </a:cubicBezTo>
                  <a:cubicBezTo>
                    <a:pt x="19807" y="5876"/>
                    <a:pt x="19187" y="5925"/>
                    <a:pt x="18572" y="6025"/>
                  </a:cubicBezTo>
                  <a:cubicBezTo>
                    <a:pt x="17514" y="6228"/>
                    <a:pt x="16422" y="6564"/>
                    <a:pt x="15359" y="6564"/>
                  </a:cubicBezTo>
                  <a:cubicBezTo>
                    <a:pt x="14987" y="6564"/>
                    <a:pt x="14619" y="6523"/>
                    <a:pt x="14256" y="6421"/>
                  </a:cubicBezTo>
                  <a:cubicBezTo>
                    <a:pt x="12311" y="5843"/>
                    <a:pt x="11338" y="3776"/>
                    <a:pt x="9910" y="2317"/>
                  </a:cubicBezTo>
                  <a:cubicBezTo>
                    <a:pt x="8516" y="903"/>
                    <a:pt x="6311" y="1"/>
                    <a:pt x="4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9" name="Google Shape;9839;p61"/>
            <p:cNvSpPr/>
            <p:nvPr/>
          </p:nvSpPr>
          <p:spPr>
            <a:xfrm>
              <a:off x="2656445" y="2180844"/>
              <a:ext cx="78584" cy="41285"/>
            </a:xfrm>
            <a:custGeom>
              <a:avLst/>
              <a:gdLst/>
              <a:ahLst/>
              <a:cxnLst/>
              <a:rect l="l" t="t" r="r" b="b"/>
              <a:pathLst>
                <a:path w="5107" h="2683" extrusionOk="0">
                  <a:moveTo>
                    <a:pt x="1805" y="1"/>
                  </a:moveTo>
                  <a:cubicBezTo>
                    <a:pt x="1081" y="1"/>
                    <a:pt x="423" y="356"/>
                    <a:pt x="0" y="919"/>
                  </a:cubicBezTo>
                  <a:lnTo>
                    <a:pt x="5106" y="2682"/>
                  </a:lnTo>
                  <a:cubicBezTo>
                    <a:pt x="5076" y="2044"/>
                    <a:pt x="4803" y="1436"/>
                    <a:pt x="4347" y="1011"/>
                  </a:cubicBezTo>
                  <a:cubicBezTo>
                    <a:pt x="3860" y="585"/>
                    <a:pt x="3313" y="281"/>
                    <a:pt x="2705" y="129"/>
                  </a:cubicBezTo>
                  <a:cubicBezTo>
                    <a:pt x="2462" y="38"/>
                    <a:pt x="2219" y="8"/>
                    <a:pt x="1976" y="8"/>
                  </a:cubicBezTo>
                  <a:cubicBezTo>
                    <a:pt x="1918" y="3"/>
                    <a:pt x="1861" y="1"/>
                    <a:pt x="18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0" name="Google Shape;9840;p61"/>
            <p:cNvSpPr/>
            <p:nvPr/>
          </p:nvSpPr>
          <p:spPr>
            <a:xfrm>
              <a:off x="2466548" y="2179428"/>
              <a:ext cx="373716" cy="255509"/>
            </a:xfrm>
            <a:custGeom>
              <a:avLst/>
              <a:gdLst/>
              <a:ahLst/>
              <a:cxnLst/>
              <a:rect l="l" t="t" r="r" b="b"/>
              <a:pathLst>
                <a:path w="24287" h="16605" extrusionOk="0">
                  <a:moveTo>
                    <a:pt x="8704" y="0"/>
                  </a:moveTo>
                  <a:cubicBezTo>
                    <a:pt x="5745" y="0"/>
                    <a:pt x="2253" y="1244"/>
                    <a:pt x="1034" y="4233"/>
                  </a:cubicBezTo>
                  <a:cubicBezTo>
                    <a:pt x="304" y="6057"/>
                    <a:pt x="0" y="8002"/>
                    <a:pt x="61" y="9948"/>
                  </a:cubicBezTo>
                  <a:cubicBezTo>
                    <a:pt x="61" y="10951"/>
                    <a:pt x="335" y="11923"/>
                    <a:pt x="851" y="12744"/>
                  </a:cubicBezTo>
                  <a:lnTo>
                    <a:pt x="21369" y="16604"/>
                  </a:lnTo>
                  <a:cubicBezTo>
                    <a:pt x="22493" y="12835"/>
                    <a:pt x="24287" y="7911"/>
                    <a:pt x="21399" y="4507"/>
                  </a:cubicBezTo>
                  <a:cubicBezTo>
                    <a:pt x="20274" y="3139"/>
                    <a:pt x="18724" y="2227"/>
                    <a:pt x="16992" y="1954"/>
                  </a:cubicBezTo>
                  <a:cubicBezTo>
                    <a:pt x="16566" y="1863"/>
                    <a:pt x="16140" y="1802"/>
                    <a:pt x="15715" y="1771"/>
                  </a:cubicBezTo>
                  <a:cubicBezTo>
                    <a:pt x="15624" y="1771"/>
                    <a:pt x="15396" y="1787"/>
                    <a:pt x="15175" y="1787"/>
                  </a:cubicBezTo>
                  <a:cubicBezTo>
                    <a:pt x="14955" y="1787"/>
                    <a:pt x="14742" y="1771"/>
                    <a:pt x="14681" y="1711"/>
                  </a:cubicBezTo>
                  <a:cubicBezTo>
                    <a:pt x="13162" y="434"/>
                    <a:pt x="11034" y="100"/>
                    <a:pt x="9119" y="8"/>
                  </a:cubicBezTo>
                  <a:cubicBezTo>
                    <a:pt x="8982" y="3"/>
                    <a:pt x="8844" y="0"/>
                    <a:pt x="8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1" name="Google Shape;9841;p61"/>
            <p:cNvSpPr/>
            <p:nvPr/>
          </p:nvSpPr>
          <p:spPr>
            <a:xfrm>
              <a:off x="2476842" y="2218712"/>
              <a:ext cx="341910" cy="342033"/>
            </a:xfrm>
            <a:custGeom>
              <a:avLst/>
              <a:gdLst/>
              <a:ahLst/>
              <a:cxnLst/>
              <a:rect l="l" t="t" r="r" b="b"/>
              <a:pathLst>
                <a:path w="22220" h="22228" extrusionOk="0">
                  <a:moveTo>
                    <a:pt x="9968" y="0"/>
                  </a:moveTo>
                  <a:cubicBezTo>
                    <a:pt x="9198" y="0"/>
                    <a:pt x="8425" y="74"/>
                    <a:pt x="7660" y="221"/>
                  </a:cubicBezTo>
                  <a:cubicBezTo>
                    <a:pt x="5167" y="617"/>
                    <a:pt x="2948" y="1984"/>
                    <a:pt x="1489" y="4021"/>
                  </a:cubicBezTo>
                  <a:cubicBezTo>
                    <a:pt x="0" y="6209"/>
                    <a:pt x="213" y="9766"/>
                    <a:pt x="304" y="12288"/>
                  </a:cubicBezTo>
                  <a:cubicBezTo>
                    <a:pt x="395" y="14386"/>
                    <a:pt x="608" y="16544"/>
                    <a:pt x="1611" y="18368"/>
                  </a:cubicBezTo>
                  <a:cubicBezTo>
                    <a:pt x="2219" y="19431"/>
                    <a:pt x="3100" y="20738"/>
                    <a:pt x="4286" y="21194"/>
                  </a:cubicBezTo>
                  <a:cubicBezTo>
                    <a:pt x="5988" y="21893"/>
                    <a:pt x="7812" y="22228"/>
                    <a:pt x="9666" y="22228"/>
                  </a:cubicBezTo>
                  <a:cubicBezTo>
                    <a:pt x="12067" y="22137"/>
                    <a:pt x="14316" y="21042"/>
                    <a:pt x="15897" y="19219"/>
                  </a:cubicBezTo>
                  <a:cubicBezTo>
                    <a:pt x="16260" y="19322"/>
                    <a:pt x="16630" y="19373"/>
                    <a:pt x="16997" y="19373"/>
                  </a:cubicBezTo>
                  <a:cubicBezTo>
                    <a:pt x="17707" y="19373"/>
                    <a:pt x="18407" y="19184"/>
                    <a:pt x="19028" y="18823"/>
                  </a:cubicBezTo>
                  <a:cubicBezTo>
                    <a:pt x="21064" y="17577"/>
                    <a:pt x="22219" y="15176"/>
                    <a:pt x="20700" y="13048"/>
                  </a:cubicBezTo>
                  <a:cubicBezTo>
                    <a:pt x="20304" y="12532"/>
                    <a:pt x="19757" y="12167"/>
                    <a:pt x="19119" y="12076"/>
                  </a:cubicBezTo>
                  <a:cubicBezTo>
                    <a:pt x="19545" y="10647"/>
                    <a:pt x="19788" y="9188"/>
                    <a:pt x="19879" y="7699"/>
                  </a:cubicBezTo>
                  <a:cubicBezTo>
                    <a:pt x="19909" y="6787"/>
                    <a:pt x="19757" y="5875"/>
                    <a:pt x="19484" y="4993"/>
                  </a:cubicBezTo>
                  <a:cubicBezTo>
                    <a:pt x="18967" y="3322"/>
                    <a:pt x="17082" y="2136"/>
                    <a:pt x="15563" y="1346"/>
                  </a:cubicBezTo>
                  <a:cubicBezTo>
                    <a:pt x="13805" y="456"/>
                    <a:pt x="11892" y="0"/>
                    <a:pt x="9968" y="0"/>
                  </a:cubicBezTo>
                  <a:close/>
                </a:path>
              </a:pathLst>
            </a:custGeom>
            <a:solidFill>
              <a:srgbClr val="FFA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2" name="Google Shape;9842;p61"/>
            <p:cNvSpPr/>
            <p:nvPr/>
          </p:nvSpPr>
          <p:spPr>
            <a:xfrm>
              <a:off x="2492725" y="2326869"/>
              <a:ext cx="49140" cy="10064"/>
            </a:xfrm>
            <a:custGeom>
              <a:avLst/>
              <a:gdLst/>
              <a:ahLst/>
              <a:cxnLst/>
              <a:rect l="l" t="t" r="r" b="b"/>
              <a:pathLst>
                <a:path w="3193" h="1806" extrusionOk="0">
                  <a:moveTo>
                    <a:pt x="2127" y="0"/>
                  </a:moveTo>
                  <a:cubicBezTo>
                    <a:pt x="1893" y="0"/>
                    <a:pt x="1634" y="37"/>
                    <a:pt x="1368" y="116"/>
                  </a:cubicBezTo>
                  <a:cubicBezTo>
                    <a:pt x="578" y="359"/>
                    <a:pt x="1" y="906"/>
                    <a:pt x="152" y="1332"/>
                  </a:cubicBezTo>
                  <a:cubicBezTo>
                    <a:pt x="237" y="1627"/>
                    <a:pt x="629" y="1806"/>
                    <a:pt x="1135" y="1806"/>
                  </a:cubicBezTo>
                  <a:cubicBezTo>
                    <a:pt x="1358" y="1806"/>
                    <a:pt x="1604" y="1771"/>
                    <a:pt x="1855" y="1697"/>
                  </a:cubicBezTo>
                  <a:cubicBezTo>
                    <a:pt x="2645" y="1454"/>
                    <a:pt x="3192" y="906"/>
                    <a:pt x="3070" y="451"/>
                  </a:cubicBezTo>
                  <a:cubicBezTo>
                    <a:pt x="2988" y="163"/>
                    <a:pt x="2614" y="0"/>
                    <a:pt x="21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3" name="Google Shape;9843;p61"/>
            <p:cNvSpPr/>
            <p:nvPr/>
          </p:nvSpPr>
          <p:spPr>
            <a:xfrm>
              <a:off x="2609204" y="2328346"/>
              <a:ext cx="49125" cy="10148"/>
            </a:xfrm>
            <a:custGeom>
              <a:avLst/>
              <a:gdLst/>
              <a:ahLst/>
              <a:cxnLst/>
              <a:rect l="l" t="t" r="r" b="b"/>
              <a:pathLst>
                <a:path w="3192" h="1821" extrusionOk="0">
                  <a:moveTo>
                    <a:pt x="1068" y="1"/>
                  </a:moveTo>
                  <a:cubicBezTo>
                    <a:pt x="600" y="1"/>
                    <a:pt x="232" y="149"/>
                    <a:pt x="152" y="429"/>
                  </a:cubicBezTo>
                  <a:cubicBezTo>
                    <a:pt x="0" y="854"/>
                    <a:pt x="547" y="1401"/>
                    <a:pt x="1337" y="1675"/>
                  </a:cubicBezTo>
                  <a:cubicBezTo>
                    <a:pt x="1623" y="1774"/>
                    <a:pt x="1904" y="1821"/>
                    <a:pt x="2155" y="1821"/>
                  </a:cubicBezTo>
                  <a:cubicBezTo>
                    <a:pt x="2597" y="1821"/>
                    <a:pt x="2943" y="1673"/>
                    <a:pt x="3040" y="1401"/>
                  </a:cubicBezTo>
                  <a:cubicBezTo>
                    <a:pt x="3192" y="976"/>
                    <a:pt x="2644" y="398"/>
                    <a:pt x="1854" y="125"/>
                  </a:cubicBezTo>
                  <a:cubicBezTo>
                    <a:pt x="1583" y="41"/>
                    <a:pt x="1312" y="1"/>
                    <a:pt x="1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4" name="Google Shape;9844;p61"/>
            <p:cNvSpPr/>
            <p:nvPr/>
          </p:nvSpPr>
          <p:spPr>
            <a:xfrm>
              <a:off x="2608267" y="2411995"/>
              <a:ext cx="90755" cy="90755"/>
            </a:xfrm>
            <a:custGeom>
              <a:avLst/>
              <a:gdLst/>
              <a:ahLst/>
              <a:cxnLst/>
              <a:rect l="l" t="t" r="r" b="b"/>
              <a:pathLst>
                <a:path w="5898" h="5898" extrusionOk="0">
                  <a:moveTo>
                    <a:pt x="2949" y="1"/>
                  </a:moveTo>
                  <a:cubicBezTo>
                    <a:pt x="1307" y="1"/>
                    <a:pt x="0" y="1308"/>
                    <a:pt x="0" y="2949"/>
                  </a:cubicBezTo>
                  <a:cubicBezTo>
                    <a:pt x="0" y="4560"/>
                    <a:pt x="1307" y="5898"/>
                    <a:pt x="2949" y="5898"/>
                  </a:cubicBezTo>
                  <a:cubicBezTo>
                    <a:pt x="4590" y="5898"/>
                    <a:pt x="5897" y="4560"/>
                    <a:pt x="5897" y="2949"/>
                  </a:cubicBezTo>
                  <a:cubicBezTo>
                    <a:pt x="5897" y="1308"/>
                    <a:pt x="4590" y="1"/>
                    <a:pt x="2949" y="1"/>
                  </a:cubicBezTo>
                  <a:close/>
                </a:path>
              </a:pathLst>
            </a:custGeom>
            <a:solidFill>
              <a:srgbClr val="FC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5" name="Google Shape;9845;p61"/>
            <p:cNvSpPr/>
            <p:nvPr/>
          </p:nvSpPr>
          <p:spPr>
            <a:xfrm>
              <a:off x="2482443" y="2405916"/>
              <a:ext cx="56611" cy="90294"/>
            </a:xfrm>
            <a:custGeom>
              <a:avLst/>
              <a:gdLst/>
              <a:ahLst/>
              <a:cxnLst/>
              <a:rect l="l" t="t" r="r" b="b"/>
              <a:pathLst>
                <a:path w="3679" h="5868" extrusionOk="0">
                  <a:moveTo>
                    <a:pt x="639" y="1"/>
                  </a:moveTo>
                  <a:cubicBezTo>
                    <a:pt x="396" y="1"/>
                    <a:pt x="183" y="31"/>
                    <a:pt x="1" y="92"/>
                  </a:cubicBezTo>
                  <a:lnTo>
                    <a:pt x="1" y="122"/>
                  </a:lnTo>
                  <a:cubicBezTo>
                    <a:pt x="62" y="2068"/>
                    <a:pt x="244" y="4104"/>
                    <a:pt x="1125" y="5867"/>
                  </a:cubicBezTo>
                  <a:cubicBezTo>
                    <a:pt x="2615" y="5594"/>
                    <a:pt x="3679" y="4226"/>
                    <a:pt x="3557" y="2706"/>
                  </a:cubicBezTo>
                  <a:cubicBezTo>
                    <a:pt x="3405" y="1186"/>
                    <a:pt x="2159" y="1"/>
                    <a:pt x="639" y="1"/>
                  </a:cubicBezTo>
                  <a:close/>
                </a:path>
              </a:pathLst>
            </a:custGeom>
            <a:solidFill>
              <a:srgbClr val="FC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6" name="Google Shape;9846;p61"/>
            <p:cNvSpPr/>
            <p:nvPr/>
          </p:nvSpPr>
          <p:spPr>
            <a:xfrm>
              <a:off x="2559150" y="2435384"/>
              <a:ext cx="41177" cy="25282"/>
            </a:xfrm>
            <a:custGeom>
              <a:avLst/>
              <a:gdLst/>
              <a:ahLst/>
              <a:cxnLst/>
              <a:rect l="l" t="t" r="r" b="b"/>
              <a:pathLst>
                <a:path w="2676" h="1643" extrusionOk="0">
                  <a:moveTo>
                    <a:pt x="2645" y="1"/>
                  </a:moveTo>
                  <a:cubicBezTo>
                    <a:pt x="1764" y="274"/>
                    <a:pt x="882" y="548"/>
                    <a:pt x="1" y="852"/>
                  </a:cubicBezTo>
                  <a:cubicBezTo>
                    <a:pt x="213" y="1308"/>
                    <a:pt x="700" y="1612"/>
                    <a:pt x="1247" y="1642"/>
                  </a:cubicBezTo>
                  <a:cubicBezTo>
                    <a:pt x="2037" y="1612"/>
                    <a:pt x="2676" y="943"/>
                    <a:pt x="2645" y="153"/>
                  </a:cubicBezTo>
                  <a:lnTo>
                    <a:pt x="26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7" name="Google Shape;9847;p61"/>
            <p:cNvSpPr/>
            <p:nvPr/>
          </p:nvSpPr>
          <p:spPr>
            <a:xfrm>
              <a:off x="2737814" y="2420965"/>
              <a:ext cx="54749" cy="66351"/>
            </a:xfrm>
            <a:custGeom>
              <a:avLst/>
              <a:gdLst/>
              <a:ahLst/>
              <a:cxnLst/>
              <a:rect l="l" t="t" r="r" b="b"/>
              <a:pathLst>
                <a:path w="3558" h="4312" extrusionOk="0">
                  <a:moveTo>
                    <a:pt x="2326" y="1"/>
                  </a:moveTo>
                  <a:cubicBezTo>
                    <a:pt x="1620" y="1"/>
                    <a:pt x="1010" y="666"/>
                    <a:pt x="670" y="1242"/>
                  </a:cubicBezTo>
                  <a:cubicBezTo>
                    <a:pt x="518" y="1546"/>
                    <a:pt x="396" y="1880"/>
                    <a:pt x="305" y="2214"/>
                  </a:cubicBezTo>
                  <a:cubicBezTo>
                    <a:pt x="244" y="2427"/>
                    <a:pt x="1" y="2853"/>
                    <a:pt x="305" y="3005"/>
                  </a:cubicBezTo>
                  <a:cubicBezTo>
                    <a:pt x="355" y="3017"/>
                    <a:pt x="406" y="3025"/>
                    <a:pt x="456" y="3025"/>
                  </a:cubicBezTo>
                  <a:cubicBezTo>
                    <a:pt x="527" y="3025"/>
                    <a:pt x="598" y="3010"/>
                    <a:pt x="670" y="2974"/>
                  </a:cubicBezTo>
                  <a:cubicBezTo>
                    <a:pt x="803" y="2930"/>
                    <a:pt x="953" y="2902"/>
                    <a:pt x="1107" y="2902"/>
                  </a:cubicBezTo>
                  <a:cubicBezTo>
                    <a:pt x="1163" y="2902"/>
                    <a:pt x="1220" y="2905"/>
                    <a:pt x="1277" y="2913"/>
                  </a:cubicBezTo>
                  <a:cubicBezTo>
                    <a:pt x="1309" y="2909"/>
                    <a:pt x="1340" y="2906"/>
                    <a:pt x="1371" y="2906"/>
                  </a:cubicBezTo>
                  <a:cubicBezTo>
                    <a:pt x="1723" y="2906"/>
                    <a:pt x="2000" y="3218"/>
                    <a:pt x="1916" y="3582"/>
                  </a:cubicBezTo>
                  <a:lnTo>
                    <a:pt x="1916" y="3613"/>
                  </a:lnTo>
                  <a:cubicBezTo>
                    <a:pt x="1916" y="3856"/>
                    <a:pt x="1855" y="4099"/>
                    <a:pt x="1733" y="4312"/>
                  </a:cubicBezTo>
                  <a:cubicBezTo>
                    <a:pt x="1764" y="4312"/>
                    <a:pt x="1794" y="4281"/>
                    <a:pt x="1825" y="4281"/>
                  </a:cubicBezTo>
                  <a:cubicBezTo>
                    <a:pt x="2159" y="4281"/>
                    <a:pt x="2402" y="3947"/>
                    <a:pt x="2645" y="3734"/>
                  </a:cubicBezTo>
                  <a:cubicBezTo>
                    <a:pt x="3040" y="3400"/>
                    <a:pt x="3314" y="2944"/>
                    <a:pt x="3466" y="2427"/>
                  </a:cubicBezTo>
                  <a:cubicBezTo>
                    <a:pt x="3557" y="1941"/>
                    <a:pt x="3557" y="1424"/>
                    <a:pt x="3466" y="907"/>
                  </a:cubicBezTo>
                  <a:cubicBezTo>
                    <a:pt x="3436" y="695"/>
                    <a:pt x="3344" y="512"/>
                    <a:pt x="3192" y="330"/>
                  </a:cubicBezTo>
                  <a:cubicBezTo>
                    <a:pt x="3040" y="208"/>
                    <a:pt x="2858" y="87"/>
                    <a:pt x="2676" y="56"/>
                  </a:cubicBezTo>
                  <a:cubicBezTo>
                    <a:pt x="2557" y="18"/>
                    <a:pt x="2440" y="1"/>
                    <a:pt x="2326" y="1"/>
                  </a:cubicBezTo>
                  <a:close/>
                </a:path>
              </a:pathLst>
            </a:custGeom>
            <a:solidFill>
              <a:srgbClr val="FC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8" name="Google Shape;9848;p61"/>
            <p:cNvSpPr/>
            <p:nvPr/>
          </p:nvSpPr>
          <p:spPr>
            <a:xfrm>
              <a:off x="2510510" y="2222728"/>
              <a:ext cx="249770" cy="185358"/>
            </a:xfrm>
            <a:custGeom>
              <a:avLst/>
              <a:gdLst/>
              <a:ahLst/>
              <a:cxnLst/>
              <a:rect l="l" t="t" r="r" b="b"/>
              <a:pathLst>
                <a:path w="16232" h="12046" extrusionOk="0">
                  <a:moveTo>
                    <a:pt x="9708" y="0"/>
                  </a:moveTo>
                  <a:cubicBezTo>
                    <a:pt x="9157" y="0"/>
                    <a:pt x="8606" y="48"/>
                    <a:pt x="8055" y="143"/>
                  </a:cubicBezTo>
                  <a:lnTo>
                    <a:pt x="1" y="3182"/>
                  </a:lnTo>
                  <a:cubicBezTo>
                    <a:pt x="639" y="3760"/>
                    <a:pt x="1460" y="4155"/>
                    <a:pt x="2311" y="4307"/>
                  </a:cubicBezTo>
                  <a:cubicBezTo>
                    <a:pt x="3324" y="4560"/>
                    <a:pt x="4363" y="4687"/>
                    <a:pt x="5403" y="4687"/>
                  </a:cubicBezTo>
                  <a:cubicBezTo>
                    <a:pt x="6858" y="4687"/>
                    <a:pt x="8314" y="4439"/>
                    <a:pt x="9697" y="3942"/>
                  </a:cubicBezTo>
                  <a:lnTo>
                    <a:pt x="9697" y="3942"/>
                  </a:lnTo>
                  <a:cubicBezTo>
                    <a:pt x="9636" y="4581"/>
                    <a:pt x="9636" y="5249"/>
                    <a:pt x="9727" y="5888"/>
                  </a:cubicBezTo>
                  <a:cubicBezTo>
                    <a:pt x="9818" y="6435"/>
                    <a:pt x="10001" y="6921"/>
                    <a:pt x="10214" y="7407"/>
                  </a:cubicBezTo>
                  <a:cubicBezTo>
                    <a:pt x="10548" y="8137"/>
                    <a:pt x="10913" y="8836"/>
                    <a:pt x="11308" y="9505"/>
                  </a:cubicBezTo>
                  <a:cubicBezTo>
                    <a:pt x="12026" y="11061"/>
                    <a:pt x="13570" y="12028"/>
                    <a:pt x="15272" y="12028"/>
                  </a:cubicBezTo>
                  <a:cubicBezTo>
                    <a:pt x="15298" y="12028"/>
                    <a:pt x="15324" y="12028"/>
                    <a:pt x="15350" y="12027"/>
                  </a:cubicBezTo>
                  <a:cubicBezTo>
                    <a:pt x="15417" y="12039"/>
                    <a:pt x="15484" y="12046"/>
                    <a:pt x="15551" y="12046"/>
                  </a:cubicBezTo>
                  <a:cubicBezTo>
                    <a:pt x="15666" y="12046"/>
                    <a:pt x="15782" y="12024"/>
                    <a:pt x="15898" y="11967"/>
                  </a:cubicBezTo>
                  <a:cubicBezTo>
                    <a:pt x="16201" y="11815"/>
                    <a:pt x="16232" y="11420"/>
                    <a:pt x="16201" y="11055"/>
                  </a:cubicBezTo>
                  <a:cubicBezTo>
                    <a:pt x="16110" y="9839"/>
                    <a:pt x="15624" y="8654"/>
                    <a:pt x="15381" y="7468"/>
                  </a:cubicBezTo>
                  <a:cubicBezTo>
                    <a:pt x="15107" y="6313"/>
                    <a:pt x="15046" y="5158"/>
                    <a:pt x="14773" y="4003"/>
                  </a:cubicBezTo>
                  <a:cubicBezTo>
                    <a:pt x="14530" y="2878"/>
                    <a:pt x="14013" y="1723"/>
                    <a:pt x="13131" y="994"/>
                  </a:cubicBezTo>
                  <a:cubicBezTo>
                    <a:pt x="12432" y="447"/>
                    <a:pt x="11581" y="112"/>
                    <a:pt x="10700" y="52"/>
                  </a:cubicBezTo>
                  <a:cubicBezTo>
                    <a:pt x="10369" y="17"/>
                    <a:pt x="10039" y="0"/>
                    <a:pt x="9708" y="0"/>
                  </a:cubicBezTo>
                  <a:close/>
                </a:path>
              </a:pathLst>
            </a:custGeom>
            <a:solidFill>
              <a:srgbClr val="FC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9" name="Google Shape;9849;p61"/>
            <p:cNvSpPr/>
            <p:nvPr/>
          </p:nvSpPr>
          <p:spPr>
            <a:xfrm>
              <a:off x="2494137" y="2210865"/>
              <a:ext cx="306842" cy="198530"/>
            </a:xfrm>
            <a:custGeom>
              <a:avLst/>
              <a:gdLst/>
              <a:ahLst/>
              <a:cxnLst/>
              <a:rect l="l" t="t" r="r" b="b"/>
              <a:pathLst>
                <a:path w="19941" h="12902" extrusionOk="0">
                  <a:moveTo>
                    <a:pt x="9234" y="1"/>
                  </a:moveTo>
                  <a:cubicBezTo>
                    <a:pt x="7406" y="1"/>
                    <a:pt x="5635" y="504"/>
                    <a:pt x="3922" y="1035"/>
                  </a:cubicBezTo>
                  <a:cubicBezTo>
                    <a:pt x="3405" y="1187"/>
                    <a:pt x="2888" y="1370"/>
                    <a:pt x="2402" y="1613"/>
                  </a:cubicBezTo>
                  <a:cubicBezTo>
                    <a:pt x="1530" y="2049"/>
                    <a:pt x="809" y="2701"/>
                    <a:pt x="277" y="3497"/>
                  </a:cubicBezTo>
                  <a:lnTo>
                    <a:pt x="277" y="3497"/>
                  </a:lnTo>
                  <a:cubicBezTo>
                    <a:pt x="245" y="3477"/>
                    <a:pt x="214" y="3457"/>
                    <a:pt x="183" y="3437"/>
                  </a:cubicBezTo>
                  <a:lnTo>
                    <a:pt x="1" y="3953"/>
                  </a:lnTo>
                  <a:cubicBezTo>
                    <a:pt x="86" y="3797"/>
                    <a:pt x="178" y="3644"/>
                    <a:pt x="277" y="3497"/>
                  </a:cubicBezTo>
                  <a:lnTo>
                    <a:pt x="277" y="3497"/>
                  </a:lnTo>
                  <a:cubicBezTo>
                    <a:pt x="1173" y="4053"/>
                    <a:pt x="2287" y="4168"/>
                    <a:pt x="3344" y="4227"/>
                  </a:cubicBezTo>
                  <a:cubicBezTo>
                    <a:pt x="3772" y="4244"/>
                    <a:pt x="4202" y="4253"/>
                    <a:pt x="4632" y="4253"/>
                  </a:cubicBezTo>
                  <a:cubicBezTo>
                    <a:pt x="7229" y="4253"/>
                    <a:pt x="9851" y="3915"/>
                    <a:pt x="12250" y="2950"/>
                  </a:cubicBezTo>
                  <a:lnTo>
                    <a:pt x="12250" y="2950"/>
                  </a:lnTo>
                  <a:cubicBezTo>
                    <a:pt x="11399" y="4592"/>
                    <a:pt x="11460" y="6567"/>
                    <a:pt x="12068" y="8269"/>
                  </a:cubicBezTo>
                  <a:cubicBezTo>
                    <a:pt x="12858" y="10428"/>
                    <a:pt x="14621" y="12312"/>
                    <a:pt x="16840" y="12829"/>
                  </a:cubicBezTo>
                  <a:cubicBezTo>
                    <a:pt x="17018" y="12873"/>
                    <a:pt x="17196" y="12902"/>
                    <a:pt x="17362" y="12902"/>
                  </a:cubicBezTo>
                  <a:cubicBezTo>
                    <a:pt x="17423" y="12902"/>
                    <a:pt x="17482" y="12898"/>
                    <a:pt x="17539" y="12890"/>
                  </a:cubicBezTo>
                  <a:cubicBezTo>
                    <a:pt x="18117" y="12829"/>
                    <a:pt x="18512" y="12282"/>
                    <a:pt x="18816" y="11765"/>
                  </a:cubicBezTo>
                  <a:cubicBezTo>
                    <a:pt x="19636" y="10215"/>
                    <a:pt x="19940" y="8452"/>
                    <a:pt x="19758" y="6719"/>
                  </a:cubicBezTo>
                  <a:cubicBezTo>
                    <a:pt x="19667" y="5990"/>
                    <a:pt x="19454" y="5291"/>
                    <a:pt x="19120" y="4683"/>
                  </a:cubicBezTo>
                  <a:cubicBezTo>
                    <a:pt x="18542" y="3741"/>
                    <a:pt x="17600" y="3102"/>
                    <a:pt x="16688" y="2555"/>
                  </a:cubicBezTo>
                  <a:cubicBezTo>
                    <a:pt x="14439" y="1187"/>
                    <a:pt x="11977" y="63"/>
                    <a:pt x="9393" y="2"/>
                  </a:cubicBezTo>
                  <a:cubicBezTo>
                    <a:pt x="9340" y="1"/>
                    <a:pt x="9287" y="1"/>
                    <a:pt x="9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0" name="Google Shape;9850;p61"/>
            <p:cNvSpPr/>
            <p:nvPr/>
          </p:nvSpPr>
          <p:spPr>
            <a:xfrm>
              <a:off x="2546994" y="2372710"/>
              <a:ext cx="39300" cy="58673"/>
            </a:xfrm>
            <a:custGeom>
              <a:avLst/>
              <a:gdLst/>
              <a:ahLst/>
              <a:cxnLst/>
              <a:rect l="l" t="t" r="r" b="b"/>
              <a:pathLst>
                <a:path w="2554" h="3813" extrusionOk="0">
                  <a:moveTo>
                    <a:pt x="1551" y="1"/>
                  </a:moveTo>
                  <a:lnTo>
                    <a:pt x="1551" y="1"/>
                  </a:lnTo>
                  <a:cubicBezTo>
                    <a:pt x="1611" y="548"/>
                    <a:pt x="1399" y="1065"/>
                    <a:pt x="1003" y="1399"/>
                  </a:cubicBezTo>
                  <a:cubicBezTo>
                    <a:pt x="639" y="1673"/>
                    <a:pt x="152" y="1916"/>
                    <a:pt x="31" y="2372"/>
                  </a:cubicBezTo>
                  <a:cubicBezTo>
                    <a:pt x="0" y="2797"/>
                    <a:pt x="152" y="3223"/>
                    <a:pt x="426" y="3527"/>
                  </a:cubicBezTo>
                  <a:cubicBezTo>
                    <a:pt x="487" y="3618"/>
                    <a:pt x="578" y="3679"/>
                    <a:pt x="639" y="3739"/>
                  </a:cubicBezTo>
                  <a:cubicBezTo>
                    <a:pt x="750" y="3784"/>
                    <a:pt x="861" y="3812"/>
                    <a:pt x="972" y="3812"/>
                  </a:cubicBezTo>
                  <a:cubicBezTo>
                    <a:pt x="1013" y="3812"/>
                    <a:pt x="1054" y="3808"/>
                    <a:pt x="1095" y="3800"/>
                  </a:cubicBezTo>
                  <a:cubicBezTo>
                    <a:pt x="1733" y="3739"/>
                    <a:pt x="2371" y="3375"/>
                    <a:pt x="2523" y="2767"/>
                  </a:cubicBezTo>
                  <a:cubicBezTo>
                    <a:pt x="2554" y="2554"/>
                    <a:pt x="2554" y="2311"/>
                    <a:pt x="2523" y="2098"/>
                  </a:cubicBezTo>
                  <a:cubicBezTo>
                    <a:pt x="2402" y="1338"/>
                    <a:pt x="2067" y="609"/>
                    <a:pt x="1551" y="1"/>
                  </a:cubicBezTo>
                  <a:close/>
                </a:path>
              </a:pathLst>
            </a:custGeom>
            <a:solidFill>
              <a:srgbClr val="FC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1" name="Google Shape;9851;p61"/>
            <p:cNvSpPr/>
            <p:nvPr/>
          </p:nvSpPr>
          <p:spPr>
            <a:xfrm>
              <a:off x="2513300" y="2366625"/>
              <a:ext cx="23850" cy="39302"/>
            </a:xfrm>
            <a:custGeom>
              <a:avLst/>
              <a:gdLst/>
              <a:ahLst/>
              <a:cxnLst/>
              <a:rect l="l" t="t" r="r" b="b"/>
              <a:pathLst>
                <a:path w="488" h="2555" extrusionOk="0">
                  <a:moveTo>
                    <a:pt x="296" y="0"/>
                  </a:moveTo>
                  <a:cubicBezTo>
                    <a:pt x="177" y="0"/>
                    <a:pt x="61" y="566"/>
                    <a:pt x="31" y="1248"/>
                  </a:cubicBezTo>
                  <a:cubicBezTo>
                    <a:pt x="1" y="1977"/>
                    <a:pt x="62" y="2555"/>
                    <a:pt x="183" y="2555"/>
                  </a:cubicBezTo>
                  <a:cubicBezTo>
                    <a:pt x="305" y="2555"/>
                    <a:pt x="426" y="1977"/>
                    <a:pt x="457" y="1278"/>
                  </a:cubicBezTo>
                  <a:cubicBezTo>
                    <a:pt x="487" y="579"/>
                    <a:pt x="426" y="2"/>
                    <a:pt x="305" y="2"/>
                  </a:cubicBezTo>
                  <a:cubicBezTo>
                    <a:pt x="302" y="1"/>
                    <a:pt x="299" y="0"/>
                    <a:pt x="296" y="0"/>
                  </a:cubicBezTo>
                  <a:close/>
                </a:path>
              </a:pathLst>
            </a:custGeom>
            <a:solidFill>
              <a:srgbClr val="C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2" name="Google Shape;9852;p61"/>
            <p:cNvSpPr/>
            <p:nvPr/>
          </p:nvSpPr>
          <p:spPr>
            <a:xfrm rot="-517695">
              <a:off x="2606863" y="2369425"/>
              <a:ext cx="23851" cy="40722"/>
            </a:xfrm>
            <a:custGeom>
              <a:avLst/>
              <a:gdLst/>
              <a:ahLst/>
              <a:cxnLst/>
              <a:rect l="l" t="t" r="r" b="b"/>
              <a:pathLst>
                <a:path w="579" h="2647" extrusionOk="0">
                  <a:moveTo>
                    <a:pt x="447" y="1"/>
                  </a:moveTo>
                  <a:cubicBezTo>
                    <a:pt x="326" y="1"/>
                    <a:pt x="151" y="568"/>
                    <a:pt x="92" y="1309"/>
                  </a:cubicBezTo>
                  <a:cubicBezTo>
                    <a:pt x="1" y="2038"/>
                    <a:pt x="92" y="2646"/>
                    <a:pt x="214" y="2646"/>
                  </a:cubicBezTo>
                  <a:cubicBezTo>
                    <a:pt x="305" y="2646"/>
                    <a:pt x="426" y="2069"/>
                    <a:pt x="517" y="1339"/>
                  </a:cubicBezTo>
                  <a:cubicBezTo>
                    <a:pt x="578" y="610"/>
                    <a:pt x="578" y="2"/>
                    <a:pt x="457" y="2"/>
                  </a:cubicBezTo>
                  <a:cubicBezTo>
                    <a:pt x="454" y="1"/>
                    <a:pt x="450" y="1"/>
                    <a:pt x="447" y="1"/>
                  </a:cubicBezTo>
                  <a:close/>
                </a:path>
              </a:pathLst>
            </a:custGeom>
            <a:solidFill>
              <a:srgbClr val="C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3" name="Google Shape;9853;p61"/>
            <p:cNvSpPr/>
            <p:nvPr/>
          </p:nvSpPr>
          <p:spPr>
            <a:xfrm>
              <a:off x="2736891" y="2419950"/>
              <a:ext cx="34622" cy="74599"/>
            </a:xfrm>
            <a:custGeom>
              <a:avLst/>
              <a:gdLst/>
              <a:ahLst/>
              <a:cxnLst/>
              <a:rect l="l" t="t" r="r" b="b"/>
              <a:pathLst>
                <a:path w="2250" h="4848" extrusionOk="0">
                  <a:moveTo>
                    <a:pt x="2189" y="1"/>
                  </a:moveTo>
                  <a:lnTo>
                    <a:pt x="2189" y="1"/>
                  </a:lnTo>
                  <a:cubicBezTo>
                    <a:pt x="1793" y="92"/>
                    <a:pt x="1429" y="305"/>
                    <a:pt x="1155" y="609"/>
                  </a:cubicBezTo>
                  <a:cubicBezTo>
                    <a:pt x="821" y="913"/>
                    <a:pt x="547" y="1247"/>
                    <a:pt x="334" y="1642"/>
                  </a:cubicBezTo>
                  <a:cubicBezTo>
                    <a:pt x="213" y="1885"/>
                    <a:pt x="122" y="2159"/>
                    <a:pt x="61" y="2402"/>
                  </a:cubicBezTo>
                  <a:cubicBezTo>
                    <a:pt x="30" y="2554"/>
                    <a:pt x="0" y="2706"/>
                    <a:pt x="30" y="2858"/>
                  </a:cubicBezTo>
                  <a:cubicBezTo>
                    <a:pt x="61" y="3071"/>
                    <a:pt x="182" y="3223"/>
                    <a:pt x="365" y="3283"/>
                  </a:cubicBezTo>
                  <a:cubicBezTo>
                    <a:pt x="441" y="3291"/>
                    <a:pt x="515" y="3295"/>
                    <a:pt x="588" y="3295"/>
                  </a:cubicBezTo>
                  <a:cubicBezTo>
                    <a:pt x="806" y="3295"/>
                    <a:pt x="1011" y="3261"/>
                    <a:pt x="1216" y="3192"/>
                  </a:cubicBezTo>
                  <a:cubicBezTo>
                    <a:pt x="1284" y="3163"/>
                    <a:pt x="1355" y="3149"/>
                    <a:pt x="1425" y="3149"/>
                  </a:cubicBezTo>
                  <a:cubicBezTo>
                    <a:pt x="1572" y="3149"/>
                    <a:pt x="1711" y="3211"/>
                    <a:pt x="1793" y="3314"/>
                  </a:cubicBezTo>
                  <a:cubicBezTo>
                    <a:pt x="1945" y="3466"/>
                    <a:pt x="2006" y="3648"/>
                    <a:pt x="1976" y="3861"/>
                  </a:cubicBezTo>
                  <a:cubicBezTo>
                    <a:pt x="1945" y="4043"/>
                    <a:pt x="1854" y="4195"/>
                    <a:pt x="1733" y="4317"/>
                  </a:cubicBezTo>
                  <a:cubicBezTo>
                    <a:pt x="1550" y="4530"/>
                    <a:pt x="1307" y="4682"/>
                    <a:pt x="1034" y="4742"/>
                  </a:cubicBezTo>
                  <a:cubicBezTo>
                    <a:pt x="851" y="4803"/>
                    <a:pt x="730" y="4834"/>
                    <a:pt x="730" y="4834"/>
                  </a:cubicBezTo>
                  <a:cubicBezTo>
                    <a:pt x="730" y="4834"/>
                    <a:pt x="784" y="4847"/>
                    <a:pt x="883" y="4847"/>
                  </a:cubicBezTo>
                  <a:cubicBezTo>
                    <a:pt x="932" y="4847"/>
                    <a:pt x="993" y="4844"/>
                    <a:pt x="1064" y="4834"/>
                  </a:cubicBezTo>
                  <a:cubicBezTo>
                    <a:pt x="1368" y="4803"/>
                    <a:pt x="1641" y="4682"/>
                    <a:pt x="1885" y="4469"/>
                  </a:cubicBezTo>
                  <a:cubicBezTo>
                    <a:pt x="2037" y="4317"/>
                    <a:pt x="2158" y="4104"/>
                    <a:pt x="2189" y="3891"/>
                  </a:cubicBezTo>
                  <a:cubicBezTo>
                    <a:pt x="2249" y="3618"/>
                    <a:pt x="2189" y="3344"/>
                    <a:pt x="2006" y="3131"/>
                  </a:cubicBezTo>
                  <a:cubicBezTo>
                    <a:pt x="1915" y="3010"/>
                    <a:pt x="1763" y="2949"/>
                    <a:pt x="1611" y="2888"/>
                  </a:cubicBezTo>
                  <a:cubicBezTo>
                    <a:pt x="1550" y="2873"/>
                    <a:pt x="1482" y="2865"/>
                    <a:pt x="1410" y="2865"/>
                  </a:cubicBezTo>
                  <a:cubicBezTo>
                    <a:pt x="1337" y="2865"/>
                    <a:pt x="1261" y="2873"/>
                    <a:pt x="1186" y="2888"/>
                  </a:cubicBezTo>
                  <a:cubicBezTo>
                    <a:pt x="942" y="2979"/>
                    <a:pt x="699" y="3010"/>
                    <a:pt x="456" y="3010"/>
                  </a:cubicBezTo>
                  <a:cubicBezTo>
                    <a:pt x="274" y="2979"/>
                    <a:pt x="274" y="2706"/>
                    <a:pt x="334" y="2463"/>
                  </a:cubicBezTo>
                  <a:cubicBezTo>
                    <a:pt x="395" y="2220"/>
                    <a:pt x="456" y="1976"/>
                    <a:pt x="578" y="1764"/>
                  </a:cubicBezTo>
                  <a:cubicBezTo>
                    <a:pt x="760" y="1399"/>
                    <a:pt x="1003" y="1034"/>
                    <a:pt x="1277" y="730"/>
                  </a:cubicBezTo>
                  <a:cubicBezTo>
                    <a:pt x="1581" y="487"/>
                    <a:pt x="1885" y="244"/>
                    <a:pt x="2189" y="1"/>
                  </a:cubicBezTo>
                  <a:close/>
                </a:path>
              </a:pathLst>
            </a:custGeom>
            <a:solidFill>
              <a:srgbClr val="C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4" name="Google Shape;9854;p61"/>
            <p:cNvSpPr/>
            <p:nvPr/>
          </p:nvSpPr>
          <p:spPr>
            <a:xfrm>
              <a:off x="2544193" y="2326871"/>
              <a:ext cx="28544" cy="103219"/>
            </a:xfrm>
            <a:custGeom>
              <a:avLst/>
              <a:gdLst/>
              <a:ahLst/>
              <a:cxnLst/>
              <a:rect l="l" t="t" r="r" b="b"/>
              <a:pathLst>
                <a:path w="1855" h="6708" extrusionOk="0">
                  <a:moveTo>
                    <a:pt x="638" y="1"/>
                  </a:moveTo>
                  <a:lnTo>
                    <a:pt x="638" y="1"/>
                  </a:lnTo>
                  <a:cubicBezTo>
                    <a:pt x="730" y="396"/>
                    <a:pt x="851" y="761"/>
                    <a:pt x="1003" y="1126"/>
                  </a:cubicBezTo>
                  <a:cubicBezTo>
                    <a:pt x="1125" y="1460"/>
                    <a:pt x="1246" y="1886"/>
                    <a:pt x="1368" y="2341"/>
                  </a:cubicBezTo>
                  <a:cubicBezTo>
                    <a:pt x="1398" y="2554"/>
                    <a:pt x="1459" y="2797"/>
                    <a:pt x="1520" y="3071"/>
                  </a:cubicBezTo>
                  <a:cubicBezTo>
                    <a:pt x="1581" y="3314"/>
                    <a:pt x="1581" y="3557"/>
                    <a:pt x="1550" y="3831"/>
                  </a:cubicBezTo>
                  <a:cubicBezTo>
                    <a:pt x="1459" y="4044"/>
                    <a:pt x="1307" y="4226"/>
                    <a:pt x="1094" y="4317"/>
                  </a:cubicBezTo>
                  <a:cubicBezTo>
                    <a:pt x="851" y="4439"/>
                    <a:pt x="638" y="4591"/>
                    <a:pt x="426" y="4773"/>
                  </a:cubicBezTo>
                  <a:cubicBezTo>
                    <a:pt x="91" y="5107"/>
                    <a:pt x="0" y="5624"/>
                    <a:pt x="182" y="6080"/>
                  </a:cubicBezTo>
                  <a:cubicBezTo>
                    <a:pt x="304" y="6354"/>
                    <a:pt x="547" y="6566"/>
                    <a:pt x="851" y="6658"/>
                  </a:cubicBezTo>
                  <a:cubicBezTo>
                    <a:pt x="958" y="6693"/>
                    <a:pt x="1044" y="6708"/>
                    <a:pt x="1097" y="6708"/>
                  </a:cubicBezTo>
                  <a:cubicBezTo>
                    <a:pt x="1134" y="6708"/>
                    <a:pt x="1155" y="6701"/>
                    <a:pt x="1155" y="6688"/>
                  </a:cubicBezTo>
                  <a:cubicBezTo>
                    <a:pt x="1155" y="6658"/>
                    <a:pt x="1034" y="6658"/>
                    <a:pt x="882" y="6566"/>
                  </a:cubicBezTo>
                  <a:cubicBezTo>
                    <a:pt x="638" y="6445"/>
                    <a:pt x="456" y="6232"/>
                    <a:pt x="365" y="5989"/>
                  </a:cubicBezTo>
                  <a:cubicBezTo>
                    <a:pt x="213" y="5624"/>
                    <a:pt x="334" y="5199"/>
                    <a:pt x="608" y="4925"/>
                  </a:cubicBezTo>
                  <a:cubicBezTo>
                    <a:pt x="790" y="4803"/>
                    <a:pt x="1003" y="4652"/>
                    <a:pt x="1216" y="4560"/>
                  </a:cubicBezTo>
                  <a:cubicBezTo>
                    <a:pt x="1489" y="4439"/>
                    <a:pt x="1702" y="4196"/>
                    <a:pt x="1793" y="3892"/>
                  </a:cubicBezTo>
                  <a:cubicBezTo>
                    <a:pt x="1854" y="3618"/>
                    <a:pt x="1854" y="3314"/>
                    <a:pt x="1763" y="3041"/>
                  </a:cubicBezTo>
                  <a:cubicBezTo>
                    <a:pt x="1733" y="2767"/>
                    <a:pt x="1672" y="2524"/>
                    <a:pt x="1611" y="2281"/>
                  </a:cubicBezTo>
                  <a:cubicBezTo>
                    <a:pt x="1489" y="1855"/>
                    <a:pt x="1337" y="1460"/>
                    <a:pt x="1185" y="1065"/>
                  </a:cubicBezTo>
                  <a:cubicBezTo>
                    <a:pt x="1064" y="670"/>
                    <a:pt x="882" y="335"/>
                    <a:pt x="638" y="1"/>
                  </a:cubicBezTo>
                  <a:close/>
                </a:path>
              </a:pathLst>
            </a:custGeom>
            <a:solidFill>
              <a:srgbClr val="C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5" name="Google Shape;9855;p61"/>
            <p:cNvSpPr/>
            <p:nvPr/>
          </p:nvSpPr>
          <p:spPr>
            <a:xfrm>
              <a:off x="2571783" y="2418811"/>
              <a:ext cx="10310" cy="8263"/>
            </a:xfrm>
            <a:custGeom>
              <a:avLst/>
              <a:gdLst/>
              <a:ahLst/>
              <a:cxnLst/>
              <a:rect l="l" t="t" r="r" b="b"/>
              <a:pathLst>
                <a:path w="670" h="537" extrusionOk="0">
                  <a:moveTo>
                    <a:pt x="557" y="0"/>
                  </a:moveTo>
                  <a:cubicBezTo>
                    <a:pt x="473" y="0"/>
                    <a:pt x="345" y="54"/>
                    <a:pt x="244" y="135"/>
                  </a:cubicBezTo>
                  <a:cubicBezTo>
                    <a:pt x="61" y="287"/>
                    <a:pt x="0" y="500"/>
                    <a:pt x="61" y="531"/>
                  </a:cubicBezTo>
                  <a:cubicBezTo>
                    <a:pt x="69" y="535"/>
                    <a:pt x="79" y="537"/>
                    <a:pt x="90" y="537"/>
                  </a:cubicBezTo>
                  <a:cubicBezTo>
                    <a:pt x="162" y="537"/>
                    <a:pt x="294" y="454"/>
                    <a:pt x="426" y="348"/>
                  </a:cubicBezTo>
                  <a:cubicBezTo>
                    <a:pt x="608" y="227"/>
                    <a:pt x="669" y="105"/>
                    <a:pt x="639" y="44"/>
                  </a:cubicBezTo>
                  <a:cubicBezTo>
                    <a:pt x="629" y="14"/>
                    <a:pt x="598" y="0"/>
                    <a:pt x="557" y="0"/>
                  </a:cubicBezTo>
                  <a:close/>
                </a:path>
              </a:pathLst>
            </a:custGeom>
            <a:solidFill>
              <a:srgbClr val="C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6" name="Google Shape;9856;p61"/>
            <p:cNvSpPr/>
            <p:nvPr/>
          </p:nvSpPr>
          <p:spPr>
            <a:xfrm>
              <a:off x="1964684" y="3018154"/>
              <a:ext cx="211901" cy="154829"/>
            </a:xfrm>
            <a:custGeom>
              <a:avLst/>
              <a:gdLst/>
              <a:ahLst/>
              <a:cxnLst/>
              <a:rect l="l" t="t" r="r" b="b"/>
              <a:pathLst>
                <a:path w="13771" h="10062" extrusionOk="0">
                  <a:moveTo>
                    <a:pt x="8056" y="1"/>
                  </a:moveTo>
                  <a:cubicBezTo>
                    <a:pt x="6657" y="578"/>
                    <a:pt x="5138" y="791"/>
                    <a:pt x="3709" y="1277"/>
                  </a:cubicBezTo>
                  <a:cubicBezTo>
                    <a:pt x="2280" y="1764"/>
                    <a:pt x="852" y="2554"/>
                    <a:pt x="122" y="3891"/>
                  </a:cubicBezTo>
                  <a:cubicBezTo>
                    <a:pt x="31" y="4074"/>
                    <a:pt x="1" y="4408"/>
                    <a:pt x="214" y="4438"/>
                  </a:cubicBezTo>
                  <a:cubicBezTo>
                    <a:pt x="335" y="4438"/>
                    <a:pt x="426" y="4408"/>
                    <a:pt x="487" y="4317"/>
                  </a:cubicBezTo>
                  <a:cubicBezTo>
                    <a:pt x="1460" y="3466"/>
                    <a:pt x="2584" y="2615"/>
                    <a:pt x="3861" y="2523"/>
                  </a:cubicBezTo>
                  <a:lnTo>
                    <a:pt x="3861" y="2523"/>
                  </a:lnTo>
                  <a:cubicBezTo>
                    <a:pt x="2584" y="3496"/>
                    <a:pt x="1247" y="4560"/>
                    <a:pt x="457" y="5958"/>
                  </a:cubicBezTo>
                  <a:cubicBezTo>
                    <a:pt x="244" y="6293"/>
                    <a:pt x="122" y="6688"/>
                    <a:pt x="122" y="7083"/>
                  </a:cubicBezTo>
                  <a:cubicBezTo>
                    <a:pt x="122" y="7174"/>
                    <a:pt x="153" y="7235"/>
                    <a:pt x="214" y="7296"/>
                  </a:cubicBezTo>
                  <a:cubicBezTo>
                    <a:pt x="254" y="7336"/>
                    <a:pt x="299" y="7353"/>
                    <a:pt x="345" y="7353"/>
                  </a:cubicBezTo>
                  <a:cubicBezTo>
                    <a:pt x="474" y="7353"/>
                    <a:pt x="619" y="7225"/>
                    <a:pt x="730" y="7113"/>
                  </a:cubicBezTo>
                  <a:cubicBezTo>
                    <a:pt x="1764" y="5806"/>
                    <a:pt x="2828" y="4317"/>
                    <a:pt x="4439" y="3891"/>
                  </a:cubicBezTo>
                  <a:lnTo>
                    <a:pt x="4439" y="3891"/>
                  </a:lnTo>
                  <a:cubicBezTo>
                    <a:pt x="3739" y="4499"/>
                    <a:pt x="3101" y="5168"/>
                    <a:pt x="2524" y="5897"/>
                  </a:cubicBezTo>
                  <a:cubicBezTo>
                    <a:pt x="1976" y="6627"/>
                    <a:pt x="1642" y="7539"/>
                    <a:pt x="1581" y="8451"/>
                  </a:cubicBezTo>
                  <a:cubicBezTo>
                    <a:pt x="1581" y="8747"/>
                    <a:pt x="1647" y="8854"/>
                    <a:pt x="1744" y="8854"/>
                  </a:cubicBezTo>
                  <a:cubicBezTo>
                    <a:pt x="1954" y="8854"/>
                    <a:pt x="2307" y="8344"/>
                    <a:pt x="2432" y="8177"/>
                  </a:cubicBezTo>
                  <a:cubicBezTo>
                    <a:pt x="2919" y="7448"/>
                    <a:pt x="3496" y="6779"/>
                    <a:pt x="4104" y="6171"/>
                  </a:cubicBezTo>
                  <a:cubicBezTo>
                    <a:pt x="4593" y="5655"/>
                    <a:pt x="5204" y="5114"/>
                    <a:pt x="5893" y="5114"/>
                  </a:cubicBezTo>
                  <a:cubicBezTo>
                    <a:pt x="5974" y="5114"/>
                    <a:pt x="6057" y="5121"/>
                    <a:pt x="6141" y="5137"/>
                  </a:cubicBezTo>
                  <a:cubicBezTo>
                    <a:pt x="5411" y="5776"/>
                    <a:pt x="4773" y="6505"/>
                    <a:pt x="4287" y="7326"/>
                  </a:cubicBezTo>
                  <a:cubicBezTo>
                    <a:pt x="3800" y="8147"/>
                    <a:pt x="3679" y="9119"/>
                    <a:pt x="3922" y="10062"/>
                  </a:cubicBezTo>
                  <a:cubicBezTo>
                    <a:pt x="4560" y="9393"/>
                    <a:pt x="4682" y="8299"/>
                    <a:pt x="5381" y="7691"/>
                  </a:cubicBezTo>
                  <a:cubicBezTo>
                    <a:pt x="5898" y="7235"/>
                    <a:pt x="6597" y="7113"/>
                    <a:pt x="7296" y="6992"/>
                  </a:cubicBezTo>
                  <a:cubicBezTo>
                    <a:pt x="8420" y="6870"/>
                    <a:pt x="9515" y="6566"/>
                    <a:pt x="10548" y="6080"/>
                  </a:cubicBezTo>
                  <a:cubicBezTo>
                    <a:pt x="11582" y="5563"/>
                    <a:pt x="12645" y="5137"/>
                    <a:pt x="13770" y="4834"/>
                  </a:cubicBezTo>
                  <a:lnTo>
                    <a:pt x="8056" y="1"/>
                  </a:lnTo>
                  <a:close/>
                </a:path>
              </a:pathLst>
            </a:custGeom>
            <a:solidFill>
              <a:srgbClr val="ED9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7" name="Google Shape;9857;p61"/>
            <p:cNvSpPr/>
            <p:nvPr/>
          </p:nvSpPr>
          <p:spPr>
            <a:xfrm>
              <a:off x="2011924" y="3238919"/>
              <a:ext cx="55210" cy="251647"/>
            </a:xfrm>
            <a:custGeom>
              <a:avLst/>
              <a:gdLst/>
              <a:ahLst/>
              <a:cxnLst/>
              <a:rect l="l" t="t" r="r" b="b"/>
              <a:pathLst>
                <a:path w="3588" h="16354" extrusionOk="0">
                  <a:moveTo>
                    <a:pt x="3587" y="0"/>
                  </a:moveTo>
                  <a:cubicBezTo>
                    <a:pt x="2372" y="5472"/>
                    <a:pt x="1186" y="10912"/>
                    <a:pt x="1" y="16353"/>
                  </a:cubicBezTo>
                  <a:lnTo>
                    <a:pt x="3587" y="0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8" name="Google Shape;9858;p61"/>
            <p:cNvSpPr/>
            <p:nvPr/>
          </p:nvSpPr>
          <p:spPr>
            <a:xfrm>
              <a:off x="1981995" y="3210467"/>
              <a:ext cx="117345" cy="308150"/>
            </a:xfrm>
            <a:custGeom>
              <a:avLst/>
              <a:gdLst/>
              <a:ahLst/>
              <a:cxnLst/>
              <a:rect l="l" t="t" r="r" b="b"/>
              <a:pathLst>
                <a:path w="7626" h="20026" extrusionOk="0">
                  <a:moveTo>
                    <a:pt x="5482" y="0"/>
                  </a:moveTo>
                  <a:cubicBezTo>
                    <a:pt x="4714" y="0"/>
                    <a:pt x="3956" y="446"/>
                    <a:pt x="3739" y="1454"/>
                  </a:cubicBezTo>
                  <a:cubicBezTo>
                    <a:pt x="2523" y="6925"/>
                    <a:pt x="1338" y="12366"/>
                    <a:pt x="152" y="17807"/>
                  </a:cubicBezTo>
                  <a:cubicBezTo>
                    <a:pt x="0" y="18476"/>
                    <a:pt x="244" y="19175"/>
                    <a:pt x="760" y="19600"/>
                  </a:cubicBezTo>
                  <a:cubicBezTo>
                    <a:pt x="1095" y="19874"/>
                    <a:pt x="1520" y="20026"/>
                    <a:pt x="1946" y="20026"/>
                  </a:cubicBezTo>
                  <a:cubicBezTo>
                    <a:pt x="2159" y="20026"/>
                    <a:pt x="2341" y="19996"/>
                    <a:pt x="2554" y="19935"/>
                  </a:cubicBezTo>
                  <a:cubicBezTo>
                    <a:pt x="2554" y="19935"/>
                    <a:pt x="2584" y="19904"/>
                    <a:pt x="2614" y="19904"/>
                  </a:cubicBezTo>
                  <a:cubicBezTo>
                    <a:pt x="3192" y="19692"/>
                    <a:pt x="3617" y="19175"/>
                    <a:pt x="3739" y="18597"/>
                  </a:cubicBezTo>
                  <a:lnTo>
                    <a:pt x="7326" y="2244"/>
                  </a:lnTo>
                  <a:cubicBezTo>
                    <a:pt x="7626" y="851"/>
                    <a:pt x="6544" y="0"/>
                    <a:pt x="5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51" name="Google Shape;8151;p36"/>
          <p:cNvGrpSpPr/>
          <p:nvPr/>
        </p:nvGrpSpPr>
        <p:grpSpPr>
          <a:xfrm>
            <a:off x="927975" y="1497758"/>
            <a:ext cx="2983949" cy="2822382"/>
            <a:chOff x="1121526" y="1341074"/>
            <a:chExt cx="3065806" cy="2648383"/>
          </a:xfrm>
        </p:grpSpPr>
        <p:sp>
          <p:nvSpPr>
            <p:cNvPr id="8152" name="Google Shape;8152;p36"/>
            <p:cNvSpPr/>
            <p:nvPr/>
          </p:nvSpPr>
          <p:spPr>
            <a:xfrm rot="1213492">
              <a:off x="1546399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3" name="Google Shape;8153;p36"/>
            <p:cNvSpPr/>
            <p:nvPr/>
          </p:nvSpPr>
          <p:spPr>
            <a:xfrm rot="1213492">
              <a:off x="1384647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50" name="Google Shape;8150;p36"/>
          <p:cNvSpPr txBox="1">
            <a:spLocks noGrp="1"/>
          </p:cNvSpPr>
          <p:nvPr>
            <p:ph type="body" idx="1"/>
          </p:nvPr>
        </p:nvSpPr>
        <p:spPr>
          <a:xfrm>
            <a:off x="2859314" y="2102890"/>
            <a:ext cx="5630043" cy="1205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thaiDi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Prompt" panose="00000500000000000000" pitchFamily="2" charset="-34"/>
                <a:cs typeface="Prompt" panose="00000500000000000000" pitchFamily="2" charset="-34"/>
              </a:rPr>
              <a:t>     Cube </a:t>
            </a:r>
            <a:r>
              <a:rPr lang="en-US" sz="1600" dirty="0" err="1">
                <a:latin typeface="Prompt" panose="00000500000000000000" pitchFamily="2" charset="-34"/>
                <a:cs typeface="Prompt" panose="00000500000000000000" pitchFamily="2" charset="-34"/>
              </a:rPr>
              <a:t>SoftTech</a:t>
            </a:r>
            <a:r>
              <a:rPr lang="en-US" sz="1600" dirty="0"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1600" dirty="0" err="1">
                <a:latin typeface="Prompt" panose="00000500000000000000" pitchFamily="2" charset="-34"/>
                <a:cs typeface="Prompt" panose="00000500000000000000" pitchFamily="2" charset="-34"/>
              </a:rPr>
              <a:t>Co.,Ltd</a:t>
            </a:r>
            <a:r>
              <a:rPr lang="en-US" sz="1600" dirty="0">
                <a:latin typeface="Prompt" panose="00000500000000000000" pitchFamily="2" charset="-34"/>
                <a:cs typeface="Prompt" panose="00000500000000000000" pitchFamily="2" charset="-34"/>
              </a:rPr>
              <a:t>. </a:t>
            </a:r>
            <a:r>
              <a:rPr lang="th-TH" sz="1600" dirty="0">
                <a:latin typeface="Prompt" panose="00000500000000000000" pitchFamily="2" charset="-34"/>
                <a:cs typeface="Prompt" panose="00000500000000000000" pitchFamily="2" charset="-34"/>
              </a:rPr>
              <a:t>เป็นบริษัทพัฒนาซอฟต์แวร์</a:t>
            </a:r>
            <a:endParaRPr lang="en-US" sz="1600" dirty="0"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0" lvl="0" indent="0" algn="thaiDist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600" dirty="0">
                <a:latin typeface="Prompt" panose="00000500000000000000" pitchFamily="2" charset="-34"/>
                <a:cs typeface="Prompt" panose="00000500000000000000" pitchFamily="2" charset="-34"/>
              </a:rPr>
              <a:t>ที่มุ่งเน้นการให้คำปรึกษาด้านไอที การพัฒนาเว็บแอปพลิเคชันและอื่น ๆ การให้บริการครอบคลุมทุกด้านไม่ว่าจะเป็น การพัฒนาเว็บ / อุปกรณ์เคลื่อนที่ อีกทั้งยังส่งออกทีมพัฒนาแบบ</a:t>
            </a:r>
            <a:r>
              <a:rPr lang="th-TH" sz="1600" dirty="0" err="1">
                <a:latin typeface="Prompt" panose="00000500000000000000" pitchFamily="2" charset="-34"/>
                <a:cs typeface="Prompt" panose="00000500000000000000" pitchFamily="2" charset="-34"/>
              </a:rPr>
              <a:t>เอาท์</a:t>
            </a:r>
            <a:r>
              <a:rPr lang="th-TH" sz="1600" dirty="0">
                <a:latin typeface="Prompt" panose="00000500000000000000" pitchFamily="2" charset="-34"/>
                <a:cs typeface="Prompt" panose="00000500000000000000" pitchFamily="2" charset="-34"/>
              </a:rPr>
              <a:t>ซอร์ส</a:t>
            </a:r>
            <a:endParaRPr lang="en-US" sz="1600" dirty="0"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0" lvl="0" indent="0" algn="thaiDist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600" dirty="0">
                <a:latin typeface="Prompt" panose="00000500000000000000" pitchFamily="2" charset="-34"/>
                <a:cs typeface="Prompt" panose="00000500000000000000" pitchFamily="2" charset="-34"/>
              </a:rPr>
              <a:t>ที่มีประสิทธิภาพ</a:t>
            </a:r>
            <a:endParaRPr sz="160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pic>
        <p:nvPicPr>
          <p:cNvPr id="3" name="รูปภาพ 2" descr="รูปภาพประกอบด้วย ข้อความ, ภาพตัดป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0C372BDE-6D53-4833-B78D-82E3F2919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15863"/>
            <a:ext cx="3189489" cy="771924"/>
          </a:xfrm>
          <a:prstGeom prst="rect">
            <a:avLst/>
          </a:prstGeom>
        </p:spPr>
      </p:pic>
      <p:sp>
        <p:nvSpPr>
          <p:cNvPr id="18" name="Google Shape;7908;p33">
            <a:extLst>
              <a:ext uri="{FF2B5EF4-FFF2-40B4-BE49-F238E27FC236}">
                <a16:creationId xmlns:a16="http://schemas.microsoft.com/office/drawing/2014/main" id="{A58B8901-D6B6-415C-82E6-30D6BD560F8E}"/>
              </a:ext>
            </a:extLst>
          </p:cNvPr>
          <p:cNvSpPr txBox="1">
            <a:spLocks/>
          </p:cNvSpPr>
          <p:nvPr/>
        </p:nvSpPr>
        <p:spPr>
          <a:xfrm>
            <a:off x="927975" y="521625"/>
            <a:ext cx="2739239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ewy"/>
              <a:buNone/>
              <a:defRPr sz="30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pPr algn="l"/>
            <a:r>
              <a:rPr lang="en-US" dirty="0">
                <a:latin typeface="Chewy" panose="020B0604020202020204" charset="0"/>
              </a:rPr>
              <a:t>About</a:t>
            </a:r>
            <a:r>
              <a:rPr lang="en-US" dirty="0"/>
              <a:t> Company</a:t>
            </a:r>
            <a:endParaRPr lang="th-TH" dirty="0"/>
          </a:p>
        </p:txBody>
      </p:sp>
      <p:grpSp>
        <p:nvGrpSpPr>
          <p:cNvPr id="21" name="Google Shape;21186;p79">
            <a:extLst>
              <a:ext uri="{FF2B5EF4-FFF2-40B4-BE49-F238E27FC236}">
                <a16:creationId xmlns:a16="http://schemas.microsoft.com/office/drawing/2014/main" id="{C5893EE2-5402-4CFB-8898-D954CC4ADDEA}"/>
              </a:ext>
            </a:extLst>
          </p:cNvPr>
          <p:cNvGrpSpPr/>
          <p:nvPr/>
        </p:nvGrpSpPr>
        <p:grpSpPr>
          <a:xfrm>
            <a:off x="1838874" y="2571749"/>
            <a:ext cx="763092" cy="674398"/>
            <a:chOff x="-3137650" y="2787000"/>
            <a:chExt cx="291450" cy="257575"/>
          </a:xfrm>
          <a:solidFill>
            <a:schemeClr val="accent6"/>
          </a:solidFill>
        </p:grpSpPr>
        <p:sp>
          <p:nvSpPr>
            <p:cNvPr id="22" name="Google Shape;21187;p79">
              <a:extLst>
                <a:ext uri="{FF2B5EF4-FFF2-40B4-BE49-F238E27FC236}">
                  <a16:creationId xmlns:a16="http://schemas.microsoft.com/office/drawing/2014/main" id="{4E05D5AF-DA43-4971-8364-902F782AD9FC}"/>
                </a:ext>
              </a:extLst>
            </p:cNvPr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188;p79">
              <a:extLst>
                <a:ext uri="{FF2B5EF4-FFF2-40B4-BE49-F238E27FC236}">
                  <a16:creationId xmlns:a16="http://schemas.microsoft.com/office/drawing/2014/main" id="{3186398E-CC30-4FCB-8740-5A41F7DF9FEB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189;p79">
              <a:extLst>
                <a:ext uri="{FF2B5EF4-FFF2-40B4-BE49-F238E27FC236}">
                  <a16:creationId xmlns:a16="http://schemas.microsoft.com/office/drawing/2014/main" id="{0B54CF48-0249-4A5C-863F-40B563FB5DE3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190;p79">
              <a:extLst>
                <a:ext uri="{FF2B5EF4-FFF2-40B4-BE49-F238E27FC236}">
                  <a16:creationId xmlns:a16="http://schemas.microsoft.com/office/drawing/2014/main" id="{191B356F-6F66-41E0-8303-E1B9C487F9FC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191;p79">
              <a:extLst>
                <a:ext uri="{FF2B5EF4-FFF2-40B4-BE49-F238E27FC236}">
                  <a16:creationId xmlns:a16="http://schemas.microsoft.com/office/drawing/2014/main" id="{85B071E7-CBC1-4609-BC6A-54586CE7F39C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192;p79">
              <a:extLst>
                <a:ext uri="{FF2B5EF4-FFF2-40B4-BE49-F238E27FC236}">
                  <a16:creationId xmlns:a16="http://schemas.microsoft.com/office/drawing/2014/main" id="{DED633CC-7EC1-4D52-8164-28CAB18FF09C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193;p79">
              <a:extLst>
                <a:ext uri="{FF2B5EF4-FFF2-40B4-BE49-F238E27FC236}">
                  <a16:creationId xmlns:a16="http://schemas.microsoft.com/office/drawing/2014/main" id="{7BB502EA-4B9F-430F-A860-736BE81741F8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194;p79">
              <a:extLst>
                <a:ext uri="{FF2B5EF4-FFF2-40B4-BE49-F238E27FC236}">
                  <a16:creationId xmlns:a16="http://schemas.microsoft.com/office/drawing/2014/main" id="{168E581A-7813-47AC-9918-FC1D61A7E20C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8" name="Google Shape;7908;p33"/>
          <p:cNvSpPr txBox="1">
            <a:spLocks noGrp="1"/>
          </p:cNvSpPr>
          <p:nvPr>
            <p:ph type="title"/>
          </p:nvPr>
        </p:nvSpPr>
        <p:spPr>
          <a:xfrm>
            <a:off x="927975" y="521625"/>
            <a:ext cx="57234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b="1" dirty="0">
                <a:solidFill>
                  <a:schemeClr val="tx1"/>
                </a:solidFill>
                <a:latin typeface="Prompt Medium" panose="00000600000000000000" pitchFamily="2" charset="-34"/>
                <a:cs typeface="Prompt Medium" panose="00000600000000000000" pitchFamily="2" charset="-34"/>
              </a:rPr>
              <a:t>ที่มาและความสำคัญ</a:t>
            </a:r>
            <a:endParaRPr b="1" dirty="0">
              <a:solidFill>
                <a:schemeClr val="tx1"/>
              </a:solidFill>
              <a:latin typeface="Prompt Medium" panose="00000600000000000000" pitchFamily="2" charset="-34"/>
              <a:cs typeface="Prompt Medium" panose="00000600000000000000" pitchFamily="2" charset="-34"/>
            </a:endParaRPr>
          </a:p>
        </p:txBody>
      </p:sp>
      <p:sp>
        <p:nvSpPr>
          <p:cNvPr id="7909" name="Google Shape;7909;p33"/>
          <p:cNvSpPr txBox="1">
            <a:spLocks noGrp="1"/>
          </p:cNvSpPr>
          <p:nvPr>
            <p:ph type="body" idx="1"/>
          </p:nvPr>
        </p:nvSpPr>
        <p:spPr>
          <a:xfrm>
            <a:off x="855873" y="1563739"/>
            <a:ext cx="7432254" cy="2703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thaiDi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    </a:t>
            </a:r>
            <a:r>
              <a:rPr lang="th-TH" sz="14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ตามที่บริษัท คิว</a:t>
            </a:r>
            <a:r>
              <a:rPr lang="th-TH" sz="1400" dirty="0" err="1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บ์</a:t>
            </a:r>
            <a:r>
              <a:rPr lang="th-TH" sz="14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ซอ</a:t>
            </a:r>
            <a:r>
              <a:rPr lang="th-TH" sz="1400" dirty="0" err="1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ฟท์เทค</a:t>
            </a:r>
            <a:r>
              <a:rPr lang="th-TH" sz="14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จํากัด ได้ดำเนินการพัฒนาเว็บไซต์</a:t>
            </a:r>
            <a:r>
              <a:rPr lang="en-US" sz="14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Cube Human Resource Management</a:t>
            </a:r>
            <a:r>
              <a:rPr lang="en-US" sz="14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</a:t>
            </a:r>
            <a:r>
              <a:rPr lang="th-TH" sz="14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หรือ </a:t>
            </a:r>
            <a:r>
              <a:rPr lang="th-TH" sz="1400" dirty="0"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Cube HRM</a:t>
            </a:r>
            <a:r>
              <a:rPr lang="th-TH" sz="1400" dirty="0">
                <a:solidFill>
                  <a:schemeClr val="accent6"/>
                </a:solidFill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 </a:t>
            </a:r>
            <a:r>
              <a:rPr lang="th-TH" sz="14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เพื่ออำนวยความสะดวกในการทำงานของพนักงานในด้านต่าง ๆ ขึ้นมานั้น โดยเว็บไซต์ได้รับการพัฒนาและปรับปรุงอย่างต่อเนื่อง และในปัจจุบันจากสถานการณ์   การระบาดของโรคติดเชื้อไวรัสโค</a:t>
            </a:r>
            <a:r>
              <a:rPr lang="th-TH" sz="1400" dirty="0" err="1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โร</a:t>
            </a:r>
            <a:r>
              <a:rPr lang="th-TH" sz="14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นา </a:t>
            </a:r>
            <a:r>
              <a:rPr lang="en-US" sz="14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2019</a:t>
            </a:r>
            <a:r>
              <a:rPr lang="th-TH" sz="14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มีความรุนแรงมากขึ้น ทำให้ต้องมีการปรับเปลี่ยนรูปแบบในการทำงานเพื่อปรับตัวให้เหมาะสมตามสถานการณ์ ทางบริษัทจึงปรับเปลี่ยนรูปแบบการทำงานเป็นการทำงานที่บ้าน หรือ </a:t>
            </a:r>
            <a:r>
              <a:rPr lang="en-US" sz="14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Work From Home</a:t>
            </a:r>
          </a:p>
          <a:p>
            <a:pPr marL="0" marR="0" indent="0" algn="thaiDi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    </a:t>
            </a:r>
            <a:r>
              <a:rPr lang="th-TH" sz="14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ด้วยสถานการณ์ดังกล่าวจึงทำให้ทางบริษัทฯ ได้มีการพัฒนาฟังก์ชันระบบลงเวลางาน การลา การเบิกค่าเดินทาง และฟังก์ชันอื่น ๆ เพื่ออำนวยความสะดวกในการทำงานของพนักงานทุกคน ดังนั้น เพื่อให้การบริการผู้ใช้งานอย่างมีประสิทธิภาพและครอบคลุมการทำงานโดยรวมทั้งหมด      จึงทำการทดสอบฟังก์ชันในเว็บไซตังกล่าว เพื่อลดข้อผิดพลาดที่เกิดจากการทำงานของระบบ     เกิดประโยชน์และประสิทธิภาพสูงสุดต่อพนักงานทุกคนในบริษัทฯ</a:t>
            </a:r>
            <a:endParaRPr sz="105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DBE4C847-5132-49C3-A632-D786AA1D89C5}"/>
              </a:ext>
            </a:extLst>
          </p:cNvPr>
          <p:cNvSpPr txBox="1"/>
          <p:nvPr/>
        </p:nvSpPr>
        <p:spPr>
          <a:xfrm>
            <a:off x="1103085" y="1786920"/>
            <a:ext cx="775062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เพื่อทดสอบเว็บไซต์ </a:t>
            </a:r>
            <a:r>
              <a:rPr lang="en-US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Cube Human Resource Management</a:t>
            </a:r>
            <a:endParaRPr lang="th-TH" sz="1600" dirty="0"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ให้มีประสิทธิภาพในการทำงานมากขึ้น</a:t>
            </a:r>
            <a:endParaRPr lang="en-US" sz="1600" dirty="0">
              <a:effectLst/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th-TH" sz="1600" dirty="0">
              <a:effectLst/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เพื่อทดสอบฟังก์ชันในเว็บไซต์ </a:t>
            </a:r>
            <a:r>
              <a:rPr lang="en-US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Cube Human Resource Management</a:t>
            </a:r>
            <a:endParaRPr lang="th-TH" sz="1600" dirty="0"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สามารถประมวลผล และแสดงข้อมูลได้ครบถ้วนสมบูรณ์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ถูกต้องตามความต้องการของผู้ใช้ และเกิดข้อผิดพลาดระหว่างผู้ใช้งานและระบบน้อยที่สุด</a:t>
            </a:r>
            <a:endParaRPr lang="en-US" sz="160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6" name="Google Shape;7908;p33">
            <a:extLst>
              <a:ext uri="{FF2B5EF4-FFF2-40B4-BE49-F238E27FC236}">
                <a16:creationId xmlns:a16="http://schemas.microsoft.com/office/drawing/2014/main" id="{D22C471F-2060-4AC9-8C9C-91E55EEB52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7975" y="521625"/>
            <a:ext cx="57234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tx1"/>
                </a:solidFill>
                <a:latin typeface="Prompt Medium" panose="00000600000000000000" pitchFamily="2" charset="-34"/>
                <a:cs typeface="Prompt Medium" panose="00000600000000000000" pitchFamily="2" charset="-34"/>
              </a:rPr>
              <a:t>วัตถุประสงค์</a:t>
            </a:r>
            <a:endParaRPr sz="3200" b="1" dirty="0">
              <a:solidFill>
                <a:schemeClr val="tx1"/>
              </a:solidFill>
              <a:latin typeface="Prompt Medium" panose="00000600000000000000" pitchFamily="2" charset="-34"/>
              <a:cs typeface="Prompt Medium" panose="00000600000000000000" pitchFamily="2" charset="-34"/>
            </a:endParaRPr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002863AF-E232-4111-A03F-1931CD364678}"/>
              </a:ext>
            </a:extLst>
          </p:cNvPr>
          <p:cNvSpPr txBox="1"/>
          <p:nvPr/>
        </p:nvSpPr>
        <p:spPr>
          <a:xfrm>
            <a:off x="366486" y="1692154"/>
            <a:ext cx="791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/>
                </a:solidFill>
                <a:latin typeface="Chewy" panose="020B0604020202020204" charset="0"/>
              </a:rPr>
              <a:t>1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0E7E2CFA-95FB-451A-A32F-C8105EC52A06}"/>
              </a:ext>
            </a:extLst>
          </p:cNvPr>
          <p:cNvSpPr txBox="1"/>
          <p:nvPr/>
        </p:nvSpPr>
        <p:spPr>
          <a:xfrm>
            <a:off x="366486" y="2587139"/>
            <a:ext cx="791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/>
                </a:solidFill>
                <a:latin typeface="Chewy" panose="020B060402020202020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7213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D0A1622E-62CD-4710-A08C-7A7CAC362CE8}"/>
              </a:ext>
            </a:extLst>
          </p:cNvPr>
          <p:cNvSpPr txBox="1"/>
          <p:nvPr/>
        </p:nvSpPr>
        <p:spPr>
          <a:xfrm>
            <a:off x="1157514" y="1894641"/>
            <a:ext cx="74422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เว็บไซต์ </a:t>
            </a:r>
            <a:r>
              <a:rPr lang="en-US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Cube Human Resource Management </a:t>
            </a: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มีประสิทธิภาพในการทำงานมากขึ้น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th-TH" sz="1600" dirty="0">
              <a:effectLst/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ฟังก์ชันในเว็บไซต์ </a:t>
            </a:r>
            <a:r>
              <a:rPr lang="en-US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Cube Human Resource Management</a:t>
            </a: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สามารถประมวลผล แสดงข้อมูลได้ครบถ้วนสมบูรณ์ ถูกต้องตามความต้องการของผู้ใช้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และเกิดข้อผิดพลาดระหว่างผู้ใช้งานและระบบน้อยที่สุด</a:t>
            </a:r>
            <a:endParaRPr lang="en-US" sz="160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10" name="Google Shape;7908;p33">
            <a:extLst>
              <a:ext uri="{FF2B5EF4-FFF2-40B4-BE49-F238E27FC236}">
                <a16:creationId xmlns:a16="http://schemas.microsoft.com/office/drawing/2014/main" id="{5459E4BD-AEFD-48F9-9953-7E97E3D141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7975" y="521625"/>
            <a:ext cx="57234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tx1"/>
                </a:solidFill>
                <a:latin typeface="Prompt Medium" panose="00000600000000000000" pitchFamily="2" charset="-34"/>
                <a:cs typeface="Prompt Medium" panose="00000600000000000000" pitchFamily="2" charset="-34"/>
              </a:rPr>
              <a:t>ผลที่คาดว่าจะได้รับ</a:t>
            </a:r>
            <a:endParaRPr sz="3200" b="1" dirty="0">
              <a:solidFill>
                <a:schemeClr val="tx1"/>
              </a:solidFill>
              <a:latin typeface="Prompt Medium" panose="00000600000000000000" pitchFamily="2" charset="-34"/>
              <a:cs typeface="Prompt Medium" panose="00000600000000000000" pitchFamily="2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52BDC897-992F-46B6-BE3B-3F57CD3383A9}"/>
              </a:ext>
            </a:extLst>
          </p:cNvPr>
          <p:cNvSpPr txBox="1"/>
          <p:nvPr/>
        </p:nvSpPr>
        <p:spPr>
          <a:xfrm>
            <a:off x="366486" y="1692154"/>
            <a:ext cx="791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/>
                </a:solidFill>
                <a:latin typeface="Chewy" panose="020B0604020202020204" charset="0"/>
              </a:rPr>
              <a:t>1</a:t>
            </a: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E37B6D63-9C01-4E46-BE86-A40AB9F3B732}"/>
              </a:ext>
            </a:extLst>
          </p:cNvPr>
          <p:cNvSpPr txBox="1"/>
          <p:nvPr/>
        </p:nvSpPr>
        <p:spPr>
          <a:xfrm>
            <a:off x="366486" y="2587139"/>
            <a:ext cx="791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/>
                </a:solidFill>
                <a:latin typeface="Chewy" panose="020B060402020202020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46122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908;p33">
            <a:extLst>
              <a:ext uri="{FF2B5EF4-FFF2-40B4-BE49-F238E27FC236}">
                <a16:creationId xmlns:a16="http://schemas.microsoft.com/office/drawing/2014/main" id="{1A882131-24CA-455D-8498-ACE9564018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7975" y="521625"/>
            <a:ext cx="57234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th-TH" sz="3200" b="1" dirty="0">
                <a:latin typeface="Prompt Medium" panose="00000600000000000000" pitchFamily="2" charset="-34"/>
                <a:cs typeface="Prompt Medium" panose="00000600000000000000" pitchFamily="2" charset="-34"/>
              </a:rPr>
              <a:t>ขั้นตอนในการทดสอบ</a:t>
            </a:r>
            <a:endParaRPr lang="en-US" sz="3200" b="1" dirty="0">
              <a:latin typeface="Prompt Medium" panose="00000600000000000000" pitchFamily="2" charset="-34"/>
              <a:cs typeface="Prompt Medium" panose="00000600000000000000" pitchFamily="2" charset="-34"/>
            </a:endParaRPr>
          </a:p>
        </p:txBody>
      </p:sp>
      <p:sp>
        <p:nvSpPr>
          <p:cNvPr id="4" name="Google Shape;9338;p51">
            <a:extLst>
              <a:ext uri="{FF2B5EF4-FFF2-40B4-BE49-F238E27FC236}">
                <a16:creationId xmlns:a16="http://schemas.microsoft.com/office/drawing/2014/main" id="{FF7AAF79-E13F-4442-B298-4BCE5E02F27C}"/>
              </a:ext>
            </a:extLst>
          </p:cNvPr>
          <p:cNvSpPr/>
          <p:nvPr/>
        </p:nvSpPr>
        <p:spPr>
          <a:xfrm>
            <a:off x="1627320" y="2434246"/>
            <a:ext cx="1199700" cy="1199700"/>
          </a:xfrm>
          <a:prstGeom prst="arc">
            <a:avLst>
              <a:gd name="adj1" fmla="val 10744762"/>
              <a:gd name="adj2" fmla="val 19331255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9339;p51">
            <a:extLst>
              <a:ext uri="{FF2B5EF4-FFF2-40B4-BE49-F238E27FC236}">
                <a16:creationId xmlns:a16="http://schemas.microsoft.com/office/drawing/2014/main" id="{DBC44D65-2B10-4153-B992-FB47E8CB4B07}"/>
              </a:ext>
            </a:extLst>
          </p:cNvPr>
          <p:cNvSpPr/>
          <p:nvPr/>
        </p:nvSpPr>
        <p:spPr>
          <a:xfrm>
            <a:off x="3099646" y="2093929"/>
            <a:ext cx="1199700" cy="1199700"/>
          </a:xfrm>
          <a:prstGeom prst="arc">
            <a:avLst>
              <a:gd name="adj1" fmla="val 10780397"/>
              <a:gd name="adj2" fmla="val 19331255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9340;p51">
            <a:extLst>
              <a:ext uri="{FF2B5EF4-FFF2-40B4-BE49-F238E27FC236}">
                <a16:creationId xmlns:a16="http://schemas.microsoft.com/office/drawing/2014/main" id="{0820B8CD-A72C-4795-B042-BCDD5487125B}"/>
              </a:ext>
            </a:extLst>
          </p:cNvPr>
          <p:cNvSpPr/>
          <p:nvPr/>
        </p:nvSpPr>
        <p:spPr>
          <a:xfrm>
            <a:off x="4571980" y="1753588"/>
            <a:ext cx="1199700" cy="1199700"/>
          </a:xfrm>
          <a:prstGeom prst="arc">
            <a:avLst>
              <a:gd name="adj1" fmla="val 10780397"/>
              <a:gd name="adj2" fmla="val 19331255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9341;p51">
            <a:extLst>
              <a:ext uri="{FF2B5EF4-FFF2-40B4-BE49-F238E27FC236}">
                <a16:creationId xmlns:a16="http://schemas.microsoft.com/office/drawing/2014/main" id="{B8322945-8193-4C70-9EE0-414C96205B01}"/>
              </a:ext>
            </a:extLst>
          </p:cNvPr>
          <p:cNvSpPr/>
          <p:nvPr/>
        </p:nvSpPr>
        <p:spPr>
          <a:xfrm>
            <a:off x="6044322" y="1399996"/>
            <a:ext cx="1199700" cy="1199700"/>
          </a:xfrm>
          <a:prstGeom prst="arc">
            <a:avLst>
              <a:gd name="adj1" fmla="val 10780397"/>
              <a:gd name="adj2" fmla="val 19331255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" name="Google Shape;9342;p51">
            <a:extLst>
              <a:ext uri="{FF2B5EF4-FFF2-40B4-BE49-F238E27FC236}">
                <a16:creationId xmlns:a16="http://schemas.microsoft.com/office/drawing/2014/main" id="{EC8CB0A1-3DD2-4BA9-9B99-C3BF02A3392A}"/>
              </a:ext>
            </a:extLst>
          </p:cNvPr>
          <p:cNvCxnSpPr/>
          <p:nvPr/>
        </p:nvCxnSpPr>
        <p:spPr>
          <a:xfrm>
            <a:off x="1627325" y="3426945"/>
            <a:ext cx="0" cy="2628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10" name="Google Shape;9343;p51">
            <a:extLst>
              <a:ext uri="{FF2B5EF4-FFF2-40B4-BE49-F238E27FC236}">
                <a16:creationId xmlns:a16="http://schemas.microsoft.com/office/drawing/2014/main" id="{FA03CAE0-A96E-48A9-BF2A-941E082C69F7}"/>
              </a:ext>
            </a:extLst>
          </p:cNvPr>
          <p:cNvSpPr/>
          <p:nvPr/>
        </p:nvSpPr>
        <p:spPr>
          <a:xfrm>
            <a:off x="943485" y="3114903"/>
            <a:ext cx="1367700" cy="3837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Test Plan /</a:t>
            </a:r>
          </a:p>
          <a:p>
            <a:pPr algn="ctr">
              <a:buSzPts val="1100"/>
            </a:pPr>
            <a:r>
              <a:rPr lang="en-US" sz="1050" dirty="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Design Test Case</a:t>
            </a:r>
          </a:p>
        </p:txBody>
      </p:sp>
      <p:sp>
        <p:nvSpPr>
          <p:cNvPr id="11" name="Google Shape;9344;p51">
            <a:extLst>
              <a:ext uri="{FF2B5EF4-FFF2-40B4-BE49-F238E27FC236}">
                <a16:creationId xmlns:a16="http://schemas.microsoft.com/office/drawing/2014/main" id="{28F315F0-0901-4092-AC85-01AFFE27A846}"/>
              </a:ext>
            </a:extLst>
          </p:cNvPr>
          <p:cNvSpPr txBox="1"/>
          <p:nvPr/>
        </p:nvSpPr>
        <p:spPr>
          <a:xfrm>
            <a:off x="943490" y="3761376"/>
            <a:ext cx="13677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20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วางแผนและออกแบบเทสต์เคส</a:t>
            </a:r>
            <a:endParaRPr sz="1200" dirty="0">
              <a:solidFill>
                <a:schemeClr val="accent2"/>
              </a:solidFill>
              <a:latin typeface="Prompt" panose="00000500000000000000" pitchFamily="2" charset="-34"/>
              <a:ea typeface="Nunito"/>
              <a:cs typeface="Prompt" panose="00000500000000000000" pitchFamily="2" charset="-34"/>
              <a:sym typeface="Nunito"/>
            </a:endParaRPr>
          </a:p>
        </p:txBody>
      </p:sp>
      <p:cxnSp>
        <p:nvCxnSpPr>
          <p:cNvPr id="12" name="Google Shape;9345;p51">
            <a:extLst>
              <a:ext uri="{FF2B5EF4-FFF2-40B4-BE49-F238E27FC236}">
                <a16:creationId xmlns:a16="http://schemas.microsoft.com/office/drawing/2014/main" id="{0B7457A0-74D0-40F0-A1DC-DA938F1C5F65}"/>
              </a:ext>
            </a:extLst>
          </p:cNvPr>
          <p:cNvCxnSpPr>
            <a:stCxn id="13" idx="2"/>
          </p:cNvCxnSpPr>
          <p:nvPr/>
        </p:nvCxnSpPr>
        <p:spPr>
          <a:xfrm>
            <a:off x="3099653" y="3158280"/>
            <a:ext cx="0" cy="5313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13" name="Google Shape;9346;p51">
            <a:extLst>
              <a:ext uri="{FF2B5EF4-FFF2-40B4-BE49-F238E27FC236}">
                <a16:creationId xmlns:a16="http://schemas.microsoft.com/office/drawing/2014/main" id="{10BEA4A2-8196-4740-ACCD-D3A8651FC934}"/>
              </a:ext>
            </a:extLst>
          </p:cNvPr>
          <p:cNvSpPr/>
          <p:nvPr/>
        </p:nvSpPr>
        <p:spPr>
          <a:xfrm>
            <a:off x="2415803" y="2774580"/>
            <a:ext cx="1367700" cy="3837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Execute Test Case</a:t>
            </a:r>
          </a:p>
        </p:txBody>
      </p:sp>
      <p:sp>
        <p:nvSpPr>
          <p:cNvPr id="14" name="Google Shape;9347;p51">
            <a:extLst>
              <a:ext uri="{FF2B5EF4-FFF2-40B4-BE49-F238E27FC236}">
                <a16:creationId xmlns:a16="http://schemas.microsoft.com/office/drawing/2014/main" id="{CBC6A764-8A3D-464F-AF6B-C9AA183DD264}"/>
              </a:ext>
            </a:extLst>
          </p:cNvPr>
          <p:cNvSpPr txBox="1"/>
          <p:nvPr/>
        </p:nvSpPr>
        <p:spPr>
          <a:xfrm>
            <a:off x="2415816" y="3761376"/>
            <a:ext cx="13677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90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ทดสอบโดยวิธีการ </a:t>
            </a:r>
            <a:r>
              <a:rPr lang="en-US" sz="90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Manual Testing </a:t>
            </a:r>
            <a:r>
              <a:rPr lang="th-TH" sz="90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และ </a:t>
            </a:r>
            <a:r>
              <a:rPr lang="en-US" sz="90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Automated Testing</a:t>
            </a:r>
            <a:endParaRPr sz="900" dirty="0">
              <a:solidFill>
                <a:schemeClr val="accent2"/>
              </a:solidFill>
              <a:latin typeface="Prompt" panose="00000500000000000000" pitchFamily="2" charset="-34"/>
              <a:ea typeface="Nunito"/>
              <a:cs typeface="Prompt" panose="00000500000000000000" pitchFamily="2" charset="-34"/>
              <a:sym typeface="Nunito"/>
            </a:endParaRPr>
          </a:p>
        </p:txBody>
      </p:sp>
      <p:cxnSp>
        <p:nvCxnSpPr>
          <p:cNvPr id="15" name="Google Shape;9348;p51">
            <a:extLst>
              <a:ext uri="{FF2B5EF4-FFF2-40B4-BE49-F238E27FC236}">
                <a16:creationId xmlns:a16="http://schemas.microsoft.com/office/drawing/2014/main" id="{42292E37-4786-4654-99AF-6E4A7C5A8484}"/>
              </a:ext>
            </a:extLst>
          </p:cNvPr>
          <p:cNvCxnSpPr/>
          <p:nvPr/>
        </p:nvCxnSpPr>
        <p:spPr>
          <a:xfrm>
            <a:off x="4571969" y="2746298"/>
            <a:ext cx="0" cy="9432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16" name="Google Shape;9349;p51">
            <a:extLst>
              <a:ext uri="{FF2B5EF4-FFF2-40B4-BE49-F238E27FC236}">
                <a16:creationId xmlns:a16="http://schemas.microsoft.com/office/drawing/2014/main" id="{91FE220B-A722-4DB0-ADD9-E8A424372538}"/>
              </a:ext>
            </a:extLst>
          </p:cNvPr>
          <p:cNvSpPr/>
          <p:nvPr/>
        </p:nvSpPr>
        <p:spPr>
          <a:xfrm>
            <a:off x="3888129" y="2434257"/>
            <a:ext cx="1367700" cy="3837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Report Defects</a:t>
            </a:r>
          </a:p>
        </p:txBody>
      </p:sp>
      <p:sp>
        <p:nvSpPr>
          <p:cNvPr id="17" name="Google Shape;9350;p51">
            <a:extLst>
              <a:ext uri="{FF2B5EF4-FFF2-40B4-BE49-F238E27FC236}">
                <a16:creationId xmlns:a16="http://schemas.microsoft.com/office/drawing/2014/main" id="{FC24F716-98E9-4DBC-92F5-FBB6C456A9EB}"/>
              </a:ext>
            </a:extLst>
          </p:cNvPr>
          <p:cNvSpPr txBox="1"/>
          <p:nvPr/>
        </p:nvSpPr>
        <p:spPr>
          <a:xfrm>
            <a:off x="3888149" y="3761376"/>
            <a:ext cx="13677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th-TH" sz="110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รายงานการทำงาน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th-TH" sz="90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ที่ผิดพลาดของเว็บไซต์</a:t>
            </a:r>
            <a:endParaRPr sz="900" dirty="0">
              <a:solidFill>
                <a:schemeClr val="accent2"/>
              </a:solidFill>
              <a:latin typeface="Prompt" panose="00000500000000000000" pitchFamily="2" charset="-34"/>
              <a:ea typeface="Nunito"/>
              <a:cs typeface="Prompt" panose="00000500000000000000" pitchFamily="2" charset="-34"/>
              <a:sym typeface="Nunito"/>
            </a:endParaRPr>
          </a:p>
        </p:txBody>
      </p:sp>
      <p:cxnSp>
        <p:nvCxnSpPr>
          <p:cNvPr id="18" name="Google Shape;9351;p51">
            <a:extLst>
              <a:ext uri="{FF2B5EF4-FFF2-40B4-BE49-F238E27FC236}">
                <a16:creationId xmlns:a16="http://schemas.microsoft.com/office/drawing/2014/main" id="{F224F7A6-2CDB-4508-842C-8510B633E69F}"/>
              </a:ext>
            </a:extLst>
          </p:cNvPr>
          <p:cNvCxnSpPr/>
          <p:nvPr/>
        </p:nvCxnSpPr>
        <p:spPr>
          <a:xfrm>
            <a:off x="7516644" y="2065652"/>
            <a:ext cx="0" cy="1623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19" name="Google Shape;9352;p51">
            <a:extLst>
              <a:ext uri="{FF2B5EF4-FFF2-40B4-BE49-F238E27FC236}">
                <a16:creationId xmlns:a16="http://schemas.microsoft.com/office/drawing/2014/main" id="{363CACF4-2F3B-4ABD-BAE2-E05CEC487488}"/>
              </a:ext>
            </a:extLst>
          </p:cNvPr>
          <p:cNvSpPr/>
          <p:nvPr/>
        </p:nvSpPr>
        <p:spPr>
          <a:xfrm>
            <a:off x="6832803" y="1753611"/>
            <a:ext cx="1367700" cy="383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Analysis /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Summary Report</a:t>
            </a:r>
            <a:endParaRPr sz="1200" dirty="0">
              <a:solidFill>
                <a:srgbClr val="FFFFFF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0" name="Google Shape;9353;p51">
            <a:extLst>
              <a:ext uri="{FF2B5EF4-FFF2-40B4-BE49-F238E27FC236}">
                <a16:creationId xmlns:a16="http://schemas.microsoft.com/office/drawing/2014/main" id="{D4C8D94B-03A1-400C-BC34-DFA8BC72BBBC}"/>
              </a:ext>
            </a:extLst>
          </p:cNvPr>
          <p:cNvSpPr txBox="1"/>
          <p:nvPr/>
        </p:nvSpPr>
        <p:spPr>
          <a:xfrm>
            <a:off x="6832815" y="3761376"/>
            <a:ext cx="13677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20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สรุปผลการทดสอบ</a:t>
            </a:r>
            <a:endParaRPr sz="1200" dirty="0">
              <a:solidFill>
                <a:schemeClr val="accent2"/>
              </a:solidFill>
              <a:latin typeface="Prompt" panose="00000500000000000000" pitchFamily="2" charset="-34"/>
              <a:ea typeface="Nunito"/>
              <a:cs typeface="Prompt" panose="00000500000000000000" pitchFamily="2" charset="-34"/>
              <a:sym typeface="Nunito"/>
            </a:endParaRPr>
          </a:p>
        </p:txBody>
      </p:sp>
      <p:cxnSp>
        <p:nvCxnSpPr>
          <p:cNvPr id="21" name="Google Shape;9354;p51">
            <a:extLst>
              <a:ext uri="{FF2B5EF4-FFF2-40B4-BE49-F238E27FC236}">
                <a16:creationId xmlns:a16="http://schemas.microsoft.com/office/drawing/2014/main" id="{DF5001C1-0C2A-4D61-B1F8-B7ECBA097218}"/>
              </a:ext>
            </a:extLst>
          </p:cNvPr>
          <p:cNvCxnSpPr/>
          <p:nvPr/>
        </p:nvCxnSpPr>
        <p:spPr>
          <a:xfrm>
            <a:off x="6044325" y="2405975"/>
            <a:ext cx="0" cy="1283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22" name="Google Shape;9355;p51">
            <a:extLst>
              <a:ext uri="{FF2B5EF4-FFF2-40B4-BE49-F238E27FC236}">
                <a16:creationId xmlns:a16="http://schemas.microsoft.com/office/drawing/2014/main" id="{890F8E1D-B75C-443A-9693-2FCE7025D1EA}"/>
              </a:ext>
            </a:extLst>
          </p:cNvPr>
          <p:cNvSpPr/>
          <p:nvPr/>
        </p:nvSpPr>
        <p:spPr>
          <a:xfrm>
            <a:off x="5360484" y="2093934"/>
            <a:ext cx="1367700" cy="383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Re-Testing</a:t>
            </a:r>
          </a:p>
        </p:txBody>
      </p:sp>
      <p:sp>
        <p:nvSpPr>
          <p:cNvPr id="23" name="Google Shape;9356;p51">
            <a:extLst>
              <a:ext uri="{FF2B5EF4-FFF2-40B4-BE49-F238E27FC236}">
                <a16:creationId xmlns:a16="http://schemas.microsoft.com/office/drawing/2014/main" id="{3826268C-2188-43F1-8BA5-C0FA1F38EFCD}"/>
              </a:ext>
            </a:extLst>
          </p:cNvPr>
          <p:cNvSpPr txBox="1"/>
          <p:nvPr/>
        </p:nvSpPr>
        <p:spPr>
          <a:xfrm>
            <a:off x="5360467" y="3761376"/>
            <a:ext cx="13677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ทำการทดสอบอีกครั้ง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หลังจากผู้พัฒนา</a:t>
            </a:r>
            <a:endParaRPr lang="en-US" sz="1050" dirty="0">
              <a:solidFill>
                <a:schemeClr val="accent2"/>
              </a:solidFill>
              <a:latin typeface="Prompt" panose="00000500000000000000" pitchFamily="2" charset="-34"/>
              <a:ea typeface="Nunito"/>
              <a:cs typeface="Prompt" panose="00000500000000000000" pitchFamily="2" charset="-34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90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แก้ไข </a:t>
            </a:r>
            <a:r>
              <a:rPr lang="en-US" sz="90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Bug </a:t>
            </a:r>
            <a:r>
              <a:rPr lang="th-TH" sz="90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เรียบร้อยแล้ว</a:t>
            </a:r>
            <a:endParaRPr sz="900" dirty="0">
              <a:solidFill>
                <a:schemeClr val="accent2"/>
              </a:solidFill>
              <a:latin typeface="Prompt" panose="00000500000000000000" pitchFamily="2" charset="-34"/>
              <a:ea typeface="Nunito"/>
              <a:cs typeface="Prompt" panose="00000500000000000000" pitchFamily="2" charset="-34"/>
              <a:sym typeface="Nunito"/>
            </a:endParaRPr>
          </a:p>
        </p:txBody>
      </p:sp>
      <p:grpSp>
        <p:nvGrpSpPr>
          <p:cNvPr id="24" name="Google Shape;9359;p51">
            <a:extLst>
              <a:ext uri="{FF2B5EF4-FFF2-40B4-BE49-F238E27FC236}">
                <a16:creationId xmlns:a16="http://schemas.microsoft.com/office/drawing/2014/main" id="{2FB5E1E0-024F-415F-88E8-D8E38FBEF1C7}"/>
              </a:ext>
            </a:extLst>
          </p:cNvPr>
          <p:cNvGrpSpPr/>
          <p:nvPr/>
        </p:nvGrpSpPr>
        <p:grpSpPr>
          <a:xfrm>
            <a:off x="7177047" y="726799"/>
            <a:ext cx="679203" cy="976856"/>
            <a:chOff x="5454682" y="-907858"/>
            <a:chExt cx="1224672" cy="1761369"/>
          </a:xfrm>
        </p:grpSpPr>
        <p:grpSp>
          <p:nvGrpSpPr>
            <p:cNvPr id="25" name="Google Shape;9360;p51">
              <a:extLst>
                <a:ext uri="{FF2B5EF4-FFF2-40B4-BE49-F238E27FC236}">
                  <a16:creationId xmlns:a16="http://schemas.microsoft.com/office/drawing/2014/main" id="{D7BB5B07-25FD-4506-A4A4-44FE722CA5A7}"/>
                </a:ext>
              </a:extLst>
            </p:cNvPr>
            <p:cNvGrpSpPr/>
            <p:nvPr/>
          </p:nvGrpSpPr>
          <p:grpSpPr>
            <a:xfrm>
              <a:off x="5454682" y="-907858"/>
              <a:ext cx="1224672" cy="1613588"/>
              <a:chOff x="4978547" y="2318369"/>
              <a:chExt cx="822424" cy="1083599"/>
            </a:xfrm>
          </p:grpSpPr>
          <p:sp>
            <p:nvSpPr>
              <p:cNvPr id="35" name="Google Shape;9361;p51">
                <a:extLst>
                  <a:ext uri="{FF2B5EF4-FFF2-40B4-BE49-F238E27FC236}">
                    <a16:creationId xmlns:a16="http://schemas.microsoft.com/office/drawing/2014/main" id="{FEFDE9A0-BD53-441A-9586-FD061AA558E8}"/>
                  </a:ext>
                </a:extLst>
              </p:cNvPr>
              <p:cNvSpPr/>
              <p:nvPr/>
            </p:nvSpPr>
            <p:spPr>
              <a:xfrm>
                <a:off x="5325865" y="3075227"/>
                <a:ext cx="123405" cy="326741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15279" extrusionOk="0">
                    <a:moveTo>
                      <a:pt x="1" y="1"/>
                    </a:moveTo>
                    <a:lnTo>
                      <a:pt x="1" y="15279"/>
                    </a:lnTo>
                    <a:lnTo>
                      <a:pt x="5771" y="15279"/>
                    </a:lnTo>
                    <a:lnTo>
                      <a:pt x="5771" y="1"/>
                    </a:lnTo>
                    <a:close/>
                  </a:path>
                </a:pathLst>
              </a:custGeom>
              <a:solidFill>
                <a:srgbClr val="7F3C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362;p51">
                <a:extLst>
                  <a:ext uri="{FF2B5EF4-FFF2-40B4-BE49-F238E27FC236}">
                    <a16:creationId xmlns:a16="http://schemas.microsoft.com/office/drawing/2014/main" id="{70E265D4-C680-4A56-95DE-176E757FD131}"/>
                  </a:ext>
                </a:extLst>
              </p:cNvPr>
              <p:cNvSpPr/>
              <p:nvPr/>
            </p:nvSpPr>
            <p:spPr>
              <a:xfrm>
                <a:off x="4978547" y="2318369"/>
                <a:ext cx="822424" cy="811411"/>
              </a:xfrm>
              <a:custGeom>
                <a:avLst/>
                <a:gdLst/>
                <a:ahLst/>
                <a:cxnLst/>
                <a:rect l="l" t="t" r="r" b="b"/>
                <a:pathLst>
                  <a:path w="38467" h="37943" extrusionOk="0">
                    <a:moveTo>
                      <a:pt x="20409" y="1"/>
                    </a:moveTo>
                    <a:cubicBezTo>
                      <a:pt x="17685" y="1"/>
                      <a:pt x="2286" y="20290"/>
                      <a:pt x="4651" y="20290"/>
                    </a:cubicBezTo>
                    <a:cubicBezTo>
                      <a:pt x="4677" y="20290"/>
                      <a:pt x="4706" y="20287"/>
                      <a:pt x="4737" y="20282"/>
                    </a:cubicBezTo>
                    <a:cubicBezTo>
                      <a:pt x="6939" y="20682"/>
                      <a:pt x="10708" y="20316"/>
                      <a:pt x="10642" y="20916"/>
                    </a:cubicBezTo>
                    <a:cubicBezTo>
                      <a:pt x="10775" y="22417"/>
                      <a:pt x="2102" y="27954"/>
                      <a:pt x="2869" y="29289"/>
                    </a:cubicBezTo>
                    <a:cubicBezTo>
                      <a:pt x="3233" y="29534"/>
                      <a:pt x="3999" y="29624"/>
                      <a:pt x="4921" y="29624"/>
                    </a:cubicBezTo>
                    <a:cubicBezTo>
                      <a:pt x="7378" y="29624"/>
                      <a:pt x="10942" y="28988"/>
                      <a:pt x="10942" y="28988"/>
                    </a:cubicBezTo>
                    <a:lnTo>
                      <a:pt x="10942" y="28988"/>
                    </a:lnTo>
                    <a:cubicBezTo>
                      <a:pt x="12476" y="29722"/>
                      <a:pt x="1" y="36194"/>
                      <a:pt x="1935" y="37328"/>
                    </a:cubicBezTo>
                    <a:cubicBezTo>
                      <a:pt x="2713" y="37723"/>
                      <a:pt x="8321" y="37942"/>
                      <a:pt x="14861" y="37942"/>
                    </a:cubicBezTo>
                    <a:cubicBezTo>
                      <a:pt x="25445" y="37942"/>
                      <a:pt x="38466" y="37367"/>
                      <a:pt x="37394" y="36027"/>
                    </a:cubicBezTo>
                    <a:cubicBezTo>
                      <a:pt x="36327" y="33925"/>
                      <a:pt x="31290" y="31257"/>
                      <a:pt x="28421" y="28421"/>
                    </a:cubicBezTo>
                    <a:cubicBezTo>
                      <a:pt x="28389" y="28358"/>
                      <a:pt x="28478" y="28332"/>
                      <a:pt x="28660" y="28332"/>
                    </a:cubicBezTo>
                    <a:cubicBezTo>
                      <a:pt x="29480" y="28332"/>
                      <a:pt x="32189" y="28862"/>
                      <a:pt x="34158" y="28862"/>
                    </a:cubicBezTo>
                    <a:cubicBezTo>
                      <a:pt x="34966" y="28862"/>
                      <a:pt x="35649" y="28773"/>
                      <a:pt x="36026" y="28521"/>
                    </a:cubicBezTo>
                    <a:cubicBezTo>
                      <a:pt x="37327" y="27187"/>
                      <a:pt x="26153" y="20516"/>
                      <a:pt x="27554" y="19982"/>
                    </a:cubicBezTo>
                    <a:cubicBezTo>
                      <a:pt x="27926" y="19734"/>
                      <a:pt x="28708" y="19689"/>
                      <a:pt x="29635" y="19689"/>
                    </a:cubicBezTo>
                    <a:cubicBezTo>
                      <a:pt x="30166" y="19689"/>
                      <a:pt x="30745" y="19704"/>
                      <a:pt x="31321" y="19704"/>
                    </a:cubicBezTo>
                    <a:cubicBezTo>
                      <a:pt x="32444" y="19704"/>
                      <a:pt x="33558" y="19647"/>
                      <a:pt x="34292" y="19315"/>
                    </a:cubicBezTo>
                    <a:cubicBezTo>
                      <a:pt x="34314" y="19320"/>
                      <a:pt x="34333" y="19322"/>
                      <a:pt x="34352" y="19322"/>
                    </a:cubicBezTo>
                    <a:cubicBezTo>
                      <a:pt x="36000" y="19322"/>
                      <a:pt x="22725" y="1"/>
                      <a:pt x="20415" y="1"/>
                    </a:cubicBezTo>
                    <a:cubicBezTo>
                      <a:pt x="20413" y="1"/>
                      <a:pt x="20411" y="1"/>
                      <a:pt x="20409" y="1"/>
                    </a:cubicBezTo>
                    <a:close/>
                  </a:path>
                </a:pathLst>
              </a:custGeom>
              <a:solidFill>
                <a:srgbClr val="3568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363;p51">
                <a:extLst>
                  <a:ext uri="{FF2B5EF4-FFF2-40B4-BE49-F238E27FC236}">
                    <a16:creationId xmlns:a16="http://schemas.microsoft.com/office/drawing/2014/main" id="{3CFAFB4F-F5B9-4639-8662-9ADDAE8803D4}"/>
                  </a:ext>
                </a:extLst>
              </p:cNvPr>
              <p:cNvSpPr/>
              <p:nvPr/>
            </p:nvSpPr>
            <p:spPr>
              <a:xfrm>
                <a:off x="5145717" y="2674707"/>
                <a:ext cx="47955" cy="38514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1801" extrusionOk="0">
                    <a:moveTo>
                      <a:pt x="1465" y="0"/>
                    </a:moveTo>
                    <a:cubicBezTo>
                      <a:pt x="1347" y="0"/>
                      <a:pt x="1227" y="45"/>
                      <a:pt x="1121" y="150"/>
                    </a:cubicBezTo>
                    <a:lnTo>
                      <a:pt x="388" y="917"/>
                    </a:lnTo>
                    <a:cubicBezTo>
                      <a:pt x="0" y="1279"/>
                      <a:pt x="353" y="1801"/>
                      <a:pt x="764" y="1801"/>
                    </a:cubicBezTo>
                    <a:cubicBezTo>
                      <a:pt x="884" y="1801"/>
                      <a:pt x="1009" y="1756"/>
                      <a:pt x="1121" y="1651"/>
                    </a:cubicBezTo>
                    <a:lnTo>
                      <a:pt x="1855" y="884"/>
                    </a:lnTo>
                    <a:cubicBezTo>
                      <a:pt x="2243" y="522"/>
                      <a:pt x="1870" y="0"/>
                      <a:pt x="1465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9364;p51">
                <a:extLst>
                  <a:ext uri="{FF2B5EF4-FFF2-40B4-BE49-F238E27FC236}">
                    <a16:creationId xmlns:a16="http://schemas.microsoft.com/office/drawing/2014/main" id="{725331E0-BAEE-4EF8-BDD9-D76B1B133991}"/>
                  </a:ext>
                </a:extLst>
              </p:cNvPr>
              <p:cNvSpPr/>
              <p:nvPr/>
            </p:nvSpPr>
            <p:spPr>
              <a:xfrm>
                <a:off x="5279022" y="2669340"/>
                <a:ext cx="56016" cy="47453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219" extrusionOk="0">
                    <a:moveTo>
                      <a:pt x="735" y="0"/>
                    </a:moveTo>
                    <a:cubicBezTo>
                      <a:pt x="345" y="0"/>
                      <a:pt x="0" y="519"/>
                      <a:pt x="357" y="901"/>
                    </a:cubicBezTo>
                    <a:lnTo>
                      <a:pt x="1524" y="2069"/>
                    </a:lnTo>
                    <a:cubicBezTo>
                      <a:pt x="1630" y="2174"/>
                      <a:pt x="1749" y="2218"/>
                      <a:pt x="1864" y="2218"/>
                    </a:cubicBezTo>
                    <a:cubicBezTo>
                      <a:pt x="2261" y="2218"/>
                      <a:pt x="2620" y="1697"/>
                      <a:pt x="2258" y="1335"/>
                    </a:cubicBezTo>
                    <a:lnTo>
                      <a:pt x="1091" y="168"/>
                    </a:lnTo>
                    <a:cubicBezTo>
                      <a:pt x="981" y="50"/>
                      <a:pt x="856" y="0"/>
                      <a:pt x="735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9365;p51">
                <a:extLst>
                  <a:ext uri="{FF2B5EF4-FFF2-40B4-BE49-F238E27FC236}">
                    <a16:creationId xmlns:a16="http://schemas.microsoft.com/office/drawing/2014/main" id="{EB3AC087-BA49-447E-817D-12F2615D3511}"/>
                  </a:ext>
                </a:extLst>
              </p:cNvPr>
              <p:cNvSpPr/>
              <p:nvPr/>
            </p:nvSpPr>
            <p:spPr>
              <a:xfrm>
                <a:off x="5233974" y="2572402"/>
                <a:ext cx="56657" cy="47368"/>
              </a:xfrm>
              <a:custGeom>
                <a:avLst/>
                <a:gdLst/>
                <a:ahLst/>
                <a:cxnLst/>
                <a:rect l="l" t="t" r="r" b="b"/>
                <a:pathLst>
                  <a:path w="2650" h="2215" extrusionOk="0">
                    <a:moveTo>
                      <a:pt x="1881" y="1"/>
                    </a:moveTo>
                    <a:cubicBezTo>
                      <a:pt x="1761" y="1"/>
                      <a:pt x="1637" y="49"/>
                      <a:pt x="1530" y="164"/>
                    </a:cubicBezTo>
                    <a:lnTo>
                      <a:pt x="362" y="1331"/>
                    </a:lnTo>
                    <a:cubicBezTo>
                      <a:pt x="1" y="1693"/>
                      <a:pt x="359" y="2215"/>
                      <a:pt x="756" y="2215"/>
                    </a:cubicBezTo>
                    <a:cubicBezTo>
                      <a:pt x="872" y="2215"/>
                      <a:pt x="991" y="2171"/>
                      <a:pt x="1096" y="2065"/>
                    </a:cubicBezTo>
                    <a:lnTo>
                      <a:pt x="2264" y="898"/>
                    </a:lnTo>
                    <a:cubicBezTo>
                      <a:pt x="2649" y="538"/>
                      <a:pt x="2283" y="1"/>
                      <a:pt x="1881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9366;p51">
                <a:extLst>
                  <a:ext uri="{FF2B5EF4-FFF2-40B4-BE49-F238E27FC236}">
                    <a16:creationId xmlns:a16="http://schemas.microsoft.com/office/drawing/2014/main" id="{DAD1E162-0AE3-4588-B6A6-0BFF64499A8F}"/>
                  </a:ext>
                </a:extLst>
              </p:cNvPr>
              <p:cNvSpPr/>
              <p:nvPr/>
            </p:nvSpPr>
            <p:spPr>
              <a:xfrm>
                <a:off x="5379465" y="2595540"/>
                <a:ext cx="54669" cy="45935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148" extrusionOk="0">
                    <a:moveTo>
                      <a:pt x="758" y="0"/>
                    </a:moveTo>
                    <a:cubicBezTo>
                      <a:pt x="360" y="0"/>
                      <a:pt x="0" y="529"/>
                      <a:pt x="362" y="917"/>
                    </a:cubicBezTo>
                    <a:lnTo>
                      <a:pt x="1463" y="1984"/>
                    </a:lnTo>
                    <a:cubicBezTo>
                      <a:pt x="1571" y="2099"/>
                      <a:pt x="1692" y="2147"/>
                      <a:pt x="1810" y="2147"/>
                    </a:cubicBezTo>
                    <a:cubicBezTo>
                      <a:pt x="2204" y="2147"/>
                      <a:pt x="2556" y="1610"/>
                      <a:pt x="2197" y="1250"/>
                    </a:cubicBezTo>
                    <a:lnTo>
                      <a:pt x="1096" y="149"/>
                    </a:lnTo>
                    <a:cubicBezTo>
                      <a:pt x="991" y="44"/>
                      <a:pt x="873" y="0"/>
                      <a:pt x="758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9367;p51">
                <a:extLst>
                  <a:ext uri="{FF2B5EF4-FFF2-40B4-BE49-F238E27FC236}">
                    <a16:creationId xmlns:a16="http://schemas.microsoft.com/office/drawing/2014/main" id="{E5EEA3D0-4C2A-4CB9-BCC9-A9B783B736BC}"/>
                  </a:ext>
                </a:extLst>
              </p:cNvPr>
              <p:cNvSpPr/>
              <p:nvPr/>
            </p:nvSpPr>
            <p:spPr>
              <a:xfrm>
                <a:off x="5330975" y="2486391"/>
                <a:ext cx="52573" cy="43497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2034" extrusionOk="0">
                    <a:moveTo>
                      <a:pt x="1703" y="0"/>
                    </a:moveTo>
                    <a:cubicBezTo>
                      <a:pt x="1587" y="0"/>
                      <a:pt x="1468" y="44"/>
                      <a:pt x="1363" y="150"/>
                    </a:cubicBezTo>
                    <a:lnTo>
                      <a:pt x="362" y="1150"/>
                    </a:lnTo>
                    <a:cubicBezTo>
                      <a:pt x="0" y="1512"/>
                      <a:pt x="359" y="2034"/>
                      <a:pt x="756" y="2034"/>
                    </a:cubicBezTo>
                    <a:cubicBezTo>
                      <a:pt x="872" y="2034"/>
                      <a:pt x="991" y="1990"/>
                      <a:pt x="1096" y="1884"/>
                    </a:cubicBezTo>
                    <a:lnTo>
                      <a:pt x="2097" y="884"/>
                    </a:lnTo>
                    <a:cubicBezTo>
                      <a:pt x="2458" y="522"/>
                      <a:pt x="2100" y="0"/>
                      <a:pt x="1703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9368;p51">
                <a:extLst>
                  <a:ext uri="{FF2B5EF4-FFF2-40B4-BE49-F238E27FC236}">
                    <a16:creationId xmlns:a16="http://schemas.microsoft.com/office/drawing/2014/main" id="{1ECAC95C-C319-4B5C-B6FD-B112B0B72593}"/>
                  </a:ext>
                </a:extLst>
              </p:cNvPr>
              <p:cNvSpPr/>
              <p:nvPr/>
            </p:nvSpPr>
            <p:spPr>
              <a:xfrm>
                <a:off x="5377220" y="2391142"/>
                <a:ext cx="60634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035" extrusionOk="0">
                    <a:moveTo>
                      <a:pt x="667" y="0"/>
                    </a:moveTo>
                    <a:cubicBezTo>
                      <a:pt x="0" y="0"/>
                      <a:pt x="0" y="1034"/>
                      <a:pt x="667" y="1034"/>
                    </a:cubicBezTo>
                    <a:lnTo>
                      <a:pt x="2169" y="1034"/>
                    </a:lnTo>
                    <a:cubicBezTo>
                      <a:pt x="2836" y="1034"/>
                      <a:pt x="2836" y="0"/>
                      <a:pt x="2169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9369;p51">
                <a:extLst>
                  <a:ext uri="{FF2B5EF4-FFF2-40B4-BE49-F238E27FC236}">
                    <a16:creationId xmlns:a16="http://schemas.microsoft.com/office/drawing/2014/main" id="{84A72245-9E9A-4832-9AF3-5C9E91CE538F}"/>
                  </a:ext>
                </a:extLst>
              </p:cNvPr>
              <p:cNvSpPr/>
              <p:nvPr/>
            </p:nvSpPr>
            <p:spPr>
              <a:xfrm>
                <a:off x="5438666" y="2487824"/>
                <a:ext cx="51141" cy="42064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1967" extrusionOk="0">
                    <a:moveTo>
                      <a:pt x="1619" y="0"/>
                    </a:moveTo>
                    <a:cubicBezTo>
                      <a:pt x="1499" y="0"/>
                      <a:pt x="1375" y="45"/>
                      <a:pt x="1263" y="149"/>
                    </a:cubicBezTo>
                    <a:lnTo>
                      <a:pt x="362" y="1083"/>
                    </a:lnTo>
                    <a:cubicBezTo>
                      <a:pt x="0" y="1445"/>
                      <a:pt x="359" y="1967"/>
                      <a:pt x="756" y="1967"/>
                    </a:cubicBezTo>
                    <a:cubicBezTo>
                      <a:pt x="872" y="1967"/>
                      <a:pt x="990" y="1923"/>
                      <a:pt x="1096" y="1817"/>
                    </a:cubicBezTo>
                    <a:lnTo>
                      <a:pt x="2030" y="917"/>
                    </a:lnTo>
                    <a:cubicBezTo>
                      <a:pt x="2392" y="529"/>
                      <a:pt x="2032" y="0"/>
                      <a:pt x="1619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9370;p51">
                <a:extLst>
                  <a:ext uri="{FF2B5EF4-FFF2-40B4-BE49-F238E27FC236}">
                    <a16:creationId xmlns:a16="http://schemas.microsoft.com/office/drawing/2014/main" id="{42070F27-8896-4C99-A28D-79ABE389A56F}"/>
                  </a:ext>
                </a:extLst>
              </p:cNvPr>
              <p:cNvSpPr/>
              <p:nvPr/>
            </p:nvSpPr>
            <p:spPr>
              <a:xfrm>
                <a:off x="5515677" y="2566991"/>
                <a:ext cx="58282" cy="49228"/>
              </a:xfrm>
              <a:custGeom>
                <a:avLst/>
                <a:gdLst/>
                <a:ahLst/>
                <a:cxnLst/>
                <a:rect l="l" t="t" r="r" b="b"/>
                <a:pathLst>
                  <a:path w="2726" h="2302" extrusionOk="0">
                    <a:moveTo>
                      <a:pt x="757" y="1"/>
                    </a:moveTo>
                    <a:cubicBezTo>
                      <a:pt x="359" y="1"/>
                      <a:pt x="1" y="522"/>
                      <a:pt x="363" y="884"/>
                    </a:cubicBezTo>
                    <a:lnTo>
                      <a:pt x="1630" y="2152"/>
                    </a:lnTo>
                    <a:cubicBezTo>
                      <a:pt x="1735" y="2257"/>
                      <a:pt x="1854" y="2301"/>
                      <a:pt x="1970" y="2301"/>
                    </a:cubicBezTo>
                    <a:cubicBezTo>
                      <a:pt x="2367" y="2301"/>
                      <a:pt x="2726" y="1779"/>
                      <a:pt x="2364" y="1418"/>
                    </a:cubicBezTo>
                    <a:lnTo>
                      <a:pt x="1096" y="150"/>
                    </a:lnTo>
                    <a:cubicBezTo>
                      <a:pt x="991" y="45"/>
                      <a:pt x="872" y="1"/>
                      <a:pt x="757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9371;p51">
                <a:extLst>
                  <a:ext uri="{FF2B5EF4-FFF2-40B4-BE49-F238E27FC236}">
                    <a16:creationId xmlns:a16="http://schemas.microsoft.com/office/drawing/2014/main" id="{8F71F84D-0399-44D6-8AB0-5F88E0966813}"/>
                  </a:ext>
                </a:extLst>
              </p:cNvPr>
              <p:cNvSpPr/>
              <p:nvPr/>
            </p:nvSpPr>
            <p:spPr>
              <a:xfrm>
                <a:off x="5454359" y="2669340"/>
                <a:ext cx="56743" cy="47453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2219" extrusionOk="0">
                    <a:moveTo>
                      <a:pt x="1918" y="0"/>
                    </a:moveTo>
                    <a:cubicBezTo>
                      <a:pt x="1798" y="0"/>
                      <a:pt x="1673" y="50"/>
                      <a:pt x="1563" y="168"/>
                    </a:cubicBezTo>
                    <a:lnTo>
                      <a:pt x="362" y="1335"/>
                    </a:lnTo>
                    <a:cubicBezTo>
                      <a:pt x="0" y="1697"/>
                      <a:pt x="359" y="2218"/>
                      <a:pt x="771" y="2218"/>
                    </a:cubicBezTo>
                    <a:cubicBezTo>
                      <a:pt x="891" y="2218"/>
                      <a:pt x="1016" y="2174"/>
                      <a:pt x="1129" y="2069"/>
                    </a:cubicBezTo>
                    <a:lnTo>
                      <a:pt x="2297" y="901"/>
                    </a:lnTo>
                    <a:cubicBezTo>
                      <a:pt x="2653" y="519"/>
                      <a:pt x="2309" y="0"/>
                      <a:pt x="1918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9372;p51">
                <a:extLst>
                  <a:ext uri="{FF2B5EF4-FFF2-40B4-BE49-F238E27FC236}">
                    <a16:creationId xmlns:a16="http://schemas.microsoft.com/office/drawing/2014/main" id="{3208B285-A350-4463-85B5-F2AFE5AC30E2}"/>
                  </a:ext>
                </a:extLst>
              </p:cNvPr>
              <p:cNvSpPr/>
              <p:nvPr/>
            </p:nvSpPr>
            <p:spPr>
              <a:xfrm>
                <a:off x="5617659" y="2658305"/>
                <a:ext cx="46159" cy="37082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1734" extrusionOk="0">
                    <a:moveTo>
                      <a:pt x="774" y="1"/>
                    </a:moveTo>
                    <a:cubicBezTo>
                      <a:pt x="360" y="1"/>
                      <a:pt x="0" y="529"/>
                      <a:pt x="363" y="917"/>
                    </a:cubicBezTo>
                    <a:lnTo>
                      <a:pt x="1063" y="1584"/>
                    </a:lnTo>
                    <a:cubicBezTo>
                      <a:pt x="1168" y="1689"/>
                      <a:pt x="1287" y="1734"/>
                      <a:pt x="1403" y="1734"/>
                    </a:cubicBezTo>
                    <a:cubicBezTo>
                      <a:pt x="1800" y="1734"/>
                      <a:pt x="2159" y="1212"/>
                      <a:pt x="1797" y="850"/>
                    </a:cubicBezTo>
                    <a:lnTo>
                      <a:pt x="1130" y="150"/>
                    </a:lnTo>
                    <a:cubicBezTo>
                      <a:pt x="1017" y="45"/>
                      <a:pt x="893" y="1"/>
                      <a:pt x="774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9373;p51">
                <a:extLst>
                  <a:ext uri="{FF2B5EF4-FFF2-40B4-BE49-F238E27FC236}">
                    <a16:creationId xmlns:a16="http://schemas.microsoft.com/office/drawing/2014/main" id="{8114224C-542C-4670-BC5B-D2F958C6BFB7}"/>
                  </a:ext>
                </a:extLst>
              </p:cNvPr>
              <p:cNvSpPr/>
              <p:nvPr/>
            </p:nvSpPr>
            <p:spPr>
              <a:xfrm>
                <a:off x="5276777" y="2758879"/>
                <a:ext cx="61852" cy="52778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468" extrusionOk="0">
                    <a:moveTo>
                      <a:pt x="2135" y="1"/>
                    </a:moveTo>
                    <a:cubicBezTo>
                      <a:pt x="2019" y="1"/>
                      <a:pt x="1901" y="45"/>
                      <a:pt x="1796" y="150"/>
                    </a:cubicBezTo>
                    <a:lnTo>
                      <a:pt x="362" y="1585"/>
                    </a:lnTo>
                    <a:cubicBezTo>
                      <a:pt x="0" y="1946"/>
                      <a:pt x="359" y="2468"/>
                      <a:pt x="771" y="2468"/>
                    </a:cubicBezTo>
                    <a:cubicBezTo>
                      <a:pt x="892" y="2468"/>
                      <a:pt x="1016" y="2424"/>
                      <a:pt x="1129" y="2318"/>
                    </a:cubicBezTo>
                    <a:lnTo>
                      <a:pt x="2530" y="917"/>
                    </a:lnTo>
                    <a:cubicBezTo>
                      <a:pt x="2892" y="529"/>
                      <a:pt x="2532" y="1"/>
                      <a:pt x="2135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9374;p51">
                <a:extLst>
                  <a:ext uri="{FF2B5EF4-FFF2-40B4-BE49-F238E27FC236}">
                    <a16:creationId xmlns:a16="http://schemas.microsoft.com/office/drawing/2014/main" id="{6F884967-E094-4402-A088-A222B8607BBA}"/>
                  </a:ext>
                </a:extLst>
              </p:cNvPr>
              <p:cNvSpPr/>
              <p:nvPr/>
            </p:nvSpPr>
            <p:spPr>
              <a:xfrm>
                <a:off x="5429387" y="2757446"/>
                <a:ext cx="54711" cy="45657"/>
              </a:xfrm>
              <a:custGeom>
                <a:avLst/>
                <a:gdLst/>
                <a:ahLst/>
                <a:cxnLst/>
                <a:rect l="l" t="t" r="r" b="b"/>
                <a:pathLst>
                  <a:path w="2559" h="2135" extrusionOk="0">
                    <a:moveTo>
                      <a:pt x="756" y="1"/>
                    </a:moveTo>
                    <a:cubicBezTo>
                      <a:pt x="359" y="1"/>
                      <a:pt x="1" y="523"/>
                      <a:pt x="362" y="884"/>
                    </a:cubicBezTo>
                    <a:lnTo>
                      <a:pt x="1463" y="1985"/>
                    </a:lnTo>
                    <a:cubicBezTo>
                      <a:pt x="1568" y="2090"/>
                      <a:pt x="1687" y="2135"/>
                      <a:pt x="1803" y="2135"/>
                    </a:cubicBezTo>
                    <a:cubicBezTo>
                      <a:pt x="2200" y="2135"/>
                      <a:pt x="2559" y="1613"/>
                      <a:pt x="2197" y="1251"/>
                    </a:cubicBezTo>
                    <a:lnTo>
                      <a:pt x="1096" y="150"/>
                    </a:lnTo>
                    <a:cubicBezTo>
                      <a:pt x="991" y="45"/>
                      <a:pt x="872" y="1"/>
                      <a:pt x="756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9375;p51">
                <a:extLst>
                  <a:ext uri="{FF2B5EF4-FFF2-40B4-BE49-F238E27FC236}">
                    <a16:creationId xmlns:a16="http://schemas.microsoft.com/office/drawing/2014/main" id="{240EE054-7CA3-4BAF-97CE-D7599BAF6719}"/>
                  </a:ext>
                </a:extLst>
              </p:cNvPr>
              <p:cNvSpPr/>
              <p:nvPr/>
            </p:nvSpPr>
            <p:spPr>
              <a:xfrm>
                <a:off x="5151255" y="2854470"/>
                <a:ext cx="49559" cy="39947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1868" extrusionOk="0">
                    <a:moveTo>
                      <a:pt x="756" y="0"/>
                    </a:moveTo>
                    <a:cubicBezTo>
                      <a:pt x="359" y="0"/>
                      <a:pt x="0" y="522"/>
                      <a:pt x="362" y="884"/>
                    </a:cubicBezTo>
                    <a:lnTo>
                      <a:pt x="1196" y="1718"/>
                    </a:lnTo>
                    <a:cubicBezTo>
                      <a:pt x="1309" y="1823"/>
                      <a:pt x="1434" y="1867"/>
                      <a:pt x="1553" y="1867"/>
                    </a:cubicBezTo>
                    <a:cubicBezTo>
                      <a:pt x="1965" y="1867"/>
                      <a:pt x="2317" y="1346"/>
                      <a:pt x="1930" y="984"/>
                    </a:cubicBezTo>
                    <a:lnTo>
                      <a:pt x="1096" y="150"/>
                    </a:lnTo>
                    <a:cubicBezTo>
                      <a:pt x="991" y="45"/>
                      <a:pt x="872" y="0"/>
                      <a:pt x="756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9376;p51">
                <a:extLst>
                  <a:ext uri="{FF2B5EF4-FFF2-40B4-BE49-F238E27FC236}">
                    <a16:creationId xmlns:a16="http://schemas.microsoft.com/office/drawing/2014/main" id="{72A49937-F6EF-4CF7-BDF3-40F9396B396E}"/>
                  </a:ext>
                </a:extLst>
              </p:cNvPr>
              <p:cNvSpPr/>
              <p:nvPr/>
            </p:nvSpPr>
            <p:spPr>
              <a:xfrm>
                <a:off x="5319836" y="2850620"/>
                <a:ext cx="47977" cy="38472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1799" extrusionOk="0">
                    <a:moveTo>
                      <a:pt x="1482" y="0"/>
                    </a:moveTo>
                    <a:cubicBezTo>
                      <a:pt x="1359" y="0"/>
                      <a:pt x="1232" y="48"/>
                      <a:pt x="1117" y="163"/>
                    </a:cubicBezTo>
                    <a:lnTo>
                      <a:pt x="383" y="897"/>
                    </a:lnTo>
                    <a:cubicBezTo>
                      <a:pt x="0" y="1280"/>
                      <a:pt x="358" y="1798"/>
                      <a:pt x="757" y="1798"/>
                    </a:cubicBezTo>
                    <a:cubicBezTo>
                      <a:pt x="880" y="1798"/>
                      <a:pt x="1006" y="1749"/>
                      <a:pt x="1117" y="1631"/>
                    </a:cubicBezTo>
                    <a:lnTo>
                      <a:pt x="1884" y="897"/>
                    </a:lnTo>
                    <a:cubicBezTo>
                      <a:pt x="2243" y="538"/>
                      <a:pt x="1891" y="0"/>
                      <a:pt x="1482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9377;p51">
                <a:extLst>
                  <a:ext uri="{FF2B5EF4-FFF2-40B4-BE49-F238E27FC236}">
                    <a16:creationId xmlns:a16="http://schemas.microsoft.com/office/drawing/2014/main" id="{4829928D-136A-450C-AC48-03CD24F667AE}"/>
                  </a:ext>
                </a:extLst>
              </p:cNvPr>
              <p:cNvSpPr/>
              <p:nvPr/>
            </p:nvSpPr>
            <p:spPr>
              <a:xfrm>
                <a:off x="5455663" y="2854812"/>
                <a:ext cx="22128" cy="44973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103" extrusionOk="0">
                    <a:moveTo>
                      <a:pt x="518" y="1"/>
                    </a:moveTo>
                    <a:cubicBezTo>
                      <a:pt x="259" y="1"/>
                      <a:pt x="1" y="167"/>
                      <a:pt x="1" y="501"/>
                    </a:cubicBezTo>
                    <a:lnTo>
                      <a:pt x="1" y="1602"/>
                    </a:lnTo>
                    <a:cubicBezTo>
                      <a:pt x="1" y="1935"/>
                      <a:pt x="259" y="2102"/>
                      <a:pt x="518" y="2102"/>
                    </a:cubicBezTo>
                    <a:cubicBezTo>
                      <a:pt x="776" y="2102"/>
                      <a:pt x="1035" y="1935"/>
                      <a:pt x="1035" y="1602"/>
                    </a:cubicBezTo>
                    <a:lnTo>
                      <a:pt x="1035" y="501"/>
                    </a:lnTo>
                    <a:cubicBezTo>
                      <a:pt x="1035" y="167"/>
                      <a:pt x="776" y="1"/>
                      <a:pt x="518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9378;p51">
                <a:extLst>
                  <a:ext uri="{FF2B5EF4-FFF2-40B4-BE49-F238E27FC236}">
                    <a16:creationId xmlns:a16="http://schemas.microsoft.com/office/drawing/2014/main" id="{0856467C-4B9B-47D8-B5B3-DE39AB78CF77}"/>
                  </a:ext>
                </a:extLst>
              </p:cNvPr>
              <p:cNvSpPr/>
              <p:nvPr/>
            </p:nvSpPr>
            <p:spPr>
              <a:xfrm>
                <a:off x="5571350" y="2830925"/>
                <a:ext cx="49516" cy="40247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1882" extrusionOk="0">
                    <a:moveTo>
                      <a:pt x="1538" y="1"/>
                    </a:moveTo>
                    <a:cubicBezTo>
                      <a:pt x="1420" y="1"/>
                      <a:pt x="1300" y="45"/>
                      <a:pt x="1194" y="150"/>
                    </a:cubicBezTo>
                    <a:lnTo>
                      <a:pt x="360" y="984"/>
                    </a:lnTo>
                    <a:cubicBezTo>
                      <a:pt x="1" y="1344"/>
                      <a:pt x="353" y="1881"/>
                      <a:pt x="747" y="1881"/>
                    </a:cubicBezTo>
                    <a:cubicBezTo>
                      <a:pt x="865" y="1881"/>
                      <a:pt x="987" y="1833"/>
                      <a:pt x="1094" y="1718"/>
                    </a:cubicBezTo>
                    <a:lnTo>
                      <a:pt x="1928" y="884"/>
                    </a:lnTo>
                    <a:cubicBezTo>
                      <a:pt x="2316" y="522"/>
                      <a:pt x="1943" y="1"/>
                      <a:pt x="1538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9379;p51">
                <a:extLst>
                  <a:ext uri="{FF2B5EF4-FFF2-40B4-BE49-F238E27FC236}">
                    <a16:creationId xmlns:a16="http://schemas.microsoft.com/office/drawing/2014/main" id="{C78A95F9-94DD-4428-82DC-06563734E348}"/>
                  </a:ext>
                </a:extLst>
              </p:cNvPr>
              <p:cNvSpPr/>
              <p:nvPr/>
            </p:nvSpPr>
            <p:spPr>
              <a:xfrm>
                <a:off x="5241115" y="2963619"/>
                <a:ext cx="51141" cy="42086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1968" extrusionOk="0">
                    <a:moveTo>
                      <a:pt x="756" y="0"/>
                    </a:moveTo>
                    <a:cubicBezTo>
                      <a:pt x="359" y="0"/>
                      <a:pt x="0" y="522"/>
                      <a:pt x="362" y="884"/>
                    </a:cubicBezTo>
                    <a:lnTo>
                      <a:pt x="1296" y="1818"/>
                    </a:lnTo>
                    <a:cubicBezTo>
                      <a:pt x="1401" y="1923"/>
                      <a:pt x="1520" y="1967"/>
                      <a:pt x="1636" y="1967"/>
                    </a:cubicBezTo>
                    <a:cubicBezTo>
                      <a:pt x="2033" y="1967"/>
                      <a:pt x="2392" y="1445"/>
                      <a:pt x="2030" y="1084"/>
                    </a:cubicBezTo>
                    <a:lnTo>
                      <a:pt x="1096" y="150"/>
                    </a:lnTo>
                    <a:cubicBezTo>
                      <a:pt x="991" y="44"/>
                      <a:pt x="872" y="0"/>
                      <a:pt x="756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9380;p51">
                <a:extLst>
                  <a:ext uri="{FF2B5EF4-FFF2-40B4-BE49-F238E27FC236}">
                    <a16:creationId xmlns:a16="http://schemas.microsoft.com/office/drawing/2014/main" id="{366E8793-EDDF-4B9A-A032-1E338E98C1E0}"/>
                  </a:ext>
                </a:extLst>
              </p:cNvPr>
              <p:cNvSpPr/>
              <p:nvPr/>
            </p:nvSpPr>
            <p:spPr>
              <a:xfrm>
                <a:off x="5353958" y="2963619"/>
                <a:ext cx="54540" cy="45636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2134" extrusionOk="0">
                    <a:moveTo>
                      <a:pt x="1809" y="0"/>
                    </a:moveTo>
                    <a:cubicBezTo>
                      <a:pt x="1691" y="0"/>
                      <a:pt x="1568" y="44"/>
                      <a:pt x="1455" y="150"/>
                    </a:cubicBezTo>
                    <a:lnTo>
                      <a:pt x="388" y="1250"/>
                    </a:lnTo>
                    <a:cubicBezTo>
                      <a:pt x="0" y="1612"/>
                      <a:pt x="353" y="2134"/>
                      <a:pt x="764" y="2134"/>
                    </a:cubicBezTo>
                    <a:cubicBezTo>
                      <a:pt x="884" y="2134"/>
                      <a:pt x="1009" y="2090"/>
                      <a:pt x="1122" y="1984"/>
                    </a:cubicBezTo>
                    <a:cubicBezTo>
                      <a:pt x="1489" y="1617"/>
                      <a:pt x="1856" y="1250"/>
                      <a:pt x="2189" y="884"/>
                    </a:cubicBezTo>
                    <a:cubicBezTo>
                      <a:pt x="2551" y="522"/>
                      <a:pt x="2212" y="0"/>
                      <a:pt x="1809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9381;p51">
                <a:extLst>
                  <a:ext uri="{FF2B5EF4-FFF2-40B4-BE49-F238E27FC236}">
                    <a16:creationId xmlns:a16="http://schemas.microsoft.com/office/drawing/2014/main" id="{12BD182D-0422-438A-9937-C2761AD64D98}"/>
                  </a:ext>
                </a:extLst>
              </p:cNvPr>
              <p:cNvSpPr/>
              <p:nvPr/>
            </p:nvSpPr>
            <p:spPr>
              <a:xfrm>
                <a:off x="5520893" y="2954765"/>
                <a:ext cx="51376" cy="42043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1966" extrusionOk="0">
                    <a:moveTo>
                      <a:pt x="755" y="0"/>
                    </a:moveTo>
                    <a:cubicBezTo>
                      <a:pt x="346" y="0"/>
                      <a:pt x="0" y="538"/>
                      <a:pt x="385" y="897"/>
                    </a:cubicBezTo>
                    <a:lnTo>
                      <a:pt x="1286" y="1798"/>
                    </a:lnTo>
                    <a:cubicBezTo>
                      <a:pt x="1396" y="1916"/>
                      <a:pt x="1523" y="1965"/>
                      <a:pt x="1646" y="1965"/>
                    </a:cubicBezTo>
                    <a:cubicBezTo>
                      <a:pt x="2044" y="1965"/>
                      <a:pt x="2402" y="1446"/>
                      <a:pt x="2020" y="1064"/>
                    </a:cubicBezTo>
                    <a:lnTo>
                      <a:pt x="1119" y="163"/>
                    </a:lnTo>
                    <a:cubicBezTo>
                      <a:pt x="1004" y="48"/>
                      <a:pt x="877" y="0"/>
                      <a:pt x="755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9382;p51">
                <a:extLst>
                  <a:ext uri="{FF2B5EF4-FFF2-40B4-BE49-F238E27FC236}">
                    <a16:creationId xmlns:a16="http://schemas.microsoft.com/office/drawing/2014/main" id="{40B9591D-ABE2-4CBB-B9D5-0F3E01831FDF}"/>
                  </a:ext>
                </a:extLst>
              </p:cNvPr>
              <p:cNvSpPr/>
              <p:nvPr/>
            </p:nvSpPr>
            <p:spPr>
              <a:xfrm>
                <a:off x="5432958" y="3026384"/>
                <a:ext cx="61831" cy="52778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468" extrusionOk="0">
                    <a:moveTo>
                      <a:pt x="2136" y="1"/>
                    </a:moveTo>
                    <a:cubicBezTo>
                      <a:pt x="2021" y="1"/>
                      <a:pt x="1902" y="45"/>
                      <a:pt x="1796" y="150"/>
                    </a:cubicBezTo>
                    <a:lnTo>
                      <a:pt x="362" y="1584"/>
                    </a:lnTo>
                    <a:cubicBezTo>
                      <a:pt x="0" y="1946"/>
                      <a:pt x="359" y="2468"/>
                      <a:pt x="756" y="2468"/>
                    </a:cubicBezTo>
                    <a:cubicBezTo>
                      <a:pt x="872" y="2468"/>
                      <a:pt x="991" y="2424"/>
                      <a:pt x="1096" y="2318"/>
                    </a:cubicBezTo>
                    <a:lnTo>
                      <a:pt x="2530" y="884"/>
                    </a:lnTo>
                    <a:cubicBezTo>
                      <a:pt x="2892" y="522"/>
                      <a:pt x="2533" y="1"/>
                      <a:pt x="2136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9383;p51">
                <a:extLst>
                  <a:ext uri="{FF2B5EF4-FFF2-40B4-BE49-F238E27FC236}">
                    <a16:creationId xmlns:a16="http://schemas.microsoft.com/office/drawing/2014/main" id="{066F71C0-78E3-422B-8541-F3C44748034E}"/>
                  </a:ext>
                </a:extLst>
              </p:cNvPr>
              <p:cNvSpPr/>
              <p:nvPr/>
            </p:nvSpPr>
            <p:spPr>
              <a:xfrm>
                <a:off x="5273206" y="3039215"/>
                <a:ext cx="51141" cy="42086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1968" extrusionOk="0">
                    <a:moveTo>
                      <a:pt x="756" y="1"/>
                    </a:moveTo>
                    <a:cubicBezTo>
                      <a:pt x="359" y="1"/>
                      <a:pt x="0" y="523"/>
                      <a:pt x="362" y="884"/>
                    </a:cubicBezTo>
                    <a:lnTo>
                      <a:pt x="1296" y="1818"/>
                    </a:lnTo>
                    <a:cubicBezTo>
                      <a:pt x="1401" y="1924"/>
                      <a:pt x="1520" y="1968"/>
                      <a:pt x="1636" y="1968"/>
                    </a:cubicBezTo>
                    <a:cubicBezTo>
                      <a:pt x="2033" y="1968"/>
                      <a:pt x="2392" y="1446"/>
                      <a:pt x="2030" y="1085"/>
                    </a:cubicBezTo>
                    <a:lnTo>
                      <a:pt x="1096" y="151"/>
                    </a:lnTo>
                    <a:cubicBezTo>
                      <a:pt x="991" y="45"/>
                      <a:pt x="872" y="1"/>
                      <a:pt x="756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9384;p51">
                <a:extLst>
                  <a:ext uri="{FF2B5EF4-FFF2-40B4-BE49-F238E27FC236}">
                    <a16:creationId xmlns:a16="http://schemas.microsoft.com/office/drawing/2014/main" id="{0B0F0189-E495-49F0-AA1E-DF4C6FC3CFCD}"/>
                  </a:ext>
                </a:extLst>
              </p:cNvPr>
              <p:cNvSpPr/>
              <p:nvPr/>
            </p:nvSpPr>
            <p:spPr>
              <a:xfrm>
                <a:off x="5129853" y="3044561"/>
                <a:ext cx="48896" cy="40311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1885" extrusionOk="0">
                    <a:moveTo>
                      <a:pt x="1552" y="0"/>
                    </a:moveTo>
                    <a:cubicBezTo>
                      <a:pt x="1431" y="0"/>
                      <a:pt x="1306" y="49"/>
                      <a:pt x="1196" y="167"/>
                    </a:cubicBezTo>
                    <a:lnTo>
                      <a:pt x="362" y="1001"/>
                    </a:lnTo>
                    <a:cubicBezTo>
                      <a:pt x="1" y="1363"/>
                      <a:pt x="359" y="1885"/>
                      <a:pt x="756" y="1885"/>
                    </a:cubicBezTo>
                    <a:cubicBezTo>
                      <a:pt x="872" y="1885"/>
                      <a:pt x="991" y="1841"/>
                      <a:pt x="1096" y="1735"/>
                    </a:cubicBezTo>
                    <a:lnTo>
                      <a:pt x="1930" y="901"/>
                    </a:lnTo>
                    <a:cubicBezTo>
                      <a:pt x="2287" y="519"/>
                      <a:pt x="1943" y="0"/>
                      <a:pt x="1552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9385;p51">
                <a:extLst>
                  <a:ext uri="{FF2B5EF4-FFF2-40B4-BE49-F238E27FC236}">
                    <a16:creationId xmlns:a16="http://schemas.microsoft.com/office/drawing/2014/main" id="{C16C9B0E-8C9E-41AC-A5AC-135A1A846807}"/>
                  </a:ext>
                </a:extLst>
              </p:cNvPr>
              <p:cNvSpPr/>
              <p:nvPr/>
            </p:nvSpPr>
            <p:spPr>
              <a:xfrm>
                <a:off x="5615414" y="3039578"/>
                <a:ext cx="22128" cy="44951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102" extrusionOk="0">
                    <a:moveTo>
                      <a:pt x="518" y="0"/>
                    </a:moveTo>
                    <a:cubicBezTo>
                      <a:pt x="259" y="0"/>
                      <a:pt x="1" y="167"/>
                      <a:pt x="1" y="500"/>
                    </a:cubicBezTo>
                    <a:lnTo>
                      <a:pt x="1" y="1601"/>
                    </a:lnTo>
                    <a:cubicBezTo>
                      <a:pt x="1" y="1935"/>
                      <a:pt x="259" y="2102"/>
                      <a:pt x="518" y="2102"/>
                    </a:cubicBezTo>
                    <a:cubicBezTo>
                      <a:pt x="776" y="2102"/>
                      <a:pt x="1035" y="1935"/>
                      <a:pt x="1035" y="1601"/>
                    </a:cubicBezTo>
                    <a:lnTo>
                      <a:pt x="1035" y="500"/>
                    </a:lnTo>
                    <a:cubicBezTo>
                      <a:pt x="1035" y="167"/>
                      <a:pt x="776" y="0"/>
                      <a:pt x="518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9386;p51">
              <a:extLst>
                <a:ext uri="{FF2B5EF4-FFF2-40B4-BE49-F238E27FC236}">
                  <a16:creationId xmlns:a16="http://schemas.microsoft.com/office/drawing/2014/main" id="{64CBA955-ED8C-4981-95EB-059A143AE6EB}"/>
                </a:ext>
              </a:extLst>
            </p:cNvPr>
            <p:cNvGrpSpPr/>
            <p:nvPr/>
          </p:nvGrpSpPr>
          <p:grpSpPr>
            <a:xfrm>
              <a:off x="5857700" y="668082"/>
              <a:ext cx="418642" cy="185429"/>
              <a:chOff x="6946213" y="4070357"/>
              <a:chExt cx="418642" cy="185429"/>
            </a:xfrm>
          </p:grpSpPr>
          <p:sp>
            <p:nvSpPr>
              <p:cNvPr id="27" name="Google Shape;9387;p51">
                <a:extLst>
                  <a:ext uri="{FF2B5EF4-FFF2-40B4-BE49-F238E27FC236}">
                    <a16:creationId xmlns:a16="http://schemas.microsoft.com/office/drawing/2014/main" id="{278BD90D-61EB-4DDA-B903-AC72DE95D968}"/>
                  </a:ext>
                </a:extLst>
              </p:cNvPr>
              <p:cNvSpPr/>
              <p:nvPr/>
            </p:nvSpPr>
            <p:spPr>
              <a:xfrm>
                <a:off x="6946213" y="4070357"/>
                <a:ext cx="418642" cy="185429"/>
              </a:xfrm>
              <a:custGeom>
                <a:avLst/>
                <a:gdLst/>
                <a:ahLst/>
                <a:cxnLst/>
                <a:rect l="l" t="t" r="r" b="b"/>
                <a:pathLst>
                  <a:path w="19581" h="8671" extrusionOk="0">
                    <a:moveTo>
                      <a:pt x="9473" y="0"/>
                    </a:moveTo>
                    <a:cubicBezTo>
                      <a:pt x="4503" y="0"/>
                      <a:pt x="934" y="5104"/>
                      <a:pt x="0" y="7372"/>
                    </a:cubicBezTo>
                    <a:cubicBezTo>
                      <a:pt x="2340" y="8324"/>
                      <a:pt x="5687" y="8671"/>
                      <a:pt x="8955" y="8671"/>
                    </a:cubicBezTo>
                    <a:cubicBezTo>
                      <a:pt x="14163" y="8671"/>
                      <a:pt x="19171" y="7789"/>
                      <a:pt x="19581" y="7072"/>
                    </a:cubicBezTo>
                    <a:cubicBezTo>
                      <a:pt x="18880" y="5404"/>
                      <a:pt x="14277" y="0"/>
                      <a:pt x="9473" y="0"/>
                    </a:cubicBezTo>
                    <a:close/>
                  </a:path>
                </a:pathLst>
              </a:custGeom>
              <a:solidFill>
                <a:srgbClr val="7C46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388;p51">
                <a:extLst>
                  <a:ext uri="{FF2B5EF4-FFF2-40B4-BE49-F238E27FC236}">
                    <a16:creationId xmlns:a16="http://schemas.microsoft.com/office/drawing/2014/main" id="{568A7881-0BC4-4CC7-9C19-3468816B0513}"/>
                  </a:ext>
                </a:extLst>
              </p:cNvPr>
              <p:cNvSpPr/>
              <p:nvPr/>
            </p:nvSpPr>
            <p:spPr>
              <a:xfrm>
                <a:off x="7065427" y="4103503"/>
                <a:ext cx="145598" cy="40396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1889" extrusionOk="0">
                    <a:moveTo>
                      <a:pt x="3150" y="0"/>
                    </a:moveTo>
                    <a:cubicBezTo>
                      <a:pt x="2095" y="0"/>
                      <a:pt x="1090" y="593"/>
                      <a:pt x="362" y="1352"/>
                    </a:cubicBezTo>
                    <a:cubicBezTo>
                      <a:pt x="1" y="1742"/>
                      <a:pt x="1250" y="1888"/>
                      <a:pt x="2692" y="1888"/>
                    </a:cubicBezTo>
                    <a:cubicBezTo>
                      <a:pt x="4585" y="1888"/>
                      <a:pt x="6809" y="1636"/>
                      <a:pt x="6166" y="1352"/>
                    </a:cubicBezTo>
                    <a:cubicBezTo>
                      <a:pt x="5265" y="919"/>
                      <a:pt x="4531" y="152"/>
                      <a:pt x="3464" y="18"/>
                    </a:cubicBezTo>
                    <a:cubicBezTo>
                      <a:pt x="3359" y="6"/>
                      <a:pt x="3254" y="0"/>
                      <a:pt x="3150" y="0"/>
                    </a:cubicBezTo>
                    <a:close/>
                  </a:path>
                </a:pathLst>
              </a:custGeom>
              <a:solidFill>
                <a:srgbClr val="7C46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389;p51">
                <a:extLst>
                  <a:ext uri="{FF2B5EF4-FFF2-40B4-BE49-F238E27FC236}">
                    <a16:creationId xmlns:a16="http://schemas.microsoft.com/office/drawing/2014/main" id="{44F308C0-9113-445A-A6DA-041C05511CB8}"/>
                  </a:ext>
                </a:extLst>
              </p:cNvPr>
              <p:cNvSpPr/>
              <p:nvPr/>
            </p:nvSpPr>
            <p:spPr>
              <a:xfrm>
                <a:off x="7007530" y="4181644"/>
                <a:ext cx="28564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035" extrusionOk="0">
                    <a:moveTo>
                      <a:pt x="668" y="0"/>
                    </a:moveTo>
                    <a:cubicBezTo>
                      <a:pt x="1" y="0"/>
                      <a:pt x="1" y="1034"/>
                      <a:pt x="668" y="1034"/>
                    </a:cubicBezTo>
                    <a:cubicBezTo>
                      <a:pt x="1335" y="1034"/>
                      <a:pt x="1335" y="0"/>
                      <a:pt x="668" y="0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390;p51">
                <a:extLst>
                  <a:ext uri="{FF2B5EF4-FFF2-40B4-BE49-F238E27FC236}">
                    <a16:creationId xmlns:a16="http://schemas.microsoft.com/office/drawing/2014/main" id="{F2E13A78-F084-482D-ABBB-154EF2CDAAA6}"/>
                  </a:ext>
                </a:extLst>
              </p:cNvPr>
              <p:cNvSpPr/>
              <p:nvPr/>
            </p:nvSpPr>
            <p:spPr>
              <a:xfrm>
                <a:off x="7054609" y="4126706"/>
                <a:ext cx="28542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035" extrusionOk="0">
                    <a:moveTo>
                      <a:pt x="667" y="1"/>
                    </a:moveTo>
                    <a:cubicBezTo>
                      <a:pt x="0" y="1"/>
                      <a:pt x="0" y="1035"/>
                      <a:pt x="667" y="1035"/>
                    </a:cubicBezTo>
                    <a:cubicBezTo>
                      <a:pt x="1335" y="1035"/>
                      <a:pt x="1335" y="1"/>
                      <a:pt x="667" y="1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9391;p51">
                <a:extLst>
                  <a:ext uri="{FF2B5EF4-FFF2-40B4-BE49-F238E27FC236}">
                    <a16:creationId xmlns:a16="http://schemas.microsoft.com/office/drawing/2014/main" id="{3152298D-A8DA-4992-A521-ACF1DD92EEFA}"/>
                  </a:ext>
                </a:extLst>
              </p:cNvPr>
              <p:cNvSpPr/>
              <p:nvPr/>
            </p:nvSpPr>
            <p:spPr>
              <a:xfrm>
                <a:off x="7095979" y="4205895"/>
                <a:ext cx="28542" cy="2283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068" extrusionOk="0">
                    <a:moveTo>
                      <a:pt x="667" y="0"/>
                    </a:moveTo>
                    <a:cubicBezTo>
                      <a:pt x="0" y="0"/>
                      <a:pt x="0" y="1068"/>
                      <a:pt x="667" y="1068"/>
                    </a:cubicBezTo>
                    <a:cubicBezTo>
                      <a:pt x="1334" y="1068"/>
                      <a:pt x="1334" y="0"/>
                      <a:pt x="667" y="0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9392;p51">
                <a:extLst>
                  <a:ext uri="{FF2B5EF4-FFF2-40B4-BE49-F238E27FC236}">
                    <a16:creationId xmlns:a16="http://schemas.microsoft.com/office/drawing/2014/main" id="{AC3AD145-8213-403C-B6CB-C47A7AC10D1F}"/>
                  </a:ext>
                </a:extLst>
              </p:cNvPr>
              <p:cNvSpPr/>
              <p:nvPr/>
            </p:nvSpPr>
            <p:spPr>
              <a:xfrm>
                <a:off x="7158730" y="4143108"/>
                <a:ext cx="29269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035" extrusionOk="0">
                    <a:moveTo>
                      <a:pt x="668" y="1"/>
                    </a:moveTo>
                    <a:cubicBezTo>
                      <a:pt x="0" y="1"/>
                      <a:pt x="0" y="1035"/>
                      <a:pt x="668" y="1035"/>
                    </a:cubicBezTo>
                    <a:cubicBezTo>
                      <a:pt x="1368" y="1035"/>
                      <a:pt x="1368" y="1"/>
                      <a:pt x="668" y="1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9393;p51">
                <a:extLst>
                  <a:ext uri="{FF2B5EF4-FFF2-40B4-BE49-F238E27FC236}">
                    <a16:creationId xmlns:a16="http://schemas.microsoft.com/office/drawing/2014/main" id="{40CAC16B-BE6A-4323-BD47-AA7B6496ED42}"/>
                  </a:ext>
                </a:extLst>
              </p:cNvPr>
              <p:cNvSpPr/>
              <p:nvPr/>
            </p:nvSpPr>
            <p:spPr>
              <a:xfrm>
                <a:off x="7208652" y="4211605"/>
                <a:ext cx="28542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035" extrusionOk="0">
                    <a:moveTo>
                      <a:pt x="668" y="0"/>
                    </a:moveTo>
                    <a:cubicBezTo>
                      <a:pt x="0" y="0"/>
                      <a:pt x="0" y="1034"/>
                      <a:pt x="668" y="1034"/>
                    </a:cubicBezTo>
                    <a:cubicBezTo>
                      <a:pt x="1335" y="1034"/>
                      <a:pt x="1335" y="0"/>
                      <a:pt x="668" y="0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9394;p51">
                <a:extLst>
                  <a:ext uri="{FF2B5EF4-FFF2-40B4-BE49-F238E27FC236}">
                    <a16:creationId xmlns:a16="http://schemas.microsoft.com/office/drawing/2014/main" id="{1EBF676D-9938-4961-A4B0-C2645DCEE76B}"/>
                  </a:ext>
                </a:extLst>
              </p:cNvPr>
              <p:cNvSpPr/>
              <p:nvPr/>
            </p:nvSpPr>
            <p:spPr>
              <a:xfrm>
                <a:off x="7271402" y="4162376"/>
                <a:ext cx="29269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035" extrusionOk="0">
                    <a:moveTo>
                      <a:pt x="701" y="0"/>
                    </a:moveTo>
                    <a:cubicBezTo>
                      <a:pt x="1" y="0"/>
                      <a:pt x="1" y="1034"/>
                      <a:pt x="701" y="1034"/>
                    </a:cubicBezTo>
                    <a:cubicBezTo>
                      <a:pt x="1369" y="1034"/>
                      <a:pt x="1369" y="0"/>
                      <a:pt x="701" y="0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" name="Google Shape;9343;p51">
            <a:extLst>
              <a:ext uri="{FF2B5EF4-FFF2-40B4-BE49-F238E27FC236}">
                <a16:creationId xmlns:a16="http://schemas.microsoft.com/office/drawing/2014/main" id="{D8D08D2A-A3A6-462D-ADD5-9FD15872E2A4}"/>
              </a:ext>
            </a:extLst>
          </p:cNvPr>
          <p:cNvSpPr/>
          <p:nvPr/>
        </p:nvSpPr>
        <p:spPr>
          <a:xfrm>
            <a:off x="943485" y="1534616"/>
            <a:ext cx="1367700" cy="383700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Project Initiation/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Study System</a:t>
            </a:r>
          </a:p>
        </p:txBody>
      </p:sp>
      <p:cxnSp>
        <p:nvCxnSpPr>
          <p:cNvPr id="62" name="Google Shape;9348;p51">
            <a:extLst>
              <a:ext uri="{FF2B5EF4-FFF2-40B4-BE49-F238E27FC236}">
                <a16:creationId xmlns:a16="http://schemas.microsoft.com/office/drawing/2014/main" id="{D10C3036-D9A3-4618-A012-A11D36B40697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1627321" y="1918316"/>
            <a:ext cx="14" cy="1118813"/>
          </a:xfrm>
          <a:prstGeom prst="straightConnector1">
            <a:avLst/>
          </a:prstGeom>
          <a:noFill/>
          <a:ln w="19050" cap="flat" cmpd="sng">
            <a:solidFill>
              <a:schemeClr val="accent5">
                <a:lumMod val="75000"/>
              </a:schemeClr>
            </a:solidFill>
            <a:prstDash val="dot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77290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908;p33">
            <a:extLst>
              <a:ext uri="{FF2B5EF4-FFF2-40B4-BE49-F238E27FC236}">
                <a16:creationId xmlns:a16="http://schemas.microsoft.com/office/drawing/2014/main" id="{EC0B9AF7-A5B9-4C69-8449-57C9F895E3D6}"/>
              </a:ext>
            </a:extLst>
          </p:cNvPr>
          <p:cNvSpPr txBox="1">
            <a:spLocks/>
          </p:cNvSpPr>
          <p:nvPr/>
        </p:nvSpPr>
        <p:spPr>
          <a:xfrm>
            <a:off x="927975" y="521625"/>
            <a:ext cx="57234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schemeClr val="tx1"/>
                </a:solidFill>
                <a:latin typeface="Prompt Medium" panose="00000600000000000000" pitchFamily="2" charset="-34"/>
                <a:cs typeface="Prompt Medium" panose="00000600000000000000" pitchFamily="2" charset="-34"/>
              </a:rPr>
              <a:t>เครื่องมือที่ใช้และวิธีการทดสอบ</a:t>
            </a:r>
            <a:endParaRPr lang="en-US" sz="3200" dirty="0">
              <a:solidFill>
                <a:schemeClr val="tx1"/>
              </a:solidFill>
              <a:effectLst/>
            </a:endParaRPr>
          </a:p>
        </p:txBody>
      </p:sp>
      <p:pic>
        <p:nvPicPr>
          <p:cNvPr id="8" name="รูปภาพ 7" descr="รูปภาพประกอบด้วย กล่อง, ภาชนะ, สีอ่อน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AE312F73-16CA-418C-95AA-F0545EEE8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742" y="1495201"/>
            <a:ext cx="2350604" cy="2350604"/>
          </a:xfrm>
          <a:prstGeom prst="rect">
            <a:avLst/>
          </a:prstGeom>
        </p:spPr>
      </p:pic>
      <p:pic>
        <p:nvPicPr>
          <p:cNvPr id="10" name="รูปภาพ 9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90DBD058-56C3-4A85-8A36-DAD657F93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200" r="90550">
                        <a14:foregroundMark x1="21950" y1="41250" x2="21950" y2="41250"/>
                        <a14:foregroundMark x1="31400" y1="45167" x2="31400" y2="45167"/>
                        <a14:foregroundMark x1="29250" y1="59583" x2="29250" y2="59583"/>
                        <a14:foregroundMark x1="9200" y1="34083" x2="9200" y2="34083"/>
                        <a14:foregroundMark x1="62250" y1="34417" x2="62250" y2="34417"/>
                        <a14:foregroundMark x1="67550" y1="34083" x2="67550" y2="34083"/>
                        <a14:foregroundMark x1="73850" y1="33417" x2="73850" y2="33417"/>
                        <a14:foregroundMark x1="81900" y1="32417" x2="81900" y2="32417"/>
                        <a14:foregroundMark x1="89600" y1="31750" x2="89600" y2="31750"/>
                        <a14:foregroundMark x1="76000" y1="45500" x2="76000" y2="45500"/>
                        <a14:foregroundMark x1="74650" y1="59000" x2="74650" y2="59000"/>
                        <a14:foregroundMark x1="67200" y1="48500" x2="67200" y2="48500"/>
                        <a14:foregroundMark x1="61100" y1="48500" x2="61100" y2="48500"/>
                        <a14:foregroundMark x1="60500" y1="59917" x2="60500" y2="59917"/>
                        <a14:foregroundMark x1="67750" y1="61250" x2="67750" y2="61250"/>
                        <a14:foregroundMark x1="80950" y1="61250" x2="80950" y2="61250"/>
                        <a14:foregroundMark x1="80750" y1="52417" x2="80750" y2="52417"/>
                        <a14:foregroundMark x1="87800" y1="46167" x2="87800" y2="46167"/>
                        <a14:foregroundMark x1="90550" y1="61250" x2="90550" y2="61250"/>
                        <a14:backgroundMark x1="62050" y1="32083" x2="62050" y2="32083"/>
                        <a14:backgroundMark x1="76600" y1="32750" x2="76600" y2="32750"/>
                        <a14:backgroundMark x1="69150" y1="46500" x2="69150" y2="46500"/>
                        <a14:backgroundMark x1="75800" y1="50083" x2="75800" y2="50083"/>
                        <a14:backgroundMark x1="76600" y1="61250" x2="76600" y2="61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975" y="1613574"/>
            <a:ext cx="3523096" cy="211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5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3" name="Google Shape;8963;p46"/>
          <p:cNvSpPr txBox="1">
            <a:spLocks noGrp="1"/>
          </p:cNvSpPr>
          <p:nvPr>
            <p:ph type="ctrTitle"/>
          </p:nvPr>
        </p:nvSpPr>
        <p:spPr>
          <a:xfrm>
            <a:off x="720572" y="2131980"/>
            <a:ext cx="2383226" cy="817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Check-in / Check-out Function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8965" name="Google Shape;8965;p46"/>
          <p:cNvSpPr txBox="1">
            <a:spLocks noGrp="1"/>
          </p:cNvSpPr>
          <p:nvPr>
            <p:ph type="ctrTitle" idx="2"/>
          </p:nvPr>
        </p:nvSpPr>
        <p:spPr>
          <a:xfrm>
            <a:off x="3538091" y="2131818"/>
            <a:ext cx="1821900" cy="774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My Leave Function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8967" name="Google Shape;8967;p46"/>
          <p:cNvSpPr txBox="1">
            <a:spLocks noGrp="1"/>
          </p:cNvSpPr>
          <p:nvPr>
            <p:ph type="ctrTitle" idx="4"/>
          </p:nvPr>
        </p:nvSpPr>
        <p:spPr>
          <a:xfrm>
            <a:off x="5676288" y="2138541"/>
            <a:ext cx="2831672" cy="911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travel expense form function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8969" name="Google Shape;8969;p46"/>
          <p:cNvSpPr txBox="1">
            <a:spLocks noGrp="1"/>
          </p:cNvSpPr>
          <p:nvPr>
            <p:ph type="ctrTitle" idx="6"/>
          </p:nvPr>
        </p:nvSpPr>
        <p:spPr>
          <a:xfrm>
            <a:off x="2466168" y="3751041"/>
            <a:ext cx="1821900" cy="911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My Training Function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8972" name="Google Shape;8972;p46"/>
          <p:cNvGrpSpPr/>
          <p:nvPr/>
        </p:nvGrpSpPr>
        <p:grpSpPr>
          <a:xfrm>
            <a:off x="1558600" y="1400888"/>
            <a:ext cx="867515" cy="728134"/>
            <a:chOff x="1384647" y="1692085"/>
            <a:chExt cx="2539565" cy="1946362"/>
          </a:xfrm>
        </p:grpSpPr>
        <p:sp>
          <p:nvSpPr>
            <p:cNvPr id="8973" name="Google Shape;8973;p46"/>
            <p:cNvSpPr/>
            <p:nvPr/>
          </p:nvSpPr>
          <p:spPr>
            <a:xfrm rot="1213492">
              <a:off x="1546401" y="1692085"/>
              <a:ext cx="2377811" cy="1946362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4" name="Google Shape;8974;p46"/>
            <p:cNvSpPr/>
            <p:nvPr/>
          </p:nvSpPr>
          <p:spPr>
            <a:xfrm rot="1213492">
              <a:off x="1384647" y="1692085"/>
              <a:ext cx="2377811" cy="1946362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5" name="Google Shape;8975;p46"/>
          <p:cNvGrpSpPr/>
          <p:nvPr/>
        </p:nvGrpSpPr>
        <p:grpSpPr>
          <a:xfrm>
            <a:off x="4018551" y="1214463"/>
            <a:ext cx="1047279" cy="990760"/>
            <a:chOff x="1121526" y="1341074"/>
            <a:chExt cx="3065806" cy="2648383"/>
          </a:xfrm>
        </p:grpSpPr>
        <p:sp>
          <p:nvSpPr>
            <p:cNvPr id="8976" name="Google Shape;8976;p46"/>
            <p:cNvSpPr/>
            <p:nvPr/>
          </p:nvSpPr>
          <p:spPr>
            <a:xfrm rot="1213492">
              <a:off x="1546399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7" name="Google Shape;8977;p46"/>
            <p:cNvSpPr/>
            <p:nvPr/>
          </p:nvSpPr>
          <p:spPr>
            <a:xfrm rot="1213492">
              <a:off x="1384647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8" name="Google Shape;8978;p46"/>
          <p:cNvGrpSpPr/>
          <p:nvPr/>
        </p:nvGrpSpPr>
        <p:grpSpPr>
          <a:xfrm>
            <a:off x="6584932" y="1230103"/>
            <a:ext cx="1047279" cy="990760"/>
            <a:chOff x="1121526" y="1341074"/>
            <a:chExt cx="3065806" cy="2648383"/>
          </a:xfrm>
        </p:grpSpPr>
        <p:sp>
          <p:nvSpPr>
            <p:cNvPr id="8979" name="Google Shape;8979;p46"/>
            <p:cNvSpPr/>
            <p:nvPr/>
          </p:nvSpPr>
          <p:spPr>
            <a:xfrm rot="1213492">
              <a:off x="1546399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0" name="Google Shape;8980;p46"/>
            <p:cNvSpPr/>
            <p:nvPr/>
          </p:nvSpPr>
          <p:spPr>
            <a:xfrm rot="1213492">
              <a:off x="1384647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1" name="Google Shape;8981;p46"/>
          <p:cNvGrpSpPr/>
          <p:nvPr/>
        </p:nvGrpSpPr>
        <p:grpSpPr>
          <a:xfrm>
            <a:off x="2887853" y="2896524"/>
            <a:ext cx="1047279" cy="990760"/>
            <a:chOff x="1121526" y="1341074"/>
            <a:chExt cx="3065806" cy="2648383"/>
          </a:xfrm>
        </p:grpSpPr>
        <p:sp>
          <p:nvSpPr>
            <p:cNvPr id="8982" name="Google Shape;8982;p46"/>
            <p:cNvSpPr/>
            <p:nvPr/>
          </p:nvSpPr>
          <p:spPr>
            <a:xfrm rot="1213492">
              <a:off x="1546399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3" name="Google Shape;8983;p46"/>
            <p:cNvSpPr/>
            <p:nvPr/>
          </p:nvSpPr>
          <p:spPr>
            <a:xfrm rot="1213492">
              <a:off x="1384647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8969;p46">
            <a:extLst>
              <a:ext uri="{FF2B5EF4-FFF2-40B4-BE49-F238E27FC236}">
                <a16:creationId xmlns:a16="http://schemas.microsoft.com/office/drawing/2014/main" id="{857E923A-F136-40E1-9BB7-20E8C0F64068}"/>
              </a:ext>
            </a:extLst>
          </p:cNvPr>
          <p:cNvSpPr txBox="1">
            <a:spLocks/>
          </p:cNvSpPr>
          <p:nvPr/>
        </p:nvSpPr>
        <p:spPr>
          <a:xfrm>
            <a:off x="4834016" y="3751040"/>
            <a:ext cx="1821900" cy="96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My Meeting</a:t>
            </a:r>
          </a:p>
          <a:p>
            <a:r>
              <a:rPr lang="en-US" dirty="0">
                <a:solidFill>
                  <a:schemeClr val="accent2"/>
                </a:solidFill>
              </a:rPr>
              <a:t>Function</a:t>
            </a:r>
          </a:p>
        </p:txBody>
      </p:sp>
      <p:grpSp>
        <p:nvGrpSpPr>
          <p:cNvPr id="49" name="Google Shape;8981;p46">
            <a:extLst>
              <a:ext uri="{FF2B5EF4-FFF2-40B4-BE49-F238E27FC236}">
                <a16:creationId xmlns:a16="http://schemas.microsoft.com/office/drawing/2014/main" id="{807ECEBB-1C48-4F79-9FFC-7ED786BF7817}"/>
              </a:ext>
            </a:extLst>
          </p:cNvPr>
          <p:cNvGrpSpPr/>
          <p:nvPr/>
        </p:nvGrpSpPr>
        <p:grpSpPr>
          <a:xfrm>
            <a:off x="5221326" y="2892987"/>
            <a:ext cx="1047279" cy="990760"/>
            <a:chOff x="1121526" y="1341074"/>
            <a:chExt cx="3065806" cy="2648383"/>
          </a:xfrm>
        </p:grpSpPr>
        <p:sp>
          <p:nvSpPr>
            <p:cNvPr id="50" name="Google Shape;8982;p46">
              <a:extLst>
                <a:ext uri="{FF2B5EF4-FFF2-40B4-BE49-F238E27FC236}">
                  <a16:creationId xmlns:a16="http://schemas.microsoft.com/office/drawing/2014/main" id="{05ACD47C-3A8C-42F8-BE9A-D3AFD6747A03}"/>
                </a:ext>
              </a:extLst>
            </p:cNvPr>
            <p:cNvSpPr/>
            <p:nvPr/>
          </p:nvSpPr>
          <p:spPr>
            <a:xfrm rot="1213492">
              <a:off x="1546399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983;p46">
              <a:extLst>
                <a:ext uri="{FF2B5EF4-FFF2-40B4-BE49-F238E27FC236}">
                  <a16:creationId xmlns:a16="http://schemas.microsoft.com/office/drawing/2014/main" id="{94C17313-8C69-4B38-A17E-428622936329}"/>
                </a:ext>
              </a:extLst>
            </p:cNvPr>
            <p:cNvSpPr/>
            <p:nvPr/>
          </p:nvSpPr>
          <p:spPr>
            <a:xfrm rot="1213492">
              <a:off x="1384647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20059;p75">
            <a:extLst>
              <a:ext uri="{FF2B5EF4-FFF2-40B4-BE49-F238E27FC236}">
                <a16:creationId xmlns:a16="http://schemas.microsoft.com/office/drawing/2014/main" id="{2641EBBA-02DB-4101-8B61-FD6DD47C600F}"/>
              </a:ext>
            </a:extLst>
          </p:cNvPr>
          <p:cNvSpPr/>
          <p:nvPr/>
        </p:nvSpPr>
        <p:spPr>
          <a:xfrm>
            <a:off x="5442408" y="3150960"/>
            <a:ext cx="473572" cy="474814"/>
          </a:xfrm>
          <a:custGeom>
            <a:avLst/>
            <a:gdLst/>
            <a:ahLst/>
            <a:cxnLst/>
            <a:rect l="l" t="t" r="r" b="b"/>
            <a:pathLst>
              <a:path w="11815" h="11846" extrusionOk="0">
                <a:moveTo>
                  <a:pt x="5829" y="693"/>
                </a:moveTo>
                <a:cubicBezTo>
                  <a:pt x="6238" y="693"/>
                  <a:pt x="6553" y="1008"/>
                  <a:pt x="6553" y="1418"/>
                </a:cubicBezTo>
                <a:cubicBezTo>
                  <a:pt x="6553" y="1796"/>
                  <a:pt x="6238" y="2111"/>
                  <a:pt x="5829" y="2111"/>
                </a:cubicBezTo>
                <a:cubicBezTo>
                  <a:pt x="5451" y="2111"/>
                  <a:pt x="5136" y="1796"/>
                  <a:pt x="5136" y="1418"/>
                </a:cubicBezTo>
                <a:cubicBezTo>
                  <a:pt x="5136" y="1008"/>
                  <a:pt x="5482" y="693"/>
                  <a:pt x="5829" y="693"/>
                </a:cubicBezTo>
                <a:close/>
                <a:moveTo>
                  <a:pt x="5829" y="2773"/>
                </a:moveTo>
                <a:cubicBezTo>
                  <a:pt x="6774" y="2773"/>
                  <a:pt x="7562" y="3560"/>
                  <a:pt x="7562" y="4568"/>
                </a:cubicBezTo>
                <a:lnTo>
                  <a:pt x="7562" y="4915"/>
                </a:lnTo>
                <a:lnTo>
                  <a:pt x="4096" y="4915"/>
                </a:lnTo>
                <a:lnTo>
                  <a:pt x="4096" y="4568"/>
                </a:lnTo>
                <a:cubicBezTo>
                  <a:pt x="4096" y="3560"/>
                  <a:pt x="4884" y="2773"/>
                  <a:pt x="5829" y="2773"/>
                </a:cubicBezTo>
                <a:close/>
                <a:moveTo>
                  <a:pt x="2363" y="6963"/>
                </a:moveTo>
                <a:cubicBezTo>
                  <a:pt x="2773" y="6963"/>
                  <a:pt x="3088" y="7278"/>
                  <a:pt x="3088" y="7656"/>
                </a:cubicBezTo>
                <a:cubicBezTo>
                  <a:pt x="3088" y="8065"/>
                  <a:pt x="2773" y="8380"/>
                  <a:pt x="2363" y="8380"/>
                </a:cubicBezTo>
                <a:cubicBezTo>
                  <a:pt x="1985" y="8380"/>
                  <a:pt x="1670" y="8065"/>
                  <a:pt x="1670" y="7656"/>
                </a:cubicBezTo>
                <a:cubicBezTo>
                  <a:pt x="1670" y="7278"/>
                  <a:pt x="1985" y="6963"/>
                  <a:pt x="2363" y="6963"/>
                </a:cubicBezTo>
                <a:close/>
                <a:moveTo>
                  <a:pt x="9357" y="6963"/>
                </a:moveTo>
                <a:cubicBezTo>
                  <a:pt x="9735" y="6963"/>
                  <a:pt x="10050" y="7278"/>
                  <a:pt x="10050" y="7656"/>
                </a:cubicBezTo>
                <a:cubicBezTo>
                  <a:pt x="10050" y="8065"/>
                  <a:pt x="9735" y="8380"/>
                  <a:pt x="9357" y="8380"/>
                </a:cubicBezTo>
                <a:cubicBezTo>
                  <a:pt x="8948" y="8380"/>
                  <a:pt x="8633" y="8065"/>
                  <a:pt x="8633" y="7656"/>
                </a:cubicBezTo>
                <a:cubicBezTo>
                  <a:pt x="8633" y="7278"/>
                  <a:pt x="8948" y="6963"/>
                  <a:pt x="9357" y="6963"/>
                </a:cubicBezTo>
                <a:close/>
                <a:moveTo>
                  <a:pt x="2363" y="9042"/>
                </a:moveTo>
                <a:cubicBezTo>
                  <a:pt x="3308" y="9042"/>
                  <a:pt x="4096" y="9830"/>
                  <a:pt x="4096" y="10806"/>
                </a:cubicBezTo>
                <a:lnTo>
                  <a:pt x="4096" y="11184"/>
                </a:lnTo>
                <a:lnTo>
                  <a:pt x="630" y="11184"/>
                </a:lnTo>
                <a:lnTo>
                  <a:pt x="630" y="10806"/>
                </a:lnTo>
                <a:cubicBezTo>
                  <a:pt x="630" y="9830"/>
                  <a:pt x="1418" y="9042"/>
                  <a:pt x="2363" y="9042"/>
                </a:cubicBezTo>
                <a:close/>
                <a:moveTo>
                  <a:pt x="9357" y="9042"/>
                </a:moveTo>
                <a:cubicBezTo>
                  <a:pt x="10302" y="9042"/>
                  <a:pt x="11090" y="9830"/>
                  <a:pt x="11090" y="10806"/>
                </a:cubicBezTo>
                <a:lnTo>
                  <a:pt x="11090" y="11184"/>
                </a:lnTo>
                <a:lnTo>
                  <a:pt x="7625" y="11184"/>
                </a:lnTo>
                <a:lnTo>
                  <a:pt x="7625" y="10806"/>
                </a:lnTo>
                <a:cubicBezTo>
                  <a:pt x="7625" y="9830"/>
                  <a:pt x="8412" y="9042"/>
                  <a:pt x="9357" y="9042"/>
                </a:cubicBezTo>
                <a:close/>
                <a:moveTo>
                  <a:pt x="5892" y="0"/>
                </a:moveTo>
                <a:cubicBezTo>
                  <a:pt x="5136" y="0"/>
                  <a:pt x="4506" y="630"/>
                  <a:pt x="4506" y="1355"/>
                </a:cubicBezTo>
                <a:cubicBezTo>
                  <a:pt x="4506" y="1733"/>
                  <a:pt x="4632" y="2016"/>
                  <a:pt x="4852" y="2300"/>
                </a:cubicBezTo>
                <a:cubicBezTo>
                  <a:pt x="4033" y="2710"/>
                  <a:pt x="3466" y="3529"/>
                  <a:pt x="3466" y="4505"/>
                </a:cubicBezTo>
                <a:lnTo>
                  <a:pt x="3466" y="5230"/>
                </a:lnTo>
                <a:cubicBezTo>
                  <a:pt x="3466" y="5419"/>
                  <a:pt x="3623" y="5577"/>
                  <a:pt x="3844" y="5577"/>
                </a:cubicBezTo>
                <a:lnTo>
                  <a:pt x="5577" y="5577"/>
                </a:lnTo>
                <a:lnTo>
                  <a:pt x="5577" y="7152"/>
                </a:lnTo>
                <a:lnTo>
                  <a:pt x="3875" y="8822"/>
                </a:lnTo>
                <a:cubicBezTo>
                  <a:pt x="3749" y="8696"/>
                  <a:pt x="3592" y="8601"/>
                  <a:pt x="3434" y="8569"/>
                </a:cubicBezTo>
                <a:cubicBezTo>
                  <a:pt x="3686" y="8349"/>
                  <a:pt x="3781" y="8034"/>
                  <a:pt x="3781" y="7624"/>
                </a:cubicBezTo>
                <a:cubicBezTo>
                  <a:pt x="3781" y="6868"/>
                  <a:pt x="3151" y="6238"/>
                  <a:pt x="2426" y="6238"/>
                </a:cubicBezTo>
                <a:cubicBezTo>
                  <a:pt x="1670" y="6238"/>
                  <a:pt x="1040" y="6868"/>
                  <a:pt x="1040" y="7624"/>
                </a:cubicBezTo>
                <a:cubicBezTo>
                  <a:pt x="1040" y="7971"/>
                  <a:pt x="1166" y="8286"/>
                  <a:pt x="1387" y="8569"/>
                </a:cubicBezTo>
                <a:cubicBezTo>
                  <a:pt x="567" y="8979"/>
                  <a:pt x="0" y="9798"/>
                  <a:pt x="0" y="10775"/>
                </a:cubicBezTo>
                <a:lnTo>
                  <a:pt x="0" y="11499"/>
                </a:lnTo>
                <a:cubicBezTo>
                  <a:pt x="0" y="11688"/>
                  <a:pt x="158" y="11846"/>
                  <a:pt x="378" y="11846"/>
                </a:cubicBezTo>
                <a:lnTo>
                  <a:pt x="4474" y="11846"/>
                </a:lnTo>
                <a:cubicBezTo>
                  <a:pt x="4663" y="11846"/>
                  <a:pt x="4821" y="11688"/>
                  <a:pt x="4821" y="11499"/>
                </a:cubicBezTo>
                <a:lnTo>
                  <a:pt x="4821" y="10775"/>
                </a:lnTo>
                <a:cubicBezTo>
                  <a:pt x="4821" y="10239"/>
                  <a:pt x="4632" y="9704"/>
                  <a:pt x="4348" y="9326"/>
                </a:cubicBezTo>
                <a:lnTo>
                  <a:pt x="5860" y="7782"/>
                </a:lnTo>
                <a:lnTo>
                  <a:pt x="7404" y="9326"/>
                </a:lnTo>
                <a:cubicBezTo>
                  <a:pt x="7089" y="9704"/>
                  <a:pt x="6931" y="10239"/>
                  <a:pt x="6931" y="10775"/>
                </a:cubicBezTo>
                <a:lnTo>
                  <a:pt x="6931" y="11499"/>
                </a:lnTo>
                <a:cubicBezTo>
                  <a:pt x="6931" y="11688"/>
                  <a:pt x="7089" y="11846"/>
                  <a:pt x="7309" y="11846"/>
                </a:cubicBezTo>
                <a:lnTo>
                  <a:pt x="11468" y="11846"/>
                </a:lnTo>
                <a:cubicBezTo>
                  <a:pt x="11657" y="11846"/>
                  <a:pt x="11815" y="11688"/>
                  <a:pt x="11815" y="11499"/>
                </a:cubicBezTo>
                <a:lnTo>
                  <a:pt x="11815" y="10775"/>
                </a:lnTo>
                <a:cubicBezTo>
                  <a:pt x="11783" y="9830"/>
                  <a:pt x="11185" y="8979"/>
                  <a:pt x="10365" y="8569"/>
                </a:cubicBezTo>
                <a:cubicBezTo>
                  <a:pt x="10586" y="8349"/>
                  <a:pt x="10712" y="8034"/>
                  <a:pt x="10712" y="7624"/>
                </a:cubicBezTo>
                <a:cubicBezTo>
                  <a:pt x="10712" y="6868"/>
                  <a:pt x="10082" y="6238"/>
                  <a:pt x="9357" y="6238"/>
                </a:cubicBezTo>
                <a:cubicBezTo>
                  <a:pt x="8601" y="6238"/>
                  <a:pt x="7971" y="6868"/>
                  <a:pt x="7971" y="7624"/>
                </a:cubicBezTo>
                <a:cubicBezTo>
                  <a:pt x="7971" y="7971"/>
                  <a:pt x="8097" y="8286"/>
                  <a:pt x="8318" y="8569"/>
                </a:cubicBezTo>
                <a:cubicBezTo>
                  <a:pt x="8160" y="8664"/>
                  <a:pt x="8034" y="8727"/>
                  <a:pt x="7877" y="8822"/>
                </a:cubicBezTo>
                <a:lnTo>
                  <a:pt x="6207" y="7152"/>
                </a:lnTo>
                <a:lnTo>
                  <a:pt x="6207" y="5577"/>
                </a:lnTo>
                <a:lnTo>
                  <a:pt x="7940" y="5577"/>
                </a:lnTo>
                <a:cubicBezTo>
                  <a:pt x="8129" y="5577"/>
                  <a:pt x="8286" y="5419"/>
                  <a:pt x="8286" y="5230"/>
                </a:cubicBezTo>
                <a:lnTo>
                  <a:pt x="8286" y="4505"/>
                </a:lnTo>
                <a:cubicBezTo>
                  <a:pt x="8286" y="3529"/>
                  <a:pt x="7688" y="2710"/>
                  <a:pt x="6900" y="2300"/>
                </a:cubicBezTo>
                <a:cubicBezTo>
                  <a:pt x="7152" y="2080"/>
                  <a:pt x="7246" y="1764"/>
                  <a:pt x="7246" y="1355"/>
                </a:cubicBezTo>
                <a:cubicBezTo>
                  <a:pt x="7246" y="630"/>
                  <a:pt x="6616" y="0"/>
                  <a:pt x="589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19272;p73">
            <a:extLst>
              <a:ext uri="{FF2B5EF4-FFF2-40B4-BE49-F238E27FC236}">
                <a16:creationId xmlns:a16="http://schemas.microsoft.com/office/drawing/2014/main" id="{2B87629C-78D8-459D-8318-132ECF10C316}"/>
              </a:ext>
            </a:extLst>
          </p:cNvPr>
          <p:cNvGrpSpPr/>
          <p:nvPr/>
        </p:nvGrpSpPr>
        <p:grpSpPr>
          <a:xfrm>
            <a:off x="1713629" y="1502785"/>
            <a:ext cx="415117" cy="472329"/>
            <a:chOff x="1516475" y="238075"/>
            <a:chExt cx="424650" cy="483175"/>
          </a:xfrm>
          <a:solidFill>
            <a:schemeClr val="accent6"/>
          </a:solidFill>
        </p:grpSpPr>
        <p:sp>
          <p:nvSpPr>
            <p:cNvPr id="58" name="Google Shape;19273;p73">
              <a:extLst>
                <a:ext uri="{FF2B5EF4-FFF2-40B4-BE49-F238E27FC236}">
                  <a16:creationId xmlns:a16="http://schemas.microsoft.com/office/drawing/2014/main" id="{30C7ABFA-F348-43D9-B228-1B219002612E}"/>
                </a:ext>
              </a:extLst>
            </p:cNvPr>
            <p:cNvSpPr/>
            <p:nvPr/>
          </p:nvSpPr>
          <p:spPr>
            <a:xfrm>
              <a:off x="1516475" y="238075"/>
              <a:ext cx="424650" cy="483175"/>
            </a:xfrm>
            <a:custGeom>
              <a:avLst/>
              <a:gdLst/>
              <a:ahLst/>
              <a:cxnLst/>
              <a:rect l="l" t="t" r="r" b="b"/>
              <a:pathLst>
                <a:path w="16986" h="19327" extrusionOk="0">
                  <a:moveTo>
                    <a:pt x="8491" y="1134"/>
                  </a:moveTo>
                  <a:cubicBezTo>
                    <a:pt x="11302" y="1134"/>
                    <a:pt x="13588" y="3438"/>
                    <a:pt x="13588" y="6267"/>
                  </a:cubicBezTo>
                  <a:cubicBezTo>
                    <a:pt x="13588" y="7318"/>
                    <a:pt x="13262" y="8342"/>
                    <a:pt x="12655" y="9199"/>
                  </a:cubicBezTo>
                  <a:cubicBezTo>
                    <a:pt x="12625" y="9242"/>
                    <a:pt x="12604" y="9272"/>
                    <a:pt x="12595" y="9284"/>
                  </a:cubicBezTo>
                  <a:lnTo>
                    <a:pt x="8491" y="15724"/>
                  </a:lnTo>
                  <a:lnTo>
                    <a:pt x="4388" y="9287"/>
                  </a:lnTo>
                  <a:cubicBezTo>
                    <a:pt x="4382" y="9275"/>
                    <a:pt x="4373" y="9266"/>
                    <a:pt x="4367" y="9257"/>
                  </a:cubicBezTo>
                  <a:cubicBezTo>
                    <a:pt x="4249" y="9091"/>
                    <a:pt x="4140" y="8921"/>
                    <a:pt x="4041" y="8743"/>
                  </a:cubicBezTo>
                  <a:cubicBezTo>
                    <a:pt x="3618" y="7985"/>
                    <a:pt x="3398" y="7134"/>
                    <a:pt x="3398" y="6267"/>
                  </a:cubicBezTo>
                  <a:cubicBezTo>
                    <a:pt x="3398" y="6174"/>
                    <a:pt x="3398" y="6080"/>
                    <a:pt x="3404" y="5990"/>
                  </a:cubicBezTo>
                  <a:cubicBezTo>
                    <a:pt x="3552" y="3266"/>
                    <a:pt x="5786" y="1134"/>
                    <a:pt x="8491" y="1134"/>
                  </a:cubicBezTo>
                  <a:close/>
                  <a:moveTo>
                    <a:pt x="11049" y="13819"/>
                  </a:moveTo>
                  <a:cubicBezTo>
                    <a:pt x="14358" y="14233"/>
                    <a:pt x="15853" y="15289"/>
                    <a:pt x="15853" y="15930"/>
                  </a:cubicBezTo>
                  <a:cubicBezTo>
                    <a:pt x="15853" y="16304"/>
                    <a:pt x="15339" y="16887"/>
                    <a:pt x="13905" y="17397"/>
                  </a:cubicBezTo>
                  <a:cubicBezTo>
                    <a:pt x="12471" y="17910"/>
                    <a:pt x="10545" y="18194"/>
                    <a:pt x="8491" y="18194"/>
                  </a:cubicBezTo>
                  <a:cubicBezTo>
                    <a:pt x="6438" y="18194"/>
                    <a:pt x="4515" y="17910"/>
                    <a:pt x="3077" y="17397"/>
                  </a:cubicBezTo>
                  <a:cubicBezTo>
                    <a:pt x="1640" y="16884"/>
                    <a:pt x="1133" y="16304"/>
                    <a:pt x="1133" y="15930"/>
                  </a:cubicBezTo>
                  <a:cubicBezTo>
                    <a:pt x="1133" y="15289"/>
                    <a:pt x="2625" y="14233"/>
                    <a:pt x="5934" y="13819"/>
                  </a:cubicBezTo>
                  <a:lnTo>
                    <a:pt x="8014" y="17083"/>
                  </a:lnTo>
                  <a:cubicBezTo>
                    <a:pt x="8126" y="17258"/>
                    <a:pt x="8309" y="17346"/>
                    <a:pt x="8491" y="17346"/>
                  </a:cubicBezTo>
                  <a:cubicBezTo>
                    <a:pt x="8674" y="17346"/>
                    <a:pt x="8857" y="17258"/>
                    <a:pt x="8968" y="17083"/>
                  </a:cubicBezTo>
                  <a:lnTo>
                    <a:pt x="11049" y="13819"/>
                  </a:lnTo>
                  <a:close/>
                  <a:moveTo>
                    <a:pt x="8494" y="1"/>
                  </a:moveTo>
                  <a:cubicBezTo>
                    <a:pt x="6947" y="1"/>
                    <a:pt x="5399" y="578"/>
                    <a:pt x="4201" y="1738"/>
                  </a:cubicBezTo>
                  <a:cubicBezTo>
                    <a:pt x="3050" y="2837"/>
                    <a:pt x="2359" y="4338"/>
                    <a:pt x="2274" y="5929"/>
                  </a:cubicBezTo>
                  <a:cubicBezTo>
                    <a:pt x="2268" y="6041"/>
                    <a:pt x="2265" y="6156"/>
                    <a:pt x="2265" y="6267"/>
                  </a:cubicBezTo>
                  <a:cubicBezTo>
                    <a:pt x="2265" y="7327"/>
                    <a:pt x="2534" y="8372"/>
                    <a:pt x="3050" y="9296"/>
                  </a:cubicBezTo>
                  <a:cubicBezTo>
                    <a:pt x="3168" y="9507"/>
                    <a:pt x="3301" y="9713"/>
                    <a:pt x="3440" y="9909"/>
                  </a:cubicBezTo>
                  <a:lnTo>
                    <a:pt x="5267" y="12771"/>
                  </a:lnTo>
                  <a:cubicBezTo>
                    <a:pt x="3953" y="12971"/>
                    <a:pt x="2809" y="13294"/>
                    <a:pt x="1921" y="13713"/>
                  </a:cubicBezTo>
                  <a:cubicBezTo>
                    <a:pt x="333" y="14465"/>
                    <a:pt x="1" y="15332"/>
                    <a:pt x="1" y="15930"/>
                  </a:cubicBezTo>
                  <a:cubicBezTo>
                    <a:pt x="1" y="16648"/>
                    <a:pt x="469" y="17669"/>
                    <a:pt x="2697" y="18466"/>
                  </a:cubicBezTo>
                  <a:cubicBezTo>
                    <a:pt x="4252" y="19022"/>
                    <a:pt x="6311" y="19326"/>
                    <a:pt x="8491" y="19326"/>
                  </a:cubicBezTo>
                  <a:cubicBezTo>
                    <a:pt x="10671" y="19326"/>
                    <a:pt x="12731" y="19022"/>
                    <a:pt x="14286" y="18466"/>
                  </a:cubicBezTo>
                  <a:cubicBezTo>
                    <a:pt x="16514" y="17669"/>
                    <a:pt x="16985" y="16648"/>
                    <a:pt x="16985" y="15930"/>
                  </a:cubicBezTo>
                  <a:cubicBezTo>
                    <a:pt x="16985" y="15332"/>
                    <a:pt x="16650" y="14465"/>
                    <a:pt x="15062" y="13713"/>
                  </a:cubicBezTo>
                  <a:cubicBezTo>
                    <a:pt x="14174" y="13294"/>
                    <a:pt x="13030" y="12971"/>
                    <a:pt x="11716" y="12768"/>
                  </a:cubicBezTo>
                  <a:lnTo>
                    <a:pt x="13549" y="9897"/>
                  </a:lnTo>
                  <a:lnTo>
                    <a:pt x="13561" y="9879"/>
                  </a:lnTo>
                  <a:cubicBezTo>
                    <a:pt x="13567" y="9873"/>
                    <a:pt x="13570" y="9867"/>
                    <a:pt x="13576" y="9861"/>
                  </a:cubicBezTo>
                  <a:cubicBezTo>
                    <a:pt x="15327" y="7382"/>
                    <a:pt x="15041" y="3997"/>
                    <a:pt x="12897" y="1847"/>
                  </a:cubicBezTo>
                  <a:cubicBezTo>
                    <a:pt x="11689" y="618"/>
                    <a:pt x="10092" y="1"/>
                    <a:pt x="84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" name="Google Shape;19274;p73">
              <a:extLst>
                <a:ext uri="{FF2B5EF4-FFF2-40B4-BE49-F238E27FC236}">
                  <a16:creationId xmlns:a16="http://schemas.microsoft.com/office/drawing/2014/main" id="{17910AB2-EA93-4B70-A9D6-3F6C1DAD4837}"/>
                </a:ext>
              </a:extLst>
            </p:cNvPr>
            <p:cNvSpPr/>
            <p:nvPr/>
          </p:nvSpPr>
          <p:spPr>
            <a:xfrm>
              <a:off x="1652425" y="324000"/>
              <a:ext cx="147150" cy="141575"/>
            </a:xfrm>
            <a:custGeom>
              <a:avLst/>
              <a:gdLst/>
              <a:ahLst/>
              <a:cxnLst/>
              <a:rect l="l" t="t" r="r" b="b"/>
              <a:pathLst>
                <a:path w="5886" h="5663" extrusionOk="0">
                  <a:moveTo>
                    <a:pt x="3054" y="1131"/>
                  </a:moveTo>
                  <a:cubicBezTo>
                    <a:pt x="3495" y="1131"/>
                    <a:pt x="3930" y="1303"/>
                    <a:pt x="4255" y="1629"/>
                  </a:cubicBezTo>
                  <a:cubicBezTo>
                    <a:pt x="4741" y="2115"/>
                    <a:pt x="4886" y="2845"/>
                    <a:pt x="4623" y="3480"/>
                  </a:cubicBezTo>
                  <a:cubicBezTo>
                    <a:pt x="4361" y="4114"/>
                    <a:pt x="3742" y="4530"/>
                    <a:pt x="3053" y="4530"/>
                  </a:cubicBezTo>
                  <a:cubicBezTo>
                    <a:pt x="2114" y="4527"/>
                    <a:pt x="1356" y="3769"/>
                    <a:pt x="1356" y="2830"/>
                  </a:cubicBezTo>
                  <a:cubicBezTo>
                    <a:pt x="1356" y="2142"/>
                    <a:pt x="1770" y="1523"/>
                    <a:pt x="2404" y="1260"/>
                  </a:cubicBezTo>
                  <a:cubicBezTo>
                    <a:pt x="2614" y="1173"/>
                    <a:pt x="2835" y="1131"/>
                    <a:pt x="3054" y="1131"/>
                  </a:cubicBezTo>
                  <a:close/>
                  <a:moveTo>
                    <a:pt x="3053" y="0"/>
                  </a:moveTo>
                  <a:cubicBezTo>
                    <a:pt x="2316" y="0"/>
                    <a:pt x="1593" y="287"/>
                    <a:pt x="1051" y="828"/>
                  </a:cubicBezTo>
                  <a:cubicBezTo>
                    <a:pt x="242" y="1638"/>
                    <a:pt x="1" y="2855"/>
                    <a:pt x="439" y="3914"/>
                  </a:cubicBezTo>
                  <a:cubicBezTo>
                    <a:pt x="876" y="4971"/>
                    <a:pt x="1909" y="5663"/>
                    <a:pt x="3053" y="5663"/>
                  </a:cubicBezTo>
                  <a:cubicBezTo>
                    <a:pt x="4617" y="5660"/>
                    <a:pt x="5883" y="4394"/>
                    <a:pt x="5886" y="2830"/>
                  </a:cubicBezTo>
                  <a:cubicBezTo>
                    <a:pt x="5886" y="1686"/>
                    <a:pt x="5194" y="653"/>
                    <a:pt x="4137" y="216"/>
                  </a:cubicBezTo>
                  <a:cubicBezTo>
                    <a:pt x="3786" y="70"/>
                    <a:pt x="3418" y="0"/>
                    <a:pt x="30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" name="Google Shape;19383;p73">
            <a:extLst>
              <a:ext uri="{FF2B5EF4-FFF2-40B4-BE49-F238E27FC236}">
                <a16:creationId xmlns:a16="http://schemas.microsoft.com/office/drawing/2014/main" id="{5C8383A8-52B5-4698-8628-62804773253F}"/>
              </a:ext>
            </a:extLst>
          </p:cNvPr>
          <p:cNvGrpSpPr/>
          <p:nvPr/>
        </p:nvGrpSpPr>
        <p:grpSpPr>
          <a:xfrm>
            <a:off x="4226835" y="1468981"/>
            <a:ext cx="540583" cy="475125"/>
            <a:chOff x="2081650" y="2050750"/>
            <a:chExt cx="483125" cy="424625"/>
          </a:xfrm>
          <a:solidFill>
            <a:schemeClr val="accent6"/>
          </a:solidFill>
        </p:grpSpPr>
        <p:sp>
          <p:nvSpPr>
            <p:cNvPr id="61" name="Google Shape;19384;p73">
              <a:extLst>
                <a:ext uri="{FF2B5EF4-FFF2-40B4-BE49-F238E27FC236}">
                  <a16:creationId xmlns:a16="http://schemas.microsoft.com/office/drawing/2014/main" id="{2E1A6EA4-4CB3-44AA-8DFC-18CFE9C93611}"/>
                </a:ext>
              </a:extLst>
            </p:cNvPr>
            <p:cNvSpPr/>
            <p:nvPr/>
          </p:nvSpPr>
          <p:spPr>
            <a:xfrm>
              <a:off x="2081650" y="2050750"/>
              <a:ext cx="483125" cy="424625"/>
            </a:xfrm>
            <a:custGeom>
              <a:avLst/>
              <a:gdLst/>
              <a:ahLst/>
              <a:cxnLst/>
              <a:rect l="l" t="t" r="r" b="b"/>
              <a:pathLst>
                <a:path w="19325" h="16985" extrusionOk="0">
                  <a:moveTo>
                    <a:pt x="5662" y="1402"/>
                  </a:moveTo>
                  <a:lnTo>
                    <a:pt x="5662" y="13770"/>
                  </a:lnTo>
                  <a:lnTo>
                    <a:pt x="1133" y="15581"/>
                  </a:lnTo>
                  <a:lnTo>
                    <a:pt x="1133" y="3214"/>
                  </a:lnTo>
                  <a:lnTo>
                    <a:pt x="5662" y="1402"/>
                  </a:lnTo>
                  <a:close/>
                  <a:moveTo>
                    <a:pt x="18192" y="1402"/>
                  </a:moveTo>
                  <a:lnTo>
                    <a:pt x="18192" y="13770"/>
                  </a:lnTo>
                  <a:lnTo>
                    <a:pt x="13663" y="15581"/>
                  </a:lnTo>
                  <a:lnTo>
                    <a:pt x="13663" y="3214"/>
                  </a:lnTo>
                  <a:lnTo>
                    <a:pt x="18192" y="1402"/>
                  </a:lnTo>
                  <a:close/>
                  <a:moveTo>
                    <a:pt x="6794" y="1348"/>
                  </a:moveTo>
                  <a:lnTo>
                    <a:pt x="12531" y="3241"/>
                  </a:lnTo>
                  <a:lnTo>
                    <a:pt x="12531" y="9464"/>
                  </a:lnTo>
                  <a:lnTo>
                    <a:pt x="12510" y="9461"/>
                  </a:lnTo>
                  <a:cubicBezTo>
                    <a:pt x="12205" y="9437"/>
                    <a:pt x="11903" y="9364"/>
                    <a:pt x="11619" y="9244"/>
                  </a:cubicBezTo>
                  <a:cubicBezTo>
                    <a:pt x="11548" y="9214"/>
                    <a:pt x="11474" y="9200"/>
                    <a:pt x="11401" y="9200"/>
                  </a:cubicBezTo>
                  <a:cubicBezTo>
                    <a:pt x="11181" y="9200"/>
                    <a:pt x="10970" y="9330"/>
                    <a:pt x="10879" y="9546"/>
                  </a:cubicBezTo>
                  <a:cubicBezTo>
                    <a:pt x="10759" y="9832"/>
                    <a:pt x="10891" y="10165"/>
                    <a:pt x="11178" y="10288"/>
                  </a:cubicBezTo>
                  <a:cubicBezTo>
                    <a:pt x="11574" y="10454"/>
                    <a:pt x="11994" y="10557"/>
                    <a:pt x="12422" y="10590"/>
                  </a:cubicBezTo>
                  <a:lnTo>
                    <a:pt x="12468" y="10590"/>
                  </a:lnTo>
                  <a:cubicBezTo>
                    <a:pt x="12489" y="10590"/>
                    <a:pt x="12510" y="10587"/>
                    <a:pt x="12531" y="10584"/>
                  </a:cubicBezTo>
                  <a:lnTo>
                    <a:pt x="12531" y="15633"/>
                  </a:lnTo>
                  <a:lnTo>
                    <a:pt x="6794" y="13746"/>
                  </a:lnTo>
                  <a:lnTo>
                    <a:pt x="6794" y="6774"/>
                  </a:lnTo>
                  <a:cubicBezTo>
                    <a:pt x="6951" y="6777"/>
                    <a:pt x="7105" y="6795"/>
                    <a:pt x="7259" y="6822"/>
                  </a:cubicBezTo>
                  <a:cubicBezTo>
                    <a:pt x="7295" y="6828"/>
                    <a:pt x="7331" y="6834"/>
                    <a:pt x="7368" y="6834"/>
                  </a:cubicBezTo>
                  <a:cubicBezTo>
                    <a:pt x="7658" y="6831"/>
                    <a:pt x="7902" y="6611"/>
                    <a:pt x="7929" y="6321"/>
                  </a:cubicBezTo>
                  <a:cubicBezTo>
                    <a:pt x="7957" y="6028"/>
                    <a:pt x="7760" y="5765"/>
                    <a:pt x="7473" y="5711"/>
                  </a:cubicBezTo>
                  <a:cubicBezTo>
                    <a:pt x="7250" y="5669"/>
                    <a:pt x="7020" y="5644"/>
                    <a:pt x="6794" y="5641"/>
                  </a:cubicBezTo>
                  <a:lnTo>
                    <a:pt x="6794" y="1348"/>
                  </a:lnTo>
                  <a:close/>
                  <a:moveTo>
                    <a:pt x="18757" y="0"/>
                  </a:moveTo>
                  <a:cubicBezTo>
                    <a:pt x="18687" y="0"/>
                    <a:pt x="18616" y="13"/>
                    <a:pt x="18549" y="40"/>
                  </a:cubicBezTo>
                  <a:lnTo>
                    <a:pt x="13077" y="2229"/>
                  </a:lnTo>
                  <a:lnTo>
                    <a:pt x="6405" y="28"/>
                  </a:lnTo>
                  <a:cubicBezTo>
                    <a:pt x="6395" y="25"/>
                    <a:pt x="6386" y="25"/>
                    <a:pt x="6380" y="22"/>
                  </a:cubicBezTo>
                  <a:cubicBezTo>
                    <a:pt x="6371" y="19"/>
                    <a:pt x="6359" y="16"/>
                    <a:pt x="6347" y="13"/>
                  </a:cubicBezTo>
                  <a:lnTo>
                    <a:pt x="6311" y="7"/>
                  </a:lnTo>
                  <a:cubicBezTo>
                    <a:pt x="6302" y="7"/>
                    <a:pt x="6290" y="4"/>
                    <a:pt x="6281" y="4"/>
                  </a:cubicBezTo>
                  <a:lnTo>
                    <a:pt x="6211" y="4"/>
                  </a:lnTo>
                  <a:cubicBezTo>
                    <a:pt x="6199" y="4"/>
                    <a:pt x="6187" y="4"/>
                    <a:pt x="6172" y="7"/>
                  </a:cubicBezTo>
                  <a:cubicBezTo>
                    <a:pt x="6166" y="9"/>
                    <a:pt x="6161" y="9"/>
                    <a:pt x="6157" y="9"/>
                  </a:cubicBezTo>
                  <a:cubicBezTo>
                    <a:pt x="6152" y="9"/>
                    <a:pt x="6148" y="9"/>
                    <a:pt x="6142" y="10"/>
                  </a:cubicBezTo>
                  <a:cubicBezTo>
                    <a:pt x="6133" y="13"/>
                    <a:pt x="6118" y="13"/>
                    <a:pt x="6106" y="16"/>
                  </a:cubicBezTo>
                  <a:lnTo>
                    <a:pt x="6075" y="22"/>
                  </a:lnTo>
                  <a:cubicBezTo>
                    <a:pt x="6063" y="28"/>
                    <a:pt x="6048" y="31"/>
                    <a:pt x="6036" y="37"/>
                  </a:cubicBezTo>
                  <a:cubicBezTo>
                    <a:pt x="6027" y="40"/>
                    <a:pt x="6021" y="40"/>
                    <a:pt x="6015" y="43"/>
                  </a:cubicBezTo>
                  <a:lnTo>
                    <a:pt x="354" y="2308"/>
                  </a:lnTo>
                  <a:cubicBezTo>
                    <a:pt x="139" y="2396"/>
                    <a:pt x="0" y="2601"/>
                    <a:pt x="0" y="2830"/>
                  </a:cubicBezTo>
                  <a:lnTo>
                    <a:pt x="0" y="16418"/>
                  </a:lnTo>
                  <a:cubicBezTo>
                    <a:pt x="0" y="16744"/>
                    <a:pt x="267" y="16984"/>
                    <a:pt x="566" y="16984"/>
                  </a:cubicBezTo>
                  <a:cubicBezTo>
                    <a:pt x="635" y="16984"/>
                    <a:pt x="706" y="16971"/>
                    <a:pt x="776" y="16943"/>
                  </a:cubicBezTo>
                  <a:lnTo>
                    <a:pt x="6248" y="14754"/>
                  </a:lnTo>
                  <a:lnTo>
                    <a:pt x="12917" y="16952"/>
                  </a:lnTo>
                  <a:cubicBezTo>
                    <a:pt x="12933" y="16958"/>
                    <a:pt x="12951" y="16964"/>
                    <a:pt x="12966" y="16967"/>
                  </a:cubicBezTo>
                  <a:cubicBezTo>
                    <a:pt x="13008" y="16976"/>
                    <a:pt x="13050" y="16983"/>
                    <a:pt x="13096" y="16983"/>
                  </a:cubicBezTo>
                  <a:lnTo>
                    <a:pt x="13099" y="16983"/>
                  </a:lnTo>
                  <a:cubicBezTo>
                    <a:pt x="13156" y="16983"/>
                    <a:pt x="13213" y="16973"/>
                    <a:pt x="13271" y="16955"/>
                  </a:cubicBezTo>
                  <a:cubicBezTo>
                    <a:pt x="13283" y="16952"/>
                    <a:pt x="13295" y="16946"/>
                    <a:pt x="13307" y="16940"/>
                  </a:cubicBezTo>
                  <a:lnTo>
                    <a:pt x="18965" y="14676"/>
                  </a:lnTo>
                  <a:cubicBezTo>
                    <a:pt x="19183" y="14591"/>
                    <a:pt x="19325" y="14386"/>
                    <a:pt x="19325" y="14153"/>
                  </a:cubicBezTo>
                  <a:lnTo>
                    <a:pt x="19325" y="566"/>
                  </a:lnTo>
                  <a:cubicBezTo>
                    <a:pt x="19325" y="379"/>
                    <a:pt x="19231" y="203"/>
                    <a:pt x="19077" y="98"/>
                  </a:cubicBezTo>
                  <a:cubicBezTo>
                    <a:pt x="18981" y="33"/>
                    <a:pt x="18869" y="0"/>
                    <a:pt x="187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" name="Google Shape;19385;p73">
              <a:extLst>
                <a:ext uri="{FF2B5EF4-FFF2-40B4-BE49-F238E27FC236}">
                  <a16:creationId xmlns:a16="http://schemas.microsoft.com/office/drawing/2014/main" id="{9BD7DD96-6539-4BEF-9CE2-F9AE54681AAA}"/>
                </a:ext>
              </a:extLst>
            </p:cNvPr>
            <p:cNvSpPr/>
            <p:nvPr/>
          </p:nvSpPr>
          <p:spPr>
            <a:xfrm>
              <a:off x="2136375" y="2292025"/>
              <a:ext cx="36400" cy="41975"/>
            </a:xfrm>
            <a:custGeom>
              <a:avLst/>
              <a:gdLst/>
              <a:ahLst/>
              <a:cxnLst/>
              <a:rect l="l" t="t" r="r" b="b"/>
              <a:pathLst>
                <a:path w="1456" h="1679" extrusionOk="0">
                  <a:moveTo>
                    <a:pt x="820" y="1"/>
                  </a:moveTo>
                  <a:cubicBezTo>
                    <a:pt x="583" y="1"/>
                    <a:pt x="361" y="151"/>
                    <a:pt x="284" y="390"/>
                  </a:cubicBezTo>
                  <a:lnTo>
                    <a:pt x="103" y="927"/>
                  </a:lnTo>
                  <a:cubicBezTo>
                    <a:pt x="0" y="1223"/>
                    <a:pt x="160" y="1549"/>
                    <a:pt x="459" y="1649"/>
                  </a:cubicBezTo>
                  <a:cubicBezTo>
                    <a:pt x="519" y="1669"/>
                    <a:pt x="579" y="1678"/>
                    <a:pt x="639" y="1678"/>
                  </a:cubicBezTo>
                  <a:cubicBezTo>
                    <a:pt x="878" y="1678"/>
                    <a:pt x="1101" y="1525"/>
                    <a:pt x="1178" y="1284"/>
                  </a:cubicBezTo>
                  <a:lnTo>
                    <a:pt x="1356" y="746"/>
                  </a:lnTo>
                  <a:cubicBezTo>
                    <a:pt x="1456" y="450"/>
                    <a:pt x="1296" y="130"/>
                    <a:pt x="1000" y="30"/>
                  </a:cubicBezTo>
                  <a:cubicBezTo>
                    <a:pt x="940" y="10"/>
                    <a:pt x="880" y="1"/>
                    <a:pt x="8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" name="Google Shape;19386;p73">
              <a:extLst>
                <a:ext uri="{FF2B5EF4-FFF2-40B4-BE49-F238E27FC236}">
                  <a16:creationId xmlns:a16="http://schemas.microsoft.com/office/drawing/2014/main" id="{D2EE359F-23AB-4F51-B487-6838CB3F4151}"/>
                </a:ext>
              </a:extLst>
            </p:cNvPr>
            <p:cNvSpPr/>
            <p:nvPr/>
          </p:nvSpPr>
          <p:spPr>
            <a:xfrm>
              <a:off x="2296850" y="2220800"/>
              <a:ext cx="46075" cy="51650"/>
            </a:xfrm>
            <a:custGeom>
              <a:avLst/>
              <a:gdLst/>
              <a:ahLst/>
              <a:cxnLst/>
              <a:rect l="l" t="t" r="r" b="b"/>
              <a:pathLst>
                <a:path w="1843" h="2066" extrusionOk="0">
                  <a:moveTo>
                    <a:pt x="634" y="1"/>
                  </a:moveTo>
                  <a:cubicBezTo>
                    <a:pt x="506" y="1"/>
                    <a:pt x="378" y="44"/>
                    <a:pt x="272" y="132"/>
                  </a:cubicBezTo>
                  <a:cubicBezTo>
                    <a:pt x="37" y="331"/>
                    <a:pt x="1" y="681"/>
                    <a:pt x="194" y="920"/>
                  </a:cubicBezTo>
                  <a:cubicBezTo>
                    <a:pt x="354" y="1113"/>
                    <a:pt x="487" y="1327"/>
                    <a:pt x="593" y="1557"/>
                  </a:cubicBezTo>
                  <a:cubicBezTo>
                    <a:pt x="626" y="1626"/>
                    <a:pt x="662" y="1696"/>
                    <a:pt x="698" y="1765"/>
                  </a:cubicBezTo>
                  <a:cubicBezTo>
                    <a:pt x="798" y="1957"/>
                    <a:pt x="993" y="2065"/>
                    <a:pt x="1195" y="2065"/>
                  </a:cubicBezTo>
                  <a:cubicBezTo>
                    <a:pt x="1285" y="2065"/>
                    <a:pt x="1377" y="2044"/>
                    <a:pt x="1462" y="1998"/>
                  </a:cubicBezTo>
                  <a:cubicBezTo>
                    <a:pt x="1740" y="1853"/>
                    <a:pt x="1843" y="1509"/>
                    <a:pt x="1698" y="1234"/>
                  </a:cubicBezTo>
                  <a:cubicBezTo>
                    <a:pt x="1670" y="1183"/>
                    <a:pt x="1643" y="1131"/>
                    <a:pt x="1622" y="1083"/>
                  </a:cubicBezTo>
                  <a:cubicBezTo>
                    <a:pt x="1474" y="763"/>
                    <a:pt x="1287" y="464"/>
                    <a:pt x="1061" y="195"/>
                  </a:cubicBezTo>
                  <a:cubicBezTo>
                    <a:pt x="949" y="67"/>
                    <a:pt x="792" y="1"/>
                    <a:pt x="6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" name="Google Shape;19387;p73">
              <a:extLst>
                <a:ext uri="{FF2B5EF4-FFF2-40B4-BE49-F238E27FC236}">
                  <a16:creationId xmlns:a16="http://schemas.microsoft.com/office/drawing/2014/main" id="{5EC89F58-C03E-4B7B-ACC8-DF8187D86DB3}"/>
                </a:ext>
              </a:extLst>
            </p:cNvPr>
            <p:cNvSpPr/>
            <p:nvPr/>
          </p:nvSpPr>
          <p:spPr>
            <a:xfrm>
              <a:off x="2158650" y="2216775"/>
              <a:ext cx="47275" cy="51425"/>
            </a:xfrm>
            <a:custGeom>
              <a:avLst/>
              <a:gdLst/>
              <a:ahLst/>
              <a:cxnLst/>
              <a:rect l="l" t="t" r="r" b="b"/>
              <a:pathLst>
                <a:path w="1891" h="2057" extrusionOk="0">
                  <a:moveTo>
                    <a:pt x="1264" y="1"/>
                  </a:moveTo>
                  <a:cubicBezTo>
                    <a:pt x="1109" y="1"/>
                    <a:pt x="955" y="63"/>
                    <a:pt x="843" y="187"/>
                  </a:cubicBezTo>
                  <a:lnTo>
                    <a:pt x="846" y="184"/>
                  </a:lnTo>
                  <a:lnTo>
                    <a:pt x="846" y="184"/>
                  </a:lnTo>
                  <a:cubicBezTo>
                    <a:pt x="547" y="498"/>
                    <a:pt x="305" y="860"/>
                    <a:pt x="130" y="1256"/>
                  </a:cubicBezTo>
                  <a:cubicBezTo>
                    <a:pt x="0" y="1543"/>
                    <a:pt x="127" y="1878"/>
                    <a:pt x="414" y="2005"/>
                  </a:cubicBezTo>
                  <a:cubicBezTo>
                    <a:pt x="486" y="2038"/>
                    <a:pt x="565" y="2056"/>
                    <a:pt x="643" y="2056"/>
                  </a:cubicBezTo>
                  <a:cubicBezTo>
                    <a:pt x="867" y="2056"/>
                    <a:pt x="1069" y="1923"/>
                    <a:pt x="1163" y="1721"/>
                  </a:cubicBezTo>
                  <a:cubicBezTo>
                    <a:pt x="1286" y="1443"/>
                    <a:pt x="1455" y="1187"/>
                    <a:pt x="1664" y="966"/>
                  </a:cubicBezTo>
                  <a:cubicBezTo>
                    <a:pt x="1890" y="740"/>
                    <a:pt x="1884" y="374"/>
                    <a:pt x="1655" y="157"/>
                  </a:cubicBezTo>
                  <a:cubicBezTo>
                    <a:pt x="1544" y="52"/>
                    <a:pt x="1404" y="1"/>
                    <a:pt x="12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" name="Google Shape;19388;p73">
              <a:extLst>
                <a:ext uri="{FF2B5EF4-FFF2-40B4-BE49-F238E27FC236}">
                  <a16:creationId xmlns:a16="http://schemas.microsoft.com/office/drawing/2014/main" id="{95C0A5C6-AD10-4950-AD80-83BDC8A5D7A3}"/>
                </a:ext>
              </a:extLst>
            </p:cNvPr>
            <p:cNvSpPr/>
            <p:nvPr/>
          </p:nvSpPr>
          <p:spPr>
            <a:xfrm>
              <a:off x="2426475" y="2255725"/>
              <a:ext cx="55875" cy="46900"/>
            </a:xfrm>
            <a:custGeom>
              <a:avLst/>
              <a:gdLst/>
              <a:ahLst/>
              <a:cxnLst/>
              <a:rect l="l" t="t" r="r" b="b"/>
              <a:pathLst>
                <a:path w="2235" h="1876" extrusionOk="0">
                  <a:moveTo>
                    <a:pt x="1592" y="1"/>
                  </a:moveTo>
                  <a:cubicBezTo>
                    <a:pt x="1423" y="1"/>
                    <a:pt x="1257" y="76"/>
                    <a:pt x="1144" y="220"/>
                  </a:cubicBezTo>
                  <a:cubicBezTo>
                    <a:pt x="960" y="462"/>
                    <a:pt x="734" y="667"/>
                    <a:pt x="477" y="830"/>
                  </a:cubicBezTo>
                  <a:cubicBezTo>
                    <a:pt x="0" y="1135"/>
                    <a:pt x="218" y="1875"/>
                    <a:pt x="782" y="1875"/>
                  </a:cubicBezTo>
                  <a:cubicBezTo>
                    <a:pt x="891" y="1875"/>
                    <a:pt x="997" y="1845"/>
                    <a:pt x="1087" y="1784"/>
                  </a:cubicBezTo>
                  <a:cubicBezTo>
                    <a:pt x="1452" y="1552"/>
                    <a:pt x="1776" y="1256"/>
                    <a:pt x="2041" y="912"/>
                  </a:cubicBezTo>
                  <a:cubicBezTo>
                    <a:pt x="2234" y="667"/>
                    <a:pt x="2186" y="311"/>
                    <a:pt x="1939" y="121"/>
                  </a:cubicBezTo>
                  <a:cubicBezTo>
                    <a:pt x="1835" y="40"/>
                    <a:pt x="1713" y="1"/>
                    <a:pt x="1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" name="Google Shape;19389;p73">
              <a:extLst>
                <a:ext uri="{FF2B5EF4-FFF2-40B4-BE49-F238E27FC236}">
                  <a16:creationId xmlns:a16="http://schemas.microsoft.com/office/drawing/2014/main" id="{22E0C4B1-8CCC-490D-BC2E-4409874441FF}"/>
                </a:ext>
              </a:extLst>
            </p:cNvPr>
            <p:cNvSpPr/>
            <p:nvPr/>
          </p:nvSpPr>
          <p:spPr>
            <a:xfrm>
              <a:off x="2473050" y="2192325"/>
              <a:ext cx="37000" cy="41500"/>
            </a:xfrm>
            <a:custGeom>
              <a:avLst/>
              <a:gdLst/>
              <a:ahLst/>
              <a:cxnLst/>
              <a:rect l="l" t="t" r="r" b="b"/>
              <a:pathLst>
                <a:path w="1480" h="1660" extrusionOk="0">
                  <a:moveTo>
                    <a:pt x="838" y="0"/>
                  </a:moveTo>
                  <a:cubicBezTo>
                    <a:pt x="609" y="0"/>
                    <a:pt x="393" y="140"/>
                    <a:pt x="308" y="368"/>
                  </a:cubicBezTo>
                  <a:lnTo>
                    <a:pt x="109" y="896"/>
                  </a:lnTo>
                  <a:cubicBezTo>
                    <a:pt x="0" y="1189"/>
                    <a:pt x="148" y="1515"/>
                    <a:pt x="441" y="1624"/>
                  </a:cubicBezTo>
                  <a:cubicBezTo>
                    <a:pt x="506" y="1648"/>
                    <a:pt x="573" y="1660"/>
                    <a:pt x="639" y="1660"/>
                  </a:cubicBezTo>
                  <a:cubicBezTo>
                    <a:pt x="868" y="1660"/>
                    <a:pt x="1084" y="1520"/>
                    <a:pt x="1169" y="1292"/>
                  </a:cubicBezTo>
                  <a:lnTo>
                    <a:pt x="1368" y="764"/>
                  </a:lnTo>
                  <a:cubicBezTo>
                    <a:pt x="1480" y="471"/>
                    <a:pt x="1329" y="145"/>
                    <a:pt x="1036" y="36"/>
                  </a:cubicBezTo>
                  <a:cubicBezTo>
                    <a:pt x="971" y="12"/>
                    <a:pt x="904" y="0"/>
                    <a:pt x="8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7" name="Google Shape;19512;p73">
            <a:extLst>
              <a:ext uri="{FF2B5EF4-FFF2-40B4-BE49-F238E27FC236}">
                <a16:creationId xmlns:a16="http://schemas.microsoft.com/office/drawing/2014/main" id="{4633BE10-DC50-4B89-B16B-3849ECC3A726}"/>
              </a:ext>
            </a:extLst>
          </p:cNvPr>
          <p:cNvGrpSpPr/>
          <p:nvPr/>
        </p:nvGrpSpPr>
        <p:grpSpPr>
          <a:xfrm>
            <a:off x="6788923" y="1488705"/>
            <a:ext cx="518263" cy="471734"/>
            <a:chOff x="1487200" y="4421025"/>
            <a:chExt cx="483125" cy="439750"/>
          </a:xfrm>
          <a:solidFill>
            <a:schemeClr val="accent6"/>
          </a:solidFill>
        </p:grpSpPr>
        <p:sp>
          <p:nvSpPr>
            <p:cNvPr id="68" name="Google Shape;19513;p73">
              <a:extLst>
                <a:ext uri="{FF2B5EF4-FFF2-40B4-BE49-F238E27FC236}">
                  <a16:creationId xmlns:a16="http://schemas.microsoft.com/office/drawing/2014/main" id="{A601E552-795C-4E9D-9A13-43BFAF358DAD}"/>
                </a:ext>
              </a:extLst>
            </p:cNvPr>
            <p:cNvSpPr/>
            <p:nvPr/>
          </p:nvSpPr>
          <p:spPr>
            <a:xfrm>
              <a:off x="1487200" y="4421025"/>
              <a:ext cx="483125" cy="439750"/>
            </a:xfrm>
            <a:custGeom>
              <a:avLst/>
              <a:gdLst/>
              <a:ahLst/>
              <a:cxnLst/>
              <a:rect l="l" t="t" r="r" b="b"/>
              <a:pathLst>
                <a:path w="19325" h="17590" extrusionOk="0">
                  <a:moveTo>
                    <a:pt x="12818" y="1130"/>
                  </a:moveTo>
                  <a:cubicBezTo>
                    <a:pt x="14361" y="1130"/>
                    <a:pt x="15671" y="2389"/>
                    <a:pt x="15867" y="4059"/>
                  </a:cubicBezTo>
                  <a:cubicBezTo>
                    <a:pt x="15867" y="4077"/>
                    <a:pt x="15870" y="4095"/>
                    <a:pt x="15873" y="4110"/>
                  </a:cubicBezTo>
                  <a:lnTo>
                    <a:pt x="16242" y="5871"/>
                  </a:lnTo>
                  <a:lnTo>
                    <a:pt x="9406" y="5871"/>
                  </a:lnTo>
                  <a:lnTo>
                    <a:pt x="11707" y="4110"/>
                  </a:lnTo>
                  <a:cubicBezTo>
                    <a:pt x="11957" y="3920"/>
                    <a:pt x="12008" y="3561"/>
                    <a:pt x="11815" y="3310"/>
                  </a:cubicBezTo>
                  <a:cubicBezTo>
                    <a:pt x="11703" y="3166"/>
                    <a:pt x="11534" y="3091"/>
                    <a:pt x="11364" y="3091"/>
                  </a:cubicBezTo>
                  <a:cubicBezTo>
                    <a:pt x="11242" y="3091"/>
                    <a:pt x="11119" y="3130"/>
                    <a:pt x="11015" y="3211"/>
                  </a:cubicBezTo>
                  <a:lnTo>
                    <a:pt x="7618" y="5816"/>
                  </a:lnTo>
                  <a:cubicBezTo>
                    <a:pt x="7597" y="5835"/>
                    <a:pt x="7576" y="5853"/>
                    <a:pt x="7558" y="5871"/>
                  </a:cubicBezTo>
                  <a:lnTo>
                    <a:pt x="3083" y="5871"/>
                  </a:lnTo>
                  <a:lnTo>
                    <a:pt x="3451" y="4110"/>
                  </a:lnTo>
                  <a:cubicBezTo>
                    <a:pt x="3454" y="4095"/>
                    <a:pt x="3457" y="4077"/>
                    <a:pt x="3460" y="4059"/>
                  </a:cubicBezTo>
                  <a:cubicBezTo>
                    <a:pt x="3654" y="2389"/>
                    <a:pt x="4964" y="1130"/>
                    <a:pt x="6507" y="1130"/>
                  </a:cubicBezTo>
                  <a:close/>
                  <a:moveTo>
                    <a:pt x="16939" y="7021"/>
                  </a:moveTo>
                  <a:cubicBezTo>
                    <a:pt x="17631" y="7021"/>
                    <a:pt x="18192" y="7580"/>
                    <a:pt x="18192" y="8274"/>
                  </a:cubicBezTo>
                  <a:lnTo>
                    <a:pt x="18192" y="11913"/>
                  </a:lnTo>
                  <a:cubicBezTo>
                    <a:pt x="18192" y="12604"/>
                    <a:pt x="17631" y="13163"/>
                    <a:pt x="16939" y="13166"/>
                  </a:cubicBezTo>
                  <a:lnTo>
                    <a:pt x="2385" y="13166"/>
                  </a:lnTo>
                  <a:cubicBezTo>
                    <a:pt x="1694" y="13163"/>
                    <a:pt x="1132" y="12604"/>
                    <a:pt x="1132" y="11913"/>
                  </a:cubicBezTo>
                  <a:lnTo>
                    <a:pt x="1132" y="8274"/>
                  </a:lnTo>
                  <a:cubicBezTo>
                    <a:pt x="1132" y="7580"/>
                    <a:pt x="1694" y="7021"/>
                    <a:pt x="2385" y="7021"/>
                  </a:cubicBezTo>
                  <a:close/>
                  <a:moveTo>
                    <a:pt x="5813" y="14304"/>
                  </a:moveTo>
                  <a:lnTo>
                    <a:pt x="5813" y="15889"/>
                  </a:lnTo>
                  <a:cubicBezTo>
                    <a:pt x="5813" y="16203"/>
                    <a:pt x="5559" y="16457"/>
                    <a:pt x="5248" y="16457"/>
                  </a:cubicBezTo>
                  <a:lnTo>
                    <a:pt x="3874" y="16457"/>
                  </a:lnTo>
                  <a:cubicBezTo>
                    <a:pt x="3560" y="16457"/>
                    <a:pt x="3306" y="16203"/>
                    <a:pt x="3306" y="15889"/>
                  </a:cubicBezTo>
                  <a:lnTo>
                    <a:pt x="3306" y="14304"/>
                  </a:lnTo>
                  <a:close/>
                  <a:moveTo>
                    <a:pt x="16018" y="14304"/>
                  </a:moveTo>
                  <a:lnTo>
                    <a:pt x="16018" y="15889"/>
                  </a:lnTo>
                  <a:cubicBezTo>
                    <a:pt x="16018" y="16203"/>
                    <a:pt x="15765" y="16457"/>
                    <a:pt x="15454" y="16457"/>
                  </a:cubicBezTo>
                  <a:lnTo>
                    <a:pt x="14080" y="16457"/>
                  </a:lnTo>
                  <a:cubicBezTo>
                    <a:pt x="13766" y="16457"/>
                    <a:pt x="13512" y="16203"/>
                    <a:pt x="13512" y="15889"/>
                  </a:cubicBezTo>
                  <a:lnTo>
                    <a:pt x="13512" y="14304"/>
                  </a:lnTo>
                  <a:close/>
                  <a:moveTo>
                    <a:pt x="6507" y="1"/>
                  </a:moveTo>
                  <a:cubicBezTo>
                    <a:pt x="4396" y="1"/>
                    <a:pt x="2609" y="1677"/>
                    <a:pt x="2337" y="3902"/>
                  </a:cubicBezTo>
                  <a:lnTo>
                    <a:pt x="1911" y="5934"/>
                  </a:lnTo>
                  <a:cubicBezTo>
                    <a:pt x="800" y="6161"/>
                    <a:pt x="0" y="7139"/>
                    <a:pt x="0" y="8274"/>
                  </a:cubicBezTo>
                  <a:lnTo>
                    <a:pt x="0" y="11910"/>
                  </a:lnTo>
                  <a:cubicBezTo>
                    <a:pt x="3" y="13145"/>
                    <a:pt x="945" y="14177"/>
                    <a:pt x="2174" y="14286"/>
                  </a:cubicBezTo>
                  <a:lnTo>
                    <a:pt x="2174" y="15889"/>
                  </a:lnTo>
                  <a:cubicBezTo>
                    <a:pt x="2174" y="16828"/>
                    <a:pt x="2935" y="17586"/>
                    <a:pt x="3874" y="17589"/>
                  </a:cubicBezTo>
                  <a:lnTo>
                    <a:pt x="5248" y="17589"/>
                  </a:lnTo>
                  <a:cubicBezTo>
                    <a:pt x="6184" y="17586"/>
                    <a:pt x="6945" y="16828"/>
                    <a:pt x="6945" y="15889"/>
                  </a:cubicBezTo>
                  <a:lnTo>
                    <a:pt x="6945" y="14298"/>
                  </a:lnTo>
                  <a:lnTo>
                    <a:pt x="12380" y="14298"/>
                  </a:lnTo>
                  <a:lnTo>
                    <a:pt x="12380" y="15889"/>
                  </a:lnTo>
                  <a:cubicBezTo>
                    <a:pt x="12380" y="16828"/>
                    <a:pt x="13141" y="17586"/>
                    <a:pt x="14080" y="17589"/>
                  </a:cubicBezTo>
                  <a:lnTo>
                    <a:pt x="15454" y="17589"/>
                  </a:lnTo>
                  <a:cubicBezTo>
                    <a:pt x="16390" y="17586"/>
                    <a:pt x="17151" y="16828"/>
                    <a:pt x="17151" y="15889"/>
                  </a:cubicBezTo>
                  <a:lnTo>
                    <a:pt x="17151" y="14286"/>
                  </a:lnTo>
                  <a:cubicBezTo>
                    <a:pt x="18380" y="14177"/>
                    <a:pt x="19322" y="13145"/>
                    <a:pt x="19325" y="11913"/>
                  </a:cubicBezTo>
                  <a:lnTo>
                    <a:pt x="19325" y="8274"/>
                  </a:lnTo>
                  <a:cubicBezTo>
                    <a:pt x="19325" y="7139"/>
                    <a:pt x="18524" y="6161"/>
                    <a:pt x="17413" y="5934"/>
                  </a:cubicBezTo>
                  <a:lnTo>
                    <a:pt x="16988" y="3902"/>
                  </a:lnTo>
                  <a:cubicBezTo>
                    <a:pt x="16716" y="1677"/>
                    <a:pt x="14928" y="1"/>
                    <a:pt x="128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" name="Google Shape;19514;p73">
              <a:extLst>
                <a:ext uri="{FF2B5EF4-FFF2-40B4-BE49-F238E27FC236}">
                  <a16:creationId xmlns:a16="http://schemas.microsoft.com/office/drawing/2014/main" id="{E81DDDE1-8286-476D-9294-1BE447A20B01}"/>
                </a:ext>
              </a:extLst>
            </p:cNvPr>
            <p:cNvSpPr/>
            <p:nvPr/>
          </p:nvSpPr>
          <p:spPr>
            <a:xfrm>
              <a:off x="1544950" y="4622200"/>
              <a:ext cx="103950" cy="100025"/>
            </a:xfrm>
            <a:custGeom>
              <a:avLst/>
              <a:gdLst/>
              <a:ahLst/>
              <a:cxnLst/>
              <a:rect l="l" t="t" r="r" b="b"/>
              <a:pathLst>
                <a:path w="4158" h="4001" extrusionOk="0">
                  <a:moveTo>
                    <a:pt x="2152" y="1131"/>
                  </a:moveTo>
                  <a:cubicBezTo>
                    <a:pt x="2599" y="1131"/>
                    <a:pt x="3025" y="1477"/>
                    <a:pt x="3025" y="2000"/>
                  </a:cubicBezTo>
                  <a:cubicBezTo>
                    <a:pt x="3025" y="2480"/>
                    <a:pt x="2639" y="2869"/>
                    <a:pt x="2159" y="2869"/>
                  </a:cubicBezTo>
                  <a:cubicBezTo>
                    <a:pt x="1386" y="2869"/>
                    <a:pt x="996" y="1933"/>
                    <a:pt x="1543" y="1387"/>
                  </a:cubicBezTo>
                  <a:cubicBezTo>
                    <a:pt x="1721" y="1210"/>
                    <a:pt x="1939" y="1131"/>
                    <a:pt x="2152" y="1131"/>
                  </a:cubicBezTo>
                  <a:close/>
                  <a:moveTo>
                    <a:pt x="2159" y="1"/>
                  </a:moveTo>
                  <a:cubicBezTo>
                    <a:pt x="1350" y="1"/>
                    <a:pt x="619" y="487"/>
                    <a:pt x="311" y="1233"/>
                  </a:cubicBezTo>
                  <a:cubicBezTo>
                    <a:pt x="0" y="1982"/>
                    <a:pt x="172" y="2842"/>
                    <a:pt x="743" y="3413"/>
                  </a:cubicBezTo>
                  <a:cubicBezTo>
                    <a:pt x="1127" y="3796"/>
                    <a:pt x="1639" y="4001"/>
                    <a:pt x="2159" y="4001"/>
                  </a:cubicBezTo>
                  <a:cubicBezTo>
                    <a:pt x="2416" y="4001"/>
                    <a:pt x="2676" y="3951"/>
                    <a:pt x="2923" y="3848"/>
                  </a:cubicBezTo>
                  <a:cubicBezTo>
                    <a:pt x="3672" y="3540"/>
                    <a:pt x="4158" y="2809"/>
                    <a:pt x="4158" y="2000"/>
                  </a:cubicBezTo>
                  <a:cubicBezTo>
                    <a:pt x="4158" y="895"/>
                    <a:pt x="3261" y="1"/>
                    <a:pt x="21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" name="Google Shape;19515;p73">
              <a:extLst>
                <a:ext uri="{FF2B5EF4-FFF2-40B4-BE49-F238E27FC236}">
                  <a16:creationId xmlns:a16="http://schemas.microsoft.com/office/drawing/2014/main" id="{D63BD77F-60EB-43BC-B642-19F13711FA6A}"/>
                </a:ext>
              </a:extLst>
            </p:cNvPr>
            <p:cNvSpPr/>
            <p:nvPr/>
          </p:nvSpPr>
          <p:spPr>
            <a:xfrm>
              <a:off x="1804675" y="4622200"/>
              <a:ext cx="103975" cy="100025"/>
            </a:xfrm>
            <a:custGeom>
              <a:avLst/>
              <a:gdLst/>
              <a:ahLst/>
              <a:cxnLst/>
              <a:rect l="l" t="t" r="r" b="b"/>
              <a:pathLst>
                <a:path w="4159" h="4001" extrusionOk="0">
                  <a:moveTo>
                    <a:pt x="2152" y="1131"/>
                  </a:moveTo>
                  <a:cubicBezTo>
                    <a:pt x="2598" y="1131"/>
                    <a:pt x="3026" y="1477"/>
                    <a:pt x="3026" y="2000"/>
                  </a:cubicBezTo>
                  <a:cubicBezTo>
                    <a:pt x="3026" y="2480"/>
                    <a:pt x="2637" y="2869"/>
                    <a:pt x="2157" y="2869"/>
                  </a:cubicBezTo>
                  <a:cubicBezTo>
                    <a:pt x="1384" y="2869"/>
                    <a:pt x="997" y="1933"/>
                    <a:pt x="1544" y="1387"/>
                  </a:cubicBezTo>
                  <a:cubicBezTo>
                    <a:pt x="1721" y="1210"/>
                    <a:pt x="1938" y="1131"/>
                    <a:pt x="2152" y="1131"/>
                  </a:cubicBezTo>
                  <a:close/>
                  <a:moveTo>
                    <a:pt x="2157" y="1"/>
                  </a:moveTo>
                  <a:cubicBezTo>
                    <a:pt x="1348" y="1"/>
                    <a:pt x="620" y="487"/>
                    <a:pt x="309" y="1233"/>
                  </a:cubicBezTo>
                  <a:cubicBezTo>
                    <a:pt x="1" y="1982"/>
                    <a:pt x="170" y="2842"/>
                    <a:pt x="744" y="3413"/>
                  </a:cubicBezTo>
                  <a:cubicBezTo>
                    <a:pt x="1125" y="3796"/>
                    <a:pt x="1637" y="4001"/>
                    <a:pt x="2158" y="4001"/>
                  </a:cubicBezTo>
                  <a:cubicBezTo>
                    <a:pt x="2416" y="4001"/>
                    <a:pt x="2676" y="3951"/>
                    <a:pt x="2924" y="3848"/>
                  </a:cubicBezTo>
                  <a:cubicBezTo>
                    <a:pt x="3670" y="3540"/>
                    <a:pt x="4159" y="2809"/>
                    <a:pt x="4159" y="2000"/>
                  </a:cubicBezTo>
                  <a:cubicBezTo>
                    <a:pt x="4156" y="895"/>
                    <a:pt x="3262" y="1"/>
                    <a:pt x="21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" name="Google Shape;19516;p73">
              <a:extLst>
                <a:ext uri="{FF2B5EF4-FFF2-40B4-BE49-F238E27FC236}">
                  <a16:creationId xmlns:a16="http://schemas.microsoft.com/office/drawing/2014/main" id="{19C5AAEA-DE89-4907-95E1-B0B5A9084FDB}"/>
                </a:ext>
              </a:extLst>
            </p:cNvPr>
            <p:cNvSpPr/>
            <p:nvPr/>
          </p:nvSpPr>
          <p:spPr>
            <a:xfrm>
              <a:off x="1667450" y="4661825"/>
              <a:ext cx="119825" cy="28350"/>
            </a:xfrm>
            <a:custGeom>
              <a:avLst/>
              <a:gdLst/>
              <a:ahLst/>
              <a:cxnLst/>
              <a:rect l="l" t="t" r="r" b="b"/>
              <a:pathLst>
                <a:path w="4793" h="1134" extrusionOk="0">
                  <a:moveTo>
                    <a:pt x="565" y="1"/>
                  </a:moveTo>
                  <a:cubicBezTo>
                    <a:pt x="251" y="1"/>
                    <a:pt x="1" y="252"/>
                    <a:pt x="1" y="566"/>
                  </a:cubicBezTo>
                  <a:cubicBezTo>
                    <a:pt x="1" y="880"/>
                    <a:pt x="251" y="1133"/>
                    <a:pt x="565" y="1133"/>
                  </a:cubicBezTo>
                  <a:lnTo>
                    <a:pt x="4228" y="1133"/>
                  </a:lnTo>
                  <a:cubicBezTo>
                    <a:pt x="4539" y="1133"/>
                    <a:pt x="4792" y="880"/>
                    <a:pt x="4792" y="566"/>
                  </a:cubicBezTo>
                  <a:cubicBezTo>
                    <a:pt x="4792" y="252"/>
                    <a:pt x="4539" y="1"/>
                    <a:pt x="42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2" name="Google Shape;19598;p74">
            <a:extLst>
              <a:ext uri="{FF2B5EF4-FFF2-40B4-BE49-F238E27FC236}">
                <a16:creationId xmlns:a16="http://schemas.microsoft.com/office/drawing/2014/main" id="{22E4681E-628A-4C69-A72A-D7D583FB20C9}"/>
              </a:ext>
            </a:extLst>
          </p:cNvPr>
          <p:cNvSpPr/>
          <p:nvPr/>
        </p:nvSpPr>
        <p:spPr>
          <a:xfrm>
            <a:off x="3100504" y="3182145"/>
            <a:ext cx="476550" cy="473302"/>
          </a:xfrm>
          <a:custGeom>
            <a:avLst/>
            <a:gdLst/>
            <a:ahLst/>
            <a:cxnLst/>
            <a:rect l="l" t="t" r="r" b="b"/>
            <a:pathLst>
              <a:path w="12760" h="12673" extrusionOk="0">
                <a:moveTo>
                  <a:pt x="2225" y="866"/>
                </a:moveTo>
                <a:cubicBezTo>
                  <a:pt x="2371" y="866"/>
                  <a:pt x="2521" y="929"/>
                  <a:pt x="2647" y="1056"/>
                </a:cubicBezTo>
                <a:lnTo>
                  <a:pt x="3245" y="1654"/>
                </a:lnTo>
                <a:lnTo>
                  <a:pt x="1702" y="3166"/>
                </a:lnTo>
                <a:lnTo>
                  <a:pt x="1103" y="2599"/>
                </a:lnTo>
                <a:cubicBezTo>
                  <a:pt x="1072" y="2536"/>
                  <a:pt x="977" y="2473"/>
                  <a:pt x="977" y="2379"/>
                </a:cubicBezTo>
                <a:cubicBezTo>
                  <a:pt x="914" y="2190"/>
                  <a:pt x="946" y="1906"/>
                  <a:pt x="1103" y="1749"/>
                </a:cubicBezTo>
                <a:lnTo>
                  <a:pt x="1828" y="1056"/>
                </a:lnTo>
                <a:cubicBezTo>
                  <a:pt x="1938" y="929"/>
                  <a:pt x="2080" y="866"/>
                  <a:pt x="2225" y="866"/>
                </a:cubicBezTo>
                <a:close/>
                <a:moveTo>
                  <a:pt x="3812" y="2221"/>
                </a:moveTo>
                <a:lnTo>
                  <a:pt x="4506" y="2914"/>
                </a:lnTo>
                <a:lnTo>
                  <a:pt x="2962" y="4427"/>
                </a:lnTo>
                <a:lnTo>
                  <a:pt x="2300" y="3765"/>
                </a:lnTo>
                <a:lnTo>
                  <a:pt x="3812" y="2221"/>
                </a:lnTo>
                <a:close/>
                <a:moveTo>
                  <a:pt x="9452" y="1056"/>
                </a:moveTo>
                <a:lnTo>
                  <a:pt x="11783" y="3387"/>
                </a:lnTo>
                <a:lnTo>
                  <a:pt x="8979" y="6159"/>
                </a:lnTo>
                <a:lnTo>
                  <a:pt x="6648" y="3828"/>
                </a:lnTo>
                <a:lnTo>
                  <a:pt x="7908" y="2599"/>
                </a:lnTo>
                <a:lnTo>
                  <a:pt x="8790" y="3450"/>
                </a:lnTo>
                <a:cubicBezTo>
                  <a:pt x="8869" y="3529"/>
                  <a:pt x="8979" y="3568"/>
                  <a:pt x="9090" y="3568"/>
                </a:cubicBezTo>
                <a:cubicBezTo>
                  <a:pt x="9200" y="3568"/>
                  <a:pt x="9310" y="3529"/>
                  <a:pt x="9389" y="3450"/>
                </a:cubicBezTo>
                <a:cubicBezTo>
                  <a:pt x="9546" y="3292"/>
                  <a:pt x="9546" y="3009"/>
                  <a:pt x="9389" y="2851"/>
                </a:cubicBezTo>
                <a:lnTo>
                  <a:pt x="8507" y="2001"/>
                </a:lnTo>
                <a:lnTo>
                  <a:pt x="9452" y="1056"/>
                </a:lnTo>
                <a:close/>
                <a:moveTo>
                  <a:pt x="5041" y="3450"/>
                </a:moveTo>
                <a:cubicBezTo>
                  <a:pt x="5356" y="3765"/>
                  <a:pt x="10366" y="8711"/>
                  <a:pt x="10523" y="8932"/>
                </a:cubicBezTo>
                <a:lnTo>
                  <a:pt x="8948" y="10412"/>
                </a:lnTo>
                <a:lnTo>
                  <a:pt x="3497" y="4994"/>
                </a:lnTo>
                <a:lnTo>
                  <a:pt x="5041" y="3450"/>
                </a:lnTo>
                <a:close/>
                <a:moveTo>
                  <a:pt x="10996" y="9625"/>
                </a:moveTo>
                <a:lnTo>
                  <a:pt x="11657" y="11610"/>
                </a:lnTo>
                <a:lnTo>
                  <a:pt x="9609" y="10948"/>
                </a:lnTo>
                <a:lnTo>
                  <a:pt x="10996" y="9625"/>
                </a:lnTo>
                <a:close/>
                <a:moveTo>
                  <a:pt x="3939" y="6600"/>
                </a:moveTo>
                <a:lnTo>
                  <a:pt x="6270" y="8932"/>
                </a:lnTo>
                <a:lnTo>
                  <a:pt x="3466" y="11736"/>
                </a:lnTo>
                <a:lnTo>
                  <a:pt x="1135" y="9404"/>
                </a:lnTo>
                <a:lnTo>
                  <a:pt x="2489" y="8050"/>
                </a:lnTo>
                <a:lnTo>
                  <a:pt x="3340" y="8932"/>
                </a:lnTo>
                <a:cubicBezTo>
                  <a:pt x="3419" y="9010"/>
                  <a:pt x="3529" y="9050"/>
                  <a:pt x="3639" y="9050"/>
                </a:cubicBezTo>
                <a:cubicBezTo>
                  <a:pt x="3749" y="9050"/>
                  <a:pt x="3860" y="9010"/>
                  <a:pt x="3939" y="8932"/>
                </a:cubicBezTo>
                <a:cubicBezTo>
                  <a:pt x="4096" y="8774"/>
                  <a:pt x="4096" y="8491"/>
                  <a:pt x="3939" y="8333"/>
                </a:cubicBezTo>
                <a:lnTo>
                  <a:pt x="3088" y="7482"/>
                </a:lnTo>
                <a:lnTo>
                  <a:pt x="3939" y="6600"/>
                </a:lnTo>
                <a:close/>
                <a:moveTo>
                  <a:pt x="2194" y="0"/>
                </a:moveTo>
                <a:cubicBezTo>
                  <a:pt x="1828" y="0"/>
                  <a:pt x="1465" y="142"/>
                  <a:pt x="1198" y="425"/>
                </a:cubicBezTo>
                <a:lnTo>
                  <a:pt x="473" y="1119"/>
                </a:lnTo>
                <a:cubicBezTo>
                  <a:pt x="221" y="1402"/>
                  <a:pt x="95" y="1749"/>
                  <a:pt x="95" y="2127"/>
                </a:cubicBezTo>
                <a:cubicBezTo>
                  <a:pt x="95" y="2473"/>
                  <a:pt x="252" y="2851"/>
                  <a:pt x="473" y="3103"/>
                </a:cubicBezTo>
                <a:lnTo>
                  <a:pt x="1387" y="4017"/>
                </a:lnTo>
                <a:cubicBezTo>
                  <a:pt x="1387" y="4017"/>
                  <a:pt x="2647" y="5277"/>
                  <a:pt x="2615" y="5277"/>
                </a:cubicBezTo>
                <a:lnTo>
                  <a:pt x="3277" y="5939"/>
                </a:lnTo>
                <a:lnTo>
                  <a:pt x="2174" y="7041"/>
                </a:lnTo>
                <a:lnTo>
                  <a:pt x="2048" y="7167"/>
                </a:lnTo>
                <a:lnTo>
                  <a:pt x="158" y="9058"/>
                </a:lnTo>
                <a:cubicBezTo>
                  <a:pt x="0" y="9215"/>
                  <a:pt x="0" y="9467"/>
                  <a:pt x="158" y="9625"/>
                </a:cubicBezTo>
                <a:lnTo>
                  <a:pt x="3088" y="12555"/>
                </a:lnTo>
                <a:cubicBezTo>
                  <a:pt x="3167" y="12634"/>
                  <a:pt x="3269" y="12673"/>
                  <a:pt x="3371" y="12673"/>
                </a:cubicBezTo>
                <a:cubicBezTo>
                  <a:pt x="3474" y="12673"/>
                  <a:pt x="3576" y="12634"/>
                  <a:pt x="3655" y="12555"/>
                </a:cubicBezTo>
                <a:lnTo>
                  <a:pt x="6742" y="9467"/>
                </a:lnTo>
                <a:lnTo>
                  <a:pt x="8570" y="11295"/>
                </a:lnTo>
                <a:cubicBezTo>
                  <a:pt x="8601" y="11326"/>
                  <a:pt x="8633" y="11358"/>
                  <a:pt x="8696" y="11358"/>
                </a:cubicBezTo>
                <a:cubicBezTo>
                  <a:pt x="8759" y="11452"/>
                  <a:pt x="8822" y="11515"/>
                  <a:pt x="8948" y="11578"/>
                </a:cubicBezTo>
                <a:lnTo>
                  <a:pt x="12098" y="12618"/>
                </a:lnTo>
                <a:cubicBezTo>
                  <a:pt x="12147" y="12637"/>
                  <a:pt x="12196" y="12646"/>
                  <a:pt x="12243" y="12646"/>
                </a:cubicBezTo>
                <a:cubicBezTo>
                  <a:pt x="12500" y="12646"/>
                  <a:pt x="12709" y="12380"/>
                  <a:pt x="12602" y="12114"/>
                </a:cubicBezTo>
                <a:lnTo>
                  <a:pt x="11657" y="8963"/>
                </a:lnTo>
                <a:cubicBezTo>
                  <a:pt x="11626" y="8900"/>
                  <a:pt x="11594" y="8806"/>
                  <a:pt x="11468" y="8743"/>
                </a:cubicBezTo>
                <a:cubicBezTo>
                  <a:pt x="11437" y="8648"/>
                  <a:pt x="11531" y="8806"/>
                  <a:pt x="9546" y="6758"/>
                </a:cubicBezTo>
                <a:lnTo>
                  <a:pt x="12602" y="3702"/>
                </a:lnTo>
                <a:cubicBezTo>
                  <a:pt x="12760" y="3544"/>
                  <a:pt x="12760" y="3261"/>
                  <a:pt x="12602" y="3103"/>
                </a:cubicBezTo>
                <a:lnTo>
                  <a:pt x="9704" y="173"/>
                </a:lnTo>
                <a:cubicBezTo>
                  <a:pt x="9625" y="95"/>
                  <a:pt x="9515" y="55"/>
                  <a:pt x="9405" y="55"/>
                </a:cubicBezTo>
                <a:cubicBezTo>
                  <a:pt x="9294" y="55"/>
                  <a:pt x="9184" y="95"/>
                  <a:pt x="9105" y="173"/>
                </a:cubicBezTo>
                <a:lnTo>
                  <a:pt x="7656" y="1654"/>
                </a:lnTo>
                <a:lnTo>
                  <a:pt x="7530" y="1749"/>
                </a:lnTo>
                <a:lnTo>
                  <a:pt x="6049" y="3261"/>
                </a:lnTo>
                <a:lnTo>
                  <a:pt x="3214" y="425"/>
                </a:lnTo>
                <a:cubicBezTo>
                  <a:pt x="2930" y="142"/>
                  <a:pt x="2560" y="0"/>
                  <a:pt x="219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7908;p33">
            <a:extLst>
              <a:ext uri="{FF2B5EF4-FFF2-40B4-BE49-F238E27FC236}">
                <a16:creationId xmlns:a16="http://schemas.microsoft.com/office/drawing/2014/main" id="{1C766D6F-ED03-4ACA-AC39-76E5441E388A}"/>
              </a:ext>
            </a:extLst>
          </p:cNvPr>
          <p:cNvSpPr txBox="1">
            <a:spLocks/>
          </p:cNvSpPr>
          <p:nvPr/>
        </p:nvSpPr>
        <p:spPr>
          <a:xfrm>
            <a:off x="927975" y="521625"/>
            <a:ext cx="57234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th-TH" sz="3200" b="1" i="0" dirty="0">
                <a:solidFill>
                  <a:schemeClr val="tx1"/>
                </a:solidFill>
                <a:effectLst/>
                <a:latin typeface="Prompt Medium" panose="00000600000000000000" pitchFamily="2" charset="-34"/>
                <a:ea typeface="Arial" panose="020B0604020202020204" pitchFamily="34" charset="0"/>
                <a:cs typeface="Prompt Medium" panose="00000600000000000000" pitchFamily="2" charset="-34"/>
              </a:rPr>
              <a:t>ขอบเขตงานที่ได้รับมอบหมาย</a:t>
            </a:r>
            <a:endParaRPr lang="en-US" sz="32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908;p33">
            <a:extLst>
              <a:ext uri="{FF2B5EF4-FFF2-40B4-BE49-F238E27FC236}">
                <a16:creationId xmlns:a16="http://schemas.microsoft.com/office/drawing/2014/main" id="{4730F112-8249-4958-9B6A-CAA275377768}"/>
              </a:ext>
            </a:extLst>
          </p:cNvPr>
          <p:cNvSpPr txBox="1">
            <a:spLocks/>
          </p:cNvSpPr>
          <p:nvPr/>
        </p:nvSpPr>
        <p:spPr>
          <a:xfrm>
            <a:off x="927975" y="521625"/>
            <a:ext cx="57234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schemeClr val="tx1"/>
                </a:solidFill>
                <a:effectLst/>
                <a:latin typeface="Prompt Medium" panose="00000600000000000000" pitchFamily="2" charset="-34"/>
                <a:cs typeface="Prompt Medium" panose="00000600000000000000" pitchFamily="2" charset="-34"/>
              </a:rPr>
              <a:t>ผลการดำเนินงาน</a:t>
            </a:r>
            <a:endParaRPr lang="en-US" sz="32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Google Shape;7908;p33">
            <a:extLst>
              <a:ext uri="{FF2B5EF4-FFF2-40B4-BE49-F238E27FC236}">
                <a16:creationId xmlns:a16="http://schemas.microsoft.com/office/drawing/2014/main" id="{B1CAC587-11F3-4451-938C-B39C388245EC}"/>
              </a:ext>
            </a:extLst>
          </p:cNvPr>
          <p:cNvSpPr txBox="1">
            <a:spLocks/>
          </p:cNvSpPr>
          <p:nvPr/>
        </p:nvSpPr>
        <p:spPr>
          <a:xfrm>
            <a:off x="927975" y="1082025"/>
            <a:ext cx="57234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effectLst/>
              </a:rPr>
              <a:t>Test Case (My Leave Function)</a:t>
            </a:r>
          </a:p>
        </p:txBody>
      </p:sp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B1CCC771-9F34-40D9-9B06-F36FDE761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14" y="1831111"/>
            <a:ext cx="6533324" cy="236497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78839832"/>
      </p:ext>
    </p:extLst>
  </p:cSld>
  <p:clrMapOvr>
    <a:masterClrMapping/>
  </p:clrMapOvr>
</p:sld>
</file>

<file path=ppt/theme/theme1.xml><?xml version="1.0" encoding="utf-8"?>
<a:theme xmlns:a="http://schemas.openxmlformats.org/drawingml/2006/main" name="Reforestation Project Proposal  by Slidesgo">
  <a:themeElements>
    <a:clrScheme name="Simple Light">
      <a:dk1>
        <a:srgbClr val="841F00"/>
      </a:dk1>
      <a:lt1>
        <a:srgbClr val="FFFBEE"/>
      </a:lt1>
      <a:dk2>
        <a:srgbClr val="D6EDE4"/>
      </a:dk2>
      <a:lt2>
        <a:srgbClr val="83C4AD"/>
      </a:lt2>
      <a:accent1>
        <a:srgbClr val="1F684C"/>
      </a:accent1>
      <a:accent2>
        <a:srgbClr val="000000"/>
      </a:accent2>
      <a:accent3>
        <a:srgbClr val="FBDEAC"/>
      </a:accent3>
      <a:accent4>
        <a:srgbClr val="EBC177"/>
      </a:accent4>
      <a:accent5>
        <a:srgbClr val="C67A00"/>
      </a:accent5>
      <a:accent6>
        <a:srgbClr val="C43300"/>
      </a:accent6>
      <a:hlink>
        <a:srgbClr val="9F512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506</Words>
  <Application>Microsoft Office PowerPoint</Application>
  <PresentationFormat>นำเสนอทางหน้าจอ (16:9)</PresentationFormat>
  <Paragraphs>62</Paragraphs>
  <Slides>12</Slides>
  <Notes>5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10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12</vt:i4>
      </vt:variant>
    </vt:vector>
  </HeadingPairs>
  <TitlesOfParts>
    <vt:vector size="23" baseType="lpstr">
      <vt:lpstr>Nunito</vt:lpstr>
      <vt:lpstr>UD Digi Kyokasho NP-B</vt:lpstr>
      <vt:lpstr>Arial</vt:lpstr>
      <vt:lpstr>Chewy</vt:lpstr>
      <vt:lpstr>Prompt Medium</vt:lpstr>
      <vt:lpstr>Maven Pro</vt:lpstr>
      <vt:lpstr>Inconsolata</vt:lpstr>
      <vt:lpstr>Prompt</vt:lpstr>
      <vt:lpstr>Nunito SemiBold</vt:lpstr>
      <vt:lpstr>Montserrat</vt:lpstr>
      <vt:lpstr>Reforestation Project Proposal  by Slidesgo</vt:lpstr>
      <vt:lpstr>นิเทศสหกิจศึกษา ครั้งที่ 1</vt:lpstr>
      <vt:lpstr>งานนำเสนอ PowerPoint</vt:lpstr>
      <vt:lpstr>ที่มาและความสำคัญ</vt:lpstr>
      <vt:lpstr>วัตถุประสงค์</vt:lpstr>
      <vt:lpstr>ผลที่คาดว่าจะได้รับ</vt:lpstr>
      <vt:lpstr>ขั้นตอนในการทดสอบ</vt:lpstr>
      <vt:lpstr>งานนำเสนอ PowerPoint</vt:lpstr>
      <vt:lpstr>Check-in / Check-out Function</vt:lpstr>
      <vt:lpstr>งานนำเสนอ PowerPoint</vt:lpstr>
      <vt:lpstr>งานนำเสนอ PowerPoint</vt:lpstr>
      <vt:lpstr>งานนำเสนอ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Reforestation Project Proposal</dc:title>
  <cp:lastModifiedBy>Nipaphorn Khantikit</cp:lastModifiedBy>
  <cp:revision>7</cp:revision>
  <dcterms:modified xsi:type="dcterms:W3CDTF">2021-09-04T09:21:22Z</dcterms:modified>
</cp:coreProperties>
</file>