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012E-2D98-41E7-8714-6A794CFE0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/>
              <a:t>데이터베이스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E311B-F7D2-4DFC-9405-A75D7F275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돈관리를 도와주는 어플</a:t>
            </a:r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3BB84F5-FB2D-4301-8FF8-7E64598F6628}"/>
              </a:ext>
            </a:extLst>
          </p:cNvPr>
          <p:cNvSpPr txBox="1">
            <a:spLocks/>
          </p:cNvSpPr>
          <p:nvPr/>
        </p:nvSpPr>
        <p:spPr>
          <a:xfrm>
            <a:off x="6134793" y="5042516"/>
            <a:ext cx="4588626" cy="596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컴퓨터공학과 </a:t>
            </a:r>
            <a:r>
              <a:rPr lang="en-US" altLang="ko-KR" dirty="0"/>
              <a:t>201301422 </a:t>
            </a:r>
            <a:r>
              <a:rPr lang="ko-KR" altLang="en-US" dirty="0"/>
              <a:t>김광현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92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E1F-1E22-43D9-B63D-FE03651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91AE8-29F6-47E9-9064-913447B4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친구들과 놀면서 사용하게 되는 돈을 한명이 결제한 뒤 계좌로 전송하기로 하고 놀다 보면 누구에게 얼마를 받아야 하는지 기억이 나지 않는 경우가 생김</a:t>
            </a:r>
            <a:endParaRPr lang="en-US" altLang="ko-KR" dirty="0"/>
          </a:p>
          <a:p>
            <a:r>
              <a:rPr lang="ko-KR" altLang="en-US" dirty="0"/>
              <a:t>모임 등에서 총무가 돈 관리를 하는 경우</a:t>
            </a:r>
            <a:r>
              <a:rPr lang="en-US" altLang="ko-KR" dirty="0"/>
              <a:t>, </a:t>
            </a:r>
            <a:r>
              <a:rPr lang="ko-KR" altLang="en-US" dirty="0"/>
              <a:t>기억에 의존하거나</a:t>
            </a:r>
            <a:r>
              <a:rPr lang="en-US" altLang="ko-KR" dirty="0"/>
              <a:t>, </a:t>
            </a:r>
            <a:r>
              <a:rPr lang="ko-KR" altLang="en-US" dirty="0"/>
              <a:t>메모를 사용하는 것의 경우</a:t>
            </a:r>
            <a:r>
              <a:rPr lang="en-US" altLang="ko-KR" dirty="0"/>
              <a:t>, </a:t>
            </a:r>
            <a:r>
              <a:rPr lang="ko-KR" altLang="en-US" dirty="0"/>
              <a:t>계산에 실수를 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기록한 내용을 체계화 해서 보관하고자 할 때</a:t>
            </a:r>
            <a:r>
              <a:rPr lang="en-US" altLang="ko-KR" dirty="0"/>
              <a:t>, </a:t>
            </a:r>
            <a:r>
              <a:rPr lang="ko-KR" altLang="en-US" dirty="0"/>
              <a:t>예전 기록을 보며 정리해야 하기 때문에 불편함이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2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E16C-F301-4A4B-95FC-F2835C71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899DD-22B7-4950-95E1-EFD1AC7C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총무가 돈을 관리하는데 있어서 회비의 요구</a:t>
            </a:r>
            <a:r>
              <a:rPr lang="en-US" altLang="ko-KR" sz="2800" dirty="0"/>
              <a:t>, </a:t>
            </a:r>
            <a:r>
              <a:rPr lang="ko-KR" altLang="en-US" sz="2800" dirty="0"/>
              <a:t>회비의 총액</a:t>
            </a:r>
            <a:r>
              <a:rPr lang="en-US" altLang="ko-KR" sz="2800" dirty="0"/>
              <a:t>, </a:t>
            </a:r>
            <a:r>
              <a:rPr lang="ko-KR" altLang="en-US" sz="2800" dirty="0"/>
              <a:t>사용 등에 대하여 기록하는데 사용하는 어플리케이션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회비 사용 내역을 문서 파일로 출력하여 사용 내역에 대한 문서를 손쉽게 만들 수 있는 기능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49249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E0C7-575B-4914-B563-E4FC9125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41202-20B7-4498-9B99-D1A01DE8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943" y="1713113"/>
            <a:ext cx="3841643" cy="1222163"/>
          </a:xfrm>
        </p:spPr>
        <p:txBody>
          <a:bodyPr/>
          <a:lstStyle/>
          <a:p>
            <a:r>
              <a:rPr lang="ko-KR" altLang="en-US" dirty="0"/>
              <a:t>안드로이드</a:t>
            </a:r>
            <a:endParaRPr lang="en-US" altLang="ko-KR" dirty="0"/>
          </a:p>
          <a:p>
            <a:r>
              <a:rPr lang="en-US" altLang="ko-KR" dirty="0"/>
              <a:t>SQLite</a:t>
            </a:r>
            <a:endParaRPr lang="ko-KR" altLang="en-US" dirty="0"/>
          </a:p>
        </p:txBody>
      </p:sp>
      <p:pic>
        <p:nvPicPr>
          <p:cNvPr id="1026" name="Picture 2" descr="http://www.bloter.net/files/2011/07/android_logo_500.jpg">
            <a:extLst>
              <a:ext uri="{FF2B5EF4-FFF2-40B4-BE49-F238E27FC236}">
                <a16:creationId xmlns:a16="http://schemas.microsoft.com/office/drawing/2014/main" id="{1057F5D0-BB92-413A-BC90-0132EFAF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43" y="3364230"/>
            <a:ext cx="2503170" cy="25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ite에 대한 이미지 검색결과">
            <a:extLst>
              <a:ext uri="{FF2B5EF4-FFF2-40B4-BE49-F238E27FC236}">
                <a16:creationId xmlns:a16="http://schemas.microsoft.com/office/drawing/2014/main" id="{E5C0C23E-FF23-4A07-A00B-2F857079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75" y="3698853"/>
            <a:ext cx="4573385" cy="21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266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41</TotalTime>
  <Words>110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돋움</vt:lpstr>
      <vt:lpstr>Franklin Gothic Book</vt:lpstr>
      <vt:lpstr>Crop</vt:lpstr>
      <vt:lpstr>데이터베이스 프로젝트</vt:lpstr>
      <vt:lpstr>문제 제기</vt:lpstr>
      <vt:lpstr>요구 기능</vt:lpstr>
      <vt:lpstr>개발 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프로젝트</dc:title>
  <dc:creator>김광현</dc:creator>
  <cp:lastModifiedBy>김광현</cp:lastModifiedBy>
  <cp:revision>6</cp:revision>
  <dcterms:created xsi:type="dcterms:W3CDTF">2017-09-24T07:43:23Z</dcterms:created>
  <dcterms:modified xsi:type="dcterms:W3CDTF">2017-09-28T14:26:22Z</dcterms:modified>
</cp:coreProperties>
</file>