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59" autoAdjust="0"/>
  </p:normalViewPr>
  <p:slideViewPr>
    <p:cSldViewPr snapToGrid="0">
      <p:cViewPr varScale="1">
        <p:scale>
          <a:sx n="85" d="100"/>
          <a:sy n="85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5051-538B-41E6-A70F-0973E3903481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4F0-A53C-42CF-878E-D4F64F0B6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5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5051-538B-41E6-A70F-0973E3903481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4F0-A53C-42CF-878E-D4F64F0B6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1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5051-538B-41E6-A70F-0973E3903481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4F0-A53C-42CF-878E-D4F64F0B6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1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5051-538B-41E6-A70F-0973E3903481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4F0-A53C-42CF-878E-D4F64F0B6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0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5051-538B-41E6-A70F-0973E3903481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4F0-A53C-42CF-878E-D4F64F0B6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2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5051-538B-41E6-A70F-0973E3903481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4F0-A53C-42CF-878E-D4F64F0B6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5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5051-538B-41E6-A70F-0973E3903481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4F0-A53C-42CF-878E-D4F64F0B6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6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5051-538B-41E6-A70F-0973E3903481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4F0-A53C-42CF-878E-D4F64F0B6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2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5051-538B-41E6-A70F-0973E3903481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4F0-A53C-42CF-878E-D4F64F0B6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5051-538B-41E6-A70F-0973E3903481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4F0-A53C-42CF-878E-D4F64F0B6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1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5051-538B-41E6-A70F-0973E3903481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14F0-A53C-42CF-878E-D4F64F0B6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8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5051-538B-41E6-A70F-0973E3903481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14F0-A53C-42CF-878E-D4F64F0B6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7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/>
          <p:cNvCxnSpPr>
            <a:cxnSpLocks/>
            <a:stCxn id="47" idx="3"/>
            <a:endCxn id="26" idx="1"/>
          </p:cNvCxnSpPr>
          <p:nvPr/>
        </p:nvCxnSpPr>
        <p:spPr>
          <a:xfrm>
            <a:off x="4313839" y="4437510"/>
            <a:ext cx="1861486" cy="69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21B86A-9301-41CE-BCB3-7C5807E1423C}"/>
              </a:ext>
            </a:extLst>
          </p:cNvPr>
          <p:cNvGrpSpPr/>
          <p:nvPr/>
        </p:nvGrpSpPr>
        <p:grpSpPr>
          <a:xfrm>
            <a:off x="10060345" y="22578"/>
            <a:ext cx="2019995" cy="3383280"/>
            <a:chOff x="5231473" y="1679170"/>
            <a:chExt cx="2019995" cy="3383280"/>
          </a:xfrm>
        </p:grpSpPr>
        <p:sp>
          <p:nvSpPr>
            <p:cNvPr id="7" name="직사각형 6"/>
            <p:cNvSpPr/>
            <p:nvPr/>
          </p:nvSpPr>
          <p:spPr>
            <a:xfrm>
              <a:off x="5231476" y="1687483"/>
              <a:ext cx="2019992" cy="3374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31476" y="2053243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그룹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31476" y="1679170"/>
              <a:ext cx="2019992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474DE6-400F-4D21-81A6-9DE99225645F}"/>
                </a:ext>
              </a:extLst>
            </p:cNvPr>
            <p:cNvSpPr/>
            <p:nvPr/>
          </p:nvSpPr>
          <p:spPr>
            <a:xfrm>
              <a:off x="5231473" y="2481475"/>
              <a:ext cx="2019991" cy="377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그룹추가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FB2AFE-6538-40DC-AA11-7F13C38146F2}"/>
              </a:ext>
            </a:extLst>
          </p:cNvPr>
          <p:cNvGrpSpPr/>
          <p:nvPr/>
        </p:nvGrpSpPr>
        <p:grpSpPr>
          <a:xfrm>
            <a:off x="6175323" y="3446680"/>
            <a:ext cx="2019994" cy="3383280"/>
            <a:chOff x="8660474" y="1679170"/>
            <a:chExt cx="2019994" cy="33832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E22EB0-A6B1-4766-A461-E04287AF243F}"/>
                </a:ext>
              </a:extLst>
            </p:cNvPr>
            <p:cNvSpPr/>
            <p:nvPr/>
          </p:nvSpPr>
          <p:spPr>
            <a:xfrm>
              <a:off x="8660476" y="1687483"/>
              <a:ext cx="2019992" cy="3374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CF4DB35-3457-472D-953C-73CB7D2F3704}"/>
                </a:ext>
              </a:extLst>
            </p:cNvPr>
            <p:cNvSpPr/>
            <p:nvPr/>
          </p:nvSpPr>
          <p:spPr>
            <a:xfrm>
              <a:off x="8660476" y="2053243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그룹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DC5F02D-5A5F-468B-96A6-B2FD5CD34817}"/>
                </a:ext>
              </a:extLst>
            </p:cNvPr>
            <p:cNvSpPr/>
            <p:nvPr/>
          </p:nvSpPr>
          <p:spPr>
            <a:xfrm>
              <a:off x="8660476" y="1679170"/>
              <a:ext cx="2019992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79007C5-370C-4F58-8C75-8CF8D36634AB}"/>
                </a:ext>
              </a:extLst>
            </p:cNvPr>
            <p:cNvSpPr/>
            <p:nvPr/>
          </p:nvSpPr>
          <p:spPr>
            <a:xfrm>
              <a:off x="8660474" y="2481476"/>
              <a:ext cx="2019992" cy="377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그룹추가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4CD330-84F5-4B7A-A1A3-204A4FB0C949}"/>
                </a:ext>
              </a:extLst>
            </p:cNvPr>
            <p:cNvSpPr/>
            <p:nvPr/>
          </p:nvSpPr>
          <p:spPr>
            <a:xfrm>
              <a:off x="8660476" y="2901244"/>
              <a:ext cx="2019992" cy="92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그룹명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: _______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B427477-57D0-4E5F-8884-EA70DF1698A2}"/>
                </a:ext>
              </a:extLst>
            </p:cNvPr>
            <p:cNvSpPr/>
            <p:nvPr/>
          </p:nvSpPr>
          <p:spPr>
            <a:xfrm>
              <a:off x="9053944" y="3537068"/>
              <a:ext cx="415636" cy="216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DB17447-85CB-44BA-9671-A9C9763FE4FC}"/>
                </a:ext>
              </a:extLst>
            </p:cNvPr>
            <p:cNvSpPr/>
            <p:nvPr/>
          </p:nvSpPr>
          <p:spPr>
            <a:xfrm>
              <a:off x="9900458" y="3537067"/>
              <a:ext cx="415636" cy="216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ok</a:t>
              </a:r>
              <a:endParaRPr lang="ko-KR" altLang="en-US" sz="1600" dirty="0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BFC6176-8438-44D7-9E65-154D508BC00B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344320" y="5412644"/>
            <a:ext cx="3224473" cy="140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8B5F70-DA72-4408-86FE-186C56BBED82}"/>
              </a:ext>
            </a:extLst>
          </p:cNvPr>
          <p:cNvGrpSpPr/>
          <p:nvPr/>
        </p:nvGrpSpPr>
        <p:grpSpPr>
          <a:xfrm>
            <a:off x="2293850" y="23362"/>
            <a:ext cx="2019993" cy="3383280"/>
            <a:chOff x="1590501" y="155301"/>
            <a:chExt cx="2019993" cy="338328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BDCEA88-9C5E-4B5A-8812-825F790CE407}"/>
                </a:ext>
              </a:extLst>
            </p:cNvPr>
            <p:cNvGrpSpPr/>
            <p:nvPr/>
          </p:nvGrpSpPr>
          <p:grpSpPr>
            <a:xfrm>
              <a:off x="1590501" y="155301"/>
              <a:ext cx="2019993" cy="3383280"/>
              <a:chOff x="2044930" y="1687483"/>
              <a:chExt cx="2019993" cy="338328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044931" y="1695796"/>
                <a:ext cx="2019992" cy="33749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044931" y="1687483"/>
                <a:ext cx="2019992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모임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044930" y="2477345"/>
                <a:ext cx="2019991" cy="365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그룹추가</a:t>
                </a: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27A690D-7D49-4F55-AC1C-CE87CF5854D2}"/>
                </a:ext>
              </a:extLst>
            </p:cNvPr>
            <p:cNvSpPr/>
            <p:nvPr/>
          </p:nvSpPr>
          <p:spPr>
            <a:xfrm>
              <a:off x="1590502" y="514262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그룹이 없습니다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4F334C9-FC3F-40BF-9537-6B9709B413BB}"/>
              </a:ext>
            </a:extLst>
          </p:cNvPr>
          <p:cNvGrpSpPr/>
          <p:nvPr/>
        </p:nvGrpSpPr>
        <p:grpSpPr>
          <a:xfrm>
            <a:off x="2293847" y="3446680"/>
            <a:ext cx="2019994" cy="3383280"/>
            <a:chOff x="386025" y="3456556"/>
            <a:chExt cx="2019994" cy="338328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6DEBE19-F86A-40CC-A516-2F194AC6366F}"/>
                </a:ext>
              </a:extLst>
            </p:cNvPr>
            <p:cNvSpPr/>
            <p:nvPr/>
          </p:nvSpPr>
          <p:spPr>
            <a:xfrm>
              <a:off x="386027" y="3464869"/>
              <a:ext cx="2019992" cy="3374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AA0C88-898A-4992-89D3-90FFD68CA6BC}"/>
                </a:ext>
              </a:extLst>
            </p:cNvPr>
            <p:cNvSpPr/>
            <p:nvPr/>
          </p:nvSpPr>
          <p:spPr>
            <a:xfrm>
              <a:off x="386027" y="3830629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그룹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B79CC5A-CE42-415A-B1D4-E361925E0166}"/>
                </a:ext>
              </a:extLst>
            </p:cNvPr>
            <p:cNvSpPr/>
            <p:nvPr/>
          </p:nvSpPr>
          <p:spPr>
            <a:xfrm>
              <a:off x="386027" y="3456556"/>
              <a:ext cx="2019992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모임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CD6FF63-D62D-46BC-9E3C-042438E5E761}"/>
                </a:ext>
              </a:extLst>
            </p:cNvPr>
            <p:cNvSpPr/>
            <p:nvPr/>
          </p:nvSpPr>
          <p:spPr>
            <a:xfrm>
              <a:off x="386025" y="4258862"/>
              <a:ext cx="2019992" cy="377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그룹추가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E9F0302-A820-4723-BBC5-472FAD61FBF5}"/>
              </a:ext>
            </a:extLst>
          </p:cNvPr>
          <p:cNvGrpSpPr/>
          <p:nvPr/>
        </p:nvGrpSpPr>
        <p:grpSpPr>
          <a:xfrm>
            <a:off x="6177098" y="28760"/>
            <a:ext cx="2019992" cy="3383280"/>
            <a:chOff x="4269276" y="38636"/>
            <a:chExt cx="2019992" cy="338328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F455067-70EF-439F-A036-5E53EAAA1A69}"/>
                </a:ext>
              </a:extLst>
            </p:cNvPr>
            <p:cNvSpPr/>
            <p:nvPr/>
          </p:nvSpPr>
          <p:spPr>
            <a:xfrm>
              <a:off x="4269276" y="46949"/>
              <a:ext cx="2019992" cy="3374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C65A67A-D909-4BA8-B9B1-18674C6886E6}"/>
                </a:ext>
              </a:extLst>
            </p:cNvPr>
            <p:cNvSpPr/>
            <p:nvPr/>
          </p:nvSpPr>
          <p:spPr>
            <a:xfrm>
              <a:off x="4269276" y="412709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그룹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27920ED-E810-4476-95D4-369E8B179796}"/>
                </a:ext>
              </a:extLst>
            </p:cNvPr>
            <p:cNvSpPr/>
            <p:nvPr/>
          </p:nvSpPr>
          <p:spPr>
            <a:xfrm>
              <a:off x="4269276" y="38636"/>
              <a:ext cx="2019992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모임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BB6930A-A546-4E0D-8874-67FAA782F404}"/>
                </a:ext>
              </a:extLst>
            </p:cNvPr>
            <p:cNvSpPr/>
            <p:nvPr/>
          </p:nvSpPr>
          <p:spPr>
            <a:xfrm>
              <a:off x="4269276" y="1260710"/>
              <a:ext cx="2019992" cy="9267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그룹명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: _______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B5ABBD4-0CFC-45C8-ADDA-3B5F6C0FB65D}"/>
                </a:ext>
              </a:extLst>
            </p:cNvPr>
            <p:cNvSpPr/>
            <p:nvPr/>
          </p:nvSpPr>
          <p:spPr>
            <a:xfrm>
              <a:off x="4662744" y="1896534"/>
              <a:ext cx="415636" cy="216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209CEA-DDB9-4E77-9906-55D0932B7E69}"/>
                </a:ext>
              </a:extLst>
            </p:cNvPr>
            <p:cNvSpPr/>
            <p:nvPr/>
          </p:nvSpPr>
          <p:spPr>
            <a:xfrm>
              <a:off x="5509258" y="1896533"/>
              <a:ext cx="415636" cy="216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ok</a:t>
              </a:r>
              <a:endParaRPr lang="ko-KR" altLang="en-US" sz="1600" dirty="0"/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5A097D9-0BED-4134-AB70-C352BF958CC6}"/>
              </a:ext>
            </a:extLst>
          </p:cNvPr>
          <p:cNvCxnSpPr>
            <a:stCxn id="6" idx="3"/>
            <a:endCxn id="76" idx="1"/>
          </p:cNvCxnSpPr>
          <p:nvPr/>
        </p:nvCxnSpPr>
        <p:spPr>
          <a:xfrm>
            <a:off x="4313841" y="996104"/>
            <a:ext cx="1863257" cy="71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F2D1F8E-7042-473E-A0B3-538335217FC5}"/>
              </a:ext>
            </a:extLst>
          </p:cNvPr>
          <p:cNvCxnSpPr>
            <a:cxnSpLocks/>
            <a:stCxn id="77" idx="1"/>
            <a:endCxn id="4" idx="3"/>
          </p:cNvCxnSpPr>
          <p:nvPr/>
        </p:nvCxnSpPr>
        <p:spPr>
          <a:xfrm flipH="1" flipV="1">
            <a:off x="4313843" y="1719159"/>
            <a:ext cx="2256723" cy="27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83018C4-5421-4BA3-B222-27E417B7C171}"/>
              </a:ext>
            </a:extLst>
          </p:cNvPr>
          <p:cNvCxnSpPr>
            <a:stCxn id="78" idx="3"/>
            <a:endCxn id="8" idx="1"/>
          </p:cNvCxnSpPr>
          <p:nvPr/>
        </p:nvCxnSpPr>
        <p:spPr>
          <a:xfrm flipV="1">
            <a:off x="7832716" y="612782"/>
            <a:ext cx="2227632" cy="138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98A7B83-AD9C-41B1-B2F5-0993FA9F0B27}"/>
              </a:ext>
            </a:extLst>
          </p:cNvPr>
          <p:cNvGrpSpPr/>
          <p:nvPr/>
        </p:nvGrpSpPr>
        <p:grpSpPr>
          <a:xfrm>
            <a:off x="10056793" y="3446680"/>
            <a:ext cx="2019999" cy="3383280"/>
            <a:chOff x="8148971" y="3456556"/>
            <a:chExt cx="2019999" cy="338328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5BA4D08-9B6B-484A-A894-E1CD34FB5467}"/>
                </a:ext>
              </a:extLst>
            </p:cNvPr>
            <p:cNvGrpSpPr/>
            <p:nvPr/>
          </p:nvGrpSpPr>
          <p:grpSpPr>
            <a:xfrm>
              <a:off x="8148972" y="3456556"/>
              <a:ext cx="2019998" cy="3383280"/>
              <a:chOff x="5231470" y="1679170"/>
              <a:chExt cx="2019998" cy="3383280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5D5F28A-85B4-44EF-BE82-9173C0C9CD8B}"/>
                  </a:ext>
                </a:extLst>
              </p:cNvPr>
              <p:cNvSpPr/>
              <p:nvPr/>
            </p:nvSpPr>
            <p:spPr>
              <a:xfrm>
                <a:off x="5231476" y="1687483"/>
                <a:ext cx="2019992" cy="33749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4D8221F-D52A-4A94-B52D-B397D61F4318}"/>
                  </a:ext>
                </a:extLst>
              </p:cNvPr>
              <p:cNvSpPr/>
              <p:nvPr/>
            </p:nvSpPr>
            <p:spPr>
              <a:xfrm>
                <a:off x="5231476" y="2053243"/>
                <a:ext cx="2019992" cy="4322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그룹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6E5EB5D-A493-4D95-B4D0-D8BBE13F3109}"/>
                  </a:ext>
                </a:extLst>
              </p:cNvPr>
              <p:cNvSpPr/>
              <p:nvPr/>
            </p:nvSpPr>
            <p:spPr>
              <a:xfrm>
                <a:off x="5231476" y="1679170"/>
                <a:ext cx="2019992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모임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9E9F71F-DA49-4BA5-8247-894132E13A38}"/>
                  </a:ext>
                </a:extLst>
              </p:cNvPr>
              <p:cNvSpPr/>
              <p:nvPr/>
            </p:nvSpPr>
            <p:spPr>
              <a:xfrm>
                <a:off x="5231470" y="2913738"/>
                <a:ext cx="2019991" cy="3770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</a:rPr>
                  <a:t>그룹추가</a:t>
                </a: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A2CD08F-5753-4166-A8C4-71771350206D}"/>
                </a:ext>
              </a:extLst>
            </p:cNvPr>
            <p:cNvSpPr/>
            <p:nvPr/>
          </p:nvSpPr>
          <p:spPr>
            <a:xfrm>
              <a:off x="8148971" y="4258862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그룹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937B5D2-2452-4AA5-B531-E93C99AB478D}"/>
              </a:ext>
            </a:extLst>
          </p:cNvPr>
          <p:cNvCxnSpPr>
            <a:stCxn id="28" idx="2"/>
            <a:endCxn id="92" idx="1"/>
          </p:cNvCxnSpPr>
          <p:nvPr/>
        </p:nvCxnSpPr>
        <p:spPr>
          <a:xfrm flipV="1">
            <a:off x="7623125" y="4465117"/>
            <a:ext cx="2433668" cy="105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7CF00EF-5BDE-444C-97E0-C0DA85697A9D}"/>
              </a:ext>
            </a:extLst>
          </p:cNvPr>
          <p:cNvSpPr/>
          <p:nvPr/>
        </p:nvSpPr>
        <p:spPr>
          <a:xfrm>
            <a:off x="111660" y="3138904"/>
            <a:ext cx="1185334" cy="632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어플 시작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3AABF56-F465-46AF-8C33-437982ADA1F1}"/>
              </a:ext>
            </a:extLst>
          </p:cNvPr>
          <p:cNvCxnSpPr>
            <a:stCxn id="96" idx="3"/>
            <a:endCxn id="4" idx="1"/>
          </p:cNvCxnSpPr>
          <p:nvPr/>
        </p:nvCxnSpPr>
        <p:spPr>
          <a:xfrm flipV="1">
            <a:off x="1296994" y="1719159"/>
            <a:ext cx="996857" cy="173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4B19095-E5B5-4C5B-A1D0-05FF763ED53F}"/>
              </a:ext>
            </a:extLst>
          </p:cNvPr>
          <p:cNvCxnSpPr>
            <a:stCxn id="96" idx="3"/>
            <a:endCxn id="44" idx="1"/>
          </p:cNvCxnSpPr>
          <p:nvPr/>
        </p:nvCxnSpPr>
        <p:spPr>
          <a:xfrm>
            <a:off x="1296994" y="3454993"/>
            <a:ext cx="996855" cy="168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7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4A84C21-83C7-4F3E-AFD9-E2CE5352DD60}"/>
              </a:ext>
            </a:extLst>
          </p:cNvPr>
          <p:cNvGrpSpPr/>
          <p:nvPr/>
        </p:nvGrpSpPr>
        <p:grpSpPr>
          <a:xfrm>
            <a:off x="590411" y="1271849"/>
            <a:ext cx="2019992" cy="3383280"/>
            <a:chOff x="5231476" y="1679170"/>
            <a:chExt cx="2019992" cy="338328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6F74F0A-FC62-47B6-94FC-D6A1E01F0091}"/>
                </a:ext>
              </a:extLst>
            </p:cNvPr>
            <p:cNvSpPr/>
            <p:nvPr/>
          </p:nvSpPr>
          <p:spPr>
            <a:xfrm>
              <a:off x="5231476" y="1687483"/>
              <a:ext cx="2019992" cy="3374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F535BA9-D462-4EEA-80E9-BDBD06F15134}"/>
                </a:ext>
              </a:extLst>
            </p:cNvPr>
            <p:cNvSpPr/>
            <p:nvPr/>
          </p:nvSpPr>
          <p:spPr>
            <a:xfrm>
              <a:off x="5231476" y="2053243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그룹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74017B-922E-45B0-BDA4-F6F973E6946C}"/>
                </a:ext>
              </a:extLst>
            </p:cNvPr>
            <p:cNvSpPr/>
            <p:nvPr/>
          </p:nvSpPr>
          <p:spPr>
            <a:xfrm>
              <a:off x="5231476" y="1679170"/>
              <a:ext cx="2019992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모임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302066-EF52-4AB3-A6AB-B826C07A8A5B}"/>
                </a:ext>
              </a:extLst>
            </p:cNvPr>
            <p:cNvSpPr/>
            <p:nvPr/>
          </p:nvSpPr>
          <p:spPr>
            <a:xfrm>
              <a:off x="6099078" y="1679170"/>
              <a:ext cx="1152390" cy="377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그룹추가</a:t>
              </a: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EE4EBAB-6299-4D4C-BC5A-9153CA5981B2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610403" y="1773633"/>
            <a:ext cx="2760236" cy="8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F349BEE-30AE-47B1-BD7F-8BE76AF4F6EA}"/>
              </a:ext>
            </a:extLst>
          </p:cNvPr>
          <p:cNvGrpSpPr/>
          <p:nvPr/>
        </p:nvGrpSpPr>
        <p:grpSpPr>
          <a:xfrm>
            <a:off x="5379772" y="45720"/>
            <a:ext cx="2019992" cy="3383280"/>
            <a:chOff x="3940439" y="1271849"/>
            <a:chExt cx="2019992" cy="3383280"/>
          </a:xfrm>
        </p:grpSpPr>
        <p:sp>
          <p:nvSpPr>
            <p:cNvPr id="4" name="직사각형 3"/>
            <p:cNvSpPr/>
            <p:nvPr/>
          </p:nvSpPr>
          <p:spPr>
            <a:xfrm>
              <a:off x="3940439" y="1280162"/>
              <a:ext cx="2019992" cy="3374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40439" y="2509313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인원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40439" y="1271849"/>
              <a:ext cx="2019992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그룹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70475" y="1271849"/>
              <a:ext cx="689956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40439" y="2941575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인원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40439" y="3357210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인원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40439" y="1645922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           --------\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70475" y="2584127"/>
              <a:ext cx="665018" cy="344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내역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70475" y="2999762"/>
              <a:ext cx="665018" cy="344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내역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70475" y="3444494"/>
              <a:ext cx="665018" cy="344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내역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B7B3C48-8477-45EF-BAD1-308B48F266B7}"/>
                </a:ext>
              </a:extLst>
            </p:cNvPr>
            <p:cNvSpPr/>
            <p:nvPr/>
          </p:nvSpPr>
          <p:spPr>
            <a:xfrm>
              <a:off x="3940439" y="2072126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  </a:t>
              </a:r>
              <a:r>
                <a:rPr lang="ko-KR" altLang="en-US" dirty="0">
                  <a:solidFill>
                    <a:schemeClr val="tx1"/>
                  </a:solidFill>
                </a:rPr>
                <a:t>모임 소속 인원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A54D318-41E6-44ED-9A79-337C57E1ABF5}"/>
              </a:ext>
            </a:extLst>
          </p:cNvPr>
          <p:cNvGrpSpPr/>
          <p:nvPr/>
        </p:nvGrpSpPr>
        <p:grpSpPr>
          <a:xfrm>
            <a:off x="8713995" y="45720"/>
            <a:ext cx="2024508" cy="3383280"/>
            <a:chOff x="8713995" y="45720"/>
            <a:chExt cx="2024508" cy="338328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84DB22-4510-48BA-8578-CF5F898FF99A}"/>
                </a:ext>
              </a:extLst>
            </p:cNvPr>
            <p:cNvSpPr/>
            <p:nvPr/>
          </p:nvSpPr>
          <p:spPr>
            <a:xfrm>
              <a:off x="8713995" y="54033"/>
              <a:ext cx="2019992" cy="3374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46A3194-8AAF-4899-AC5A-92FA6D68C60E}"/>
                </a:ext>
              </a:extLst>
            </p:cNvPr>
            <p:cNvSpPr/>
            <p:nvPr/>
          </p:nvSpPr>
          <p:spPr>
            <a:xfrm>
              <a:off x="8713995" y="1283184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인원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3D28425-7F0B-4467-A24A-1260720FCB65}"/>
                </a:ext>
              </a:extLst>
            </p:cNvPr>
            <p:cNvSpPr/>
            <p:nvPr/>
          </p:nvSpPr>
          <p:spPr>
            <a:xfrm>
              <a:off x="8713995" y="45720"/>
              <a:ext cx="2019992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그룹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F5A1A72-192B-46E8-AF04-5019B7F60014}"/>
                </a:ext>
              </a:extLst>
            </p:cNvPr>
            <p:cNvSpPr/>
            <p:nvPr/>
          </p:nvSpPr>
          <p:spPr>
            <a:xfrm>
              <a:off x="10044031" y="45720"/>
              <a:ext cx="689956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수정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2D4F36-FF93-40A5-922C-D841575965F1}"/>
                </a:ext>
              </a:extLst>
            </p:cNvPr>
            <p:cNvSpPr/>
            <p:nvPr/>
          </p:nvSpPr>
          <p:spPr>
            <a:xfrm>
              <a:off x="8713995" y="2561794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인원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8FB008-147C-4211-AE6C-0F912BCAD275}"/>
                </a:ext>
              </a:extLst>
            </p:cNvPr>
            <p:cNvSpPr/>
            <p:nvPr/>
          </p:nvSpPr>
          <p:spPr>
            <a:xfrm>
              <a:off x="8713995" y="2977429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인원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26CB4D6-458B-4E9A-A412-65C37378AEE7}"/>
                </a:ext>
              </a:extLst>
            </p:cNvPr>
            <p:cNvSpPr/>
            <p:nvPr/>
          </p:nvSpPr>
          <p:spPr>
            <a:xfrm>
              <a:off x="8713995" y="419793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           --------\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0827413-E929-4B8B-82EE-6A017BC8DEDE}"/>
                </a:ext>
              </a:extLst>
            </p:cNvPr>
            <p:cNvSpPr/>
            <p:nvPr/>
          </p:nvSpPr>
          <p:spPr>
            <a:xfrm>
              <a:off x="10044031" y="1357998"/>
              <a:ext cx="665018" cy="344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내역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A76FEB6-FA33-450F-9934-E13F5C586F3F}"/>
                </a:ext>
              </a:extLst>
            </p:cNvPr>
            <p:cNvSpPr/>
            <p:nvPr/>
          </p:nvSpPr>
          <p:spPr>
            <a:xfrm>
              <a:off x="10044031" y="2619981"/>
              <a:ext cx="665018" cy="344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내역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D8671A-F42D-45D5-8A7C-4A8E56118F10}"/>
                </a:ext>
              </a:extLst>
            </p:cNvPr>
            <p:cNvSpPr/>
            <p:nvPr/>
          </p:nvSpPr>
          <p:spPr>
            <a:xfrm>
              <a:off x="10044031" y="3064713"/>
              <a:ext cx="665018" cy="344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내역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D329F82-E278-405C-9AA9-D03137F16380}"/>
                </a:ext>
              </a:extLst>
            </p:cNvPr>
            <p:cNvSpPr/>
            <p:nvPr/>
          </p:nvSpPr>
          <p:spPr>
            <a:xfrm>
              <a:off x="8713995" y="845997"/>
              <a:ext cx="2019992" cy="4322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  </a:t>
              </a:r>
              <a:r>
                <a:rPr lang="ko-KR" altLang="en-US" dirty="0">
                  <a:solidFill>
                    <a:schemeClr val="tx1"/>
                  </a:solidFill>
                </a:rPr>
                <a:t>모임 소속 인원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718511" y="1706929"/>
              <a:ext cx="2019992" cy="864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내역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내역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내역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FDFC6DA-8F40-4FE4-8761-C2F5D0A93E38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7374826" y="1530487"/>
            <a:ext cx="1343685" cy="60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B7EBD62-4919-4BA5-8296-AB6D71D9CC45}"/>
              </a:ext>
            </a:extLst>
          </p:cNvPr>
          <p:cNvSpPr/>
          <p:nvPr/>
        </p:nvSpPr>
        <p:spPr>
          <a:xfrm>
            <a:off x="5379772" y="3503046"/>
            <a:ext cx="2019992" cy="337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56A2D6-D2D4-49E3-84B6-96AD75648C22}"/>
              </a:ext>
            </a:extLst>
          </p:cNvPr>
          <p:cNvSpPr/>
          <p:nvPr/>
        </p:nvSpPr>
        <p:spPr>
          <a:xfrm>
            <a:off x="5379772" y="4732197"/>
            <a:ext cx="2019992" cy="432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소속된 인원이 없습니다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BF0BCF-A7AF-43DC-8188-69785DD21D76}"/>
              </a:ext>
            </a:extLst>
          </p:cNvPr>
          <p:cNvSpPr/>
          <p:nvPr/>
        </p:nvSpPr>
        <p:spPr>
          <a:xfrm>
            <a:off x="5379772" y="3494733"/>
            <a:ext cx="201999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그룹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293380-DF04-4BE3-96D8-2E8A8365FFD1}"/>
              </a:ext>
            </a:extLst>
          </p:cNvPr>
          <p:cNvSpPr/>
          <p:nvPr/>
        </p:nvSpPr>
        <p:spPr>
          <a:xfrm>
            <a:off x="6709808" y="3494733"/>
            <a:ext cx="689956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BF20530-DEDB-4FDE-B337-122BE05A1B36}"/>
              </a:ext>
            </a:extLst>
          </p:cNvPr>
          <p:cNvSpPr/>
          <p:nvPr/>
        </p:nvSpPr>
        <p:spPr>
          <a:xfrm>
            <a:off x="5379772" y="3868806"/>
            <a:ext cx="2019992" cy="432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    --------\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2CBA779-83E4-4EE5-A6C5-28663C3E2B42}"/>
              </a:ext>
            </a:extLst>
          </p:cNvPr>
          <p:cNvSpPr/>
          <p:nvPr/>
        </p:nvSpPr>
        <p:spPr>
          <a:xfrm>
            <a:off x="5379772" y="4295010"/>
            <a:ext cx="2019992" cy="432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en-US" dirty="0">
                <a:solidFill>
                  <a:schemeClr val="tx1"/>
                </a:solidFill>
              </a:rPr>
              <a:t>모임 소속 인원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3F1BCA1-652A-4890-BD85-C5F7CBE6543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10403" y="1862053"/>
            <a:ext cx="2760236" cy="285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2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928354-1039-4D1D-B0EF-5423541E8DB9}"/>
              </a:ext>
            </a:extLst>
          </p:cNvPr>
          <p:cNvGrpSpPr/>
          <p:nvPr/>
        </p:nvGrpSpPr>
        <p:grpSpPr>
          <a:xfrm>
            <a:off x="1020725" y="542260"/>
            <a:ext cx="1318438" cy="981740"/>
            <a:chOff x="1020725" y="542260"/>
            <a:chExt cx="1318438" cy="9817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08C0D7-BF49-4E6A-A935-FC3F064DEEB1}"/>
                </a:ext>
              </a:extLst>
            </p:cNvPr>
            <p:cNvSpPr/>
            <p:nvPr/>
          </p:nvSpPr>
          <p:spPr>
            <a:xfrm>
              <a:off x="1020726" y="542260"/>
              <a:ext cx="1318437" cy="318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Group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DC235C-84FF-454D-BC09-604B4A4D1138}"/>
                </a:ext>
              </a:extLst>
            </p:cNvPr>
            <p:cNvSpPr/>
            <p:nvPr/>
          </p:nvSpPr>
          <p:spPr>
            <a:xfrm>
              <a:off x="1020725" y="866553"/>
              <a:ext cx="1318437" cy="6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50" b="1" dirty="0" err="1"/>
                <a:t>GrpID</a:t>
              </a:r>
              <a:r>
                <a:rPr lang="en-US" altLang="ko-KR" sz="1050" b="1" dirty="0"/>
                <a:t> : </a:t>
              </a:r>
              <a:r>
                <a:rPr lang="en-US" altLang="ko-KR" sz="1050" b="1" dirty="0" err="1"/>
                <a:t>int</a:t>
              </a:r>
              <a:endParaRPr lang="en-US" altLang="ko-KR" sz="1050" b="1" dirty="0"/>
            </a:p>
            <a:p>
              <a:r>
                <a:rPr lang="en-US" altLang="ko-KR" sz="1050" dirty="0" err="1"/>
                <a:t>GrpName</a:t>
              </a:r>
              <a:r>
                <a:rPr lang="en-US" altLang="ko-KR" sz="1050" dirty="0"/>
                <a:t> : VARCHAR(10)</a:t>
              </a:r>
            </a:p>
            <a:p>
              <a:endParaRPr lang="en-US" altLang="ko-KR" sz="105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EF02070-0BFE-481E-8DED-C6D8700CFDA5}"/>
              </a:ext>
            </a:extLst>
          </p:cNvPr>
          <p:cNvGrpSpPr/>
          <p:nvPr/>
        </p:nvGrpSpPr>
        <p:grpSpPr>
          <a:xfrm>
            <a:off x="3267738" y="542260"/>
            <a:ext cx="1318438" cy="981740"/>
            <a:chOff x="3267738" y="542260"/>
            <a:chExt cx="1318438" cy="9817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C83B823-ACFC-4D3C-B86F-EAD62A666033}"/>
                </a:ext>
              </a:extLst>
            </p:cNvPr>
            <p:cNvSpPr/>
            <p:nvPr/>
          </p:nvSpPr>
          <p:spPr>
            <a:xfrm>
              <a:off x="3267738" y="542260"/>
              <a:ext cx="1318437" cy="318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98F9B6-8E61-499D-9A0E-B85D62928B43}"/>
                </a:ext>
              </a:extLst>
            </p:cNvPr>
            <p:cNvSpPr/>
            <p:nvPr/>
          </p:nvSpPr>
          <p:spPr>
            <a:xfrm>
              <a:off x="3267739" y="866553"/>
              <a:ext cx="1318437" cy="6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50" b="1" dirty="0" err="1"/>
                <a:t>UId</a:t>
              </a:r>
              <a:r>
                <a:rPr lang="en-US" altLang="ko-KR" sz="1050" b="1" dirty="0"/>
                <a:t> : </a:t>
              </a:r>
              <a:r>
                <a:rPr lang="en-US" altLang="ko-KR" sz="1050" b="1" dirty="0" err="1"/>
                <a:t>int</a:t>
              </a:r>
              <a:endParaRPr lang="en-US" altLang="ko-KR" sz="1050" b="1" dirty="0"/>
            </a:p>
            <a:p>
              <a:r>
                <a:rPr lang="en-US" altLang="ko-KR" sz="1050" dirty="0" err="1"/>
                <a:t>Uname</a:t>
              </a:r>
              <a:r>
                <a:rPr lang="en-US" altLang="ko-KR" sz="1050" dirty="0"/>
                <a:t> : sting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3A09EA-A5BC-416A-B2F0-E2F3D7F7C519}"/>
              </a:ext>
            </a:extLst>
          </p:cNvPr>
          <p:cNvGrpSpPr/>
          <p:nvPr/>
        </p:nvGrpSpPr>
        <p:grpSpPr>
          <a:xfrm>
            <a:off x="921487" y="3853843"/>
            <a:ext cx="1417675" cy="1460205"/>
            <a:chOff x="1123507" y="2002465"/>
            <a:chExt cx="1417675" cy="14602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5E79A7-42D7-4DE3-9833-37B9D81FE402}"/>
                </a:ext>
              </a:extLst>
            </p:cNvPr>
            <p:cNvSpPr/>
            <p:nvPr/>
          </p:nvSpPr>
          <p:spPr>
            <a:xfrm>
              <a:off x="1123508" y="2002465"/>
              <a:ext cx="1417674" cy="318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List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94CAF4-C051-48F5-9D72-71E22AB2271B}"/>
                </a:ext>
              </a:extLst>
            </p:cNvPr>
            <p:cNvSpPr/>
            <p:nvPr/>
          </p:nvSpPr>
          <p:spPr>
            <a:xfrm>
              <a:off x="1123507" y="2326758"/>
              <a:ext cx="1417674" cy="11359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50" b="1" dirty="0" err="1"/>
                <a:t>ListID</a:t>
              </a:r>
              <a:r>
                <a:rPr lang="en-US" altLang="ko-KR" sz="1050" b="1" dirty="0"/>
                <a:t> : </a:t>
              </a:r>
              <a:r>
                <a:rPr lang="en-US" altLang="ko-KR" sz="1050" b="1" dirty="0" err="1"/>
                <a:t>int</a:t>
              </a:r>
              <a:r>
                <a:rPr lang="en-US" altLang="ko-KR" sz="1050" b="1" dirty="0"/>
                <a:t> </a:t>
              </a:r>
              <a:r>
                <a:rPr lang="en-US" altLang="ko-KR" sz="1050" b="1" dirty="0" err="1"/>
                <a:t>pk</a:t>
              </a:r>
              <a:endParaRPr lang="en-US" altLang="ko-KR" sz="1050" b="1" dirty="0"/>
            </a:p>
            <a:p>
              <a:r>
                <a:rPr lang="en-US" altLang="ko-KR" sz="1050" dirty="0" err="1"/>
                <a:t>GrpID</a:t>
              </a:r>
              <a:r>
                <a:rPr lang="en-US" altLang="ko-KR" sz="1050" dirty="0"/>
                <a:t> : </a:t>
              </a:r>
              <a:r>
                <a:rPr lang="en-US" altLang="ko-KR" sz="1050" dirty="0" err="1"/>
                <a:t>int</a:t>
              </a:r>
              <a:r>
                <a:rPr lang="en-US" altLang="ko-KR" sz="1050" dirty="0"/>
                <a:t> foreign</a:t>
              </a:r>
            </a:p>
            <a:p>
              <a:r>
                <a:rPr lang="en-US" altLang="ko-KR" sz="1050" dirty="0" err="1"/>
                <a:t>Uid</a:t>
              </a:r>
              <a:r>
                <a:rPr lang="en-US" altLang="ko-KR" sz="1050" dirty="0"/>
                <a:t> : </a:t>
              </a:r>
              <a:r>
                <a:rPr lang="en-US" altLang="ko-KR" sz="1050" dirty="0" err="1"/>
                <a:t>int</a:t>
              </a:r>
              <a:r>
                <a:rPr lang="en-US" altLang="ko-KR" sz="1050" dirty="0"/>
                <a:t> foreign</a:t>
              </a:r>
            </a:p>
            <a:p>
              <a:r>
                <a:rPr lang="en-US" altLang="ko-KR" sz="1050" dirty="0" err="1"/>
                <a:t>ListContext</a:t>
              </a:r>
              <a:r>
                <a:rPr lang="en-US" altLang="ko-KR" sz="1050" dirty="0"/>
                <a:t> : varchar</a:t>
              </a:r>
            </a:p>
            <a:p>
              <a:r>
                <a:rPr lang="en-US" altLang="ko-KR" sz="1050" dirty="0" err="1"/>
                <a:t>ListCash</a:t>
              </a:r>
              <a:r>
                <a:rPr lang="en-US" altLang="ko-KR" sz="1050" dirty="0"/>
                <a:t> : </a:t>
              </a:r>
              <a:r>
                <a:rPr lang="en-US" altLang="ko-KR" sz="1050" dirty="0" err="1"/>
                <a:t>int</a:t>
              </a:r>
              <a:endParaRPr lang="en-US" altLang="ko-KR" sz="1050" dirty="0"/>
            </a:p>
            <a:p>
              <a:r>
                <a:rPr lang="en-US" altLang="ko-KR" sz="1050" dirty="0" err="1"/>
                <a:t>ListCheck</a:t>
              </a:r>
              <a:r>
                <a:rPr lang="en-US" altLang="ko-KR" sz="1050" dirty="0"/>
                <a:t> : </a:t>
              </a:r>
              <a:r>
                <a:rPr lang="en-US" altLang="ko-KR" sz="1050" dirty="0" err="1"/>
                <a:t>boolean</a:t>
              </a:r>
              <a:endParaRPr lang="en-US" altLang="ko-KR" sz="105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54467B-A1A7-466D-A387-790ABFBC2F2C}"/>
              </a:ext>
            </a:extLst>
          </p:cNvPr>
          <p:cNvGrpSpPr/>
          <p:nvPr/>
        </p:nvGrpSpPr>
        <p:grpSpPr>
          <a:xfrm>
            <a:off x="3440881" y="4051135"/>
            <a:ext cx="1417675" cy="829340"/>
            <a:chOff x="3632792" y="2069804"/>
            <a:chExt cx="1417675" cy="8293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2D9D692-FAC4-4FDC-81E4-EE0769497C7E}"/>
                </a:ext>
              </a:extLst>
            </p:cNvPr>
            <p:cNvSpPr/>
            <p:nvPr/>
          </p:nvSpPr>
          <p:spPr>
            <a:xfrm>
              <a:off x="3632793" y="2069804"/>
              <a:ext cx="1417674" cy="318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RelationGU</a:t>
              </a:r>
              <a:endParaRPr lang="en-US" altLang="ko-KR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2697A64-E58F-4B58-8170-956DF87A893C}"/>
                </a:ext>
              </a:extLst>
            </p:cNvPr>
            <p:cNvSpPr/>
            <p:nvPr/>
          </p:nvSpPr>
          <p:spPr>
            <a:xfrm>
              <a:off x="3632792" y="2394097"/>
              <a:ext cx="1417674" cy="5050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50" b="1" dirty="0" err="1"/>
                <a:t>UId</a:t>
              </a:r>
              <a:r>
                <a:rPr lang="en-US" altLang="ko-KR" sz="1050" b="1" dirty="0"/>
                <a:t> : </a:t>
              </a:r>
              <a:r>
                <a:rPr lang="en-US" altLang="ko-KR" sz="1050" b="1" dirty="0" err="1"/>
                <a:t>int</a:t>
              </a:r>
              <a:r>
                <a:rPr lang="en-US" altLang="ko-KR" sz="1050" b="1" dirty="0"/>
                <a:t> foreign</a:t>
              </a:r>
            </a:p>
            <a:p>
              <a:r>
                <a:rPr lang="en-US" altLang="ko-KR" sz="1050" b="1" dirty="0" err="1"/>
                <a:t>GrpID</a:t>
              </a:r>
              <a:r>
                <a:rPr lang="en-US" altLang="ko-KR" sz="1050" b="1" dirty="0"/>
                <a:t> : </a:t>
              </a:r>
              <a:r>
                <a:rPr lang="en-US" altLang="ko-KR" sz="1050" b="1" dirty="0" err="1"/>
                <a:t>int</a:t>
              </a:r>
              <a:r>
                <a:rPr lang="en-US" altLang="ko-KR" sz="1050" b="1" dirty="0"/>
                <a:t> foreign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30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145</Words>
  <Application>Microsoft Office PowerPoint</Application>
  <PresentationFormat>와이드스크린</PresentationFormat>
  <Paragraphs>74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김광현</cp:lastModifiedBy>
  <cp:revision>13</cp:revision>
  <dcterms:created xsi:type="dcterms:W3CDTF">2017-11-03T02:46:52Z</dcterms:created>
  <dcterms:modified xsi:type="dcterms:W3CDTF">2017-11-12T07:38:50Z</dcterms:modified>
</cp:coreProperties>
</file>