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media/image10.jpg" ContentType="image/jpeg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3" r:id="rId4"/>
    <p:sldId id="260" r:id="rId5"/>
    <p:sldId id="258" r:id="rId6"/>
    <p:sldId id="257" r:id="rId7"/>
    <p:sldId id="261" r:id="rId8"/>
    <p:sldId id="272" r:id="rId9"/>
    <p:sldId id="268" r:id="rId10"/>
    <p:sldId id="270" r:id="rId11"/>
    <p:sldId id="271" r:id="rId12"/>
    <p:sldId id="262" r:id="rId13"/>
    <p:sldId id="264" r:id="rId14"/>
    <p:sldId id="265" r:id="rId15"/>
    <p:sldId id="273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53" autoAdjust="0"/>
    <p:restoredTop sz="94640"/>
  </p:normalViewPr>
  <p:slideViewPr>
    <p:cSldViewPr snapToGrid="0">
      <p:cViewPr varScale="1">
        <p:scale>
          <a:sx n="83" d="100"/>
          <a:sy n="83" d="100"/>
        </p:scale>
        <p:origin x="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warthmore.edu/~meeden/cs63/f11/ml-ch13.pdf" TargetMode="External"/><Relationship Id="rId2" Type="http://schemas.openxmlformats.org/officeDocument/2006/relationships/hyperlink" Target="https://www.youtube.com/playlist?list=PLZbbT5o_s2xoWNVdDudn51XM8lOuZ_Njv" TargetMode="External"/><Relationship Id="rId1" Type="http://schemas.openxmlformats.org/officeDocument/2006/relationships/hyperlink" Target="https://www.cs.swarthmore.edu/~meeden/cs63/f11/lab6.php" TargetMode="External"/><Relationship Id="rId4" Type="http://schemas.openxmlformats.org/officeDocument/2006/relationships/hyperlink" Target="https://github.com/khpeek/Q-learning-Tic-Tac-Toe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image" Target="../media/image11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warthmore.edu/~meeden/cs63/f11/lab6.php" TargetMode="External"/><Relationship Id="rId2" Type="http://schemas.openxmlformats.org/officeDocument/2006/relationships/hyperlink" Target="https://github.com/khpeek/Q-learning-Tic-Tac-Toe" TargetMode="External"/><Relationship Id="rId1" Type="http://schemas.openxmlformats.org/officeDocument/2006/relationships/image" Target="../media/image1.jpeg"/><Relationship Id="rId5" Type="http://schemas.openxmlformats.org/officeDocument/2006/relationships/hyperlink" Target="https://www.cs.swarthmore.edu/~meeden/cs63/f11/ml-ch13.pdf" TargetMode="External"/><Relationship Id="rId4" Type="http://schemas.openxmlformats.org/officeDocument/2006/relationships/hyperlink" Target="https://www.youtube.com/playlist?list=PLZbbT5o_s2xoWNVdDudn51XM8lOuZ_Njv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10F63-6488-4F52-B7EC-BAE45D617C93}" type="doc">
      <dgm:prSet loTypeId="urn:microsoft.com/office/officeart/2005/8/layout/defaul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45B47F-79AD-4ECE-8E3F-0CCB3FC92414}">
      <dgm:prSet phldrT="[Text]"/>
      <dgm:spPr/>
      <dgm:t>
        <a:bodyPr/>
        <a:lstStyle/>
        <a:p>
          <a:r>
            <a:rPr lang="en-US" dirty="0"/>
            <a:t>Project motivation</a:t>
          </a:r>
        </a:p>
      </dgm:t>
    </dgm:pt>
    <dgm:pt modelId="{6C584359-D39D-4B70-A5FA-69D4970013E7}" type="parTrans" cxnId="{01808AB4-C269-43DB-98E1-E61D282078E2}">
      <dgm:prSet/>
      <dgm:spPr/>
      <dgm:t>
        <a:bodyPr/>
        <a:lstStyle/>
        <a:p>
          <a:endParaRPr lang="en-US"/>
        </a:p>
      </dgm:t>
    </dgm:pt>
    <dgm:pt modelId="{67B23CC6-8985-4CF4-9E78-FF8803A91682}" type="sibTrans" cxnId="{01808AB4-C269-43DB-98E1-E61D282078E2}">
      <dgm:prSet/>
      <dgm:spPr/>
      <dgm:t>
        <a:bodyPr/>
        <a:lstStyle/>
        <a:p>
          <a:endParaRPr lang="en-US"/>
        </a:p>
      </dgm:t>
    </dgm:pt>
    <dgm:pt modelId="{C3CFD9DB-C066-43F0-899C-C9E812D3C065}">
      <dgm:prSet phldrT="[Text]"/>
      <dgm:spPr/>
      <dgm:t>
        <a:bodyPr/>
        <a:lstStyle/>
        <a:p>
          <a:r>
            <a:rPr lang="en-US" dirty="0"/>
            <a:t>Main reference</a:t>
          </a:r>
        </a:p>
      </dgm:t>
    </dgm:pt>
    <dgm:pt modelId="{08DD1A71-5261-4785-962B-A97132B2B0CE}" type="parTrans" cxnId="{76305F7C-8E8C-4C53-8E11-BC62BEF062D1}">
      <dgm:prSet/>
      <dgm:spPr/>
      <dgm:t>
        <a:bodyPr/>
        <a:lstStyle/>
        <a:p>
          <a:endParaRPr lang="en-US"/>
        </a:p>
      </dgm:t>
    </dgm:pt>
    <dgm:pt modelId="{D061E79F-02F9-480A-9FDA-323E5D196588}" type="sibTrans" cxnId="{76305F7C-8E8C-4C53-8E11-BC62BEF062D1}">
      <dgm:prSet/>
      <dgm:spPr/>
      <dgm:t>
        <a:bodyPr/>
        <a:lstStyle/>
        <a:p>
          <a:endParaRPr lang="en-US"/>
        </a:p>
      </dgm:t>
    </dgm:pt>
    <dgm:pt modelId="{397DED9D-3335-4A06-A623-1247E0A5D628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4AD5E5AA-A552-4C28-8ECE-3624CE3BAD47}" type="parTrans" cxnId="{E3FAB9D4-2447-4DD3-B9B1-0A576049E4AB}">
      <dgm:prSet/>
      <dgm:spPr/>
      <dgm:t>
        <a:bodyPr/>
        <a:lstStyle/>
        <a:p>
          <a:endParaRPr lang="en-US"/>
        </a:p>
      </dgm:t>
    </dgm:pt>
    <dgm:pt modelId="{AC0209E3-1E41-441D-B5C6-DF0D34F0F1B6}" type="sibTrans" cxnId="{E3FAB9D4-2447-4DD3-B9B1-0A576049E4AB}">
      <dgm:prSet/>
      <dgm:spPr/>
      <dgm:t>
        <a:bodyPr/>
        <a:lstStyle/>
        <a:p>
          <a:endParaRPr lang="en-US"/>
        </a:p>
      </dgm:t>
    </dgm:pt>
    <dgm:pt modelId="{E7EADC5D-BEFD-4368-8655-B95C60ACF0E9}">
      <dgm:prSet phldrT="[Text]"/>
      <dgm:spPr/>
      <dgm:t>
        <a:bodyPr/>
        <a:lstStyle/>
        <a:p>
          <a:r>
            <a:rPr lang="en-US" dirty="0"/>
            <a:t>Main idea</a:t>
          </a:r>
        </a:p>
      </dgm:t>
    </dgm:pt>
    <dgm:pt modelId="{A6418A47-A186-47C2-B523-14A28C4DBCBF}" type="parTrans" cxnId="{ED038498-0A8F-410B-ADD2-5F1B5A60B6F2}">
      <dgm:prSet/>
      <dgm:spPr/>
      <dgm:t>
        <a:bodyPr/>
        <a:lstStyle/>
        <a:p>
          <a:endParaRPr lang="en-US"/>
        </a:p>
      </dgm:t>
    </dgm:pt>
    <dgm:pt modelId="{0C5B8A93-9484-48A0-8C4B-B0EE0425FD46}" type="sibTrans" cxnId="{ED038498-0A8F-410B-ADD2-5F1B5A60B6F2}">
      <dgm:prSet/>
      <dgm:spPr/>
      <dgm:t>
        <a:bodyPr/>
        <a:lstStyle/>
        <a:p>
          <a:endParaRPr lang="en-US"/>
        </a:p>
      </dgm:t>
    </dgm:pt>
    <dgm:pt modelId="{02BA519D-7667-47E1-9EF6-A81E1CFE9D74}">
      <dgm:prSet phldrT="[Text]"/>
      <dgm:spPr/>
      <dgm:t>
        <a:bodyPr/>
        <a:lstStyle/>
        <a:p>
          <a:r>
            <a:rPr lang="en-US" dirty="0"/>
            <a:t>Survey</a:t>
          </a:r>
        </a:p>
      </dgm:t>
    </dgm:pt>
    <dgm:pt modelId="{A6FF737C-A7C1-454C-A4FB-25C73AE4D223}" type="parTrans" cxnId="{44CB85C8-A212-4878-8A86-D06FBB85D2A2}">
      <dgm:prSet/>
      <dgm:spPr/>
      <dgm:t>
        <a:bodyPr/>
        <a:lstStyle/>
        <a:p>
          <a:endParaRPr lang="en-US"/>
        </a:p>
      </dgm:t>
    </dgm:pt>
    <dgm:pt modelId="{71A8007F-BC2A-4747-B847-554B210BE279}" type="sibTrans" cxnId="{44CB85C8-A212-4878-8A86-D06FBB85D2A2}">
      <dgm:prSet/>
      <dgm:spPr/>
      <dgm:t>
        <a:bodyPr/>
        <a:lstStyle/>
        <a:p>
          <a:endParaRPr lang="en-US"/>
        </a:p>
      </dgm:t>
    </dgm:pt>
    <dgm:pt modelId="{7EB65D30-74C9-4D69-8F8E-BC5B547234E2}">
      <dgm:prSet phldrT="[Text]"/>
      <dgm:spPr/>
      <dgm:t>
        <a:bodyPr/>
        <a:lstStyle/>
        <a:p>
          <a:r>
            <a:rPr lang="en-US" dirty="0"/>
            <a:t>Expected outcome</a:t>
          </a:r>
        </a:p>
      </dgm:t>
    </dgm:pt>
    <dgm:pt modelId="{9786431D-95DD-4059-B7D5-DC0D3A3933EB}" type="parTrans" cxnId="{1F0C5FD4-8B13-4CED-B03F-788E3F65A5AF}">
      <dgm:prSet/>
      <dgm:spPr/>
      <dgm:t>
        <a:bodyPr/>
        <a:lstStyle/>
        <a:p>
          <a:endParaRPr lang="en-US"/>
        </a:p>
      </dgm:t>
    </dgm:pt>
    <dgm:pt modelId="{F58F126C-10FE-44F4-B3A8-2FC0FD77FB93}" type="sibTrans" cxnId="{1F0C5FD4-8B13-4CED-B03F-788E3F65A5AF}">
      <dgm:prSet/>
      <dgm:spPr/>
      <dgm:t>
        <a:bodyPr/>
        <a:lstStyle/>
        <a:p>
          <a:endParaRPr lang="en-US"/>
        </a:p>
      </dgm:t>
    </dgm:pt>
    <dgm:pt modelId="{5CFD5B4F-8C48-475D-8B89-3CECD63CC659}">
      <dgm:prSet phldrT="[Text]"/>
      <dgm:spPr/>
      <dgm:t>
        <a:bodyPr/>
        <a:lstStyle/>
        <a:p>
          <a:r>
            <a:rPr lang="en-US" dirty="0"/>
            <a:t>Plan and milestone</a:t>
          </a:r>
        </a:p>
      </dgm:t>
    </dgm:pt>
    <dgm:pt modelId="{26704CB7-87FB-4FAB-B70B-9AFF1116B683}" type="parTrans" cxnId="{8ECB85D8-CABF-45EF-8470-5ED229AC0D79}">
      <dgm:prSet/>
      <dgm:spPr/>
      <dgm:t>
        <a:bodyPr/>
        <a:lstStyle/>
        <a:p>
          <a:endParaRPr lang="en-US"/>
        </a:p>
      </dgm:t>
    </dgm:pt>
    <dgm:pt modelId="{A7DC566A-31F2-471C-AA9B-521480827188}" type="sibTrans" cxnId="{8ECB85D8-CABF-45EF-8470-5ED229AC0D79}">
      <dgm:prSet/>
      <dgm:spPr/>
      <dgm:t>
        <a:bodyPr/>
        <a:lstStyle/>
        <a:p>
          <a:endParaRPr lang="en-US"/>
        </a:p>
      </dgm:t>
    </dgm:pt>
    <dgm:pt modelId="{D3033E05-B4AE-4C90-8A22-5ABE1CA44083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03B357B3-CC5D-4304-BE19-B6841254275C}" type="parTrans" cxnId="{194FB3B6-5E12-49CD-8E0D-CFE511D1AFD5}">
      <dgm:prSet/>
      <dgm:spPr/>
      <dgm:t>
        <a:bodyPr/>
        <a:lstStyle/>
        <a:p>
          <a:endParaRPr lang="en-US"/>
        </a:p>
      </dgm:t>
    </dgm:pt>
    <dgm:pt modelId="{997EE9B8-A7BE-4BFD-AF34-3E8E5C7BA97F}" type="sibTrans" cxnId="{194FB3B6-5E12-49CD-8E0D-CFE511D1AFD5}">
      <dgm:prSet/>
      <dgm:spPr/>
      <dgm:t>
        <a:bodyPr/>
        <a:lstStyle/>
        <a:p>
          <a:endParaRPr lang="en-US"/>
        </a:p>
      </dgm:t>
    </dgm:pt>
    <dgm:pt modelId="{CAB9272A-EEC2-4108-B999-D02B8F193F0D}" type="pres">
      <dgm:prSet presAssocID="{F5010F63-6488-4F52-B7EC-BAE45D617C93}" presName="diagram" presStyleCnt="0">
        <dgm:presLayoutVars>
          <dgm:dir/>
          <dgm:resizeHandles val="exact"/>
        </dgm:presLayoutVars>
      </dgm:prSet>
      <dgm:spPr/>
    </dgm:pt>
    <dgm:pt modelId="{9605F2F0-C7DE-4797-98F1-E64C1E5DC860}" type="pres">
      <dgm:prSet presAssocID="{3945B47F-79AD-4ECE-8E3F-0CCB3FC92414}" presName="node" presStyleLbl="node1" presStyleIdx="0" presStyleCnt="8">
        <dgm:presLayoutVars>
          <dgm:bulletEnabled val="1"/>
        </dgm:presLayoutVars>
      </dgm:prSet>
      <dgm:spPr/>
    </dgm:pt>
    <dgm:pt modelId="{FF961FB8-A3B0-4EDE-9F53-B8CDAA71F075}" type="pres">
      <dgm:prSet presAssocID="{67B23CC6-8985-4CF4-9E78-FF8803A91682}" presName="sibTrans" presStyleCnt="0"/>
      <dgm:spPr/>
    </dgm:pt>
    <dgm:pt modelId="{9FF26D3D-ACA3-4D03-9E01-900FCCC89534}" type="pres">
      <dgm:prSet presAssocID="{C3CFD9DB-C066-43F0-899C-C9E812D3C065}" presName="node" presStyleLbl="node1" presStyleIdx="1" presStyleCnt="8">
        <dgm:presLayoutVars>
          <dgm:bulletEnabled val="1"/>
        </dgm:presLayoutVars>
      </dgm:prSet>
      <dgm:spPr/>
    </dgm:pt>
    <dgm:pt modelId="{3FE682FE-CE4A-4C1E-B8EE-DA7E269D796A}" type="pres">
      <dgm:prSet presAssocID="{D061E79F-02F9-480A-9FDA-323E5D196588}" presName="sibTrans" presStyleCnt="0"/>
      <dgm:spPr/>
    </dgm:pt>
    <dgm:pt modelId="{4ACDBC7C-3138-41D8-B530-9A24F3EBB0B8}" type="pres">
      <dgm:prSet presAssocID="{397DED9D-3335-4A06-A623-1247E0A5D628}" presName="node" presStyleLbl="node1" presStyleIdx="2" presStyleCnt="8">
        <dgm:presLayoutVars>
          <dgm:bulletEnabled val="1"/>
        </dgm:presLayoutVars>
      </dgm:prSet>
      <dgm:spPr/>
    </dgm:pt>
    <dgm:pt modelId="{4A6540AA-A592-481D-80FB-4F450DBA932F}" type="pres">
      <dgm:prSet presAssocID="{AC0209E3-1E41-441D-B5C6-DF0D34F0F1B6}" presName="sibTrans" presStyleCnt="0"/>
      <dgm:spPr/>
    </dgm:pt>
    <dgm:pt modelId="{517D2B56-FABA-4DAB-A3D8-1F8B0DDFE6FD}" type="pres">
      <dgm:prSet presAssocID="{E7EADC5D-BEFD-4368-8655-B95C60ACF0E9}" presName="node" presStyleLbl="node1" presStyleIdx="3" presStyleCnt="8">
        <dgm:presLayoutVars>
          <dgm:bulletEnabled val="1"/>
        </dgm:presLayoutVars>
      </dgm:prSet>
      <dgm:spPr/>
    </dgm:pt>
    <dgm:pt modelId="{92882F2E-8173-4D59-A226-9C937923325F}" type="pres">
      <dgm:prSet presAssocID="{0C5B8A93-9484-48A0-8C4B-B0EE0425FD46}" presName="sibTrans" presStyleCnt="0"/>
      <dgm:spPr/>
    </dgm:pt>
    <dgm:pt modelId="{3E6FC084-199F-4966-9F9D-3F6AF19BAB30}" type="pres">
      <dgm:prSet presAssocID="{02BA519D-7667-47E1-9EF6-A81E1CFE9D74}" presName="node" presStyleLbl="node1" presStyleIdx="4" presStyleCnt="8">
        <dgm:presLayoutVars>
          <dgm:bulletEnabled val="1"/>
        </dgm:presLayoutVars>
      </dgm:prSet>
      <dgm:spPr/>
    </dgm:pt>
    <dgm:pt modelId="{B2192421-93DD-4FE8-91FD-00783EB6318B}" type="pres">
      <dgm:prSet presAssocID="{71A8007F-BC2A-4747-B847-554B210BE279}" presName="sibTrans" presStyleCnt="0"/>
      <dgm:spPr/>
    </dgm:pt>
    <dgm:pt modelId="{9373C5C8-2805-4FC3-816C-9839DD1D6D69}" type="pres">
      <dgm:prSet presAssocID="{7EB65D30-74C9-4D69-8F8E-BC5B547234E2}" presName="node" presStyleLbl="node1" presStyleIdx="5" presStyleCnt="8">
        <dgm:presLayoutVars>
          <dgm:bulletEnabled val="1"/>
        </dgm:presLayoutVars>
      </dgm:prSet>
      <dgm:spPr/>
    </dgm:pt>
    <dgm:pt modelId="{2B2474A0-138D-48DF-9807-28F8C102996A}" type="pres">
      <dgm:prSet presAssocID="{F58F126C-10FE-44F4-B3A8-2FC0FD77FB93}" presName="sibTrans" presStyleCnt="0"/>
      <dgm:spPr/>
    </dgm:pt>
    <dgm:pt modelId="{0DAB9D7B-95B6-43F5-BC10-BBCC71242331}" type="pres">
      <dgm:prSet presAssocID="{5CFD5B4F-8C48-475D-8B89-3CECD63CC659}" presName="node" presStyleLbl="node1" presStyleIdx="6" presStyleCnt="8">
        <dgm:presLayoutVars>
          <dgm:bulletEnabled val="1"/>
        </dgm:presLayoutVars>
      </dgm:prSet>
      <dgm:spPr/>
    </dgm:pt>
    <dgm:pt modelId="{217FB5A2-ACA0-4E9F-89C2-FB843DA22296}" type="pres">
      <dgm:prSet presAssocID="{A7DC566A-31F2-471C-AA9B-521480827188}" presName="sibTrans" presStyleCnt="0"/>
      <dgm:spPr/>
    </dgm:pt>
    <dgm:pt modelId="{05B5A136-A6E0-43B4-A4B8-0CD782F6BD57}" type="pres">
      <dgm:prSet presAssocID="{D3033E05-B4AE-4C90-8A22-5ABE1CA44083}" presName="node" presStyleLbl="node1" presStyleIdx="7" presStyleCnt="8">
        <dgm:presLayoutVars>
          <dgm:bulletEnabled val="1"/>
        </dgm:presLayoutVars>
      </dgm:prSet>
      <dgm:spPr/>
    </dgm:pt>
  </dgm:ptLst>
  <dgm:cxnLst>
    <dgm:cxn modelId="{49055701-51A3-4B34-8F97-4953F32CF125}" type="presOf" srcId="{02BA519D-7667-47E1-9EF6-A81E1CFE9D74}" destId="{3E6FC084-199F-4966-9F9D-3F6AF19BAB30}" srcOrd="0" destOrd="0" presId="urn:microsoft.com/office/officeart/2005/8/layout/default"/>
    <dgm:cxn modelId="{92DF5B60-B7D8-49C4-8A8E-931A17F3EFEE}" type="presOf" srcId="{C3CFD9DB-C066-43F0-899C-C9E812D3C065}" destId="{9FF26D3D-ACA3-4D03-9E01-900FCCC89534}" srcOrd="0" destOrd="0" presId="urn:microsoft.com/office/officeart/2005/8/layout/default"/>
    <dgm:cxn modelId="{18DAEF63-0F3F-4C94-9590-2E488DF357B7}" type="presOf" srcId="{E7EADC5D-BEFD-4368-8655-B95C60ACF0E9}" destId="{517D2B56-FABA-4DAB-A3D8-1F8B0DDFE6FD}" srcOrd="0" destOrd="0" presId="urn:microsoft.com/office/officeart/2005/8/layout/default"/>
    <dgm:cxn modelId="{76305F7C-8E8C-4C53-8E11-BC62BEF062D1}" srcId="{F5010F63-6488-4F52-B7EC-BAE45D617C93}" destId="{C3CFD9DB-C066-43F0-899C-C9E812D3C065}" srcOrd="1" destOrd="0" parTransId="{08DD1A71-5261-4785-962B-A97132B2B0CE}" sibTransId="{D061E79F-02F9-480A-9FDA-323E5D196588}"/>
    <dgm:cxn modelId="{3F68B48C-C64F-4DAD-8391-E77411D89639}" type="presOf" srcId="{7EB65D30-74C9-4D69-8F8E-BC5B547234E2}" destId="{9373C5C8-2805-4FC3-816C-9839DD1D6D69}" srcOrd="0" destOrd="0" presId="urn:microsoft.com/office/officeart/2005/8/layout/default"/>
    <dgm:cxn modelId="{ED038498-0A8F-410B-ADD2-5F1B5A60B6F2}" srcId="{F5010F63-6488-4F52-B7EC-BAE45D617C93}" destId="{E7EADC5D-BEFD-4368-8655-B95C60ACF0E9}" srcOrd="3" destOrd="0" parTransId="{A6418A47-A186-47C2-B523-14A28C4DBCBF}" sibTransId="{0C5B8A93-9484-48A0-8C4B-B0EE0425FD46}"/>
    <dgm:cxn modelId="{326453AE-4813-4DFD-8E9C-A8192BA2B9ED}" type="presOf" srcId="{397DED9D-3335-4A06-A623-1247E0A5D628}" destId="{4ACDBC7C-3138-41D8-B530-9A24F3EBB0B8}" srcOrd="0" destOrd="0" presId="urn:microsoft.com/office/officeart/2005/8/layout/default"/>
    <dgm:cxn modelId="{01808AB4-C269-43DB-98E1-E61D282078E2}" srcId="{F5010F63-6488-4F52-B7EC-BAE45D617C93}" destId="{3945B47F-79AD-4ECE-8E3F-0CCB3FC92414}" srcOrd="0" destOrd="0" parTransId="{6C584359-D39D-4B70-A5FA-69D4970013E7}" sibTransId="{67B23CC6-8985-4CF4-9E78-FF8803A91682}"/>
    <dgm:cxn modelId="{194FB3B6-5E12-49CD-8E0D-CFE511D1AFD5}" srcId="{F5010F63-6488-4F52-B7EC-BAE45D617C93}" destId="{D3033E05-B4AE-4C90-8A22-5ABE1CA44083}" srcOrd="7" destOrd="0" parTransId="{03B357B3-CC5D-4304-BE19-B6841254275C}" sibTransId="{997EE9B8-A7BE-4BFD-AF34-3E8E5C7BA97F}"/>
    <dgm:cxn modelId="{44CB85C8-A212-4878-8A86-D06FBB85D2A2}" srcId="{F5010F63-6488-4F52-B7EC-BAE45D617C93}" destId="{02BA519D-7667-47E1-9EF6-A81E1CFE9D74}" srcOrd="4" destOrd="0" parTransId="{A6FF737C-A7C1-454C-A4FB-25C73AE4D223}" sibTransId="{71A8007F-BC2A-4747-B847-554B210BE279}"/>
    <dgm:cxn modelId="{1F0C5FD4-8B13-4CED-B03F-788E3F65A5AF}" srcId="{F5010F63-6488-4F52-B7EC-BAE45D617C93}" destId="{7EB65D30-74C9-4D69-8F8E-BC5B547234E2}" srcOrd="5" destOrd="0" parTransId="{9786431D-95DD-4059-B7D5-DC0D3A3933EB}" sibTransId="{F58F126C-10FE-44F4-B3A8-2FC0FD77FB93}"/>
    <dgm:cxn modelId="{E3FAB9D4-2447-4DD3-B9B1-0A576049E4AB}" srcId="{F5010F63-6488-4F52-B7EC-BAE45D617C93}" destId="{397DED9D-3335-4A06-A623-1247E0A5D628}" srcOrd="2" destOrd="0" parTransId="{4AD5E5AA-A552-4C28-8ECE-3624CE3BAD47}" sibTransId="{AC0209E3-1E41-441D-B5C6-DF0D34F0F1B6}"/>
    <dgm:cxn modelId="{8ECB85D8-CABF-45EF-8470-5ED229AC0D79}" srcId="{F5010F63-6488-4F52-B7EC-BAE45D617C93}" destId="{5CFD5B4F-8C48-475D-8B89-3CECD63CC659}" srcOrd="6" destOrd="0" parTransId="{26704CB7-87FB-4FAB-B70B-9AFF1116B683}" sibTransId="{A7DC566A-31F2-471C-AA9B-521480827188}"/>
    <dgm:cxn modelId="{13C116E6-25E0-44BB-975E-CEF8ED8C5A43}" type="presOf" srcId="{D3033E05-B4AE-4C90-8A22-5ABE1CA44083}" destId="{05B5A136-A6E0-43B4-A4B8-0CD782F6BD57}" srcOrd="0" destOrd="0" presId="urn:microsoft.com/office/officeart/2005/8/layout/default"/>
    <dgm:cxn modelId="{B1B097E9-1B3B-4278-929B-9A3C042D57EF}" type="presOf" srcId="{3945B47F-79AD-4ECE-8E3F-0CCB3FC92414}" destId="{9605F2F0-C7DE-4797-98F1-E64C1E5DC860}" srcOrd="0" destOrd="0" presId="urn:microsoft.com/office/officeart/2005/8/layout/default"/>
    <dgm:cxn modelId="{3EA2F3F4-47AC-44EF-AA98-4A4080ACF60E}" type="presOf" srcId="{5CFD5B4F-8C48-475D-8B89-3CECD63CC659}" destId="{0DAB9D7B-95B6-43F5-BC10-BBCC71242331}" srcOrd="0" destOrd="0" presId="urn:microsoft.com/office/officeart/2005/8/layout/default"/>
    <dgm:cxn modelId="{04AD70FE-9C3E-47D0-92E4-898C7B802577}" type="presOf" srcId="{F5010F63-6488-4F52-B7EC-BAE45D617C93}" destId="{CAB9272A-EEC2-4108-B999-D02B8F193F0D}" srcOrd="0" destOrd="0" presId="urn:microsoft.com/office/officeart/2005/8/layout/default"/>
    <dgm:cxn modelId="{19F29E88-209E-4827-BB67-A618A1FFAC41}" type="presParOf" srcId="{CAB9272A-EEC2-4108-B999-D02B8F193F0D}" destId="{9605F2F0-C7DE-4797-98F1-E64C1E5DC860}" srcOrd="0" destOrd="0" presId="urn:microsoft.com/office/officeart/2005/8/layout/default"/>
    <dgm:cxn modelId="{32143BDD-5A68-478F-BB7A-D7EDA1F32BBB}" type="presParOf" srcId="{CAB9272A-EEC2-4108-B999-D02B8F193F0D}" destId="{FF961FB8-A3B0-4EDE-9F53-B8CDAA71F075}" srcOrd="1" destOrd="0" presId="urn:microsoft.com/office/officeart/2005/8/layout/default"/>
    <dgm:cxn modelId="{95EC9F9A-C659-40BD-8B56-A07A25444F10}" type="presParOf" srcId="{CAB9272A-EEC2-4108-B999-D02B8F193F0D}" destId="{9FF26D3D-ACA3-4D03-9E01-900FCCC89534}" srcOrd="2" destOrd="0" presId="urn:microsoft.com/office/officeart/2005/8/layout/default"/>
    <dgm:cxn modelId="{9379C3D0-D1BA-4A74-8118-41B14107AB77}" type="presParOf" srcId="{CAB9272A-EEC2-4108-B999-D02B8F193F0D}" destId="{3FE682FE-CE4A-4C1E-B8EE-DA7E269D796A}" srcOrd="3" destOrd="0" presId="urn:microsoft.com/office/officeart/2005/8/layout/default"/>
    <dgm:cxn modelId="{8099BF08-D50E-415F-AADB-C71F11675537}" type="presParOf" srcId="{CAB9272A-EEC2-4108-B999-D02B8F193F0D}" destId="{4ACDBC7C-3138-41D8-B530-9A24F3EBB0B8}" srcOrd="4" destOrd="0" presId="urn:microsoft.com/office/officeart/2005/8/layout/default"/>
    <dgm:cxn modelId="{A2280BD5-FFA2-4BE3-92B0-7B76492F4935}" type="presParOf" srcId="{CAB9272A-EEC2-4108-B999-D02B8F193F0D}" destId="{4A6540AA-A592-481D-80FB-4F450DBA932F}" srcOrd="5" destOrd="0" presId="urn:microsoft.com/office/officeart/2005/8/layout/default"/>
    <dgm:cxn modelId="{665BDC04-E03A-4804-AEF9-3275D777211C}" type="presParOf" srcId="{CAB9272A-EEC2-4108-B999-D02B8F193F0D}" destId="{517D2B56-FABA-4DAB-A3D8-1F8B0DDFE6FD}" srcOrd="6" destOrd="0" presId="urn:microsoft.com/office/officeart/2005/8/layout/default"/>
    <dgm:cxn modelId="{6796A5E2-89F4-41D2-BFE7-05A50FE6B09D}" type="presParOf" srcId="{CAB9272A-EEC2-4108-B999-D02B8F193F0D}" destId="{92882F2E-8173-4D59-A226-9C937923325F}" srcOrd="7" destOrd="0" presId="urn:microsoft.com/office/officeart/2005/8/layout/default"/>
    <dgm:cxn modelId="{8777D697-0A03-4C40-A40B-32AEFBFECE1F}" type="presParOf" srcId="{CAB9272A-EEC2-4108-B999-D02B8F193F0D}" destId="{3E6FC084-199F-4966-9F9D-3F6AF19BAB30}" srcOrd="8" destOrd="0" presId="urn:microsoft.com/office/officeart/2005/8/layout/default"/>
    <dgm:cxn modelId="{6B668BD1-6FB7-4A42-90C9-184EB12BB53A}" type="presParOf" srcId="{CAB9272A-EEC2-4108-B999-D02B8F193F0D}" destId="{B2192421-93DD-4FE8-91FD-00783EB6318B}" srcOrd="9" destOrd="0" presId="urn:microsoft.com/office/officeart/2005/8/layout/default"/>
    <dgm:cxn modelId="{0E861586-4BCE-4BD2-9D8C-7D0A49A93AD5}" type="presParOf" srcId="{CAB9272A-EEC2-4108-B999-D02B8F193F0D}" destId="{9373C5C8-2805-4FC3-816C-9839DD1D6D69}" srcOrd="10" destOrd="0" presId="urn:microsoft.com/office/officeart/2005/8/layout/default"/>
    <dgm:cxn modelId="{A8CA3A89-FCDA-433C-8828-6FFFDFBF9FA6}" type="presParOf" srcId="{CAB9272A-EEC2-4108-B999-D02B8F193F0D}" destId="{2B2474A0-138D-48DF-9807-28F8C102996A}" srcOrd="11" destOrd="0" presId="urn:microsoft.com/office/officeart/2005/8/layout/default"/>
    <dgm:cxn modelId="{F8B2EEFA-F75D-4000-8192-96629DDFB60E}" type="presParOf" srcId="{CAB9272A-EEC2-4108-B999-D02B8F193F0D}" destId="{0DAB9D7B-95B6-43F5-BC10-BBCC71242331}" srcOrd="12" destOrd="0" presId="urn:microsoft.com/office/officeart/2005/8/layout/default"/>
    <dgm:cxn modelId="{49F291E5-6231-4CD5-8A43-601003434C83}" type="presParOf" srcId="{CAB9272A-EEC2-4108-B999-D02B8F193F0D}" destId="{217FB5A2-ACA0-4E9F-89C2-FB843DA22296}" srcOrd="13" destOrd="0" presId="urn:microsoft.com/office/officeart/2005/8/layout/default"/>
    <dgm:cxn modelId="{7A7A3AD1-3E08-40AB-8FC8-24959692DC3D}" type="presParOf" srcId="{CAB9272A-EEC2-4108-B999-D02B8F193F0D}" destId="{05B5A136-A6E0-43B4-A4B8-0CD782F6BD5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3760C6-5DEB-4939-8284-95DADABAB11C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8360A8-F870-416D-A3B9-722B88639E16}">
      <dgm:prSet phldrT="[Text]"/>
      <dgm:spPr/>
      <dgm:t>
        <a:bodyPr/>
        <a:lstStyle/>
        <a:p>
          <a:r>
            <a:rPr lang="en-US" dirty="0"/>
            <a:t>First introduced to models that require no data in this course</a:t>
          </a:r>
        </a:p>
      </dgm:t>
    </dgm:pt>
    <dgm:pt modelId="{D701175F-E855-41E4-93A7-B86994F7C99D}" type="parTrans" cxnId="{F086746F-CE5C-40AF-B0CF-C44748BB0437}">
      <dgm:prSet/>
      <dgm:spPr/>
      <dgm:t>
        <a:bodyPr/>
        <a:lstStyle/>
        <a:p>
          <a:endParaRPr lang="en-US"/>
        </a:p>
      </dgm:t>
    </dgm:pt>
    <dgm:pt modelId="{2940A320-0FB4-4A4E-A711-45ED1328ABB2}" type="sibTrans" cxnId="{F086746F-CE5C-40AF-B0CF-C44748BB0437}">
      <dgm:prSet/>
      <dgm:spPr/>
      <dgm:t>
        <a:bodyPr/>
        <a:lstStyle/>
        <a:p>
          <a:endParaRPr lang="en-US"/>
        </a:p>
      </dgm:t>
    </dgm:pt>
    <dgm:pt modelId="{845365BA-3351-48FE-BEB5-D89A9E0F90B4}">
      <dgm:prSet phldrT="[Text]"/>
      <dgm:spPr/>
      <dgm:t>
        <a:bodyPr/>
        <a:lstStyle/>
        <a:p>
          <a:r>
            <a:rPr lang="en-US" dirty="0"/>
            <a:t>Data driven model e.g., random forest, </a:t>
          </a:r>
          <a:r>
            <a:rPr lang="en-US" dirty="0" err="1"/>
            <a:t>svm</a:t>
          </a:r>
          <a:r>
            <a:rPr lang="en-US" dirty="0"/>
            <a:t>, neural network</a:t>
          </a:r>
        </a:p>
      </dgm:t>
    </dgm:pt>
    <dgm:pt modelId="{A31A0A10-4462-407F-B522-2071C1334CB5}" type="parTrans" cxnId="{49D2DBE4-172E-412E-84E2-D3C4C0C45FF0}">
      <dgm:prSet/>
      <dgm:spPr/>
      <dgm:t>
        <a:bodyPr/>
        <a:lstStyle/>
        <a:p>
          <a:endParaRPr lang="en-US"/>
        </a:p>
      </dgm:t>
    </dgm:pt>
    <dgm:pt modelId="{27183BAB-1FD6-4129-A181-247B2BA70734}" type="sibTrans" cxnId="{49D2DBE4-172E-412E-84E2-D3C4C0C45FF0}">
      <dgm:prSet/>
      <dgm:spPr/>
      <dgm:t>
        <a:bodyPr/>
        <a:lstStyle/>
        <a:p>
          <a:endParaRPr lang="en-US"/>
        </a:p>
      </dgm:t>
    </dgm:pt>
    <dgm:pt modelId="{4BEA62B5-9DBD-408A-BBC6-F0C43044F079}">
      <dgm:prSet phldrT="[Text]"/>
      <dgm:spPr/>
      <dgm:t>
        <a:bodyPr/>
        <a:lstStyle/>
        <a:p>
          <a:r>
            <a:rPr lang="en-US" dirty="0"/>
            <a:t>Data driven models comes with its own challenges</a:t>
          </a:r>
        </a:p>
      </dgm:t>
    </dgm:pt>
    <dgm:pt modelId="{321BFB00-B2C6-44F0-9A8C-2A3F7B2CB1FF}" type="parTrans" cxnId="{368C86B6-B5EA-4AFE-BEDC-E776F53034B6}">
      <dgm:prSet/>
      <dgm:spPr/>
      <dgm:t>
        <a:bodyPr/>
        <a:lstStyle/>
        <a:p>
          <a:endParaRPr lang="en-US"/>
        </a:p>
      </dgm:t>
    </dgm:pt>
    <dgm:pt modelId="{F3ADE635-BA2B-4973-82F0-5DB86E1C3740}" type="sibTrans" cxnId="{368C86B6-B5EA-4AFE-BEDC-E776F53034B6}">
      <dgm:prSet/>
      <dgm:spPr/>
      <dgm:t>
        <a:bodyPr/>
        <a:lstStyle/>
        <a:p>
          <a:endParaRPr lang="en-US"/>
        </a:p>
      </dgm:t>
    </dgm:pt>
    <dgm:pt modelId="{82AD0ED5-63FE-43D0-BEE7-723039D35A5C}">
      <dgm:prSet phldrT="[Text]"/>
      <dgm:spPr/>
      <dgm:t>
        <a:bodyPr/>
        <a:lstStyle/>
        <a:p>
          <a:r>
            <a:rPr lang="en-US" dirty="0"/>
            <a:t>Unavailability of balanced data</a:t>
          </a:r>
        </a:p>
      </dgm:t>
    </dgm:pt>
    <dgm:pt modelId="{9A49F1D3-6AA6-4069-90C2-ADA204C09A51}" type="parTrans" cxnId="{A2850751-CEF0-46A5-9C19-6AD371B4FA37}">
      <dgm:prSet/>
      <dgm:spPr/>
      <dgm:t>
        <a:bodyPr/>
        <a:lstStyle/>
        <a:p>
          <a:endParaRPr lang="en-US"/>
        </a:p>
      </dgm:t>
    </dgm:pt>
    <dgm:pt modelId="{5A23B240-56A0-4B37-B78A-3A813D9722D3}" type="sibTrans" cxnId="{A2850751-CEF0-46A5-9C19-6AD371B4FA37}">
      <dgm:prSet/>
      <dgm:spPr/>
      <dgm:t>
        <a:bodyPr/>
        <a:lstStyle/>
        <a:p>
          <a:endParaRPr lang="en-US"/>
        </a:p>
      </dgm:t>
    </dgm:pt>
    <dgm:pt modelId="{C39C0AA9-BEA8-4B66-BA63-C8521F16CFAB}">
      <dgm:prSet phldrT="[Text]"/>
      <dgm:spPr/>
      <dgm:t>
        <a:bodyPr/>
        <a:lstStyle/>
        <a:p>
          <a:r>
            <a:rPr lang="en-US" dirty="0"/>
            <a:t>Annotations are expensive</a:t>
          </a:r>
        </a:p>
      </dgm:t>
    </dgm:pt>
    <dgm:pt modelId="{CC146C44-604D-464E-B3A5-0DA8B8AC4EE4}" type="parTrans" cxnId="{B9AAA989-F084-497A-91F2-7A538FD937BF}">
      <dgm:prSet/>
      <dgm:spPr/>
    </dgm:pt>
    <dgm:pt modelId="{62D25789-C38B-420F-9D0A-EBAFAE5C6723}" type="sibTrans" cxnId="{B9AAA989-F084-497A-91F2-7A538FD937BF}">
      <dgm:prSet/>
      <dgm:spPr/>
    </dgm:pt>
    <dgm:pt modelId="{FCCEE55A-FA1B-4037-BDD6-BDD7170A6A7F}">
      <dgm:prSet phldrT="[Text]"/>
      <dgm:spPr/>
      <dgm:t>
        <a:bodyPr/>
        <a:lstStyle/>
        <a:p>
          <a:r>
            <a:rPr lang="en-US" dirty="0"/>
            <a:t>Quite new to reinforcement learning and can’t wait to dive into it</a:t>
          </a:r>
        </a:p>
      </dgm:t>
    </dgm:pt>
    <dgm:pt modelId="{8C05FF3D-258F-454D-ACC3-3E4CA633454E}" type="parTrans" cxnId="{D2A410CD-9591-4497-AA9C-2F0C09BDCDD8}">
      <dgm:prSet/>
      <dgm:spPr/>
    </dgm:pt>
    <dgm:pt modelId="{D082467F-2861-4B73-85E3-22CE26FCCD63}" type="sibTrans" cxnId="{D2A410CD-9591-4497-AA9C-2F0C09BDCDD8}">
      <dgm:prSet/>
      <dgm:spPr/>
    </dgm:pt>
    <dgm:pt modelId="{072713A3-4647-4CA0-9CA3-F585BCDDBB44}" type="pres">
      <dgm:prSet presAssocID="{C23760C6-5DEB-4939-8284-95DADABAB11C}" presName="linear" presStyleCnt="0">
        <dgm:presLayoutVars>
          <dgm:animLvl val="lvl"/>
          <dgm:resizeHandles val="exact"/>
        </dgm:presLayoutVars>
      </dgm:prSet>
      <dgm:spPr/>
    </dgm:pt>
    <dgm:pt modelId="{7B0B9DB1-C09E-4121-B4E6-0EDA42A2048B}" type="pres">
      <dgm:prSet presAssocID="{845365BA-3351-48FE-BEB5-D89A9E0F90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8D565D-3936-44D4-B241-68AD34074BC4}" type="pres">
      <dgm:prSet presAssocID="{27183BAB-1FD6-4129-A181-247B2BA70734}" presName="spacer" presStyleCnt="0"/>
      <dgm:spPr/>
    </dgm:pt>
    <dgm:pt modelId="{DB2A0E00-FDD3-4B77-AEE1-68B543B70E2A}" type="pres">
      <dgm:prSet presAssocID="{4BEA62B5-9DBD-408A-BBC6-F0C43044F0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FF301C-54E7-4817-96D6-63CAAFBFFD24}" type="pres">
      <dgm:prSet presAssocID="{4BEA62B5-9DBD-408A-BBC6-F0C43044F079}" presName="childText" presStyleLbl="revTx" presStyleIdx="0" presStyleCnt="1">
        <dgm:presLayoutVars>
          <dgm:bulletEnabled val="1"/>
        </dgm:presLayoutVars>
      </dgm:prSet>
      <dgm:spPr/>
    </dgm:pt>
    <dgm:pt modelId="{5A9149D3-36E3-451C-B3B2-7A3FE8DC7104}" type="pres">
      <dgm:prSet presAssocID="{648360A8-F870-416D-A3B9-722B88639E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4980E1-38A8-4BFA-AF6D-47D2E3CABC56}" type="pres">
      <dgm:prSet presAssocID="{2940A320-0FB4-4A4E-A711-45ED1328ABB2}" presName="spacer" presStyleCnt="0"/>
      <dgm:spPr/>
    </dgm:pt>
    <dgm:pt modelId="{F653A468-B445-4B95-AEF0-43E0D8462091}" type="pres">
      <dgm:prSet presAssocID="{FCCEE55A-FA1B-4037-BDD6-BDD7170A6A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4F830A-CE22-42C6-8EB0-C6AB421E6667}" type="presOf" srcId="{845365BA-3351-48FE-BEB5-D89A9E0F90B4}" destId="{7B0B9DB1-C09E-4121-B4E6-0EDA42A2048B}" srcOrd="0" destOrd="0" presId="urn:microsoft.com/office/officeart/2005/8/layout/vList2"/>
    <dgm:cxn modelId="{A88EFE18-0338-46C6-A984-AD331C734061}" type="presOf" srcId="{648360A8-F870-416D-A3B9-722B88639E16}" destId="{5A9149D3-36E3-451C-B3B2-7A3FE8DC7104}" srcOrd="0" destOrd="0" presId="urn:microsoft.com/office/officeart/2005/8/layout/vList2"/>
    <dgm:cxn modelId="{58BC7224-BB01-484F-BAE8-38B092D89E8E}" type="presOf" srcId="{C39C0AA9-BEA8-4B66-BA63-C8521F16CFAB}" destId="{36FF301C-54E7-4817-96D6-63CAAFBFFD24}" srcOrd="0" destOrd="1" presId="urn:microsoft.com/office/officeart/2005/8/layout/vList2"/>
    <dgm:cxn modelId="{A2850751-CEF0-46A5-9C19-6AD371B4FA37}" srcId="{4BEA62B5-9DBD-408A-BBC6-F0C43044F079}" destId="{82AD0ED5-63FE-43D0-BEE7-723039D35A5C}" srcOrd="0" destOrd="0" parTransId="{9A49F1D3-6AA6-4069-90C2-ADA204C09A51}" sibTransId="{5A23B240-56A0-4B37-B78A-3A813D9722D3}"/>
    <dgm:cxn modelId="{F086746F-CE5C-40AF-B0CF-C44748BB0437}" srcId="{C23760C6-5DEB-4939-8284-95DADABAB11C}" destId="{648360A8-F870-416D-A3B9-722B88639E16}" srcOrd="2" destOrd="0" parTransId="{D701175F-E855-41E4-93A7-B86994F7C99D}" sibTransId="{2940A320-0FB4-4A4E-A711-45ED1328ABB2}"/>
    <dgm:cxn modelId="{D48D4C75-5B38-41E5-ACF1-A968243C093D}" type="presOf" srcId="{FCCEE55A-FA1B-4037-BDD6-BDD7170A6A7F}" destId="{F653A468-B445-4B95-AEF0-43E0D8462091}" srcOrd="0" destOrd="0" presId="urn:microsoft.com/office/officeart/2005/8/layout/vList2"/>
    <dgm:cxn modelId="{B9AAA989-F084-497A-91F2-7A538FD937BF}" srcId="{4BEA62B5-9DBD-408A-BBC6-F0C43044F079}" destId="{C39C0AA9-BEA8-4B66-BA63-C8521F16CFAB}" srcOrd="1" destOrd="0" parTransId="{CC146C44-604D-464E-B3A5-0DA8B8AC4EE4}" sibTransId="{62D25789-C38B-420F-9D0A-EBAFAE5C6723}"/>
    <dgm:cxn modelId="{5AAD449B-7190-4CE1-90B4-2CA7823334DF}" type="presOf" srcId="{4BEA62B5-9DBD-408A-BBC6-F0C43044F079}" destId="{DB2A0E00-FDD3-4B77-AEE1-68B543B70E2A}" srcOrd="0" destOrd="0" presId="urn:microsoft.com/office/officeart/2005/8/layout/vList2"/>
    <dgm:cxn modelId="{368C86B6-B5EA-4AFE-BEDC-E776F53034B6}" srcId="{C23760C6-5DEB-4939-8284-95DADABAB11C}" destId="{4BEA62B5-9DBD-408A-BBC6-F0C43044F079}" srcOrd="1" destOrd="0" parTransId="{321BFB00-B2C6-44F0-9A8C-2A3F7B2CB1FF}" sibTransId="{F3ADE635-BA2B-4973-82F0-5DB86E1C3740}"/>
    <dgm:cxn modelId="{B51C7EB7-3C95-45B4-9C66-1E789AB2FC53}" type="presOf" srcId="{82AD0ED5-63FE-43D0-BEE7-723039D35A5C}" destId="{36FF301C-54E7-4817-96D6-63CAAFBFFD24}" srcOrd="0" destOrd="0" presId="urn:microsoft.com/office/officeart/2005/8/layout/vList2"/>
    <dgm:cxn modelId="{D2A410CD-9591-4497-AA9C-2F0C09BDCDD8}" srcId="{C23760C6-5DEB-4939-8284-95DADABAB11C}" destId="{FCCEE55A-FA1B-4037-BDD6-BDD7170A6A7F}" srcOrd="3" destOrd="0" parTransId="{8C05FF3D-258F-454D-ACC3-3E4CA633454E}" sibTransId="{D082467F-2861-4B73-85E3-22CE26FCCD63}"/>
    <dgm:cxn modelId="{49D2DBE4-172E-412E-84E2-D3C4C0C45FF0}" srcId="{C23760C6-5DEB-4939-8284-95DADABAB11C}" destId="{845365BA-3351-48FE-BEB5-D89A9E0F90B4}" srcOrd="0" destOrd="0" parTransId="{A31A0A10-4462-407F-B522-2071C1334CB5}" sibTransId="{27183BAB-1FD6-4129-A181-247B2BA70734}"/>
    <dgm:cxn modelId="{E855B7E6-7AA9-4C78-A1A7-40D65F2FBEF0}" type="presOf" srcId="{C23760C6-5DEB-4939-8284-95DADABAB11C}" destId="{072713A3-4647-4CA0-9CA3-F585BCDDBB44}" srcOrd="0" destOrd="0" presId="urn:microsoft.com/office/officeart/2005/8/layout/vList2"/>
    <dgm:cxn modelId="{E8E4DFF6-6BE8-44F9-B273-FBC5ACEEA7E2}" type="presParOf" srcId="{072713A3-4647-4CA0-9CA3-F585BCDDBB44}" destId="{7B0B9DB1-C09E-4121-B4E6-0EDA42A2048B}" srcOrd="0" destOrd="0" presId="urn:microsoft.com/office/officeart/2005/8/layout/vList2"/>
    <dgm:cxn modelId="{25DC142F-F471-407F-8B67-2FF2DAA73962}" type="presParOf" srcId="{072713A3-4647-4CA0-9CA3-F585BCDDBB44}" destId="{FE8D565D-3936-44D4-B241-68AD34074BC4}" srcOrd="1" destOrd="0" presId="urn:microsoft.com/office/officeart/2005/8/layout/vList2"/>
    <dgm:cxn modelId="{997896A3-5896-46BD-A355-2F2ABB83CCE0}" type="presParOf" srcId="{072713A3-4647-4CA0-9CA3-F585BCDDBB44}" destId="{DB2A0E00-FDD3-4B77-AEE1-68B543B70E2A}" srcOrd="2" destOrd="0" presId="urn:microsoft.com/office/officeart/2005/8/layout/vList2"/>
    <dgm:cxn modelId="{DFFF6607-5D40-4598-BD39-BA9296E6281C}" type="presParOf" srcId="{072713A3-4647-4CA0-9CA3-F585BCDDBB44}" destId="{36FF301C-54E7-4817-96D6-63CAAFBFFD24}" srcOrd="3" destOrd="0" presId="urn:microsoft.com/office/officeart/2005/8/layout/vList2"/>
    <dgm:cxn modelId="{6ADDB305-B21C-4C1C-9337-C4398E559FF7}" type="presParOf" srcId="{072713A3-4647-4CA0-9CA3-F585BCDDBB44}" destId="{5A9149D3-36E3-451C-B3B2-7A3FE8DC7104}" srcOrd="4" destOrd="0" presId="urn:microsoft.com/office/officeart/2005/8/layout/vList2"/>
    <dgm:cxn modelId="{855C0E7F-B702-4573-AB57-600E0464FB02}" type="presParOf" srcId="{072713A3-4647-4CA0-9CA3-F585BCDDBB44}" destId="{B54980E1-38A8-4BFA-AF6D-47D2E3CABC56}" srcOrd="5" destOrd="0" presId="urn:microsoft.com/office/officeart/2005/8/layout/vList2"/>
    <dgm:cxn modelId="{EC5332D2-832B-4043-A1BF-06C24D44D81A}" type="presParOf" srcId="{072713A3-4647-4CA0-9CA3-F585BCDDBB44}" destId="{F653A468-B445-4B95-AEF0-43E0D84620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E28E5-1CF2-4237-BAFB-C4C17142ACE4}" type="doc">
      <dgm:prSet loTypeId="urn:microsoft.com/office/officeart/2011/layout/Tab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4C8432-D7D2-4381-8BE9-0CE1EC01A7BB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ACFCA5A-058C-4F26-9142-1EB7ADEAC9DD}" type="parTrans" cxnId="{7F0154E5-106E-43F8-8792-3F54AADFA23A}">
      <dgm:prSet/>
      <dgm:spPr/>
      <dgm:t>
        <a:bodyPr/>
        <a:lstStyle/>
        <a:p>
          <a:endParaRPr lang="en-US"/>
        </a:p>
      </dgm:t>
    </dgm:pt>
    <dgm:pt modelId="{8B5AEB2E-2E4E-4C86-8A55-EBFC3048E2CE}" type="sibTrans" cxnId="{7F0154E5-106E-43F8-8792-3F54AADFA23A}">
      <dgm:prSet/>
      <dgm:spPr/>
      <dgm:t>
        <a:bodyPr/>
        <a:lstStyle/>
        <a:p>
          <a:endParaRPr lang="en-US"/>
        </a:p>
      </dgm:t>
    </dgm:pt>
    <dgm:pt modelId="{A77362FF-1885-4454-ADDA-D9861666D427}">
      <dgm:prSet phldrT="[Text]"/>
      <dgm:spPr/>
      <dgm:t>
        <a:bodyPr/>
        <a:lstStyle/>
        <a:p>
          <a:r>
            <a:rPr lang="en-US"/>
            <a:t>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/>
        </a:p>
      </dgm:t>
    </dgm:pt>
    <dgm:pt modelId="{041C13CC-94CD-401F-BECA-2FEFE0375D64}" type="sibTrans" cxnId="{85B4B15F-36EB-4F16-B3F0-36941A358C28}">
      <dgm:prSet/>
      <dgm:spPr/>
      <dgm:t>
        <a:bodyPr/>
        <a:lstStyle/>
        <a:p>
          <a:endParaRPr lang="en-US"/>
        </a:p>
      </dgm:t>
    </dgm:pt>
    <dgm:pt modelId="{69232D60-67CA-4BC0-B669-4F97CE3C0000}" type="parTrans" cxnId="{85B4B15F-36EB-4F16-B3F0-36941A358C28}">
      <dgm:prSet/>
      <dgm:spPr/>
      <dgm:t>
        <a:bodyPr/>
        <a:lstStyle/>
        <a:p>
          <a:endParaRPr lang="en-US"/>
        </a:p>
      </dgm:t>
    </dgm:pt>
    <dgm:pt modelId="{135C05F3-63CD-46A6-A1A5-F714A44B39C8}">
      <dgm:prSet/>
      <dgm:spPr/>
      <dgm:t>
        <a:bodyPr/>
        <a:lstStyle/>
        <a:p>
          <a:r>
            <a:rPr lang="en-US" dirty="0"/>
            <a:t>Pseudocode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06EA3-64E9-4FDA-BB20-133FC9B7ACD1}" type="parTrans" cxnId="{13B7CD60-40C6-4129-B98E-C07A1AC32AF4}">
      <dgm:prSet/>
      <dgm:spPr/>
      <dgm:t>
        <a:bodyPr/>
        <a:lstStyle/>
        <a:p>
          <a:endParaRPr lang="en-US"/>
        </a:p>
      </dgm:t>
    </dgm:pt>
    <dgm:pt modelId="{21DC017C-1DB9-4496-931D-6120D97D57AA}" type="sibTrans" cxnId="{13B7CD60-40C6-4129-B98E-C07A1AC32AF4}">
      <dgm:prSet/>
      <dgm:spPr/>
      <dgm:t>
        <a:bodyPr/>
        <a:lstStyle/>
        <a:p>
          <a:endParaRPr lang="en-US"/>
        </a:p>
      </dgm:t>
    </dgm:pt>
    <dgm:pt modelId="{85F7B684-4CAD-45B1-B058-A1916B653E8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https://www.cs.swarthmore.edu/~meeden/cs63/f11/lab6.php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F81635-7493-42FC-8AC3-164A9AB9A33C}" type="parTrans" cxnId="{2C126316-B0E1-4629-BF4F-981C1119D642}">
      <dgm:prSet/>
      <dgm:spPr/>
      <dgm:t>
        <a:bodyPr/>
        <a:lstStyle/>
        <a:p>
          <a:endParaRPr lang="en-US"/>
        </a:p>
      </dgm:t>
    </dgm:pt>
    <dgm:pt modelId="{92250C04-8720-46AC-9F7B-EEA1DC62CC62}" type="sibTrans" cxnId="{2C126316-B0E1-4629-BF4F-981C1119D642}">
      <dgm:prSet/>
      <dgm:spPr/>
      <dgm:t>
        <a:bodyPr/>
        <a:lstStyle/>
        <a:p>
          <a:endParaRPr lang="en-US"/>
        </a:p>
      </dgm:t>
    </dgm:pt>
    <dgm:pt modelId="{46DA7576-B921-4DEE-B510-4FCEC1DD7F13}">
      <dgm:prSet/>
      <dgm:spPr/>
      <dgm:t>
        <a:bodyPr/>
        <a:lstStyle/>
        <a:p>
          <a:r>
            <a:rPr lang="en-US" dirty="0"/>
            <a:t>Video lectures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C2B807-4D18-4357-A01D-531FC3F862F8}" type="parTrans" cxnId="{B2B4C2AA-F2AC-419E-A720-4D520CA4E590}">
      <dgm:prSet/>
      <dgm:spPr/>
      <dgm:t>
        <a:bodyPr/>
        <a:lstStyle/>
        <a:p>
          <a:endParaRPr lang="en-US"/>
        </a:p>
      </dgm:t>
    </dgm:pt>
    <dgm:pt modelId="{A1AB2E71-27CD-4EF2-86F8-648198BBC4C1}" type="sibTrans" cxnId="{B2B4C2AA-F2AC-419E-A720-4D520CA4E590}">
      <dgm:prSet/>
      <dgm:spPr/>
      <dgm:t>
        <a:bodyPr/>
        <a:lstStyle/>
        <a:p>
          <a:endParaRPr lang="en-US"/>
        </a:p>
      </dgm:t>
    </dgm:pt>
    <dgm:pt modelId="{E256F09C-C8C0-4E2C-9066-8B3D58223FF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https://www.youtube.com/playlist?list=PLZbbT5o_s2xoWNVdDudn51XM8lOuZ_Njv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60CE5A-11FA-4DC9-9880-E3B0C75C5673}" type="parTrans" cxnId="{8F761CEC-70B4-4746-9928-AB60289B42AB}">
      <dgm:prSet/>
      <dgm:spPr/>
      <dgm:t>
        <a:bodyPr/>
        <a:lstStyle/>
        <a:p>
          <a:endParaRPr lang="en-US"/>
        </a:p>
      </dgm:t>
    </dgm:pt>
    <dgm:pt modelId="{27AB7DEE-3A14-4601-9636-70E0AC5F31A4}" type="sibTrans" cxnId="{8F761CEC-70B4-4746-9928-AB60289B42AB}">
      <dgm:prSet/>
      <dgm:spPr/>
      <dgm:t>
        <a:bodyPr/>
        <a:lstStyle/>
        <a:p>
          <a:endParaRPr lang="en-US"/>
        </a:p>
      </dgm:t>
    </dgm:pt>
    <dgm:pt modelId="{FC0E6E93-0FAC-461B-B973-EED13960C737}">
      <dgm:prSet/>
      <dgm:spPr/>
      <dgm:t>
        <a:bodyPr/>
        <a:lstStyle/>
        <a:p>
          <a:r>
            <a:rPr lang="en-US" dirty="0"/>
            <a:t>Book chapter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E0D93F-CB1B-4487-A18D-0435FA05654F}" type="parTrans" cxnId="{6F9FF617-656F-4ABD-8747-6E6F3B29B618}">
      <dgm:prSet/>
      <dgm:spPr/>
      <dgm:t>
        <a:bodyPr/>
        <a:lstStyle/>
        <a:p>
          <a:endParaRPr lang="en-US"/>
        </a:p>
      </dgm:t>
    </dgm:pt>
    <dgm:pt modelId="{00EAC9E5-2555-4D55-8C55-2B2E8DC7755D}" type="sibTrans" cxnId="{6F9FF617-656F-4ABD-8747-6E6F3B29B618}">
      <dgm:prSet/>
      <dgm:spPr/>
      <dgm:t>
        <a:bodyPr/>
        <a:lstStyle/>
        <a:p>
          <a:endParaRPr lang="en-US"/>
        </a:p>
      </dgm:t>
    </dgm:pt>
    <dgm:pt modelId="{EBFF4228-B873-4805-8DEC-2E9B6477E58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https://www.cs.swarthmore.edu/~meeden/cs63/f11/ml-ch13.pdf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104D04-9B92-44BB-B87A-F7C39B2C91E4}" type="parTrans" cxnId="{5FB5B5E6-E3ED-4396-9591-C30FD20B6F9E}">
      <dgm:prSet/>
      <dgm:spPr/>
      <dgm:t>
        <a:bodyPr/>
        <a:lstStyle/>
        <a:p>
          <a:endParaRPr lang="en-US"/>
        </a:p>
      </dgm:t>
    </dgm:pt>
    <dgm:pt modelId="{60488F72-4BBF-452D-80A8-45D02C859316}" type="sibTrans" cxnId="{5FB5B5E6-E3ED-4396-9591-C30FD20B6F9E}">
      <dgm:prSet/>
      <dgm:spPr/>
      <dgm:t>
        <a:bodyPr/>
        <a:lstStyle/>
        <a:p>
          <a:endParaRPr lang="en-US"/>
        </a:p>
      </dgm:t>
    </dgm:pt>
    <dgm:pt modelId="{FE2573AB-D68D-4FF7-BC56-0A15B963CD32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A035-8617-4225-AB02-5F7589186315}" type="parTrans" cxnId="{7D20399B-0A70-400B-8FA1-C15A8418DF60}">
      <dgm:prSet/>
      <dgm:spPr/>
      <dgm:t>
        <a:bodyPr/>
        <a:lstStyle/>
        <a:p>
          <a:endParaRPr lang="en-US"/>
        </a:p>
      </dgm:t>
    </dgm:pt>
    <dgm:pt modelId="{3C175C11-45B2-4EA2-81EB-28AF79B6AEAD}" type="sibTrans" cxnId="{7D20399B-0A70-400B-8FA1-C15A8418DF60}">
      <dgm:prSet/>
      <dgm:spPr/>
      <dgm:t>
        <a:bodyPr/>
        <a:lstStyle/>
        <a:p>
          <a:endParaRPr lang="en-US"/>
        </a:p>
      </dgm:t>
    </dgm:pt>
    <dgm:pt modelId="{FC546A16-41EC-475D-8C53-DC05A89A0874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0CDC34-2EE8-454A-BC5A-7D43DAAEDD75}" type="parTrans" cxnId="{3C72DF82-98C3-4713-BEA5-219E46878CF1}">
      <dgm:prSet/>
      <dgm:spPr/>
      <dgm:t>
        <a:bodyPr/>
        <a:lstStyle/>
        <a:p>
          <a:endParaRPr lang="en-US"/>
        </a:p>
      </dgm:t>
    </dgm:pt>
    <dgm:pt modelId="{08C364D4-1B72-451A-A9FD-54081213C8D3}" type="sibTrans" cxnId="{3C72DF82-98C3-4713-BEA5-219E46878CF1}">
      <dgm:prSet/>
      <dgm:spPr/>
      <dgm:t>
        <a:bodyPr/>
        <a:lstStyle/>
        <a:p>
          <a:endParaRPr lang="en-US"/>
        </a:p>
      </dgm:t>
    </dgm:pt>
    <dgm:pt modelId="{81F47838-54B5-46ED-9249-4A635A199C7E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90B40-F688-4B64-9155-6870158D4F8F}" type="parTrans" cxnId="{9E454DC9-9425-40BF-94E6-FBC49479B094}">
      <dgm:prSet/>
      <dgm:spPr/>
      <dgm:t>
        <a:bodyPr/>
        <a:lstStyle/>
        <a:p>
          <a:endParaRPr lang="en-US"/>
        </a:p>
      </dgm:t>
    </dgm:pt>
    <dgm:pt modelId="{536D23AA-3998-4FE4-8A0D-437462822664}" type="sibTrans" cxnId="{9E454DC9-9425-40BF-94E6-FBC49479B094}">
      <dgm:prSet/>
      <dgm:spPr/>
      <dgm:t>
        <a:bodyPr/>
        <a:lstStyle/>
        <a:p>
          <a:endParaRPr lang="en-US"/>
        </a:p>
      </dgm:t>
    </dgm:pt>
    <dgm:pt modelId="{4E6E3646-3A61-4E22-94EF-972EEB5350D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https://github.com/khpeek/Q-learning-Tic-Tac-Toe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D80372-90CF-4173-9C35-99EE445F613B}" type="parTrans" cxnId="{421B1187-1EDB-4E7A-98EC-7A4561E7A916}">
      <dgm:prSet/>
      <dgm:spPr/>
      <dgm:t>
        <a:bodyPr/>
        <a:lstStyle/>
        <a:p>
          <a:endParaRPr lang="en-US"/>
        </a:p>
      </dgm:t>
    </dgm:pt>
    <dgm:pt modelId="{CAFD4ABD-1542-4A59-B386-0F694B1AC033}" type="sibTrans" cxnId="{421B1187-1EDB-4E7A-98EC-7A4561E7A916}">
      <dgm:prSet/>
      <dgm:spPr/>
      <dgm:t>
        <a:bodyPr/>
        <a:lstStyle/>
        <a:p>
          <a:endParaRPr lang="en-US"/>
        </a:p>
      </dgm:t>
    </dgm:pt>
    <dgm:pt modelId="{3BFD0D94-5B68-41D0-A618-844BA607D0C2}" type="pres">
      <dgm:prSet presAssocID="{4A2E28E5-1CF2-4237-BAFB-C4C17142ACE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27D1DB5-340F-4CB2-9848-96BCB69F2AB7}" type="pres">
      <dgm:prSet presAssocID="{C34C8432-D7D2-4381-8BE9-0CE1EC01A7BB}" presName="composite" presStyleCnt="0"/>
      <dgm:spPr/>
    </dgm:pt>
    <dgm:pt modelId="{FECDF0A5-2A73-4E85-8AC3-43B7851DEF7F}" type="pres">
      <dgm:prSet presAssocID="{C34C8432-D7D2-4381-8BE9-0CE1EC01A7BB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9B97B78B-2E01-444D-944F-7A42B9D72DE8}" type="pres">
      <dgm:prSet presAssocID="{C34C8432-D7D2-4381-8BE9-0CE1EC01A7BB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CE8EC634-6EBC-490A-977B-A7DB23BE1952}" type="pres">
      <dgm:prSet presAssocID="{C34C8432-D7D2-4381-8BE9-0CE1EC01A7BB}" presName="Accent" presStyleLbl="parChTrans1D1" presStyleIdx="0" presStyleCnt="4"/>
      <dgm:spPr/>
    </dgm:pt>
    <dgm:pt modelId="{E5473C11-3680-4A6E-BE71-705D9EE8A2CC}" type="pres">
      <dgm:prSet presAssocID="{C34C8432-D7D2-4381-8BE9-0CE1EC01A7BB}" presName="Child" presStyleLbl="revTx" presStyleIdx="1" presStyleCnt="8" custScaleY="63507" custLinFactY="-1742" custLinFactNeighborY="-100000">
        <dgm:presLayoutVars>
          <dgm:chMax val="0"/>
          <dgm:chPref val="0"/>
          <dgm:bulletEnabled val="1"/>
        </dgm:presLayoutVars>
      </dgm:prSet>
      <dgm:spPr/>
    </dgm:pt>
    <dgm:pt modelId="{875ECFBF-9B91-4F1F-B8A1-866248136DE9}" type="pres">
      <dgm:prSet presAssocID="{8B5AEB2E-2E4E-4C86-8A55-EBFC3048E2CE}" presName="sibTrans" presStyleCnt="0"/>
      <dgm:spPr/>
    </dgm:pt>
    <dgm:pt modelId="{ED656D08-54F9-409D-AD93-C3D0FFCCE680}" type="pres">
      <dgm:prSet presAssocID="{135C05F3-63CD-46A6-A1A5-F714A44B39C8}" presName="composite" presStyleCnt="0"/>
      <dgm:spPr/>
    </dgm:pt>
    <dgm:pt modelId="{BB689F53-FF8E-4C83-8421-F7B583B52D53}" type="pres">
      <dgm:prSet presAssocID="{135C05F3-63CD-46A6-A1A5-F714A44B39C8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2A91B897-B694-4ACB-ABE9-D1B07C3A0122}" type="pres">
      <dgm:prSet presAssocID="{135C05F3-63CD-46A6-A1A5-F714A44B39C8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AB7EF672-1DAE-4F1C-A5D1-29332657B332}" type="pres">
      <dgm:prSet presAssocID="{135C05F3-63CD-46A6-A1A5-F714A44B39C8}" presName="Accent" presStyleLbl="parChTrans1D1" presStyleIdx="1" presStyleCnt="4"/>
      <dgm:spPr/>
    </dgm:pt>
    <dgm:pt modelId="{953681C9-D7B8-4AC5-B84F-505EB9C21B78}" type="pres">
      <dgm:prSet presAssocID="{135C05F3-63CD-46A6-A1A5-F714A44B39C8}" presName="Child" presStyleLbl="revTx" presStyleIdx="3" presStyleCnt="8" custScaleY="63507">
        <dgm:presLayoutVars>
          <dgm:chMax val="0"/>
          <dgm:chPref val="0"/>
          <dgm:bulletEnabled val="1"/>
        </dgm:presLayoutVars>
      </dgm:prSet>
      <dgm:spPr/>
    </dgm:pt>
    <dgm:pt modelId="{7E02C022-DE97-4F64-AD96-2C36D5F3EB89}" type="pres">
      <dgm:prSet presAssocID="{21DC017C-1DB9-4496-931D-6120D97D57AA}" presName="sibTrans" presStyleCnt="0"/>
      <dgm:spPr/>
    </dgm:pt>
    <dgm:pt modelId="{0E9DA5C1-50A1-463A-8103-86035248D9AD}" type="pres">
      <dgm:prSet presAssocID="{46DA7576-B921-4DEE-B510-4FCEC1DD7F13}" presName="composite" presStyleCnt="0"/>
      <dgm:spPr/>
    </dgm:pt>
    <dgm:pt modelId="{BBF35EAD-BA27-43DC-BBE2-F2D4DE12437F}" type="pres">
      <dgm:prSet presAssocID="{46DA7576-B921-4DEE-B510-4FCEC1DD7F13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7A4F2251-D4D1-4343-96CD-4B3C9833D682}" type="pres">
      <dgm:prSet presAssocID="{46DA7576-B921-4DEE-B510-4FCEC1DD7F13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01C13891-099F-4855-B1F2-EA5AFF1A9ED4}" type="pres">
      <dgm:prSet presAssocID="{46DA7576-B921-4DEE-B510-4FCEC1DD7F13}" presName="Accent" presStyleLbl="parChTrans1D1" presStyleIdx="2" presStyleCnt="4"/>
      <dgm:spPr/>
    </dgm:pt>
    <dgm:pt modelId="{59A427D2-5387-43AA-8A2E-6A51A0E2BEB6}" type="pres">
      <dgm:prSet presAssocID="{46DA7576-B921-4DEE-B510-4FCEC1DD7F13}" presName="Child" presStyleLbl="revTx" presStyleIdx="5" presStyleCnt="8" custScaleY="63507">
        <dgm:presLayoutVars>
          <dgm:chMax val="0"/>
          <dgm:chPref val="0"/>
          <dgm:bulletEnabled val="1"/>
        </dgm:presLayoutVars>
      </dgm:prSet>
      <dgm:spPr/>
    </dgm:pt>
    <dgm:pt modelId="{2748FD96-7A28-4109-AEB3-3E4A53543030}" type="pres">
      <dgm:prSet presAssocID="{A1AB2E71-27CD-4EF2-86F8-648198BBC4C1}" presName="sibTrans" presStyleCnt="0"/>
      <dgm:spPr/>
    </dgm:pt>
    <dgm:pt modelId="{116018FE-771C-4AE5-B167-81E14E447025}" type="pres">
      <dgm:prSet presAssocID="{FC0E6E93-0FAC-461B-B973-EED13960C737}" presName="composite" presStyleCnt="0"/>
      <dgm:spPr/>
    </dgm:pt>
    <dgm:pt modelId="{C8E8F710-C6F4-453F-B846-2E2ACA16198E}" type="pres">
      <dgm:prSet presAssocID="{FC0E6E93-0FAC-461B-B973-EED13960C737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223A8F3F-3645-4034-A1B7-31996F337676}" type="pres">
      <dgm:prSet presAssocID="{FC0E6E93-0FAC-461B-B973-EED13960C737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85D21075-C2C2-4344-BE4D-5FDFBAAA4421}" type="pres">
      <dgm:prSet presAssocID="{FC0E6E93-0FAC-461B-B973-EED13960C737}" presName="Accent" presStyleLbl="parChTrans1D1" presStyleIdx="3" presStyleCnt="4"/>
      <dgm:spPr/>
    </dgm:pt>
    <dgm:pt modelId="{B2C8ACEC-926C-4069-9522-103002F98D0B}" type="pres">
      <dgm:prSet presAssocID="{FC0E6E93-0FAC-461B-B973-EED13960C737}" presName="Child" presStyleLbl="revTx" presStyleIdx="7" presStyleCnt="8" custScaleY="63507">
        <dgm:presLayoutVars>
          <dgm:chMax val="0"/>
          <dgm:chPref val="0"/>
          <dgm:bulletEnabled val="1"/>
        </dgm:presLayoutVars>
      </dgm:prSet>
      <dgm:spPr/>
    </dgm:pt>
  </dgm:ptLst>
  <dgm:cxnLst>
    <dgm:cxn modelId="{D054330C-9C14-4153-BAAA-6758E0B2BD3F}" type="presOf" srcId="{FC0E6E93-0FAC-461B-B973-EED13960C737}" destId="{223A8F3F-3645-4034-A1B7-31996F337676}" srcOrd="0" destOrd="0" presId="urn:microsoft.com/office/officeart/2011/layout/TabList"/>
    <dgm:cxn modelId="{2C126316-B0E1-4629-BF4F-981C1119D642}" srcId="{135C05F3-63CD-46A6-A1A5-F714A44B39C8}" destId="{85F7B684-4CAD-45B1-B058-A1916B653E88}" srcOrd="1" destOrd="0" parTransId="{98F81635-7493-42FC-8AC3-164A9AB9A33C}" sibTransId="{92250C04-8720-46AC-9F7B-EEA1DC62CC62}"/>
    <dgm:cxn modelId="{6F9FF617-656F-4ABD-8747-6E6F3B29B618}" srcId="{4A2E28E5-1CF2-4237-BAFB-C4C17142ACE4}" destId="{FC0E6E93-0FAC-461B-B973-EED13960C737}" srcOrd="3" destOrd="0" parTransId="{26E0D93F-CB1B-4487-A18D-0435FA05654F}" sibTransId="{00EAC9E5-2555-4D55-8C55-2B2E8DC7755D}"/>
    <dgm:cxn modelId="{5B869021-869A-484E-8DE2-1E478FE6A45A}" type="presOf" srcId="{4E6E3646-3A61-4E22-94EF-972EEB5350D7}" destId="{E5473C11-3680-4A6E-BE71-705D9EE8A2CC}" srcOrd="0" destOrd="0" presId="urn:microsoft.com/office/officeart/2011/layout/TabList"/>
    <dgm:cxn modelId="{232FA92D-96DD-4194-AB58-AF75825E32F7}" type="presOf" srcId="{81F47838-54B5-46ED-9249-4A635A199C7E}" destId="{C8E8F710-C6F4-453F-B846-2E2ACA16198E}" srcOrd="0" destOrd="0" presId="urn:microsoft.com/office/officeart/2011/layout/TabList"/>
    <dgm:cxn modelId="{DE9BD230-6BA1-4BDD-BDB8-82A0A5B28EF3}" type="presOf" srcId="{85F7B684-4CAD-45B1-B058-A1916B653E88}" destId="{953681C9-D7B8-4AC5-B84F-505EB9C21B78}" srcOrd="0" destOrd="0" presId="urn:microsoft.com/office/officeart/2011/layout/TabList"/>
    <dgm:cxn modelId="{80F89B37-9421-4898-990D-3271D94BB07E}" type="presOf" srcId="{C34C8432-D7D2-4381-8BE9-0CE1EC01A7BB}" destId="{9B97B78B-2E01-444D-944F-7A42B9D72DE8}" srcOrd="0" destOrd="0" presId="urn:microsoft.com/office/officeart/2011/layout/TabList"/>
    <dgm:cxn modelId="{28FB8638-BC97-4CCD-8F91-3FFFBAAD3AE5}" type="presOf" srcId="{135C05F3-63CD-46A6-A1A5-F714A44B39C8}" destId="{2A91B897-B694-4ACB-ABE9-D1B07C3A0122}" srcOrd="0" destOrd="0" presId="urn:microsoft.com/office/officeart/2011/layout/TabList"/>
    <dgm:cxn modelId="{B6628D46-DEEB-4D77-B347-291BAE1CA08B}" type="presOf" srcId="{46DA7576-B921-4DEE-B510-4FCEC1DD7F13}" destId="{7A4F2251-D4D1-4343-96CD-4B3C9833D682}" srcOrd="0" destOrd="0" presId="urn:microsoft.com/office/officeart/2011/layout/TabList"/>
    <dgm:cxn modelId="{85B4B15F-36EB-4F16-B3F0-36941A358C28}" srcId="{C34C8432-D7D2-4381-8BE9-0CE1EC01A7BB}" destId="{A77362FF-1885-4454-ADDA-D9861666D427}" srcOrd="0" destOrd="0" parTransId="{69232D60-67CA-4BC0-B669-4F97CE3C0000}" sibTransId="{041C13CC-94CD-401F-BECA-2FEFE0375D64}"/>
    <dgm:cxn modelId="{13B7CD60-40C6-4129-B98E-C07A1AC32AF4}" srcId="{4A2E28E5-1CF2-4237-BAFB-C4C17142ACE4}" destId="{135C05F3-63CD-46A6-A1A5-F714A44B39C8}" srcOrd="1" destOrd="0" parTransId="{09306EA3-64E9-4FDA-BB20-133FC9B7ACD1}" sibTransId="{21DC017C-1DB9-4496-931D-6120D97D57AA}"/>
    <dgm:cxn modelId="{3C85217B-5C50-4567-95E8-F693DEC1C5DA}" type="presOf" srcId="{4A2E28E5-1CF2-4237-BAFB-C4C17142ACE4}" destId="{3BFD0D94-5B68-41D0-A618-844BA607D0C2}" srcOrd="0" destOrd="0" presId="urn:microsoft.com/office/officeart/2011/layout/TabList"/>
    <dgm:cxn modelId="{A348617E-F869-4B11-A16E-AAE4E64C1454}" type="presOf" srcId="{FE2573AB-D68D-4FF7-BC56-0A15B963CD32}" destId="{BB689F53-FF8E-4C83-8421-F7B583B52D53}" srcOrd="0" destOrd="0" presId="urn:microsoft.com/office/officeart/2011/layout/TabList"/>
    <dgm:cxn modelId="{3C72DF82-98C3-4713-BEA5-219E46878CF1}" srcId="{46DA7576-B921-4DEE-B510-4FCEC1DD7F13}" destId="{FC546A16-41EC-475D-8C53-DC05A89A0874}" srcOrd="0" destOrd="0" parTransId="{330CDC34-2EE8-454A-BC5A-7D43DAAEDD75}" sibTransId="{08C364D4-1B72-451A-A9FD-54081213C8D3}"/>
    <dgm:cxn modelId="{421B1187-1EDB-4E7A-98EC-7A4561E7A916}" srcId="{C34C8432-D7D2-4381-8BE9-0CE1EC01A7BB}" destId="{4E6E3646-3A61-4E22-94EF-972EEB5350D7}" srcOrd="1" destOrd="0" parTransId="{5AD80372-90CF-4173-9C35-99EE445F613B}" sibTransId="{CAFD4ABD-1542-4A59-B386-0F694B1AC033}"/>
    <dgm:cxn modelId="{28A7C99A-99FB-4C31-A9B9-A69601D721B3}" type="presOf" srcId="{A77362FF-1885-4454-ADDA-D9861666D427}" destId="{FECDF0A5-2A73-4E85-8AC3-43B7851DEF7F}" srcOrd="0" destOrd="0" presId="urn:microsoft.com/office/officeart/2011/layout/TabList"/>
    <dgm:cxn modelId="{7D20399B-0A70-400B-8FA1-C15A8418DF60}" srcId="{135C05F3-63CD-46A6-A1A5-F714A44B39C8}" destId="{FE2573AB-D68D-4FF7-BC56-0A15B963CD32}" srcOrd="0" destOrd="0" parTransId="{D2DAA035-8617-4225-AB02-5F7589186315}" sibTransId="{3C175C11-45B2-4EA2-81EB-28AF79B6AEAD}"/>
    <dgm:cxn modelId="{45F1879B-9F30-428F-9E01-FA60BC93497B}" type="presOf" srcId="{EBFF4228-B873-4805-8DEC-2E9B6477E588}" destId="{B2C8ACEC-926C-4069-9522-103002F98D0B}" srcOrd="0" destOrd="0" presId="urn:microsoft.com/office/officeart/2011/layout/TabList"/>
    <dgm:cxn modelId="{FF009F9E-EB26-42B5-975B-93F44BC62C5C}" type="presOf" srcId="{FC546A16-41EC-475D-8C53-DC05A89A0874}" destId="{BBF35EAD-BA27-43DC-BBE2-F2D4DE12437F}" srcOrd="0" destOrd="0" presId="urn:microsoft.com/office/officeart/2011/layout/TabList"/>
    <dgm:cxn modelId="{B2B4C2AA-F2AC-419E-A720-4D520CA4E590}" srcId="{4A2E28E5-1CF2-4237-BAFB-C4C17142ACE4}" destId="{46DA7576-B921-4DEE-B510-4FCEC1DD7F13}" srcOrd="2" destOrd="0" parTransId="{72C2B807-4D18-4357-A01D-531FC3F862F8}" sibTransId="{A1AB2E71-27CD-4EF2-86F8-648198BBC4C1}"/>
    <dgm:cxn modelId="{8DFB7EB0-9D6B-4AE7-AE8F-5ED9574FCA5B}" type="presOf" srcId="{E256F09C-C8C0-4E2C-9066-8B3D58223FF7}" destId="{59A427D2-5387-43AA-8A2E-6A51A0E2BEB6}" srcOrd="0" destOrd="0" presId="urn:microsoft.com/office/officeart/2011/layout/TabList"/>
    <dgm:cxn modelId="{9E454DC9-9425-40BF-94E6-FBC49479B094}" srcId="{FC0E6E93-0FAC-461B-B973-EED13960C737}" destId="{81F47838-54B5-46ED-9249-4A635A199C7E}" srcOrd="0" destOrd="0" parTransId="{8F490B40-F688-4B64-9155-6870158D4F8F}" sibTransId="{536D23AA-3998-4FE4-8A0D-437462822664}"/>
    <dgm:cxn modelId="{7F0154E5-106E-43F8-8792-3F54AADFA23A}" srcId="{4A2E28E5-1CF2-4237-BAFB-C4C17142ACE4}" destId="{C34C8432-D7D2-4381-8BE9-0CE1EC01A7BB}" srcOrd="0" destOrd="0" parTransId="{AACFCA5A-058C-4F26-9142-1EB7ADEAC9DD}" sibTransId="{8B5AEB2E-2E4E-4C86-8A55-EBFC3048E2CE}"/>
    <dgm:cxn modelId="{5FB5B5E6-E3ED-4396-9591-C30FD20B6F9E}" srcId="{FC0E6E93-0FAC-461B-B973-EED13960C737}" destId="{EBFF4228-B873-4805-8DEC-2E9B6477E588}" srcOrd="1" destOrd="0" parTransId="{BD104D04-9B92-44BB-B87A-F7C39B2C91E4}" sibTransId="{60488F72-4BBF-452D-80A8-45D02C859316}"/>
    <dgm:cxn modelId="{8F761CEC-70B4-4746-9928-AB60289B42AB}" srcId="{46DA7576-B921-4DEE-B510-4FCEC1DD7F13}" destId="{E256F09C-C8C0-4E2C-9066-8B3D58223FF7}" srcOrd="1" destOrd="0" parTransId="{0660CE5A-11FA-4DC9-9880-E3B0C75C5673}" sibTransId="{27AB7DEE-3A14-4601-9636-70E0AC5F31A4}"/>
    <dgm:cxn modelId="{CCAB2BAB-B1AD-4FFF-B9DE-DEC95C1F92E6}" type="presParOf" srcId="{3BFD0D94-5B68-41D0-A618-844BA607D0C2}" destId="{A27D1DB5-340F-4CB2-9848-96BCB69F2AB7}" srcOrd="0" destOrd="0" presId="urn:microsoft.com/office/officeart/2011/layout/TabList"/>
    <dgm:cxn modelId="{BC467F36-91DD-40B6-8E6A-34371F43B340}" type="presParOf" srcId="{A27D1DB5-340F-4CB2-9848-96BCB69F2AB7}" destId="{FECDF0A5-2A73-4E85-8AC3-43B7851DEF7F}" srcOrd="0" destOrd="0" presId="urn:microsoft.com/office/officeart/2011/layout/TabList"/>
    <dgm:cxn modelId="{4615A1FC-BDB6-4328-8BE9-73BB53F53E1E}" type="presParOf" srcId="{A27D1DB5-340F-4CB2-9848-96BCB69F2AB7}" destId="{9B97B78B-2E01-444D-944F-7A42B9D72DE8}" srcOrd="1" destOrd="0" presId="urn:microsoft.com/office/officeart/2011/layout/TabList"/>
    <dgm:cxn modelId="{5E729C3A-AE1D-4014-A4B3-BAE2103B18F5}" type="presParOf" srcId="{A27D1DB5-340F-4CB2-9848-96BCB69F2AB7}" destId="{CE8EC634-6EBC-490A-977B-A7DB23BE1952}" srcOrd="2" destOrd="0" presId="urn:microsoft.com/office/officeart/2011/layout/TabList"/>
    <dgm:cxn modelId="{EDC20789-87F3-46EC-AFF7-52657D091429}" type="presParOf" srcId="{3BFD0D94-5B68-41D0-A618-844BA607D0C2}" destId="{E5473C11-3680-4A6E-BE71-705D9EE8A2CC}" srcOrd="1" destOrd="0" presId="urn:microsoft.com/office/officeart/2011/layout/TabList"/>
    <dgm:cxn modelId="{C396F543-348A-404D-8711-CFD5874A2F2F}" type="presParOf" srcId="{3BFD0D94-5B68-41D0-A618-844BA607D0C2}" destId="{875ECFBF-9B91-4F1F-B8A1-866248136DE9}" srcOrd="2" destOrd="0" presId="urn:microsoft.com/office/officeart/2011/layout/TabList"/>
    <dgm:cxn modelId="{42CB7332-550D-4CD4-8CEF-785CCBF3DDB9}" type="presParOf" srcId="{3BFD0D94-5B68-41D0-A618-844BA607D0C2}" destId="{ED656D08-54F9-409D-AD93-C3D0FFCCE680}" srcOrd="3" destOrd="0" presId="urn:microsoft.com/office/officeart/2011/layout/TabList"/>
    <dgm:cxn modelId="{FDD58AFD-EB86-4B9A-8D95-C7F762B9976B}" type="presParOf" srcId="{ED656D08-54F9-409D-AD93-C3D0FFCCE680}" destId="{BB689F53-FF8E-4C83-8421-F7B583B52D53}" srcOrd="0" destOrd="0" presId="urn:microsoft.com/office/officeart/2011/layout/TabList"/>
    <dgm:cxn modelId="{BC75AD06-9DDE-4838-B6A0-C57A07A54107}" type="presParOf" srcId="{ED656D08-54F9-409D-AD93-C3D0FFCCE680}" destId="{2A91B897-B694-4ACB-ABE9-D1B07C3A0122}" srcOrd="1" destOrd="0" presId="urn:microsoft.com/office/officeart/2011/layout/TabList"/>
    <dgm:cxn modelId="{0A4140A1-E728-4705-987C-28B46CAACA8F}" type="presParOf" srcId="{ED656D08-54F9-409D-AD93-C3D0FFCCE680}" destId="{AB7EF672-1DAE-4F1C-A5D1-29332657B332}" srcOrd="2" destOrd="0" presId="urn:microsoft.com/office/officeart/2011/layout/TabList"/>
    <dgm:cxn modelId="{5DDFB1D9-8897-418C-BF05-E334AE02960F}" type="presParOf" srcId="{3BFD0D94-5B68-41D0-A618-844BA607D0C2}" destId="{953681C9-D7B8-4AC5-B84F-505EB9C21B78}" srcOrd="4" destOrd="0" presId="urn:microsoft.com/office/officeart/2011/layout/TabList"/>
    <dgm:cxn modelId="{A3326CEB-F161-43F0-B8DF-580A1FF7941F}" type="presParOf" srcId="{3BFD0D94-5B68-41D0-A618-844BA607D0C2}" destId="{7E02C022-DE97-4F64-AD96-2C36D5F3EB89}" srcOrd="5" destOrd="0" presId="urn:microsoft.com/office/officeart/2011/layout/TabList"/>
    <dgm:cxn modelId="{2D917B7F-6274-4F8F-BA48-3A528D0274AD}" type="presParOf" srcId="{3BFD0D94-5B68-41D0-A618-844BA607D0C2}" destId="{0E9DA5C1-50A1-463A-8103-86035248D9AD}" srcOrd="6" destOrd="0" presId="urn:microsoft.com/office/officeart/2011/layout/TabList"/>
    <dgm:cxn modelId="{5315E8B3-6647-4FB7-98DA-1E703760CB43}" type="presParOf" srcId="{0E9DA5C1-50A1-463A-8103-86035248D9AD}" destId="{BBF35EAD-BA27-43DC-BBE2-F2D4DE12437F}" srcOrd="0" destOrd="0" presId="urn:microsoft.com/office/officeart/2011/layout/TabList"/>
    <dgm:cxn modelId="{8EB9D0F6-C3D0-44D3-90DC-99181EC9E8A0}" type="presParOf" srcId="{0E9DA5C1-50A1-463A-8103-86035248D9AD}" destId="{7A4F2251-D4D1-4343-96CD-4B3C9833D682}" srcOrd="1" destOrd="0" presId="urn:microsoft.com/office/officeart/2011/layout/TabList"/>
    <dgm:cxn modelId="{8B5260E7-FF5A-49AA-8809-1F3FFAEC93A4}" type="presParOf" srcId="{0E9DA5C1-50A1-463A-8103-86035248D9AD}" destId="{01C13891-099F-4855-B1F2-EA5AFF1A9ED4}" srcOrd="2" destOrd="0" presId="urn:microsoft.com/office/officeart/2011/layout/TabList"/>
    <dgm:cxn modelId="{049C5D20-2966-437A-9A4A-E0FFEDCF7A61}" type="presParOf" srcId="{3BFD0D94-5B68-41D0-A618-844BA607D0C2}" destId="{59A427D2-5387-43AA-8A2E-6A51A0E2BEB6}" srcOrd="7" destOrd="0" presId="urn:microsoft.com/office/officeart/2011/layout/TabList"/>
    <dgm:cxn modelId="{E376D229-E3C5-4CC7-80D3-2EDADC254E13}" type="presParOf" srcId="{3BFD0D94-5B68-41D0-A618-844BA607D0C2}" destId="{2748FD96-7A28-4109-AEB3-3E4A53543030}" srcOrd="8" destOrd="0" presId="urn:microsoft.com/office/officeart/2011/layout/TabList"/>
    <dgm:cxn modelId="{34AD5AEB-87A3-4B39-A0C9-9AFDDB075A76}" type="presParOf" srcId="{3BFD0D94-5B68-41D0-A618-844BA607D0C2}" destId="{116018FE-771C-4AE5-B167-81E14E447025}" srcOrd="9" destOrd="0" presId="urn:microsoft.com/office/officeart/2011/layout/TabList"/>
    <dgm:cxn modelId="{A9508E36-3C9F-406D-8640-208249588DFC}" type="presParOf" srcId="{116018FE-771C-4AE5-B167-81E14E447025}" destId="{C8E8F710-C6F4-453F-B846-2E2ACA16198E}" srcOrd="0" destOrd="0" presId="urn:microsoft.com/office/officeart/2011/layout/TabList"/>
    <dgm:cxn modelId="{22C17C59-4ED8-4F0E-BC19-EF06055A1D7F}" type="presParOf" srcId="{116018FE-771C-4AE5-B167-81E14E447025}" destId="{223A8F3F-3645-4034-A1B7-31996F337676}" srcOrd="1" destOrd="0" presId="urn:microsoft.com/office/officeart/2011/layout/TabList"/>
    <dgm:cxn modelId="{4DBCB891-1CA5-47E9-9366-3D00327F7D06}" type="presParOf" srcId="{116018FE-771C-4AE5-B167-81E14E447025}" destId="{85D21075-C2C2-4344-BE4D-5FDFBAAA4421}" srcOrd="2" destOrd="0" presId="urn:microsoft.com/office/officeart/2011/layout/TabList"/>
    <dgm:cxn modelId="{47904F73-432E-41BF-96DA-EDF889F0B108}" type="presParOf" srcId="{3BFD0D94-5B68-41D0-A618-844BA607D0C2}" destId="{B2C8ACEC-926C-4069-9522-103002F98D0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36685D-CCC0-4C0D-9A6E-316F29D6623C}" type="doc">
      <dgm:prSet loTypeId="urn:microsoft.com/office/officeart/2005/8/layout/vList3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FD636D2-F9DD-4684-8E31-B06DF5C23C66}">
      <dgm:prSet phldrT="[Text]" custT="1"/>
      <dgm:spPr/>
      <dgm:t>
        <a:bodyPr/>
        <a:lstStyle/>
        <a:p>
          <a:pPr algn="l"/>
          <a:r>
            <a:rPr lang="en-US" sz="1600" dirty="0"/>
            <a:t>x is the human player  </a:t>
          </a:r>
        </a:p>
      </dgm:t>
    </dgm:pt>
    <dgm:pt modelId="{5427479F-612E-4B2B-8621-D1268C55B68A}" type="parTrans" cxnId="{B1377543-1375-4CDC-8460-B94257390409}">
      <dgm:prSet/>
      <dgm:spPr/>
      <dgm:t>
        <a:bodyPr/>
        <a:lstStyle/>
        <a:p>
          <a:pPr algn="l"/>
          <a:endParaRPr lang="en-US" sz="1600"/>
        </a:p>
      </dgm:t>
    </dgm:pt>
    <dgm:pt modelId="{AD2DA9B8-C805-41C5-A180-F3D6631D92D0}" type="sibTrans" cxnId="{B1377543-1375-4CDC-8460-B94257390409}">
      <dgm:prSet/>
      <dgm:spPr/>
      <dgm:t>
        <a:bodyPr/>
        <a:lstStyle/>
        <a:p>
          <a:pPr algn="l"/>
          <a:endParaRPr lang="en-US" sz="1600"/>
        </a:p>
      </dgm:t>
    </dgm:pt>
    <dgm:pt modelId="{4CD05714-816E-4134-8517-1759388C352A}">
      <dgm:prSet phldrT="[Text]" custT="1"/>
      <dgm:spPr/>
      <dgm:t>
        <a:bodyPr/>
        <a:lstStyle/>
        <a:p>
          <a:pPr algn="l"/>
          <a:r>
            <a:rPr lang="en-US" sz="1600" dirty="0"/>
            <a:t>o is the q learned player </a:t>
          </a:r>
        </a:p>
      </dgm:t>
    </dgm:pt>
    <dgm:pt modelId="{6611E104-E2E8-4F22-891E-DEE66A8B2B3C}" type="parTrans" cxnId="{92AF8D2D-4294-43D5-B521-3766EA0DDD96}">
      <dgm:prSet/>
      <dgm:spPr/>
      <dgm:t>
        <a:bodyPr/>
        <a:lstStyle/>
        <a:p>
          <a:pPr algn="l"/>
          <a:endParaRPr lang="en-US" sz="1600"/>
        </a:p>
      </dgm:t>
    </dgm:pt>
    <dgm:pt modelId="{DFAEE732-69F5-43F6-8D37-280FBC98F8C3}" type="sibTrans" cxnId="{92AF8D2D-4294-43D5-B521-3766EA0DDD96}">
      <dgm:prSet/>
      <dgm:spPr/>
      <dgm:t>
        <a:bodyPr/>
        <a:lstStyle/>
        <a:p>
          <a:pPr algn="l"/>
          <a:endParaRPr lang="en-US" sz="1600"/>
        </a:p>
      </dgm:t>
    </dgm:pt>
    <dgm:pt modelId="{E6121E86-D871-40CB-98F7-28553212D191}">
      <dgm:prSet phldrT="[Text]" custT="1"/>
      <dgm:spPr/>
      <dgm:t>
        <a:bodyPr/>
        <a:lstStyle/>
        <a:p>
          <a:pPr algn="l"/>
          <a:r>
            <a:rPr lang="en-US" sz="1600" dirty="0"/>
            <a:t>Consists of  two players: x and o</a:t>
          </a:r>
        </a:p>
      </dgm:t>
    </dgm:pt>
    <dgm:pt modelId="{B7B633D0-B80E-429B-993D-4490A1DDCC90}" type="sibTrans" cxnId="{312200D3-E71A-4F2F-B615-B195BB57F1E2}">
      <dgm:prSet/>
      <dgm:spPr/>
      <dgm:t>
        <a:bodyPr/>
        <a:lstStyle/>
        <a:p>
          <a:pPr algn="l"/>
          <a:endParaRPr lang="en-US" sz="1600"/>
        </a:p>
      </dgm:t>
    </dgm:pt>
    <dgm:pt modelId="{918CC761-356B-4E1D-B5DB-168EEC7AEEFD}" type="parTrans" cxnId="{312200D3-E71A-4F2F-B615-B195BB57F1E2}">
      <dgm:prSet/>
      <dgm:spPr/>
      <dgm:t>
        <a:bodyPr/>
        <a:lstStyle/>
        <a:p>
          <a:pPr algn="l"/>
          <a:endParaRPr lang="en-US" sz="1600"/>
        </a:p>
      </dgm:t>
    </dgm:pt>
    <dgm:pt modelId="{D0A5751E-817F-4101-AEDB-18EB3DA3B399}">
      <dgm:prSet phldrT="[Text]" custT="1"/>
      <dgm:spPr/>
      <dgm:t>
        <a:bodyPr/>
        <a:lstStyle/>
        <a:p>
          <a:pPr algn="l"/>
          <a:r>
            <a:rPr lang="en-US" sz="1600" dirty="0"/>
            <a:t>Model a program using Q learning so it learns to play tic-tac-toe </a:t>
          </a:r>
        </a:p>
      </dgm:t>
    </dgm:pt>
    <dgm:pt modelId="{7DD16D07-633D-4AC5-A9E0-960F69C7738A}" type="sibTrans" cxnId="{44E6BB55-78B0-4D87-8E70-7A56B462F112}">
      <dgm:prSet/>
      <dgm:spPr/>
      <dgm:t>
        <a:bodyPr/>
        <a:lstStyle/>
        <a:p>
          <a:pPr algn="l"/>
          <a:endParaRPr lang="en-US" sz="1600"/>
        </a:p>
      </dgm:t>
    </dgm:pt>
    <dgm:pt modelId="{3BEF1B46-8DC9-4467-AAE6-398F2CCC5F84}" type="parTrans" cxnId="{44E6BB55-78B0-4D87-8E70-7A56B462F112}">
      <dgm:prSet/>
      <dgm:spPr/>
      <dgm:t>
        <a:bodyPr/>
        <a:lstStyle/>
        <a:p>
          <a:pPr algn="l"/>
          <a:endParaRPr lang="en-US" sz="1600"/>
        </a:p>
      </dgm:t>
    </dgm:pt>
    <dgm:pt modelId="{57F73E46-4337-45F0-A159-189EC1302283}">
      <dgm:prSet phldrT="[Text]" custT="1"/>
      <dgm:spPr/>
      <dgm:t>
        <a:bodyPr/>
        <a:lstStyle/>
        <a:p>
          <a:pPr algn="l"/>
          <a:r>
            <a:rPr lang="en-US" sz="1600" dirty="0"/>
            <a:t>Goal is to train the q learned player so it can compete with the human player</a:t>
          </a:r>
        </a:p>
      </dgm:t>
    </dgm:pt>
    <dgm:pt modelId="{09A48AB6-C5C1-42DD-B87E-46CF12BA0ED7}" type="parTrans" cxnId="{C79F102E-FEEF-459A-9101-E0FEAFE822F4}">
      <dgm:prSet/>
      <dgm:spPr/>
      <dgm:t>
        <a:bodyPr/>
        <a:lstStyle/>
        <a:p>
          <a:pPr algn="l"/>
          <a:endParaRPr lang="en-US"/>
        </a:p>
      </dgm:t>
    </dgm:pt>
    <dgm:pt modelId="{34F75838-700E-4E79-93FC-AF4B79A3E151}" type="sibTrans" cxnId="{C79F102E-FEEF-459A-9101-E0FEAFE822F4}">
      <dgm:prSet/>
      <dgm:spPr/>
      <dgm:t>
        <a:bodyPr/>
        <a:lstStyle/>
        <a:p>
          <a:pPr algn="l"/>
          <a:endParaRPr lang="en-US"/>
        </a:p>
      </dgm:t>
    </dgm:pt>
    <dgm:pt modelId="{2900F9DD-3FB7-46C9-8575-349F8C946B47}" type="pres">
      <dgm:prSet presAssocID="{4C36685D-CCC0-4C0D-9A6E-316F29D6623C}" presName="linearFlow" presStyleCnt="0">
        <dgm:presLayoutVars>
          <dgm:dir/>
          <dgm:resizeHandles val="exact"/>
        </dgm:presLayoutVars>
      </dgm:prSet>
      <dgm:spPr/>
    </dgm:pt>
    <dgm:pt modelId="{6FFF099A-28C9-42DA-8B32-49DB7450ACA8}" type="pres">
      <dgm:prSet presAssocID="{D0A5751E-817F-4101-AEDB-18EB3DA3B399}" presName="composite" presStyleCnt="0"/>
      <dgm:spPr/>
    </dgm:pt>
    <dgm:pt modelId="{1808278C-EE72-474F-8337-D98008211527}" type="pres">
      <dgm:prSet presAssocID="{D0A5751E-817F-4101-AEDB-18EB3DA3B399}" presName="imgShp" presStyleLbl="fgImgPlace1" presStyleIdx="0" presStyleCnt="5" custLinFactX="-100000" custLinFactNeighborX="-1187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784032C-C478-4498-BB33-5783ACCE9D3A}" type="pres">
      <dgm:prSet presAssocID="{D0A5751E-817F-4101-AEDB-18EB3DA3B399}" presName="txShp" presStyleLbl="node1" presStyleIdx="0" presStyleCnt="5" custScaleX="131604">
        <dgm:presLayoutVars>
          <dgm:bulletEnabled val="1"/>
        </dgm:presLayoutVars>
      </dgm:prSet>
      <dgm:spPr/>
    </dgm:pt>
    <dgm:pt modelId="{0BEFDE1C-5D2D-4BE4-8334-F753AD69D7D7}" type="pres">
      <dgm:prSet presAssocID="{7DD16D07-633D-4AC5-A9E0-960F69C7738A}" presName="spacing" presStyleCnt="0"/>
      <dgm:spPr/>
    </dgm:pt>
    <dgm:pt modelId="{FE24369C-5AB4-4523-87D3-56879BEE20D2}" type="pres">
      <dgm:prSet presAssocID="{E6121E86-D871-40CB-98F7-28553212D191}" presName="composite" presStyleCnt="0"/>
      <dgm:spPr/>
    </dgm:pt>
    <dgm:pt modelId="{C0384B29-76EE-4820-93CB-846ADFA41736}" type="pres">
      <dgm:prSet presAssocID="{E6121E86-D871-40CB-98F7-28553212D191}" presName="imgShp" presStyleLbl="fgImgPlace1" presStyleIdx="1" presStyleCnt="5" custLinFactX="-100000" custLinFactNeighborX="-118729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3F2E7C84-1B25-400F-8303-ECA4BF69104C}" type="pres">
      <dgm:prSet presAssocID="{E6121E86-D871-40CB-98F7-28553212D191}" presName="txShp" presStyleLbl="node1" presStyleIdx="1" presStyleCnt="5" custScaleX="131604" custLinFactNeighborX="437" custLinFactNeighborY="4308">
        <dgm:presLayoutVars>
          <dgm:bulletEnabled val="1"/>
        </dgm:presLayoutVars>
      </dgm:prSet>
      <dgm:spPr/>
    </dgm:pt>
    <dgm:pt modelId="{8FDD58DF-DEFA-437C-AB0F-D48CCA9B1724}" type="pres">
      <dgm:prSet presAssocID="{B7B633D0-B80E-429B-993D-4490A1DDCC90}" presName="spacing" presStyleCnt="0"/>
      <dgm:spPr/>
    </dgm:pt>
    <dgm:pt modelId="{00C690F5-0146-495C-B52A-8C51D775BE30}" type="pres">
      <dgm:prSet presAssocID="{AFD636D2-F9DD-4684-8E31-B06DF5C23C66}" presName="composite" presStyleCnt="0"/>
      <dgm:spPr/>
    </dgm:pt>
    <dgm:pt modelId="{CCC48A2F-8F46-46F1-AE8F-C4901C2A8A75}" type="pres">
      <dgm:prSet presAssocID="{AFD636D2-F9DD-4684-8E31-B06DF5C23C66}" presName="imgShp" presStyleLbl="fgImgPlace1" presStyleIdx="2" presStyleCnt="5" custLinFactX="-100000" custLinFactNeighborX="-118729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435E61A7-BB34-421E-8C4D-39045E2023D5}" type="pres">
      <dgm:prSet presAssocID="{AFD636D2-F9DD-4684-8E31-B06DF5C23C66}" presName="txShp" presStyleLbl="node1" presStyleIdx="2" presStyleCnt="5" custScaleX="131604">
        <dgm:presLayoutVars>
          <dgm:bulletEnabled val="1"/>
        </dgm:presLayoutVars>
      </dgm:prSet>
      <dgm:spPr/>
    </dgm:pt>
    <dgm:pt modelId="{8A38B6A9-9933-42B6-A7C1-A101B65E7239}" type="pres">
      <dgm:prSet presAssocID="{AD2DA9B8-C805-41C5-A180-F3D6631D92D0}" presName="spacing" presStyleCnt="0"/>
      <dgm:spPr/>
    </dgm:pt>
    <dgm:pt modelId="{649BBB3E-D064-42CD-BC7C-374E261EB96F}" type="pres">
      <dgm:prSet presAssocID="{4CD05714-816E-4134-8517-1759388C352A}" presName="composite" presStyleCnt="0"/>
      <dgm:spPr/>
    </dgm:pt>
    <dgm:pt modelId="{1FF9CAD6-86B3-4FCD-87ED-16B32094338C}" type="pres">
      <dgm:prSet presAssocID="{4CD05714-816E-4134-8517-1759388C352A}" presName="imgShp" presStyleLbl="fgImgPlace1" presStyleIdx="3" presStyleCnt="5" custLinFactX="-100000" custLinFactNeighborX="-118729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687B03DD-5A47-4437-96F9-7322D1269B3B}" type="pres">
      <dgm:prSet presAssocID="{4CD05714-816E-4134-8517-1759388C352A}" presName="txShp" presStyleLbl="node1" presStyleIdx="3" presStyleCnt="5" custScaleX="131604">
        <dgm:presLayoutVars>
          <dgm:bulletEnabled val="1"/>
        </dgm:presLayoutVars>
      </dgm:prSet>
      <dgm:spPr/>
    </dgm:pt>
    <dgm:pt modelId="{0EC88EEC-C4EB-40F3-8B9D-DED5CB3759EC}" type="pres">
      <dgm:prSet presAssocID="{DFAEE732-69F5-43F6-8D37-280FBC98F8C3}" presName="spacing" presStyleCnt="0"/>
      <dgm:spPr/>
    </dgm:pt>
    <dgm:pt modelId="{CFAFEF53-A6CB-43BD-ABE7-8DAFF941B728}" type="pres">
      <dgm:prSet presAssocID="{57F73E46-4337-45F0-A159-189EC1302283}" presName="composite" presStyleCnt="0"/>
      <dgm:spPr/>
    </dgm:pt>
    <dgm:pt modelId="{8952CEEF-03B1-4FB5-A164-FBADCCAA0F3A}" type="pres">
      <dgm:prSet presAssocID="{57F73E46-4337-45F0-A159-189EC1302283}" presName="imgShp" presStyleLbl="fgImgPlace1" presStyleIdx="4" presStyleCnt="5" custLinFactX="-100000" custLinFactNeighborX="-116598" custLinFactNeighborY="-44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174F4DF-AC39-413B-A46A-4D9BB054EA33}" type="pres">
      <dgm:prSet presAssocID="{57F73E46-4337-45F0-A159-189EC1302283}" presName="txShp" presStyleLbl="node1" presStyleIdx="4" presStyleCnt="5" custScaleX="132477">
        <dgm:presLayoutVars>
          <dgm:bulletEnabled val="1"/>
        </dgm:presLayoutVars>
      </dgm:prSet>
      <dgm:spPr/>
    </dgm:pt>
  </dgm:ptLst>
  <dgm:cxnLst>
    <dgm:cxn modelId="{2C71E00F-6E5F-4AB7-9066-4B530BD0580F}" type="presOf" srcId="{D0A5751E-817F-4101-AEDB-18EB3DA3B399}" destId="{8784032C-C478-4498-BB33-5783ACCE9D3A}" srcOrd="0" destOrd="0" presId="urn:microsoft.com/office/officeart/2005/8/layout/vList3"/>
    <dgm:cxn modelId="{92AF8D2D-4294-43D5-B521-3766EA0DDD96}" srcId="{4C36685D-CCC0-4C0D-9A6E-316F29D6623C}" destId="{4CD05714-816E-4134-8517-1759388C352A}" srcOrd="3" destOrd="0" parTransId="{6611E104-E2E8-4F22-891E-DEE66A8B2B3C}" sibTransId="{DFAEE732-69F5-43F6-8D37-280FBC98F8C3}"/>
    <dgm:cxn modelId="{C79F102E-FEEF-459A-9101-E0FEAFE822F4}" srcId="{4C36685D-CCC0-4C0D-9A6E-316F29D6623C}" destId="{57F73E46-4337-45F0-A159-189EC1302283}" srcOrd="4" destOrd="0" parTransId="{09A48AB6-C5C1-42DD-B87E-46CF12BA0ED7}" sibTransId="{34F75838-700E-4E79-93FC-AF4B79A3E151}"/>
    <dgm:cxn modelId="{B1377543-1375-4CDC-8460-B94257390409}" srcId="{4C36685D-CCC0-4C0D-9A6E-316F29D6623C}" destId="{AFD636D2-F9DD-4684-8E31-B06DF5C23C66}" srcOrd="2" destOrd="0" parTransId="{5427479F-612E-4B2B-8621-D1268C55B68A}" sibTransId="{AD2DA9B8-C805-41C5-A180-F3D6631D92D0}"/>
    <dgm:cxn modelId="{44E6BB55-78B0-4D87-8E70-7A56B462F112}" srcId="{4C36685D-CCC0-4C0D-9A6E-316F29D6623C}" destId="{D0A5751E-817F-4101-AEDB-18EB3DA3B399}" srcOrd="0" destOrd="0" parTransId="{3BEF1B46-8DC9-4467-AAE6-398F2CCC5F84}" sibTransId="{7DD16D07-633D-4AC5-A9E0-960F69C7738A}"/>
    <dgm:cxn modelId="{63C6B59D-5C75-484B-B885-E7D1E40E6982}" type="presOf" srcId="{4C36685D-CCC0-4C0D-9A6E-316F29D6623C}" destId="{2900F9DD-3FB7-46C9-8575-349F8C946B47}" srcOrd="0" destOrd="0" presId="urn:microsoft.com/office/officeart/2005/8/layout/vList3"/>
    <dgm:cxn modelId="{2C7960A6-B4C0-4F23-B40A-C94EAD5E0D34}" type="presOf" srcId="{4CD05714-816E-4134-8517-1759388C352A}" destId="{687B03DD-5A47-4437-96F9-7322D1269B3B}" srcOrd="0" destOrd="0" presId="urn:microsoft.com/office/officeart/2005/8/layout/vList3"/>
    <dgm:cxn modelId="{F645A2AB-FC4E-4C4D-B07C-AA270497FF64}" type="presOf" srcId="{57F73E46-4337-45F0-A159-189EC1302283}" destId="{4174F4DF-AC39-413B-A46A-4D9BB054EA33}" srcOrd="0" destOrd="0" presId="urn:microsoft.com/office/officeart/2005/8/layout/vList3"/>
    <dgm:cxn modelId="{312200D3-E71A-4F2F-B615-B195BB57F1E2}" srcId="{4C36685D-CCC0-4C0D-9A6E-316F29D6623C}" destId="{E6121E86-D871-40CB-98F7-28553212D191}" srcOrd="1" destOrd="0" parTransId="{918CC761-356B-4E1D-B5DB-168EEC7AEEFD}" sibTransId="{B7B633D0-B80E-429B-993D-4490A1DDCC90}"/>
    <dgm:cxn modelId="{A4B50BD7-20D1-407B-B0B8-5E446F208B0F}" type="presOf" srcId="{E6121E86-D871-40CB-98F7-28553212D191}" destId="{3F2E7C84-1B25-400F-8303-ECA4BF69104C}" srcOrd="0" destOrd="0" presId="urn:microsoft.com/office/officeart/2005/8/layout/vList3"/>
    <dgm:cxn modelId="{8718A8F5-6DC8-43A2-A308-FA584342EAD0}" type="presOf" srcId="{AFD636D2-F9DD-4684-8E31-B06DF5C23C66}" destId="{435E61A7-BB34-421E-8C4D-39045E2023D5}" srcOrd="0" destOrd="0" presId="urn:microsoft.com/office/officeart/2005/8/layout/vList3"/>
    <dgm:cxn modelId="{11C3FBAB-DB00-4FDB-AF6F-C344175576E9}" type="presParOf" srcId="{2900F9DD-3FB7-46C9-8575-349F8C946B47}" destId="{6FFF099A-28C9-42DA-8B32-49DB7450ACA8}" srcOrd="0" destOrd="0" presId="urn:microsoft.com/office/officeart/2005/8/layout/vList3"/>
    <dgm:cxn modelId="{AB96252C-EDBC-4038-A22B-FC19A799BB5B}" type="presParOf" srcId="{6FFF099A-28C9-42DA-8B32-49DB7450ACA8}" destId="{1808278C-EE72-474F-8337-D98008211527}" srcOrd="0" destOrd="0" presId="urn:microsoft.com/office/officeart/2005/8/layout/vList3"/>
    <dgm:cxn modelId="{D0FB3530-0DB7-4D5D-8579-0FF3FB78889F}" type="presParOf" srcId="{6FFF099A-28C9-42DA-8B32-49DB7450ACA8}" destId="{8784032C-C478-4498-BB33-5783ACCE9D3A}" srcOrd="1" destOrd="0" presId="urn:microsoft.com/office/officeart/2005/8/layout/vList3"/>
    <dgm:cxn modelId="{2FC9A9FE-5F21-4A39-AC0E-933F8339DFA1}" type="presParOf" srcId="{2900F9DD-3FB7-46C9-8575-349F8C946B47}" destId="{0BEFDE1C-5D2D-4BE4-8334-F753AD69D7D7}" srcOrd="1" destOrd="0" presId="urn:microsoft.com/office/officeart/2005/8/layout/vList3"/>
    <dgm:cxn modelId="{65B1C38B-BFB3-4424-8284-151FB9CA8B79}" type="presParOf" srcId="{2900F9DD-3FB7-46C9-8575-349F8C946B47}" destId="{FE24369C-5AB4-4523-87D3-56879BEE20D2}" srcOrd="2" destOrd="0" presId="urn:microsoft.com/office/officeart/2005/8/layout/vList3"/>
    <dgm:cxn modelId="{87868915-6806-4F45-93CD-C0CB24C8265F}" type="presParOf" srcId="{FE24369C-5AB4-4523-87D3-56879BEE20D2}" destId="{C0384B29-76EE-4820-93CB-846ADFA41736}" srcOrd="0" destOrd="0" presId="urn:microsoft.com/office/officeart/2005/8/layout/vList3"/>
    <dgm:cxn modelId="{B436754E-3C47-4320-A6FA-B5B8047AD230}" type="presParOf" srcId="{FE24369C-5AB4-4523-87D3-56879BEE20D2}" destId="{3F2E7C84-1B25-400F-8303-ECA4BF69104C}" srcOrd="1" destOrd="0" presId="urn:microsoft.com/office/officeart/2005/8/layout/vList3"/>
    <dgm:cxn modelId="{1B31393F-9C0D-4DA3-88F6-B4CB01F803FB}" type="presParOf" srcId="{2900F9DD-3FB7-46C9-8575-349F8C946B47}" destId="{8FDD58DF-DEFA-437C-AB0F-D48CCA9B1724}" srcOrd="3" destOrd="0" presId="urn:microsoft.com/office/officeart/2005/8/layout/vList3"/>
    <dgm:cxn modelId="{90B86A22-E158-459A-99CB-DD9DFB31891F}" type="presParOf" srcId="{2900F9DD-3FB7-46C9-8575-349F8C946B47}" destId="{00C690F5-0146-495C-B52A-8C51D775BE30}" srcOrd="4" destOrd="0" presId="urn:microsoft.com/office/officeart/2005/8/layout/vList3"/>
    <dgm:cxn modelId="{748017D5-D5D0-4D11-B5F1-66C861559EBF}" type="presParOf" srcId="{00C690F5-0146-495C-B52A-8C51D775BE30}" destId="{CCC48A2F-8F46-46F1-AE8F-C4901C2A8A75}" srcOrd="0" destOrd="0" presId="urn:microsoft.com/office/officeart/2005/8/layout/vList3"/>
    <dgm:cxn modelId="{30D95BAB-4B09-4AB1-B337-CB727EC7E0F3}" type="presParOf" srcId="{00C690F5-0146-495C-B52A-8C51D775BE30}" destId="{435E61A7-BB34-421E-8C4D-39045E2023D5}" srcOrd="1" destOrd="0" presId="urn:microsoft.com/office/officeart/2005/8/layout/vList3"/>
    <dgm:cxn modelId="{7A56F421-EBEE-46C1-8833-5602C50AA6C8}" type="presParOf" srcId="{2900F9DD-3FB7-46C9-8575-349F8C946B47}" destId="{8A38B6A9-9933-42B6-A7C1-A101B65E7239}" srcOrd="5" destOrd="0" presId="urn:microsoft.com/office/officeart/2005/8/layout/vList3"/>
    <dgm:cxn modelId="{3435DD04-C9A5-454C-813C-B13E15BCB248}" type="presParOf" srcId="{2900F9DD-3FB7-46C9-8575-349F8C946B47}" destId="{649BBB3E-D064-42CD-BC7C-374E261EB96F}" srcOrd="6" destOrd="0" presId="urn:microsoft.com/office/officeart/2005/8/layout/vList3"/>
    <dgm:cxn modelId="{9E940F1B-B70B-4F4E-969E-B8E64125514A}" type="presParOf" srcId="{649BBB3E-D064-42CD-BC7C-374E261EB96F}" destId="{1FF9CAD6-86B3-4FCD-87ED-16B32094338C}" srcOrd="0" destOrd="0" presId="urn:microsoft.com/office/officeart/2005/8/layout/vList3"/>
    <dgm:cxn modelId="{6C4062E8-EEB2-4D79-9963-5D6455812F12}" type="presParOf" srcId="{649BBB3E-D064-42CD-BC7C-374E261EB96F}" destId="{687B03DD-5A47-4437-96F9-7322D1269B3B}" srcOrd="1" destOrd="0" presId="urn:microsoft.com/office/officeart/2005/8/layout/vList3"/>
    <dgm:cxn modelId="{53611C9C-EBDC-45DB-896B-FA92794D2B10}" type="presParOf" srcId="{2900F9DD-3FB7-46C9-8575-349F8C946B47}" destId="{0EC88EEC-C4EB-40F3-8B9D-DED5CB3759EC}" srcOrd="7" destOrd="0" presId="urn:microsoft.com/office/officeart/2005/8/layout/vList3"/>
    <dgm:cxn modelId="{5EF14BDC-10E4-4016-89BF-B636A96790E5}" type="presParOf" srcId="{2900F9DD-3FB7-46C9-8575-349F8C946B47}" destId="{CFAFEF53-A6CB-43BD-ABE7-8DAFF941B728}" srcOrd="8" destOrd="0" presId="urn:microsoft.com/office/officeart/2005/8/layout/vList3"/>
    <dgm:cxn modelId="{82C679E8-1C22-457B-AB99-A5394EAE5CED}" type="presParOf" srcId="{CFAFEF53-A6CB-43BD-ABE7-8DAFF941B728}" destId="{8952CEEF-03B1-4FB5-A164-FBADCCAA0F3A}" srcOrd="0" destOrd="0" presId="urn:microsoft.com/office/officeart/2005/8/layout/vList3"/>
    <dgm:cxn modelId="{ADFC3D17-A2CB-495C-830C-20A90E03D2D9}" type="presParOf" srcId="{CFAFEF53-A6CB-43BD-ABE7-8DAFF941B728}" destId="{4174F4DF-AC39-413B-A46A-4D9BB054EA3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A87452-1832-43BA-89A6-ED41F64651E4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7857E1-17E3-4283-9606-91563849E78D}">
      <dgm:prSet phldrT="[Text]" custT="1"/>
      <dgm:spPr/>
      <dgm:t>
        <a:bodyPr/>
        <a:lstStyle/>
        <a:p>
          <a:r>
            <a:rPr lang="en-US" sz="1600" dirty="0"/>
            <a:t>Components of the model: agent, environment, state, action, reward</a:t>
          </a:r>
        </a:p>
      </dgm:t>
    </dgm:pt>
    <dgm:pt modelId="{75E8922D-3C00-46DA-846E-EA0370EA4060}" type="parTrans" cxnId="{834EB0C7-1F66-4D11-BA4C-29AE0F6C85C7}">
      <dgm:prSet/>
      <dgm:spPr/>
      <dgm:t>
        <a:bodyPr/>
        <a:lstStyle/>
        <a:p>
          <a:endParaRPr lang="en-US" sz="1600"/>
        </a:p>
      </dgm:t>
    </dgm:pt>
    <dgm:pt modelId="{133EBE10-2634-484A-A1CD-4F24C359384A}" type="sibTrans" cxnId="{834EB0C7-1F66-4D11-BA4C-29AE0F6C85C7}">
      <dgm:prSet/>
      <dgm:spPr/>
      <dgm:t>
        <a:bodyPr/>
        <a:lstStyle/>
        <a:p>
          <a:endParaRPr lang="en-US" sz="1600"/>
        </a:p>
      </dgm:t>
    </dgm:pt>
    <dgm:pt modelId="{BEA144DA-9FBF-4B3C-BEAF-E977598BFA6B}">
      <dgm:prSet phldrT="[Text]" custT="1"/>
      <dgm:spPr/>
      <dgm:t>
        <a:bodyPr/>
        <a:lstStyle/>
        <a:p>
          <a:r>
            <a:rPr lang="en-US" sz="1600" dirty="0"/>
            <a:t>Goal is to use Q learning to maximize the total reward it receives.</a:t>
          </a:r>
        </a:p>
      </dgm:t>
    </dgm:pt>
    <dgm:pt modelId="{9F1DB60D-722A-4DB9-9949-FAA2CD73C8E8}" type="parTrans" cxnId="{8A7F3BF7-FD7D-4D39-938B-BC5AEDEABEA5}">
      <dgm:prSet/>
      <dgm:spPr/>
      <dgm:t>
        <a:bodyPr/>
        <a:lstStyle/>
        <a:p>
          <a:endParaRPr lang="en-US" sz="1600"/>
        </a:p>
      </dgm:t>
    </dgm:pt>
    <dgm:pt modelId="{B915E986-DA5E-4224-9E04-C3F9DD053CF3}" type="sibTrans" cxnId="{8A7F3BF7-FD7D-4D39-938B-BC5AEDEABEA5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0DC9C7AE-A4F3-4F5E-A75B-52B3A4A544A6}">
          <dgm:prSet phldrT="[Text]" custT="1"/>
          <dgm:spPr/>
          <dgm:t>
            <a:bodyPr/>
            <a:lstStyle/>
            <a:p>
              <a:r>
                <a:rPr lang="en-US" sz="1600" baseline="0" dirty="0"/>
                <a:t>At time </a:t>
              </a:r>
              <a14:m>
                <m:oMath xmlns:m="http://schemas.openxmlformats.org/officeDocument/2006/math">
                  <m:r>
                    <a:rPr lang="en-US" sz="1600" b="0" i="1" baseline="0" smtClean="0"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n-US" sz="1600" baseline="0" dirty="0"/>
                <a:t>, the tic-tac-toe agent receives the current state,</a:t>
              </a:r>
              <a:r>
                <a:rPr lang="en-US" sz="1600" b="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endParaRPr lang="en-US" sz="1600" baseline="0" dirty="0"/>
            </a:p>
          </dgm:t>
        </dgm:pt>
      </mc:Choice>
      <mc:Fallback xmlns="">
        <dgm:pt modelId="{0DC9C7AE-A4F3-4F5E-A75B-52B3A4A544A6}">
          <dgm:prSet phldrT="[Text]" custT="1"/>
          <dgm:spPr/>
          <dgm:t>
            <a:bodyPr/>
            <a:lstStyle/>
            <a:p>
              <a:r>
                <a:rPr lang="en-US" sz="1600" baseline="0" dirty="0"/>
                <a:t>At time </a:t>
              </a:r>
              <a:r>
                <a:rPr lang="en-US" sz="1600" b="0" i="0" baseline="0">
                  <a:latin typeface="Cambria Math" panose="02040503050406030204" pitchFamily="18" charset="0"/>
                </a:rPr>
                <a:t>𝑡</a:t>
              </a:r>
              <a:r>
                <a:rPr lang="en-US" sz="1600" baseline="0" dirty="0"/>
                <a:t>, the tic-tac-toe agent receives the current state,</a:t>
              </a:r>
              <a:r>
                <a:rPr lang="en-US" sz="1600" b="0" dirty="0"/>
                <a:t> </a:t>
              </a:r>
              <a:r>
                <a:rPr lang="en-US" sz="1600" b="0" i="0">
                  <a:latin typeface="Cambria Math" panose="02040503050406030204" pitchFamily="18" charset="0"/>
                </a:rPr>
                <a:t>𝑆_𝑡</a:t>
              </a:r>
              <a:endParaRPr lang="en-US" sz="1600" baseline="0" dirty="0"/>
            </a:p>
          </dgm:t>
        </dgm:pt>
      </mc:Fallback>
    </mc:AlternateContent>
    <dgm:pt modelId="{11F7890C-173F-4A1A-B618-3F866B5F92CB}" type="parTrans" cxnId="{01F1CB33-7228-46EC-805C-20808916010E}">
      <dgm:prSet/>
      <dgm:spPr/>
      <dgm:t>
        <a:bodyPr/>
        <a:lstStyle/>
        <a:p>
          <a:endParaRPr lang="en-US" sz="1600"/>
        </a:p>
      </dgm:t>
    </dgm:pt>
    <dgm:pt modelId="{01B597FD-0012-401B-B9AB-06492C876366}" type="sibTrans" cxnId="{01F1CB33-7228-46EC-805C-20808916010E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D2B067E1-E923-4D69-A380-E4574525C314}">
          <dgm:prSet phldrT="[Text]" custT="1"/>
          <dgm:spPr/>
          <dgm:t>
            <a:bodyPr/>
            <a:lstStyle/>
            <a:p>
              <a:r>
                <a:rPr lang="en-US" sz="1600" dirty="0"/>
                <a:t>Depending on this state, the agent takes an action,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en-US" sz="1600" dirty="0"/>
                <a:t> following a policy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endParaRPr lang="en-US" sz="1600" dirty="0"/>
            </a:p>
          </dgm:t>
        </dgm:pt>
      </mc:Choice>
      <mc:Fallback xmlns="">
        <dgm:pt modelId="{D2B067E1-E923-4D69-A380-E4574525C314}">
          <dgm:prSet phldrT="[Text]" custT="1"/>
          <dgm:spPr/>
          <dgm:t>
            <a:bodyPr/>
            <a:lstStyle/>
            <a:p>
              <a:r>
                <a:rPr lang="en-US" sz="1600" dirty="0"/>
                <a:t>Depending on this state, the agent takes an action, </a:t>
              </a:r>
              <a:r>
                <a:rPr lang="en-US" sz="1600" b="0" i="0">
                  <a:latin typeface="Cambria Math" panose="02040503050406030204" pitchFamily="18" charset="0"/>
                </a:rPr>
                <a:t>𝐴_𝑡</a:t>
              </a:r>
              <a:r>
                <a:rPr lang="en-US" sz="1600" dirty="0"/>
                <a:t> following a policy </a:t>
              </a:r>
              <a:r>
                <a:rPr lang="en-US" sz="1600" b="0" i="0">
                  <a:latin typeface="Cambria Math" panose="02040503050406030204" pitchFamily="18" charset="0"/>
                </a:rPr>
                <a:t>𝜋</a:t>
              </a:r>
              <a:endParaRPr lang="en-US" sz="1600" dirty="0"/>
            </a:p>
          </dgm:t>
        </dgm:pt>
      </mc:Fallback>
    </mc:AlternateContent>
    <dgm:pt modelId="{0FA113CB-6EA8-4926-B3C0-73F0C0EB5A87}" type="parTrans" cxnId="{20AB5AD1-9D8C-4110-A83D-D7B5C18CAB57}">
      <dgm:prSet/>
      <dgm:spPr/>
      <dgm:t>
        <a:bodyPr/>
        <a:lstStyle/>
        <a:p>
          <a:endParaRPr lang="en-US" sz="1600"/>
        </a:p>
      </dgm:t>
    </dgm:pt>
    <dgm:pt modelId="{6266E6F7-836C-419F-AF55-505C66041202}" type="sibTrans" cxnId="{20AB5AD1-9D8C-4110-A83D-D7B5C18CAB57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E0517CE5-AFEF-41EE-9AB5-D48464DB0EEB}">
          <dgm:prSet phldrT="[Text]" custT="1"/>
          <dgm:spPr/>
          <dgm:t>
            <a:bodyPr/>
            <a:lstStyle/>
            <a:p>
              <a:r>
                <a:rPr lang="en-US" sz="1600" dirty="0"/>
                <a:t>Receives a reward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</m:oMath>
              </a14:m>
              <a:r>
                <a:rPr lang="en-US" sz="1600" dirty="0"/>
                <a:t> for the action</a:t>
              </a:r>
            </a:p>
          </dgm:t>
        </dgm:pt>
      </mc:Choice>
      <mc:Fallback xmlns="">
        <dgm:pt modelId="{E0517CE5-AFEF-41EE-9AB5-D48464DB0EEB}">
          <dgm:prSet phldrT="[Text]" custT="1"/>
          <dgm:spPr/>
          <dgm:t>
            <a:bodyPr/>
            <a:lstStyle/>
            <a:p>
              <a:r>
                <a:rPr lang="en-US" sz="1600" dirty="0"/>
                <a:t>Receives a reward </a:t>
              </a:r>
              <a:r>
                <a:rPr lang="en-US" sz="1600" b="0" i="0">
                  <a:latin typeface="Cambria Math" panose="02040503050406030204" pitchFamily="18" charset="0"/>
                </a:rPr>
                <a:t>𝑅_(𝑡+1)</a:t>
              </a:r>
              <a:r>
                <a:rPr lang="en-US" sz="1600" dirty="0"/>
                <a:t> for the action</a:t>
              </a:r>
            </a:p>
          </dgm:t>
        </dgm:pt>
      </mc:Fallback>
    </mc:AlternateContent>
    <dgm:pt modelId="{B5C1FDB5-5EEB-4D95-942B-15DA44E92D19}" type="parTrans" cxnId="{6468DED9-BED6-46C9-ACA9-6A0A8EBDED9A}">
      <dgm:prSet/>
      <dgm:spPr/>
      <dgm:t>
        <a:bodyPr/>
        <a:lstStyle/>
        <a:p>
          <a:endParaRPr lang="en-US" sz="1600"/>
        </a:p>
      </dgm:t>
    </dgm:pt>
    <dgm:pt modelId="{CFF16626-E44B-4835-8D51-522AAD2CC192}" type="sibTrans" cxnId="{6468DED9-BED6-46C9-ACA9-6A0A8EBDED9A}">
      <dgm:prSet/>
      <dgm:spPr/>
      <dgm:t>
        <a:bodyPr/>
        <a:lstStyle/>
        <a:p>
          <a:endParaRPr lang="en-US" sz="1600"/>
        </a:p>
      </dgm:t>
    </dgm:pt>
    <dgm:pt modelId="{21696457-07B4-474C-A63B-A90AA7EA17CD}" type="pres">
      <dgm:prSet presAssocID="{D5A87452-1832-43BA-89A6-ED41F64651E4}" presName="linear" presStyleCnt="0">
        <dgm:presLayoutVars>
          <dgm:dir/>
          <dgm:animLvl val="lvl"/>
          <dgm:resizeHandles val="exact"/>
        </dgm:presLayoutVars>
      </dgm:prSet>
      <dgm:spPr/>
    </dgm:pt>
    <dgm:pt modelId="{3DA5E872-8062-493D-9F55-5E42E2EF5684}" type="pres">
      <dgm:prSet presAssocID="{BA7857E1-17E3-4283-9606-91563849E78D}" presName="parentLin" presStyleCnt="0"/>
      <dgm:spPr/>
    </dgm:pt>
    <dgm:pt modelId="{FC3C42EE-9F6C-450B-BE11-7EE784511593}" type="pres">
      <dgm:prSet presAssocID="{BA7857E1-17E3-4283-9606-91563849E78D}" presName="parentLeftMargin" presStyleLbl="node1" presStyleIdx="0" presStyleCnt="5"/>
      <dgm:spPr/>
    </dgm:pt>
    <dgm:pt modelId="{8C89981F-9859-4E33-8D21-F9062E7CF11C}" type="pres">
      <dgm:prSet presAssocID="{BA7857E1-17E3-4283-9606-91563849E78D}" presName="parentText" presStyleLbl="node1" presStyleIdx="0" presStyleCnt="5" custScaleX="132610">
        <dgm:presLayoutVars>
          <dgm:chMax val="0"/>
          <dgm:bulletEnabled val="1"/>
        </dgm:presLayoutVars>
      </dgm:prSet>
      <dgm:spPr/>
    </dgm:pt>
    <dgm:pt modelId="{26D6DBE6-381D-4613-83C1-FA01B6AEEB28}" type="pres">
      <dgm:prSet presAssocID="{BA7857E1-17E3-4283-9606-91563849E78D}" presName="negativeSpace" presStyleCnt="0"/>
      <dgm:spPr/>
    </dgm:pt>
    <dgm:pt modelId="{C0BF05AE-B884-499D-A478-964258531338}" type="pres">
      <dgm:prSet presAssocID="{BA7857E1-17E3-4283-9606-91563849E78D}" presName="childText" presStyleLbl="conFgAcc1" presStyleIdx="0" presStyleCnt="5">
        <dgm:presLayoutVars>
          <dgm:bulletEnabled val="1"/>
        </dgm:presLayoutVars>
      </dgm:prSet>
      <dgm:spPr/>
    </dgm:pt>
    <dgm:pt modelId="{61579B1E-9294-4DA3-B7AD-87B1081A2D33}" type="pres">
      <dgm:prSet presAssocID="{133EBE10-2634-484A-A1CD-4F24C359384A}" presName="spaceBetweenRectangles" presStyleCnt="0"/>
      <dgm:spPr/>
    </dgm:pt>
    <dgm:pt modelId="{A20A8BAA-EA32-4523-AAF1-C9D09DCE2E30}" type="pres">
      <dgm:prSet presAssocID="{0DC9C7AE-A4F3-4F5E-A75B-52B3A4A544A6}" presName="parentLin" presStyleCnt="0"/>
      <dgm:spPr/>
    </dgm:pt>
    <dgm:pt modelId="{E77776C6-D7B6-4197-A3C4-9E856CD6B149}" type="pres">
      <dgm:prSet presAssocID="{0DC9C7AE-A4F3-4F5E-A75B-52B3A4A544A6}" presName="parentLeftMargin" presStyleLbl="node1" presStyleIdx="0" presStyleCnt="5"/>
      <dgm:spPr/>
    </dgm:pt>
    <dgm:pt modelId="{7AFF6804-DC54-4E3F-AD34-6EC7DFBD8A22}" type="pres">
      <dgm:prSet presAssocID="{0DC9C7AE-A4F3-4F5E-A75B-52B3A4A544A6}" presName="parentText" presStyleLbl="node1" presStyleIdx="1" presStyleCnt="5" custScaleX="132610">
        <dgm:presLayoutVars>
          <dgm:chMax val="0"/>
          <dgm:bulletEnabled val="1"/>
        </dgm:presLayoutVars>
      </dgm:prSet>
      <dgm:spPr/>
    </dgm:pt>
    <dgm:pt modelId="{F83F6B19-EC91-4EF8-AA64-427D43F06359}" type="pres">
      <dgm:prSet presAssocID="{0DC9C7AE-A4F3-4F5E-A75B-52B3A4A544A6}" presName="negativeSpace" presStyleCnt="0"/>
      <dgm:spPr/>
    </dgm:pt>
    <dgm:pt modelId="{69C8702B-040B-405E-9C81-6D13F5ACA0AE}" type="pres">
      <dgm:prSet presAssocID="{0DC9C7AE-A4F3-4F5E-A75B-52B3A4A544A6}" presName="childText" presStyleLbl="conFgAcc1" presStyleIdx="1" presStyleCnt="5">
        <dgm:presLayoutVars>
          <dgm:bulletEnabled val="1"/>
        </dgm:presLayoutVars>
      </dgm:prSet>
      <dgm:spPr/>
    </dgm:pt>
    <dgm:pt modelId="{8989FAEE-FED4-4B24-AADF-395992B83467}" type="pres">
      <dgm:prSet presAssocID="{01B597FD-0012-401B-B9AB-06492C876366}" presName="spaceBetweenRectangles" presStyleCnt="0"/>
      <dgm:spPr/>
    </dgm:pt>
    <dgm:pt modelId="{F8FA0DE3-9F82-4BD7-B7CD-AAC0BD2289C3}" type="pres">
      <dgm:prSet presAssocID="{D2B067E1-E923-4D69-A380-E4574525C314}" presName="parentLin" presStyleCnt="0"/>
      <dgm:spPr/>
    </dgm:pt>
    <dgm:pt modelId="{0A4379E5-2F33-4C6E-9C02-CEAA2A138798}" type="pres">
      <dgm:prSet presAssocID="{D2B067E1-E923-4D69-A380-E4574525C314}" presName="parentLeftMargin" presStyleLbl="node1" presStyleIdx="1" presStyleCnt="5"/>
      <dgm:spPr/>
    </dgm:pt>
    <dgm:pt modelId="{01F9F95C-286E-4246-8248-6DF6594F03DB}" type="pres">
      <dgm:prSet presAssocID="{D2B067E1-E923-4D69-A380-E4574525C314}" presName="parentText" presStyleLbl="node1" presStyleIdx="2" presStyleCnt="5" custScaleX="132610">
        <dgm:presLayoutVars>
          <dgm:chMax val="0"/>
          <dgm:bulletEnabled val="1"/>
        </dgm:presLayoutVars>
      </dgm:prSet>
      <dgm:spPr/>
    </dgm:pt>
    <dgm:pt modelId="{4BF9503B-B6C3-4B32-BBBB-B72A02E3A642}" type="pres">
      <dgm:prSet presAssocID="{D2B067E1-E923-4D69-A380-E4574525C314}" presName="negativeSpace" presStyleCnt="0"/>
      <dgm:spPr/>
    </dgm:pt>
    <dgm:pt modelId="{1DF3A0FB-CE89-4EE0-88CD-6FE9C37AE51E}" type="pres">
      <dgm:prSet presAssocID="{D2B067E1-E923-4D69-A380-E4574525C314}" presName="childText" presStyleLbl="conFgAcc1" presStyleIdx="2" presStyleCnt="5">
        <dgm:presLayoutVars>
          <dgm:bulletEnabled val="1"/>
        </dgm:presLayoutVars>
      </dgm:prSet>
      <dgm:spPr/>
    </dgm:pt>
    <dgm:pt modelId="{B2A05BD5-7A97-4E18-B6D8-8E3887468131}" type="pres">
      <dgm:prSet presAssocID="{6266E6F7-836C-419F-AF55-505C66041202}" presName="spaceBetweenRectangles" presStyleCnt="0"/>
      <dgm:spPr/>
    </dgm:pt>
    <dgm:pt modelId="{FDB0C43E-0B18-4077-AC73-B4421F9D8BBB}" type="pres">
      <dgm:prSet presAssocID="{E0517CE5-AFEF-41EE-9AB5-D48464DB0EEB}" presName="parentLin" presStyleCnt="0"/>
      <dgm:spPr/>
    </dgm:pt>
    <dgm:pt modelId="{7AE27049-E4A1-4D53-89FA-EF65259B92B6}" type="pres">
      <dgm:prSet presAssocID="{E0517CE5-AFEF-41EE-9AB5-D48464DB0EEB}" presName="parentLeftMargin" presStyleLbl="node1" presStyleIdx="2" presStyleCnt="5"/>
      <dgm:spPr/>
    </dgm:pt>
    <dgm:pt modelId="{5B45F75E-9E3C-461C-AFCA-60F9D4ADCD94}" type="pres">
      <dgm:prSet presAssocID="{E0517CE5-AFEF-41EE-9AB5-D48464DB0EEB}" presName="parentText" presStyleLbl="node1" presStyleIdx="3" presStyleCnt="5" custScaleX="132610">
        <dgm:presLayoutVars>
          <dgm:chMax val="0"/>
          <dgm:bulletEnabled val="1"/>
        </dgm:presLayoutVars>
      </dgm:prSet>
      <dgm:spPr/>
    </dgm:pt>
    <dgm:pt modelId="{6F7A190A-FFC5-42D5-9966-CF0FDCB7907A}" type="pres">
      <dgm:prSet presAssocID="{E0517CE5-AFEF-41EE-9AB5-D48464DB0EEB}" presName="negativeSpace" presStyleCnt="0"/>
      <dgm:spPr/>
    </dgm:pt>
    <dgm:pt modelId="{2223912E-C5D7-43DB-B7C9-5A6E15B62A34}" type="pres">
      <dgm:prSet presAssocID="{E0517CE5-AFEF-41EE-9AB5-D48464DB0EEB}" presName="childText" presStyleLbl="conFgAcc1" presStyleIdx="3" presStyleCnt="5">
        <dgm:presLayoutVars>
          <dgm:bulletEnabled val="1"/>
        </dgm:presLayoutVars>
      </dgm:prSet>
      <dgm:spPr/>
    </dgm:pt>
    <dgm:pt modelId="{B0219E9B-9EA1-428B-A53B-337DE06670A6}" type="pres">
      <dgm:prSet presAssocID="{CFF16626-E44B-4835-8D51-522AAD2CC192}" presName="spaceBetweenRectangles" presStyleCnt="0"/>
      <dgm:spPr/>
    </dgm:pt>
    <dgm:pt modelId="{EB4AAA0E-45F6-44F2-8F8A-3C680AEB793F}" type="pres">
      <dgm:prSet presAssocID="{BEA144DA-9FBF-4B3C-BEAF-E977598BFA6B}" presName="parentLin" presStyleCnt="0"/>
      <dgm:spPr/>
    </dgm:pt>
    <dgm:pt modelId="{330452F4-9CCD-446F-9272-D479096B2E2C}" type="pres">
      <dgm:prSet presAssocID="{BEA144DA-9FBF-4B3C-BEAF-E977598BFA6B}" presName="parentLeftMargin" presStyleLbl="node1" presStyleIdx="3" presStyleCnt="5"/>
      <dgm:spPr/>
    </dgm:pt>
    <dgm:pt modelId="{3EB21158-B01A-4350-AA0A-1106BE282F80}" type="pres">
      <dgm:prSet presAssocID="{BEA144DA-9FBF-4B3C-BEAF-E977598BFA6B}" presName="parentText" presStyleLbl="node1" presStyleIdx="4" presStyleCnt="5" custScaleX="132610">
        <dgm:presLayoutVars>
          <dgm:chMax val="0"/>
          <dgm:bulletEnabled val="1"/>
        </dgm:presLayoutVars>
      </dgm:prSet>
      <dgm:spPr/>
    </dgm:pt>
    <dgm:pt modelId="{D03D6DC8-8D65-4F96-81BB-97536D20F4F2}" type="pres">
      <dgm:prSet presAssocID="{BEA144DA-9FBF-4B3C-BEAF-E977598BFA6B}" presName="negativeSpace" presStyleCnt="0"/>
      <dgm:spPr/>
    </dgm:pt>
    <dgm:pt modelId="{D3C43990-F9BB-414E-B72B-224618245F83}" type="pres">
      <dgm:prSet presAssocID="{BEA144DA-9FBF-4B3C-BEAF-E977598BFA6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C7A2516-627D-4F7B-A9B4-C7A31FBA2F25}" type="presOf" srcId="{BEA144DA-9FBF-4B3C-BEAF-E977598BFA6B}" destId="{3EB21158-B01A-4350-AA0A-1106BE282F80}" srcOrd="1" destOrd="0" presId="urn:microsoft.com/office/officeart/2005/8/layout/list1"/>
    <dgm:cxn modelId="{74075E19-5A5E-41B4-BD7F-03298BA2A756}" type="presOf" srcId="{E0517CE5-AFEF-41EE-9AB5-D48464DB0EEB}" destId="{5B45F75E-9E3C-461C-AFCA-60F9D4ADCD94}" srcOrd="1" destOrd="0" presId="urn:microsoft.com/office/officeart/2005/8/layout/list1"/>
    <dgm:cxn modelId="{91D86721-8AC3-4E60-9D14-905FC7C4A4E9}" type="presOf" srcId="{E0517CE5-AFEF-41EE-9AB5-D48464DB0EEB}" destId="{7AE27049-E4A1-4D53-89FA-EF65259B92B6}" srcOrd="0" destOrd="0" presId="urn:microsoft.com/office/officeart/2005/8/layout/list1"/>
    <dgm:cxn modelId="{3BDA5D2A-ECF7-46A8-882A-8CC69742B254}" type="presOf" srcId="{D2B067E1-E923-4D69-A380-E4574525C314}" destId="{0A4379E5-2F33-4C6E-9C02-CEAA2A138798}" srcOrd="0" destOrd="0" presId="urn:microsoft.com/office/officeart/2005/8/layout/list1"/>
    <dgm:cxn modelId="{01F1CB33-7228-46EC-805C-20808916010E}" srcId="{D5A87452-1832-43BA-89A6-ED41F64651E4}" destId="{0DC9C7AE-A4F3-4F5E-A75B-52B3A4A544A6}" srcOrd="1" destOrd="0" parTransId="{11F7890C-173F-4A1A-B618-3F866B5F92CB}" sibTransId="{01B597FD-0012-401B-B9AB-06492C876366}"/>
    <dgm:cxn modelId="{4D26E552-1E9D-4ECB-A386-A35E6B518F4D}" type="presOf" srcId="{D5A87452-1832-43BA-89A6-ED41F64651E4}" destId="{21696457-07B4-474C-A63B-A90AA7EA17CD}" srcOrd="0" destOrd="0" presId="urn:microsoft.com/office/officeart/2005/8/layout/list1"/>
    <dgm:cxn modelId="{CD265A85-E027-4C33-8851-47DFA420A14E}" type="presOf" srcId="{0DC9C7AE-A4F3-4F5E-A75B-52B3A4A544A6}" destId="{E77776C6-D7B6-4197-A3C4-9E856CD6B149}" srcOrd="0" destOrd="0" presId="urn:microsoft.com/office/officeart/2005/8/layout/list1"/>
    <dgm:cxn modelId="{5AF80B8D-FC7C-4D1E-9B57-DDCEF3DBE922}" type="presOf" srcId="{BA7857E1-17E3-4283-9606-91563849E78D}" destId="{FC3C42EE-9F6C-450B-BE11-7EE784511593}" srcOrd="0" destOrd="0" presId="urn:microsoft.com/office/officeart/2005/8/layout/list1"/>
    <dgm:cxn modelId="{552DE79C-18ED-405D-91D1-3314351D66CC}" type="presOf" srcId="{BEA144DA-9FBF-4B3C-BEAF-E977598BFA6B}" destId="{330452F4-9CCD-446F-9272-D479096B2E2C}" srcOrd="0" destOrd="0" presId="urn:microsoft.com/office/officeart/2005/8/layout/list1"/>
    <dgm:cxn modelId="{3A0E81AE-A451-49C7-B7B2-62808871ACB3}" type="presOf" srcId="{0DC9C7AE-A4F3-4F5E-A75B-52B3A4A544A6}" destId="{7AFF6804-DC54-4E3F-AD34-6EC7DFBD8A22}" srcOrd="1" destOrd="0" presId="urn:microsoft.com/office/officeart/2005/8/layout/list1"/>
    <dgm:cxn modelId="{2B5B71C7-2E24-43B2-BFE5-D7F732F1CA13}" type="presOf" srcId="{D2B067E1-E923-4D69-A380-E4574525C314}" destId="{01F9F95C-286E-4246-8248-6DF6594F03DB}" srcOrd="1" destOrd="0" presId="urn:microsoft.com/office/officeart/2005/8/layout/list1"/>
    <dgm:cxn modelId="{834EB0C7-1F66-4D11-BA4C-29AE0F6C85C7}" srcId="{D5A87452-1832-43BA-89A6-ED41F64651E4}" destId="{BA7857E1-17E3-4283-9606-91563849E78D}" srcOrd="0" destOrd="0" parTransId="{75E8922D-3C00-46DA-846E-EA0370EA4060}" sibTransId="{133EBE10-2634-484A-A1CD-4F24C359384A}"/>
    <dgm:cxn modelId="{20AB5AD1-9D8C-4110-A83D-D7B5C18CAB57}" srcId="{D5A87452-1832-43BA-89A6-ED41F64651E4}" destId="{D2B067E1-E923-4D69-A380-E4574525C314}" srcOrd="2" destOrd="0" parTransId="{0FA113CB-6EA8-4926-B3C0-73F0C0EB5A87}" sibTransId="{6266E6F7-836C-419F-AF55-505C66041202}"/>
    <dgm:cxn modelId="{6468DED9-BED6-46C9-ACA9-6A0A8EBDED9A}" srcId="{D5A87452-1832-43BA-89A6-ED41F64651E4}" destId="{E0517CE5-AFEF-41EE-9AB5-D48464DB0EEB}" srcOrd="3" destOrd="0" parTransId="{B5C1FDB5-5EEB-4D95-942B-15DA44E92D19}" sibTransId="{CFF16626-E44B-4835-8D51-522AAD2CC192}"/>
    <dgm:cxn modelId="{B6BBF8F4-84C5-4FFF-A3A3-152B5D54D863}" type="presOf" srcId="{BA7857E1-17E3-4283-9606-91563849E78D}" destId="{8C89981F-9859-4E33-8D21-F9062E7CF11C}" srcOrd="1" destOrd="0" presId="urn:microsoft.com/office/officeart/2005/8/layout/list1"/>
    <dgm:cxn modelId="{8A7F3BF7-FD7D-4D39-938B-BC5AEDEABEA5}" srcId="{D5A87452-1832-43BA-89A6-ED41F64651E4}" destId="{BEA144DA-9FBF-4B3C-BEAF-E977598BFA6B}" srcOrd="4" destOrd="0" parTransId="{9F1DB60D-722A-4DB9-9949-FAA2CD73C8E8}" sibTransId="{B915E986-DA5E-4224-9E04-C3F9DD053CF3}"/>
    <dgm:cxn modelId="{92396A75-86C9-4F76-B419-357C28FE8976}" type="presParOf" srcId="{21696457-07B4-474C-A63B-A90AA7EA17CD}" destId="{3DA5E872-8062-493D-9F55-5E42E2EF5684}" srcOrd="0" destOrd="0" presId="urn:microsoft.com/office/officeart/2005/8/layout/list1"/>
    <dgm:cxn modelId="{5C69F7BA-07F3-4A41-B01F-9AA4C94ED13F}" type="presParOf" srcId="{3DA5E872-8062-493D-9F55-5E42E2EF5684}" destId="{FC3C42EE-9F6C-450B-BE11-7EE784511593}" srcOrd="0" destOrd="0" presId="urn:microsoft.com/office/officeart/2005/8/layout/list1"/>
    <dgm:cxn modelId="{DCF5191A-D3A3-43B6-88D5-C483524AB417}" type="presParOf" srcId="{3DA5E872-8062-493D-9F55-5E42E2EF5684}" destId="{8C89981F-9859-4E33-8D21-F9062E7CF11C}" srcOrd="1" destOrd="0" presId="urn:microsoft.com/office/officeart/2005/8/layout/list1"/>
    <dgm:cxn modelId="{A06C2231-BFAF-4374-9DBF-670DA9251552}" type="presParOf" srcId="{21696457-07B4-474C-A63B-A90AA7EA17CD}" destId="{26D6DBE6-381D-4613-83C1-FA01B6AEEB28}" srcOrd="1" destOrd="0" presId="urn:microsoft.com/office/officeart/2005/8/layout/list1"/>
    <dgm:cxn modelId="{6C0591EB-4744-465D-9E45-EAA88321CA39}" type="presParOf" srcId="{21696457-07B4-474C-A63B-A90AA7EA17CD}" destId="{C0BF05AE-B884-499D-A478-964258531338}" srcOrd="2" destOrd="0" presId="urn:microsoft.com/office/officeart/2005/8/layout/list1"/>
    <dgm:cxn modelId="{EE88A6E2-A5C1-4A43-A7B6-BE893A194991}" type="presParOf" srcId="{21696457-07B4-474C-A63B-A90AA7EA17CD}" destId="{61579B1E-9294-4DA3-B7AD-87B1081A2D33}" srcOrd="3" destOrd="0" presId="urn:microsoft.com/office/officeart/2005/8/layout/list1"/>
    <dgm:cxn modelId="{EF2EC0E5-E298-4D4B-A7B6-E9107FDF3E1D}" type="presParOf" srcId="{21696457-07B4-474C-A63B-A90AA7EA17CD}" destId="{A20A8BAA-EA32-4523-AAF1-C9D09DCE2E30}" srcOrd="4" destOrd="0" presId="urn:microsoft.com/office/officeart/2005/8/layout/list1"/>
    <dgm:cxn modelId="{46B57113-34E9-4177-BEF1-C06DA239D0F7}" type="presParOf" srcId="{A20A8BAA-EA32-4523-AAF1-C9D09DCE2E30}" destId="{E77776C6-D7B6-4197-A3C4-9E856CD6B149}" srcOrd="0" destOrd="0" presId="urn:microsoft.com/office/officeart/2005/8/layout/list1"/>
    <dgm:cxn modelId="{D405CA01-69C3-497C-B827-C829094CC8E4}" type="presParOf" srcId="{A20A8BAA-EA32-4523-AAF1-C9D09DCE2E30}" destId="{7AFF6804-DC54-4E3F-AD34-6EC7DFBD8A22}" srcOrd="1" destOrd="0" presId="urn:microsoft.com/office/officeart/2005/8/layout/list1"/>
    <dgm:cxn modelId="{D73EFE43-A21E-43C6-9AEC-5861B3751CB3}" type="presParOf" srcId="{21696457-07B4-474C-A63B-A90AA7EA17CD}" destId="{F83F6B19-EC91-4EF8-AA64-427D43F06359}" srcOrd="5" destOrd="0" presId="urn:microsoft.com/office/officeart/2005/8/layout/list1"/>
    <dgm:cxn modelId="{0582B08A-8384-4346-8910-4167267DCEBA}" type="presParOf" srcId="{21696457-07B4-474C-A63B-A90AA7EA17CD}" destId="{69C8702B-040B-405E-9C81-6D13F5ACA0AE}" srcOrd="6" destOrd="0" presId="urn:microsoft.com/office/officeart/2005/8/layout/list1"/>
    <dgm:cxn modelId="{D0843DD1-F111-473C-BD58-1F0B23B3D88A}" type="presParOf" srcId="{21696457-07B4-474C-A63B-A90AA7EA17CD}" destId="{8989FAEE-FED4-4B24-AADF-395992B83467}" srcOrd="7" destOrd="0" presId="urn:microsoft.com/office/officeart/2005/8/layout/list1"/>
    <dgm:cxn modelId="{4B73AE0D-AE1A-4775-A10C-444024950DE5}" type="presParOf" srcId="{21696457-07B4-474C-A63B-A90AA7EA17CD}" destId="{F8FA0DE3-9F82-4BD7-B7CD-AAC0BD2289C3}" srcOrd="8" destOrd="0" presId="urn:microsoft.com/office/officeart/2005/8/layout/list1"/>
    <dgm:cxn modelId="{45AD5806-DD6A-4144-BFB3-C4F754F48B35}" type="presParOf" srcId="{F8FA0DE3-9F82-4BD7-B7CD-AAC0BD2289C3}" destId="{0A4379E5-2F33-4C6E-9C02-CEAA2A138798}" srcOrd="0" destOrd="0" presId="urn:microsoft.com/office/officeart/2005/8/layout/list1"/>
    <dgm:cxn modelId="{E4E8BA30-0DD4-4ECA-8ECD-C5CD7BF2603A}" type="presParOf" srcId="{F8FA0DE3-9F82-4BD7-B7CD-AAC0BD2289C3}" destId="{01F9F95C-286E-4246-8248-6DF6594F03DB}" srcOrd="1" destOrd="0" presId="urn:microsoft.com/office/officeart/2005/8/layout/list1"/>
    <dgm:cxn modelId="{C7C9BFB0-0515-45E3-AB98-6C0662796428}" type="presParOf" srcId="{21696457-07B4-474C-A63B-A90AA7EA17CD}" destId="{4BF9503B-B6C3-4B32-BBBB-B72A02E3A642}" srcOrd="9" destOrd="0" presId="urn:microsoft.com/office/officeart/2005/8/layout/list1"/>
    <dgm:cxn modelId="{70414EB4-15BC-42EE-BBB7-54835456C2B6}" type="presParOf" srcId="{21696457-07B4-474C-A63B-A90AA7EA17CD}" destId="{1DF3A0FB-CE89-4EE0-88CD-6FE9C37AE51E}" srcOrd="10" destOrd="0" presId="urn:microsoft.com/office/officeart/2005/8/layout/list1"/>
    <dgm:cxn modelId="{07D9EA63-479A-47A6-9651-ECCC8C2E25CD}" type="presParOf" srcId="{21696457-07B4-474C-A63B-A90AA7EA17CD}" destId="{B2A05BD5-7A97-4E18-B6D8-8E3887468131}" srcOrd="11" destOrd="0" presId="urn:microsoft.com/office/officeart/2005/8/layout/list1"/>
    <dgm:cxn modelId="{41854910-43E4-43FE-91BA-C1A7AF4A2636}" type="presParOf" srcId="{21696457-07B4-474C-A63B-A90AA7EA17CD}" destId="{FDB0C43E-0B18-4077-AC73-B4421F9D8BBB}" srcOrd="12" destOrd="0" presId="urn:microsoft.com/office/officeart/2005/8/layout/list1"/>
    <dgm:cxn modelId="{BC50D357-372C-4801-B16D-51928BF5E925}" type="presParOf" srcId="{FDB0C43E-0B18-4077-AC73-B4421F9D8BBB}" destId="{7AE27049-E4A1-4D53-89FA-EF65259B92B6}" srcOrd="0" destOrd="0" presId="urn:microsoft.com/office/officeart/2005/8/layout/list1"/>
    <dgm:cxn modelId="{521F8A4E-F50D-4C52-9663-3FDE95AA563A}" type="presParOf" srcId="{FDB0C43E-0B18-4077-AC73-B4421F9D8BBB}" destId="{5B45F75E-9E3C-461C-AFCA-60F9D4ADCD94}" srcOrd="1" destOrd="0" presId="urn:microsoft.com/office/officeart/2005/8/layout/list1"/>
    <dgm:cxn modelId="{6B8C8432-C202-4D4E-81B4-F98A80578B75}" type="presParOf" srcId="{21696457-07B4-474C-A63B-A90AA7EA17CD}" destId="{6F7A190A-FFC5-42D5-9966-CF0FDCB7907A}" srcOrd="13" destOrd="0" presId="urn:microsoft.com/office/officeart/2005/8/layout/list1"/>
    <dgm:cxn modelId="{CBA99CE5-22B4-44C8-A5DA-D8411C31DD8B}" type="presParOf" srcId="{21696457-07B4-474C-A63B-A90AA7EA17CD}" destId="{2223912E-C5D7-43DB-B7C9-5A6E15B62A34}" srcOrd="14" destOrd="0" presId="urn:microsoft.com/office/officeart/2005/8/layout/list1"/>
    <dgm:cxn modelId="{DBF28CFE-A8B4-4DE9-8C10-2A795C1CA94D}" type="presParOf" srcId="{21696457-07B4-474C-A63B-A90AA7EA17CD}" destId="{B0219E9B-9EA1-428B-A53B-337DE06670A6}" srcOrd="15" destOrd="0" presId="urn:microsoft.com/office/officeart/2005/8/layout/list1"/>
    <dgm:cxn modelId="{7C3EB071-65A0-4BA9-A159-0C4594FE1AC1}" type="presParOf" srcId="{21696457-07B4-474C-A63B-A90AA7EA17CD}" destId="{EB4AAA0E-45F6-44F2-8F8A-3C680AEB793F}" srcOrd="16" destOrd="0" presId="urn:microsoft.com/office/officeart/2005/8/layout/list1"/>
    <dgm:cxn modelId="{CF9EE96D-CE9D-4D34-B917-F1D300CEA544}" type="presParOf" srcId="{EB4AAA0E-45F6-44F2-8F8A-3C680AEB793F}" destId="{330452F4-9CCD-446F-9272-D479096B2E2C}" srcOrd="0" destOrd="0" presId="urn:microsoft.com/office/officeart/2005/8/layout/list1"/>
    <dgm:cxn modelId="{69A8594B-CEB3-4A17-BBDA-6149B8916502}" type="presParOf" srcId="{EB4AAA0E-45F6-44F2-8F8A-3C680AEB793F}" destId="{3EB21158-B01A-4350-AA0A-1106BE282F80}" srcOrd="1" destOrd="0" presId="urn:microsoft.com/office/officeart/2005/8/layout/list1"/>
    <dgm:cxn modelId="{52889850-2234-44BC-BF68-3560A0AC1314}" type="presParOf" srcId="{21696457-07B4-474C-A63B-A90AA7EA17CD}" destId="{D03D6DC8-8D65-4F96-81BB-97536D20F4F2}" srcOrd="17" destOrd="0" presId="urn:microsoft.com/office/officeart/2005/8/layout/list1"/>
    <dgm:cxn modelId="{B3040131-68D5-482C-8EE4-0CE83F562E8B}" type="presParOf" srcId="{21696457-07B4-474C-A63B-A90AA7EA17CD}" destId="{D3C43990-F9BB-414E-B72B-224618245F8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A87452-1832-43BA-89A6-ED41F64651E4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7857E1-17E3-4283-9606-91563849E78D}">
      <dgm:prSet phldrT="[Text]" custT="1"/>
      <dgm:spPr/>
      <dgm:t>
        <a:bodyPr/>
        <a:lstStyle/>
        <a:p>
          <a:r>
            <a:rPr lang="en-US" sz="1600" dirty="0"/>
            <a:t>Components of the model: agent, environment, state, action, reward</a:t>
          </a:r>
        </a:p>
      </dgm:t>
    </dgm:pt>
    <dgm:pt modelId="{75E8922D-3C00-46DA-846E-EA0370EA4060}" type="parTrans" cxnId="{834EB0C7-1F66-4D11-BA4C-29AE0F6C85C7}">
      <dgm:prSet/>
      <dgm:spPr/>
      <dgm:t>
        <a:bodyPr/>
        <a:lstStyle/>
        <a:p>
          <a:endParaRPr lang="en-US" sz="1600"/>
        </a:p>
      </dgm:t>
    </dgm:pt>
    <dgm:pt modelId="{133EBE10-2634-484A-A1CD-4F24C359384A}" type="sibTrans" cxnId="{834EB0C7-1F66-4D11-BA4C-29AE0F6C85C7}">
      <dgm:prSet/>
      <dgm:spPr/>
      <dgm:t>
        <a:bodyPr/>
        <a:lstStyle/>
        <a:p>
          <a:endParaRPr lang="en-US" sz="1600"/>
        </a:p>
      </dgm:t>
    </dgm:pt>
    <dgm:pt modelId="{BEA144DA-9FBF-4B3C-BEAF-E977598BFA6B}">
      <dgm:prSet phldrT="[Text]" custT="1"/>
      <dgm:spPr/>
      <dgm:t>
        <a:bodyPr/>
        <a:lstStyle/>
        <a:p>
          <a:r>
            <a:rPr lang="en-US" sz="1600" dirty="0"/>
            <a:t>Goal is to use Q learning to maximize the total reward it receives.</a:t>
          </a:r>
        </a:p>
      </dgm:t>
    </dgm:pt>
    <dgm:pt modelId="{9F1DB60D-722A-4DB9-9949-FAA2CD73C8E8}" type="parTrans" cxnId="{8A7F3BF7-FD7D-4D39-938B-BC5AEDEABEA5}">
      <dgm:prSet/>
      <dgm:spPr/>
      <dgm:t>
        <a:bodyPr/>
        <a:lstStyle/>
        <a:p>
          <a:endParaRPr lang="en-US" sz="1600"/>
        </a:p>
      </dgm:t>
    </dgm:pt>
    <dgm:pt modelId="{B915E986-DA5E-4224-9E04-C3F9DD053CF3}" type="sibTrans" cxnId="{8A7F3BF7-FD7D-4D39-938B-BC5AEDEABEA5}">
      <dgm:prSet/>
      <dgm:spPr/>
      <dgm:t>
        <a:bodyPr/>
        <a:lstStyle/>
        <a:p>
          <a:endParaRPr lang="en-US" sz="1600"/>
        </a:p>
      </dgm:t>
    </dgm:pt>
    <dgm:pt modelId="{0DC9C7AE-A4F3-4F5E-A75B-52B3A4A544A6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1F7890C-173F-4A1A-B618-3F866B5F92CB}" type="parTrans" cxnId="{01F1CB33-7228-46EC-805C-20808916010E}">
      <dgm:prSet/>
      <dgm:spPr/>
      <dgm:t>
        <a:bodyPr/>
        <a:lstStyle/>
        <a:p>
          <a:endParaRPr lang="en-US" sz="1600"/>
        </a:p>
      </dgm:t>
    </dgm:pt>
    <dgm:pt modelId="{01B597FD-0012-401B-B9AB-06492C876366}" type="sibTrans" cxnId="{01F1CB33-7228-46EC-805C-20808916010E}">
      <dgm:prSet/>
      <dgm:spPr/>
      <dgm:t>
        <a:bodyPr/>
        <a:lstStyle/>
        <a:p>
          <a:endParaRPr lang="en-US" sz="1600"/>
        </a:p>
      </dgm:t>
    </dgm:pt>
    <dgm:pt modelId="{D2B067E1-E923-4D69-A380-E4574525C314}">
      <dgm:prSet phldrT="[Text]" custT="1"/>
      <dgm:spPr>
        <a:blipFill>
          <a:blip xmlns:r="http://schemas.openxmlformats.org/officeDocument/2006/relationships" r:embed="rId2"/>
          <a:stretch>
            <a:fillRect b="-833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13CB-6EA8-4926-B3C0-73F0C0EB5A87}" type="parTrans" cxnId="{20AB5AD1-9D8C-4110-A83D-D7B5C18CAB57}">
      <dgm:prSet/>
      <dgm:spPr/>
      <dgm:t>
        <a:bodyPr/>
        <a:lstStyle/>
        <a:p>
          <a:endParaRPr lang="en-US" sz="1600"/>
        </a:p>
      </dgm:t>
    </dgm:pt>
    <dgm:pt modelId="{6266E6F7-836C-419F-AF55-505C66041202}" type="sibTrans" cxnId="{20AB5AD1-9D8C-4110-A83D-D7B5C18CAB57}">
      <dgm:prSet/>
      <dgm:spPr/>
      <dgm:t>
        <a:bodyPr/>
        <a:lstStyle/>
        <a:p>
          <a:endParaRPr lang="en-US" sz="1600"/>
        </a:p>
      </dgm:t>
    </dgm:pt>
    <dgm:pt modelId="{E0517CE5-AFEF-41EE-9AB5-D48464DB0EEB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5C1FDB5-5EEB-4D95-942B-15DA44E92D19}" type="parTrans" cxnId="{6468DED9-BED6-46C9-ACA9-6A0A8EBDED9A}">
      <dgm:prSet/>
      <dgm:spPr/>
      <dgm:t>
        <a:bodyPr/>
        <a:lstStyle/>
        <a:p>
          <a:endParaRPr lang="en-US" sz="1600"/>
        </a:p>
      </dgm:t>
    </dgm:pt>
    <dgm:pt modelId="{CFF16626-E44B-4835-8D51-522AAD2CC192}" type="sibTrans" cxnId="{6468DED9-BED6-46C9-ACA9-6A0A8EBDED9A}">
      <dgm:prSet/>
      <dgm:spPr/>
      <dgm:t>
        <a:bodyPr/>
        <a:lstStyle/>
        <a:p>
          <a:endParaRPr lang="en-US" sz="1600"/>
        </a:p>
      </dgm:t>
    </dgm:pt>
    <dgm:pt modelId="{21696457-07B4-474C-A63B-A90AA7EA17CD}" type="pres">
      <dgm:prSet presAssocID="{D5A87452-1832-43BA-89A6-ED41F64651E4}" presName="linear" presStyleCnt="0">
        <dgm:presLayoutVars>
          <dgm:dir/>
          <dgm:animLvl val="lvl"/>
          <dgm:resizeHandles val="exact"/>
        </dgm:presLayoutVars>
      </dgm:prSet>
      <dgm:spPr/>
    </dgm:pt>
    <dgm:pt modelId="{3DA5E872-8062-493D-9F55-5E42E2EF5684}" type="pres">
      <dgm:prSet presAssocID="{BA7857E1-17E3-4283-9606-91563849E78D}" presName="parentLin" presStyleCnt="0"/>
      <dgm:spPr/>
    </dgm:pt>
    <dgm:pt modelId="{FC3C42EE-9F6C-450B-BE11-7EE784511593}" type="pres">
      <dgm:prSet presAssocID="{BA7857E1-17E3-4283-9606-91563849E78D}" presName="parentLeftMargin" presStyleLbl="node1" presStyleIdx="0" presStyleCnt="5"/>
      <dgm:spPr/>
    </dgm:pt>
    <dgm:pt modelId="{8C89981F-9859-4E33-8D21-F9062E7CF11C}" type="pres">
      <dgm:prSet presAssocID="{BA7857E1-17E3-4283-9606-91563849E78D}" presName="parentText" presStyleLbl="node1" presStyleIdx="0" presStyleCnt="5" custScaleX="132610">
        <dgm:presLayoutVars>
          <dgm:chMax val="0"/>
          <dgm:bulletEnabled val="1"/>
        </dgm:presLayoutVars>
      </dgm:prSet>
      <dgm:spPr/>
    </dgm:pt>
    <dgm:pt modelId="{26D6DBE6-381D-4613-83C1-FA01B6AEEB28}" type="pres">
      <dgm:prSet presAssocID="{BA7857E1-17E3-4283-9606-91563849E78D}" presName="negativeSpace" presStyleCnt="0"/>
      <dgm:spPr/>
    </dgm:pt>
    <dgm:pt modelId="{C0BF05AE-B884-499D-A478-964258531338}" type="pres">
      <dgm:prSet presAssocID="{BA7857E1-17E3-4283-9606-91563849E78D}" presName="childText" presStyleLbl="conFgAcc1" presStyleIdx="0" presStyleCnt="5">
        <dgm:presLayoutVars>
          <dgm:bulletEnabled val="1"/>
        </dgm:presLayoutVars>
      </dgm:prSet>
      <dgm:spPr/>
    </dgm:pt>
    <dgm:pt modelId="{61579B1E-9294-4DA3-B7AD-87B1081A2D33}" type="pres">
      <dgm:prSet presAssocID="{133EBE10-2634-484A-A1CD-4F24C359384A}" presName="spaceBetweenRectangles" presStyleCnt="0"/>
      <dgm:spPr/>
    </dgm:pt>
    <dgm:pt modelId="{A20A8BAA-EA32-4523-AAF1-C9D09DCE2E30}" type="pres">
      <dgm:prSet presAssocID="{0DC9C7AE-A4F3-4F5E-A75B-52B3A4A544A6}" presName="parentLin" presStyleCnt="0"/>
      <dgm:spPr/>
    </dgm:pt>
    <dgm:pt modelId="{E77776C6-D7B6-4197-A3C4-9E856CD6B149}" type="pres">
      <dgm:prSet presAssocID="{0DC9C7AE-A4F3-4F5E-A75B-52B3A4A544A6}" presName="parentLeftMargin" presStyleLbl="node1" presStyleIdx="0" presStyleCnt="5"/>
      <dgm:spPr/>
    </dgm:pt>
    <dgm:pt modelId="{7AFF6804-DC54-4E3F-AD34-6EC7DFBD8A22}" type="pres">
      <dgm:prSet presAssocID="{0DC9C7AE-A4F3-4F5E-A75B-52B3A4A544A6}" presName="parentText" presStyleLbl="node1" presStyleIdx="1" presStyleCnt="5" custScaleX="132610">
        <dgm:presLayoutVars>
          <dgm:chMax val="0"/>
          <dgm:bulletEnabled val="1"/>
        </dgm:presLayoutVars>
      </dgm:prSet>
      <dgm:spPr/>
    </dgm:pt>
    <dgm:pt modelId="{F83F6B19-EC91-4EF8-AA64-427D43F06359}" type="pres">
      <dgm:prSet presAssocID="{0DC9C7AE-A4F3-4F5E-A75B-52B3A4A544A6}" presName="negativeSpace" presStyleCnt="0"/>
      <dgm:spPr/>
    </dgm:pt>
    <dgm:pt modelId="{69C8702B-040B-405E-9C81-6D13F5ACA0AE}" type="pres">
      <dgm:prSet presAssocID="{0DC9C7AE-A4F3-4F5E-A75B-52B3A4A544A6}" presName="childText" presStyleLbl="conFgAcc1" presStyleIdx="1" presStyleCnt="5">
        <dgm:presLayoutVars>
          <dgm:bulletEnabled val="1"/>
        </dgm:presLayoutVars>
      </dgm:prSet>
      <dgm:spPr/>
    </dgm:pt>
    <dgm:pt modelId="{8989FAEE-FED4-4B24-AADF-395992B83467}" type="pres">
      <dgm:prSet presAssocID="{01B597FD-0012-401B-B9AB-06492C876366}" presName="spaceBetweenRectangles" presStyleCnt="0"/>
      <dgm:spPr/>
    </dgm:pt>
    <dgm:pt modelId="{F8FA0DE3-9F82-4BD7-B7CD-AAC0BD2289C3}" type="pres">
      <dgm:prSet presAssocID="{D2B067E1-E923-4D69-A380-E4574525C314}" presName="parentLin" presStyleCnt="0"/>
      <dgm:spPr/>
    </dgm:pt>
    <dgm:pt modelId="{0A4379E5-2F33-4C6E-9C02-CEAA2A138798}" type="pres">
      <dgm:prSet presAssocID="{D2B067E1-E923-4D69-A380-E4574525C314}" presName="parentLeftMargin" presStyleLbl="node1" presStyleIdx="1" presStyleCnt="5"/>
      <dgm:spPr/>
    </dgm:pt>
    <dgm:pt modelId="{01F9F95C-286E-4246-8248-6DF6594F03DB}" type="pres">
      <dgm:prSet presAssocID="{D2B067E1-E923-4D69-A380-E4574525C314}" presName="parentText" presStyleLbl="node1" presStyleIdx="2" presStyleCnt="5" custScaleX="132610">
        <dgm:presLayoutVars>
          <dgm:chMax val="0"/>
          <dgm:bulletEnabled val="1"/>
        </dgm:presLayoutVars>
      </dgm:prSet>
      <dgm:spPr/>
    </dgm:pt>
    <dgm:pt modelId="{4BF9503B-B6C3-4B32-BBBB-B72A02E3A642}" type="pres">
      <dgm:prSet presAssocID="{D2B067E1-E923-4D69-A380-E4574525C314}" presName="negativeSpace" presStyleCnt="0"/>
      <dgm:spPr/>
    </dgm:pt>
    <dgm:pt modelId="{1DF3A0FB-CE89-4EE0-88CD-6FE9C37AE51E}" type="pres">
      <dgm:prSet presAssocID="{D2B067E1-E923-4D69-A380-E4574525C314}" presName="childText" presStyleLbl="conFgAcc1" presStyleIdx="2" presStyleCnt="5">
        <dgm:presLayoutVars>
          <dgm:bulletEnabled val="1"/>
        </dgm:presLayoutVars>
      </dgm:prSet>
      <dgm:spPr/>
    </dgm:pt>
    <dgm:pt modelId="{B2A05BD5-7A97-4E18-B6D8-8E3887468131}" type="pres">
      <dgm:prSet presAssocID="{6266E6F7-836C-419F-AF55-505C66041202}" presName="spaceBetweenRectangles" presStyleCnt="0"/>
      <dgm:spPr/>
    </dgm:pt>
    <dgm:pt modelId="{FDB0C43E-0B18-4077-AC73-B4421F9D8BBB}" type="pres">
      <dgm:prSet presAssocID="{E0517CE5-AFEF-41EE-9AB5-D48464DB0EEB}" presName="parentLin" presStyleCnt="0"/>
      <dgm:spPr/>
    </dgm:pt>
    <dgm:pt modelId="{7AE27049-E4A1-4D53-89FA-EF65259B92B6}" type="pres">
      <dgm:prSet presAssocID="{E0517CE5-AFEF-41EE-9AB5-D48464DB0EEB}" presName="parentLeftMargin" presStyleLbl="node1" presStyleIdx="2" presStyleCnt="5"/>
      <dgm:spPr/>
    </dgm:pt>
    <dgm:pt modelId="{5B45F75E-9E3C-461C-AFCA-60F9D4ADCD94}" type="pres">
      <dgm:prSet presAssocID="{E0517CE5-AFEF-41EE-9AB5-D48464DB0EEB}" presName="parentText" presStyleLbl="node1" presStyleIdx="3" presStyleCnt="5" custScaleX="132610">
        <dgm:presLayoutVars>
          <dgm:chMax val="0"/>
          <dgm:bulletEnabled val="1"/>
        </dgm:presLayoutVars>
      </dgm:prSet>
      <dgm:spPr/>
    </dgm:pt>
    <dgm:pt modelId="{6F7A190A-FFC5-42D5-9966-CF0FDCB7907A}" type="pres">
      <dgm:prSet presAssocID="{E0517CE5-AFEF-41EE-9AB5-D48464DB0EEB}" presName="negativeSpace" presStyleCnt="0"/>
      <dgm:spPr/>
    </dgm:pt>
    <dgm:pt modelId="{2223912E-C5D7-43DB-B7C9-5A6E15B62A34}" type="pres">
      <dgm:prSet presAssocID="{E0517CE5-AFEF-41EE-9AB5-D48464DB0EEB}" presName="childText" presStyleLbl="conFgAcc1" presStyleIdx="3" presStyleCnt="5">
        <dgm:presLayoutVars>
          <dgm:bulletEnabled val="1"/>
        </dgm:presLayoutVars>
      </dgm:prSet>
      <dgm:spPr/>
    </dgm:pt>
    <dgm:pt modelId="{B0219E9B-9EA1-428B-A53B-337DE06670A6}" type="pres">
      <dgm:prSet presAssocID="{CFF16626-E44B-4835-8D51-522AAD2CC192}" presName="spaceBetweenRectangles" presStyleCnt="0"/>
      <dgm:spPr/>
    </dgm:pt>
    <dgm:pt modelId="{EB4AAA0E-45F6-44F2-8F8A-3C680AEB793F}" type="pres">
      <dgm:prSet presAssocID="{BEA144DA-9FBF-4B3C-BEAF-E977598BFA6B}" presName="parentLin" presStyleCnt="0"/>
      <dgm:spPr/>
    </dgm:pt>
    <dgm:pt modelId="{330452F4-9CCD-446F-9272-D479096B2E2C}" type="pres">
      <dgm:prSet presAssocID="{BEA144DA-9FBF-4B3C-BEAF-E977598BFA6B}" presName="parentLeftMargin" presStyleLbl="node1" presStyleIdx="3" presStyleCnt="5"/>
      <dgm:spPr/>
    </dgm:pt>
    <dgm:pt modelId="{3EB21158-B01A-4350-AA0A-1106BE282F80}" type="pres">
      <dgm:prSet presAssocID="{BEA144DA-9FBF-4B3C-BEAF-E977598BFA6B}" presName="parentText" presStyleLbl="node1" presStyleIdx="4" presStyleCnt="5" custScaleX="132610">
        <dgm:presLayoutVars>
          <dgm:chMax val="0"/>
          <dgm:bulletEnabled val="1"/>
        </dgm:presLayoutVars>
      </dgm:prSet>
      <dgm:spPr/>
    </dgm:pt>
    <dgm:pt modelId="{D03D6DC8-8D65-4F96-81BB-97536D20F4F2}" type="pres">
      <dgm:prSet presAssocID="{BEA144DA-9FBF-4B3C-BEAF-E977598BFA6B}" presName="negativeSpace" presStyleCnt="0"/>
      <dgm:spPr/>
    </dgm:pt>
    <dgm:pt modelId="{D3C43990-F9BB-414E-B72B-224618245F83}" type="pres">
      <dgm:prSet presAssocID="{BEA144DA-9FBF-4B3C-BEAF-E977598BFA6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C7A2516-627D-4F7B-A9B4-C7A31FBA2F25}" type="presOf" srcId="{BEA144DA-9FBF-4B3C-BEAF-E977598BFA6B}" destId="{3EB21158-B01A-4350-AA0A-1106BE282F80}" srcOrd="1" destOrd="0" presId="urn:microsoft.com/office/officeart/2005/8/layout/list1"/>
    <dgm:cxn modelId="{74075E19-5A5E-41B4-BD7F-03298BA2A756}" type="presOf" srcId="{E0517CE5-AFEF-41EE-9AB5-D48464DB0EEB}" destId="{5B45F75E-9E3C-461C-AFCA-60F9D4ADCD94}" srcOrd="1" destOrd="0" presId="urn:microsoft.com/office/officeart/2005/8/layout/list1"/>
    <dgm:cxn modelId="{91D86721-8AC3-4E60-9D14-905FC7C4A4E9}" type="presOf" srcId="{E0517CE5-AFEF-41EE-9AB5-D48464DB0EEB}" destId="{7AE27049-E4A1-4D53-89FA-EF65259B92B6}" srcOrd="0" destOrd="0" presId="urn:microsoft.com/office/officeart/2005/8/layout/list1"/>
    <dgm:cxn modelId="{3BDA5D2A-ECF7-46A8-882A-8CC69742B254}" type="presOf" srcId="{D2B067E1-E923-4D69-A380-E4574525C314}" destId="{0A4379E5-2F33-4C6E-9C02-CEAA2A138798}" srcOrd="0" destOrd="0" presId="urn:microsoft.com/office/officeart/2005/8/layout/list1"/>
    <dgm:cxn modelId="{01F1CB33-7228-46EC-805C-20808916010E}" srcId="{D5A87452-1832-43BA-89A6-ED41F64651E4}" destId="{0DC9C7AE-A4F3-4F5E-A75B-52B3A4A544A6}" srcOrd="1" destOrd="0" parTransId="{11F7890C-173F-4A1A-B618-3F866B5F92CB}" sibTransId="{01B597FD-0012-401B-B9AB-06492C876366}"/>
    <dgm:cxn modelId="{4D26E552-1E9D-4ECB-A386-A35E6B518F4D}" type="presOf" srcId="{D5A87452-1832-43BA-89A6-ED41F64651E4}" destId="{21696457-07B4-474C-A63B-A90AA7EA17CD}" srcOrd="0" destOrd="0" presId="urn:microsoft.com/office/officeart/2005/8/layout/list1"/>
    <dgm:cxn modelId="{CD265A85-E027-4C33-8851-47DFA420A14E}" type="presOf" srcId="{0DC9C7AE-A4F3-4F5E-A75B-52B3A4A544A6}" destId="{E77776C6-D7B6-4197-A3C4-9E856CD6B149}" srcOrd="0" destOrd="0" presId="urn:microsoft.com/office/officeart/2005/8/layout/list1"/>
    <dgm:cxn modelId="{5AF80B8D-FC7C-4D1E-9B57-DDCEF3DBE922}" type="presOf" srcId="{BA7857E1-17E3-4283-9606-91563849E78D}" destId="{FC3C42EE-9F6C-450B-BE11-7EE784511593}" srcOrd="0" destOrd="0" presId="urn:microsoft.com/office/officeart/2005/8/layout/list1"/>
    <dgm:cxn modelId="{552DE79C-18ED-405D-91D1-3314351D66CC}" type="presOf" srcId="{BEA144DA-9FBF-4B3C-BEAF-E977598BFA6B}" destId="{330452F4-9CCD-446F-9272-D479096B2E2C}" srcOrd="0" destOrd="0" presId="urn:microsoft.com/office/officeart/2005/8/layout/list1"/>
    <dgm:cxn modelId="{3A0E81AE-A451-49C7-B7B2-62808871ACB3}" type="presOf" srcId="{0DC9C7AE-A4F3-4F5E-A75B-52B3A4A544A6}" destId="{7AFF6804-DC54-4E3F-AD34-6EC7DFBD8A22}" srcOrd="1" destOrd="0" presId="urn:microsoft.com/office/officeart/2005/8/layout/list1"/>
    <dgm:cxn modelId="{2B5B71C7-2E24-43B2-BFE5-D7F732F1CA13}" type="presOf" srcId="{D2B067E1-E923-4D69-A380-E4574525C314}" destId="{01F9F95C-286E-4246-8248-6DF6594F03DB}" srcOrd="1" destOrd="0" presId="urn:microsoft.com/office/officeart/2005/8/layout/list1"/>
    <dgm:cxn modelId="{834EB0C7-1F66-4D11-BA4C-29AE0F6C85C7}" srcId="{D5A87452-1832-43BA-89A6-ED41F64651E4}" destId="{BA7857E1-17E3-4283-9606-91563849E78D}" srcOrd="0" destOrd="0" parTransId="{75E8922D-3C00-46DA-846E-EA0370EA4060}" sibTransId="{133EBE10-2634-484A-A1CD-4F24C359384A}"/>
    <dgm:cxn modelId="{20AB5AD1-9D8C-4110-A83D-D7B5C18CAB57}" srcId="{D5A87452-1832-43BA-89A6-ED41F64651E4}" destId="{D2B067E1-E923-4D69-A380-E4574525C314}" srcOrd="2" destOrd="0" parTransId="{0FA113CB-6EA8-4926-B3C0-73F0C0EB5A87}" sibTransId="{6266E6F7-836C-419F-AF55-505C66041202}"/>
    <dgm:cxn modelId="{6468DED9-BED6-46C9-ACA9-6A0A8EBDED9A}" srcId="{D5A87452-1832-43BA-89A6-ED41F64651E4}" destId="{E0517CE5-AFEF-41EE-9AB5-D48464DB0EEB}" srcOrd="3" destOrd="0" parTransId="{B5C1FDB5-5EEB-4D95-942B-15DA44E92D19}" sibTransId="{CFF16626-E44B-4835-8D51-522AAD2CC192}"/>
    <dgm:cxn modelId="{B6BBF8F4-84C5-4FFF-A3A3-152B5D54D863}" type="presOf" srcId="{BA7857E1-17E3-4283-9606-91563849E78D}" destId="{8C89981F-9859-4E33-8D21-F9062E7CF11C}" srcOrd="1" destOrd="0" presId="urn:microsoft.com/office/officeart/2005/8/layout/list1"/>
    <dgm:cxn modelId="{8A7F3BF7-FD7D-4D39-938B-BC5AEDEABEA5}" srcId="{D5A87452-1832-43BA-89A6-ED41F64651E4}" destId="{BEA144DA-9FBF-4B3C-BEAF-E977598BFA6B}" srcOrd="4" destOrd="0" parTransId="{9F1DB60D-722A-4DB9-9949-FAA2CD73C8E8}" sibTransId="{B915E986-DA5E-4224-9E04-C3F9DD053CF3}"/>
    <dgm:cxn modelId="{92396A75-86C9-4F76-B419-357C28FE8976}" type="presParOf" srcId="{21696457-07B4-474C-A63B-A90AA7EA17CD}" destId="{3DA5E872-8062-493D-9F55-5E42E2EF5684}" srcOrd="0" destOrd="0" presId="urn:microsoft.com/office/officeart/2005/8/layout/list1"/>
    <dgm:cxn modelId="{5C69F7BA-07F3-4A41-B01F-9AA4C94ED13F}" type="presParOf" srcId="{3DA5E872-8062-493D-9F55-5E42E2EF5684}" destId="{FC3C42EE-9F6C-450B-BE11-7EE784511593}" srcOrd="0" destOrd="0" presId="urn:microsoft.com/office/officeart/2005/8/layout/list1"/>
    <dgm:cxn modelId="{DCF5191A-D3A3-43B6-88D5-C483524AB417}" type="presParOf" srcId="{3DA5E872-8062-493D-9F55-5E42E2EF5684}" destId="{8C89981F-9859-4E33-8D21-F9062E7CF11C}" srcOrd="1" destOrd="0" presId="urn:microsoft.com/office/officeart/2005/8/layout/list1"/>
    <dgm:cxn modelId="{A06C2231-BFAF-4374-9DBF-670DA9251552}" type="presParOf" srcId="{21696457-07B4-474C-A63B-A90AA7EA17CD}" destId="{26D6DBE6-381D-4613-83C1-FA01B6AEEB28}" srcOrd="1" destOrd="0" presId="urn:microsoft.com/office/officeart/2005/8/layout/list1"/>
    <dgm:cxn modelId="{6C0591EB-4744-465D-9E45-EAA88321CA39}" type="presParOf" srcId="{21696457-07B4-474C-A63B-A90AA7EA17CD}" destId="{C0BF05AE-B884-499D-A478-964258531338}" srcOrd="2" destOrd="0" presId="urn:microsoft.com/office/officeart/2005/8/layout/list1"/>
    <dgm:cxn modelId="{EE88A6E2-A5C1-4A43-A7B6-BE893A194991}" type="presParOf" srcId="{21696457-07B4-474C-A63B-A90AA7EA17CD}" destId="{61579B1E-9294-4DA3-B7AD-87B1081A2D33}" srcOrd="3" destOrd="0" presId="urn:microsoft.com/office/officeart/2005/8/layout/list1"/>
    <dgm:cxn modelId="{EF2EC0E5-E298-4D4B-A7B6-E9107FDF3E1D}" type="presParOf" srcId="{21696457-07B4-474C-A63B-A90AA7EA17CD}" destId="{A20A8BAA-EA32-4523-AAF1-C9D09DCE2E30}" srcOrd="4" destOrd="0" presId="urn:microsoft.com/office/officeart/2005/8/layout/list1"/>
    <dgm:cxn modelId="{46B57113-34E9-4177-BEF1-C06DA239D0F7}" type="presParOf" srcId="{A20A8BAA-EA32-4523-AAF1-C9D09DCE2E30}" destId="{E77776C6-D7B6-4197-A3C4-9E856CD6B149}" srcOrd="0" destOrd="0" presId="urn:microsoft.com/office/officeart/2005/8/layout/list1"/>
    <dgm:cxn modelId="{D405CA01-69C3-497C-B827-C829094CC8E4}" type="presParOf" srcId="{A20A8BAA-EA32-4523-AAF1-C9D09DCE2E30}" destId="{7AFF6804-DC54-4E3F-AD34-6EC7DFBD8A22}" srcOrd="1" destOrd="0" presId="urn:microsoft.com/office/officeart/2005/8/layout/list1"/>
    <dgm:cxn modelId="{D73EFE43-A21E-43C6-9AEC-5861B3751CB3}" type="presParOf" srcId="{21696457-07B4-474C-A63B-A90AA7EA17CD}" destId="{F83F6B19-EC91-4EF8-AA64-427D43F06359}" srcOrd="5" destOrd="0" presId="urn:microsoft.com/office/officeart/2005/8/layout/list1"/>
    <dgm:cxn modelId="{0582B08A-8384-4346-8910-4167267DCEBA}" type="presParOf" srcId="{21696457-07B4-474C-A63B-A90AA7EA17CD}" destId="{69C8702B-040B-405E-9C81-6D13F5ACA0AE}" srcOrd="6" destOrd="0" presId="urn:microsoft.com/office/officeart/2005/8/layout/list1"/>
    <dgm:cxn modelId="{D0843DD1-F111-473C-BD58-1F0B23B3D88A}" type="presParOf" srcId="{21696457-07B4-474C-A63B-A90AA7EA17CD}" destId="{8989FAEE-FED4-4B24-AADF-395992B83467}" srcOrd="7" destOrd="0" presId="urn:microsoft.com/office/officeart/2005/8/layout/list1"/>
    <dgm:cxn modelId="{4B73AE0D-AE1A-4775-A10C-444024950DE5}" type="presParOf" srcId="{21696457-07B4-474C-A63B-A90AA7EA17CD}" destId="{F8FA0DE3-9F82-4BD7-B7CD-AAC0BD2289C3}" srcOrd="8" destOrd="0" presId="urn:microsoft.com/office/officeart/2005/8/layout/list1"/>
    <dgm:cxn modelId="{45AD5806-DD6A-4144-BFB3-C4F754F48B35}" type="presParOf" srcId="{F8FA0DE3-9F82-4BD7-B7CD-AAC0BD2289C3}" destId="{0A4379E5-2F33-4C6E-9C02-CEAA2A138798}" srcOrd="0" destOrd="0" presId="urn:microsoft.com/office/officeart/2005/8/layout/list1"/>
    <dgm:cxn modelId="{E4E8BA30-0DD4-4ECA-8ECD-C5CD7BF2603A}" type="presParOf" srcId="{F8FA0DE3-9F82-4BD7-B7CD-AAC0BD2289C3}" destId="{01F9F95C-286E-4246-8248-6DF6594F03DB}" srcOrd="1" destOrd="0" presId="urn:microsoft.com/office/officeart/2005/8/layout/list1"/>
    <dgm:cxn modelId="{C7C9BFB0-0515-45E3-AB98-6C0662796428}" type="presParOf" srcId="{21696457-07B4-474C-A63B-A90AA7EA17CD}" destId="{4BF9503B-B6C3-4B32-BBBB-B72A02E3A642}" srcOrd="9" destOrd="0" presId="urn:microsoft.com/office/officeart/2005/8/layout/list1"/>
    <dgm:cxn modelId="{70414EB4-15BC-42EE-BBB7-54835456C2B6}" type="presParOf" srcId="{21696457-07B4-474C-A63B-A90AA7EA17CD}" destId="{1DF3A0FB-CE89-4EE0-88CD-6FE9C37AE51E}" srcOrd="10" destOrd="0" presId="urn:microsoft.com/office/officeart/2005/8/layout/list1"/>
    <dgm:cxn modelId="{07D9EA63-479A-47A6-9651-ECCC8C2E25CD}" type="presParOf" srcId="{21696457-07B4-474C-A63B-A90AA7EA17CD}" destId="{B2A05BD5-7A97-4E18-B6D8-8E3887468131}" srcOrd="11" destOrd="0" presId="urn:microsoft.com/office/officeart/2005/8/layout/list1"/>
    <dgm:cxn modelId="{41854910-43E4-43FE-91BA-C1A7AF4A2636}" type="presParOf" srcId="{21696457-07B4-474C-A63B-A90AA7EA17CD}" destId="{FDB0C43E-0B18-4077-AC73-B4421F9D8BBB}" srcOrd="12" destOrd="0" presId="urn:microsoft.com/office/officeart/2005/8/layout/list1"/>
    <dgm:cxn modelId="{BC50D357-372C-4801-B16D-51928BF5E925}" type="presParOf" srcId="{FDB0C43E-0B18-4077-AC73-B4421F9D8BBB}" destId="{7AE27049-E4A1-4D53-89FA-EF65259B92B6}" srcOrd="0" destOrd="0" presId="urn:microsoft.com/office/officeart/2005/8/layout/list1"/>
    <dgm:cxn modelId="{521F8A4E-F50D-4C52-9663-3FDE95AA563A}" type="presParOf" srcId="{FDB0C43E-0B18-4077-AC73-B4421F9D8BBB}" destId="{5B45F75E-9E3C-461C-AFCA-60F9D4ADCD94}" srcOrd="1" destOrd="0" presId="urn:microsoft.com/office/officeart/2005/8/layout/list1"/>
    <dgm:cxn modelId="{6B8C8432-C202-4D4E-81B4-F98A80578B75}" type="presParOf" srcId="{21696457-07B4-474C-A63B-A90AA7EA17CD}" destId="{6F7A190A-FFC5-42D5-9966-CF0FDCB7907A}" srcOrd="13" destOrd="0" presId="urn:microsoft.com/office/officeart/2005/8/layout/list1"/>
    <dgm:cxn modelId="{CBA99CE5-22B4-44C8-A5DA-D8411C31DD8B}" type="presParOf" srcId="{21696457-07B4-474C-A63B-A90AA7EA17CD}" destId="{2223912E-C5D7-43DB-B7C9-5A6E15B62A34}" srcOrd="14" destOrd="0" presId="urn:microsoft.com/office/officeart/2005/8/layout/list1"/>
    <dgm:cxn modelId="{DBF28CFE-A8B4-4DE9-8C10-2A795C1CA94D}" type="presParOf" srcId="{21696457-07B4-474C-A63B-A90AA7EA17CD}" destId="{B0219E9B-9EA1-428B-A53B-337DE06670A6}" srcOrd="15" destOrd="0" presId="urn:microsoft.com/office/officeart/2005/8/layout/list1"/>
    <dgm:cxn modelId="{7C3EB071-65A0-4BA9-A159-0C4594FE1AC1}" type="presParOf" srcId="{21696457-07B4-474C-A63B-A90AA7EA17CD}" destId="{EB4AAA0E-45F6-44F2-8F8A-3C680AEB793F}" srcOrd="16" destOrd="0" presId="urn:microsoft.com/office/officeart/2005/8/layout/list1"/>
    <dgm:cxn modelId="{CF9EE96D-CE9D-4D34-B917-F1D300CEA544}" type="presParOf" srcId="{EB4AAA0E-45F6-44F2-8F8A-3C680AEB793F}" destId="{330452F4-9CCD-446F-9272-D479096B2E2C}" srcOrd="0" destOrd="0" presId="urn:microsoft.com/office/officeart/2005/8/layout/list1"/>
    <dgm:cxn modelId="{69A8594B-CEB3-4A17-BBDA-6149B8916502}" type="presParOf" srcId="{EB4AAA0E-45F6-44F2-8F8A-3C680AEB793F}" destId="{3EB21158-B01A-4350-AA0A-1106BE282F80}" srcOrd="1" destOrd="0" presId="urn:microsoft.com/office/officeart/2005/8/layout/list1"/>
    <dgm:cxn modelId="{52889850-2234-44BC-BF68-3560A0AC1314}" type="presParOf" srcId="{21696457-07B4-474C-A63B-A90AA7EA17CD}" destId="{D03D6DC8-8D65-4F96-81BB-97536D20F4F2}" srcOrd="17" destOrd="0" presId="urn:microsoft.com/office/officeart/2005/8/layout/list1"/>
    <dgm:cxn modelId="{B3040131-68D5-482C-8EE4-0CE83F562E8B}" type="presParOf" srcId="{21696457-07B4-474C-A63B-A90AA7EA17CD}" destId="{D3C43990-F9BB-414E-B72B-224618245F8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9501A2-AA97-40A0-B3FD-B17793325BC6}" type="doc">
      <dgm:prSet loTypeId="urn:microsoft.com/office/officeart/2005/8/layout/hList7" loCatId="list" qsTypeId="urn:microsoft.com/office/officeart/2005/8/quickstyle/simple3" qsCatId="simple" csTypeId="urn:microsoft.com/office/officeart/2005/8/colors/colorful4" csCatId="colorful" phldr="1"/>
      <dgm:spPr/>
    </dgm:pt>
    <dgm:pt modelId="{A03F66E1-EFD6-4E8B-B5D1-03C86650CD01}">
      <dgm:prSet phldrT="[Text]"/>
      <dgm:spPr/>
      <dgm:t>
        <a:bodyPr/>
        <a:lstStyle/>
        <a:p>
          <a:r>
            <a:rPr lang="en-US" dirty="0"/>
            <a:t>Tic-tac-toe with Minimax algorithms</a:t>
          </a:r>
        </a:p>
      </dgm:t>
    </dgm:pt>
    <dgm:pt modelId="{EF9E0A1F-6FB0-42C8-A2B0-344614D820C8}" type="parTrans" cxnId="{22ADA9E2-6A22-4009-A0BE-29B0541E1944}">
      <dgm:prSet/>
      <dgm:spPr/>
      <dgm:t>
        <a:bodyPr/>
        <a:lstStyle/>
        <a:p>
          <a:endParaRPr lang="en-US"/>
        </a:p>
      </dgm:t>
    </dgm:pt>
    <dgm:pt modelId="{7E40360D-6EEE-479E-9EC8-9DCEF9CB061E}" type="sibTrans" cxnId="{22ADA9E2-6A22-4009-A0BE-29B0541E1944}">
      <dgm:prSet/>
      <dgm:spPr/>
      <dgm:t>
        <a:bodyPr/>
        <a:lstStyle/>
        <a:p>
          <a:endParaRPr lang="en-US"/>
        </a:p>
      </dgm:t>
    </dgm:pt>
    <dgm:pt modelId="{A531D5E3-34BA-4C10-B4F2-02C5D95EAD39}">
      <dgm:prSet phldrT="[Text]"/>
      <dgm:spPr/>
      <dgm:t>
        <a:bodyPr/>
        <a:lstStyle/>
        <a:p>
          <a:r>
            <a:rPr lang="en-US" dirty="0"/>
            <a:t>Tic-tac-toe with Tabular Q-learning</a:t>
          </a:r>
        </a:p>
      </dgm:t>
    </dgm:pt>
    <dgm:pt modelId="{E1542F63-12C6-4BCB-BA27-14A32432E872}" type="parTrans" cxnId="{1F1F2CD0-0A35-4CA9-AE40-B79C51F8115E}">
      <dgm:prSet/>
      <dgm:spPr/>
      <dgm:t>
        <a:bodyPr/>
        <a:lstStyle/>
        <a:p>
          <a:endParaRPr lang="en-US"/>
        </a:p>
      </dgm:t>
    </dgm:pt>
    <dgm:pt modelId="{84BC156E-8900-4454-941C-4CAEC9EE4D19}" type="sibTrans" cxnId="{1F1F2CD0-0A35-4CA9-AE40-B79C51F8115E}">
      <dgm:prSet/>
      <dgm:spPr/>
      <dgm:t>
        <a:bodyPr/>
        <a:lstStyle/>
        <a:p>
          <a:endParaRPr lang="en-US"/>
        </a:p>
      </dgm:t>
    </dgm:pt>
    <dgm:pt modelId="{27D7ACA3-88CA-4AF1-9D47-727F0E867D8C}">
      <dgm:prSet phldrT="[Text]"/>
      <dgm:spPr/>
      <dgm:t>
        <a:bodyPr/>
        <a:lstStyle/>
        <a:p>
          <a:r>
            <a:rPr lang="en-US" dirty="0"/>
            <a:t>Tic-tac-toe with Monte Carlo Tree Search (MCTS)</a:t>
          </a:r>
        </a:p>
      </dgm:t>
    </dgm:pt>
    <dgm:pt modelId="{F5218EFE-CBC7-49DD-B33D-95015E13AA3F}" type="parTrans" cxnId="{0BD94E6C-6C90-4E55-9338-A15525732C25}">
      <dgm:prSet/>
      <dgm:spPr/>
      <dgm:t>
        <a:bodyPr/>
        <a:lstStyle/>
        <a:p>
          <a:endParaRPr lang="en-US"/>
        </a:p>
      </dgm:t>
    </dgm:pt>
    <dgm:pt modelId="{083B61D7-E26D-4B5F-AFDC-010AF92D5DE0}" type="sibTrans" cxnId="{0BD94E6C-6C90-4E55-9338-A15525732C25}">
      <dgm:prSet/>
      <dgm:spPr/>
      <dgm:t>
        <a:bodyPr/>
        <a:lstStyle/>
        <a:p>
          <a:endParaRPr lang="en-US"/>
        </a:p>
      </dgm:t>
    </dgm:pt>
    <dgm:pt modelId="{16E7141E-9CC9-4832-8F70-7CE283B2A8FF}">
      <dgm:prSet phldrT="[Text]"/>
      <dgm:spPr/>
      <dgm:t>
        <a:bodyPr/>
        <a:lstStyle/>
        <a:p>
          <a:r>
            <a:rPr lang="en-US" dirty="0"/>
            <a:t>Tic-tac-toe with neural network</a:t>
          </a:r>
        </a:p>
      </dgm:t>
    </dgm:pt>
    <dgm:pt modelId="{0A64184B-28D6-4C5F-BAB4-6CBA90693A23}" type="parTrans" cxnId="{4B77B269-B29C-4188-8546-02C5CC61C7B3}">
      <dgm:prSet/>
      <dgm:spPr/>
      <dgm:t>
        <a:bodyPr/>
        <a:lstStyle/>
        <a:p>
          <a:endParaRPr lang="en-US"/>
        </a:p>
      </dgm:t>
    </dgm:pt>
    <dgm:pt modelId="{81F22C4F-2526-427C-BF0C-DF42A4EF7436}" type="sibTrans" cxnId="{4B77B269-B29C-4188-8546-02C5CC61C7B3}">
      <dgm:prSet/>
      <dgm:spPr/>
      <dgm:t>
        <a:bodyPr/>
        <a:lstStyle/>
        <a:p>
          <a:endParaRPr lang="en-US"/>
        </a:p>
      </dgm:t>
    </dgm:pt>
    <dgm:pt modelId="{0D577D95-86EE-423B-9506-5E96121F0D3D}" type="pres">
      <dgm:prSet presAssocID="{CF9501A2-AA97-40A0-B3FD-B17793325BC6}" presName="Name0" presStyleCnt="0">
        <dgm:presLayoutVars>
          <dgm:dir/>
          <dgm:resizeHandles val="exact"/>
        </dgm:presLayoutVars>
      </dgm:prSet>
      <dgm:spPr/>
    </dgm:pt>
    <dgm:pt modelId="{F62815A8-18D9-40C5-95D5-CE8C6D4B1C5E}" type="pres">
      <dgm:prSet presAssocID="{CF9501A2-AA97-40A0-B3FD-B17793325BC6}" presName="fgShape" presStyleLbl="fgShp" presStyleIdx="0" presStyleCnt="1"/>
      <dgm:spPr/>
    </dgm:pt>
    <dgm:pt modelId="{B3446E5F-636E-4202-AE07-D194A3EEFF41}" type="pres">
      <dgm:prSet presAssocID="{CF9501A2-AA97-40A0-B3FD-B17793325BC6}" presName="linComp" presStyleCnt="0"/>
      <dgm:spPr/>
    </dgm:pt>
    <dgm:pt modelId="{B810C8C8-5ACC-42DB-964C-AF320B831716}" type="pres">
      <dgm:prSet presAssocID="{A03F66E1-EFD6-4E8B-B5D1-03C86650CD01}" presName="compNode" presStyleCnt="0"/>
      <dgm:spPr/>
    </dgm:pt>
    <dgm:pt modelId="{AED821C0-6CB7-461F-9A3F-9ED11273B419}" type="pres">
      <dgm:prSet presAssocID="{A03F66E1-EFD6-4E8B-B5D1-03C86650CD01}" presName="bkgdShape" presStyleLbl="node1" presStyleIdx="0" presStyleCnt="4"/>
      <dgm:spPr/>
    </dgm:pt>
    <dgm:pt modelId="{ADA9B182-7551-472F-9471-6E8DB8D39483}" type="pres">
      <dgm:prSet presAssocID="{A03F66E1-EFD6-4E8B-B5D1-03C86650CD01}" presName="nodeTx" presStyleLbl="node1" presStyleIdx="0" presStyleCnt="4">
        <dgm:presLayoutVars>
          <dgm:bulletEnabled val="1"/>
        </dgm:presLayoutVars>
      </dgm:prSet>
      <dgm:spPr/>
    </dgm:pt>
    <dgm:pt modelId="{53024906-BCDB-493F-835D-B0661B01BCF3}" type="pres">
      <dgm:prSet presAssocID="{A03F66E1-EFD6-4E8B-B5D1-03C86650CD01}" presName="invisiNode" presStyleLbl="node1" presStyleIdx="0" presStyleCnt="4"/>
      <dgm:spPr/>
    </dgm:pt>
    <dgm:pt modelId="{B154CF31-08A9-4F9F-BF1A-0C25640DEF0F}" type="pres">
      <dgm:prSet presAssocID="{A03F66E1-EFD6-4E8B-B5D1-03C86650CD01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0976EC0-F840-4684-A9CA-639B9A6AAF50}" type="pres">
      <dgm:prSet presAssocID="{7E40360D-6EEE-479E-9EC8-9DCEF9CB061E}" presName="sibTrans" presStyleLbl="sibTrans2D1" presStyleIdx="0" presStyleCnt="0"/>
      <dgm:spPr/>
    </dgm:pt>
    <dgm:pt modelId="{36299306-047F-460B-A4B9-F60BEA4E0A28}" type="pres">
      <dgm:prSet presAssocID="{A531D5E3-34BA-4C10-B4F2-02C5D95EAD39}" presName="compNode" presStyleCnt="0"/>
      <dgm:spPr/>
    </dgm:pt>
    <dgm:pt modelId="{C2C221AA-455D-42FA-A0EA-9324289EFA0D}" type="pres">
      <dgm:prSet presAssocID="{A531D5E3-34BA-4C10-B4F2-02C5D95EAD39}" presName="bkgdShape" presStyleLbl="node1" presStyleIdx="1" presStyleCnt="4"/>
      <dgm:spPr/>
    </dgm:pt>
    <dgm:pt modelId="{03E88647-3C86-41B7-9C96-3B4E407A708D}" type="pres">
      <dgm:prSet presAssocID="{A531D5E3-34BA-4C10-B4F2-02C5D95EAD39}" presName="nodeTx" presStyleLbl="node1" presStyleIdx="1" presStyleCnt="4">
        <dgm:presLayoutVars>
          <dgm:bulletEnabled val="1"/>
        </dgm:presLayoutVars>
      </dgm:prSet>
      <dgm:spPr/>
    </dgm:pt>
    <dgm:pt modelId="{1A9F6716-9BC1-4D63-89F0-932642912BFE}" type="pres">
      <dgm:prSet presAssocID="{A531D5E3-34BA-4C10-B4F2-02C5D95EAD39}" presName="invisiNode" presStyleLbl="node1" presStyleIdx="1" presStyleCnt="4"/>
      <dgm:spPr/>
    </dgm:pt>
    <dgm:pt modelId="{D117C478-8CE5-4B2C-9D48-436ADE01DEF8}" type="pres">
      <dgm:prSet presAssocID="{A531D5E3-34BA-4C10-B4F2-02C5D95EAD39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0596CD-A6F2-48C5-9317-A8892A405309}" type="pres">
      <dgm:prSet presAssocID="{84BC156E-8900-4454-941C-4CAEC9EE4D19}" presName="sibTrans" presStyleLbl="sibTrans2D1" presStyleIdx="0" presStyleCnt="0"/>
      <dgm:spPr/>
    </dgm:pt>
    <dgm:pt modelId="{9C35893B-0FDD-492E-A402-FE39E66D2CFF}" type="pres">
      <dgm:prSet presAssocID="{27D7ACA3-88CA-4AF1-9D47-727F0E867D8C}" presName="compNode" presStyleCnt="0"/>
      <dgm:spPr/>
    </dgm:pt>
    <dgm:pt modelId="{20BE9F6A-2006-4D18-961C-0F1D9237A77A}" type="pres">
      <dgm:prSet presAssocID="{27D7ACA3-88CA-4AF1-9D47-727F0E867D8C}" presName="bkgdShape" presStyleLbl="node1" presStyleIdx="2" presStyleCnt="4"/>
      <dgm:spPr/>
    </dgm:pt>
    <dgm:pt modelId="{FD87745E-CF40-4138-8C3C-22FF52D57EFD}" type="pres">
      <dgm:prSet presAssocID="{27D7ACA3-88CA-4AF1-9D47-727F0E867D8C}" presName="nodeTx" presStyleLbl="node1" presStyleIdx="2" presStyleCnt="4">
        <dgm:presLayoutVars>
          <dgm:bulletEnabled val="1"/>
        </dgm:presLayoutVars>
      </dgm:prSet>
      <dgm:spPr/>
    </dgm:pt>
    <dgm:pt modelId="{D66179E3-9209-4CEA-9693-A3846A41385B}" type="pres">
      <dgm:prSet presAssocID="{27D7ACA3-88CA-4AF1-9D47-727F0E867D8C}" presName="invisiNode" presStyleLbl="node1" presStyleIdx="2" presStyleCnt="4"/>
      <dgm:spPr/>
    </dgm:pt>
    <dgm:pt modelId="{BA3C8023-278F-4A96-9C9F-F7F5F6211CDD}" type="pres">
      <dgm:prSet presAssocID="{27D7ACA3-88CA-4AF1-9D47-727F0E867D8C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EEB4955-287F-4115-97C7-ED7E1486CA7D}" type="pres">
      <dgm:prSet presAssocID="{083B61D7-E26D-4B5F-AFDC-010AF92D5DE0}" presName="sibTrans" presStyleLbl="sibTrans2D1" presStyleIdx="0" presStyleCnt="0"/>
      <dgm:spPr/>
    </dgm:pt>
    <dgm:pt modelId="{E54BF3B0-C03E-4D01-8E9B-67FAF6ACC92C}" type="pres">
      <dgm:prSet presAssocID="{16E7141E-9CC9-4832-8F70-7CE283B2A8FF}" presName="compNode" presStyleCnt="0"/>
      <dgm:spPr/>
    </dgm:pt>
    <dgm:pt modelId="{3DC5FBAC-5491-4304-A2EF-9B4229882386}" type="pres">
      <dgm:prSet presAssocID="{16E7141E-9CC9-4832-8F70-7CE283B2A8FF}" presName="bkgdShape" presStyleLbl="node1" presStyleIdx="3" presStyleCnt="4"/>
      <dgm:spPr/>
    </dgm:pt>
    <dgm:pt modelId="{8E73BEA7-ADA3-41BB-9746-CD2F325CA9ED}" type="pres">
      <dgm:prSet presAssocID="{16E7141E-9CC9-4832-8F70-7CE283B2A8FF}" presName="nodeTx" presStyleLbl="node1" presStyleIdx="3" presStyleCnt="4">
        <dgm:presLayoutVars>
          <dgm:bulletEnabled val="1"/>
        </dgm:presLayoutVars>
      </dgm:prSet>
      <dgm:spPr/>
    </dgm:pt>
    <dgm:pt modelId="{D9DB9CE8-CA2B-462D-B93F-B3A4B51A6473}" type="pres">
      <dgm:prSet presAssocID="{16E7141E-9CC9-4832-8F70-7CE283B2A8FF}" presName="invisiNode" presStyleLbl="node1" presStyleIdx="3" presStyleCnt="4"/>
      <dgm:spPr/>
    </dgm:pt>
    <dgm:pt modelId="{2B35624E-B12B-4461-8553-5AFC21D6BBBC}" type="pres">
      <dgm:prSet presAssocID="{16E7141E-9CC9-4832-8F70-7CE283B2A8FF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BE7E917-99CC-434A-9D7E-F188CBA0C71F}" type="presOf" srcId="{A03F66E1-EFD6-4E8B-B5D1-03C86650CD01}" destId="{ADA9B182-7551-472F-9471-6E8DB8D39483}" srcOrd="1" destOrd="0" presId="urn:microsoft.com/office/officeart/2005/8/layout/hList7"/>
    <dgm:cxn modelId="{9DF05219-E994-4C70-AE88-285A73F4973C}" type="presOf" srcId="{CF9501A2-AA97-40A0-B3FD-B17793325BC6}" destId="{0D577D95-86EE-423B-9506-5E96121F0D3D}" srcOrd="0" destOrd="0" presId="urn:microsoft.com/office/officeart/2005/8/layout/hList7"/>
    <dgm:cxn modelId="{A652DB1C-9997-44B6-8E24-7E2FB0C2C6F5}" type="presOf" srcId="{A03F66E1-EFD6-4E8B-B5D1-03C86650CD01}" destId="{AED821C0-6CB7-461F-9A3F-9ED11273B419}" srcOrd="0" destOrd="0" presId="urn:microsoft.com/office/officeart/2005/8/layout/hList7"/>
    <dgm:cxn modelId="{9A44E229-C6F5-47E8-AF14-4B57EF75BA1C}" type="presOf" srcId="{27D7ACA3-88CA-4AF1-9D47-727F0E867D8C}" destId="{FD87745E-CF40-4138-8C3C-22FF52D57EFD}" srcOrd="1" destOrd="0" presId="urn:microsoft.com/office/officeart/2005/8/layout/hList7"/>
    <dgm:cxn modelId="{45807F34-1A58-41DC-B9CD-45ED00618B27}" type="presOf" srcId="{A531D5E3-34BA-4C10-B4F2-02C5D95EAD39}" destId="{03E88647-3C86-41B7-9C96-3B4E407A708D}" srcOrd="1" destOrd="0" presId="urn:microsoft.com/office/officeart/2005/8/layout/hList7"/>
    <dgm:cxn modelId="{9389BA41-F932-4C12-867C-A75BFF8040E1}" type="presOf" srcId="{083B61D7-E26D-4B5F-AFDC-010AF92D5DE0}" destId="{5EEB4955-287F-4115-97C7-ED7E1486CA7D}" srcOrd="0" destOrd="0" presId="urn:microsoft.com/office/officeart/2005/8/layout/hList7"/>
    <dgm:cxn modelId="{0CA8AF53-2F3F-4496-91EC-CD8ADA511CAA}" type="presOf" srcId="{84BC156E-8900-4454-941C-4CAEC9EE4D19}" destId="{8D0596CD-A6F2-48C5-9317-A8892A405309}" srcOrd="0" destOrd="0" presId="urn:microsoft.com/office/officeart/2005/8/layout/hList7"/>
    <dgm:cxn modelId="{A317F857-BA3D-46F8-A1E4-00133E8830A5}" type="presOf" srcId="{A531D5E3-34BA-4C10-B4F2-02C5D95EAD39}" destId="{C2C221AA-455D-42FA-A0EA-9324289EFA0D}" srcOrd="0" destOrd="0" presId="urn:microsoft.com/office/officeart/2005/8/layout/hList7"/>
    <dgm:cxn modelId="{4B77B269-B29C-4188-8546-02C5CC61C7B3}" srcId="{CF9501A2-AA97-40A0-B3FD-B17793325BC6}" destId="{16E7141E-9CC9-4832-8F70-7CE283B2A8FF}" srcOrd="3" destOrd="0" parTransId="{0A64184B-28D6-4C5F-BAB4-6CBA90693A23}" sibTransId="{81F22C4F-2526-427C-BF0C-DF42A4EF7436}"/>
    <dgm:cxn modelId="{0BD94E6C-6C90-4E55-9338-A15525732C25}" srcId="{CF9501A2-AA97-40A0-B3FD-B17793325BC6}" destId="{27D7ACA3-88CA-4AF1-9D47-727F0E867D8C}" srcOrd="2" destOrd="0" parTransId="{F5218EFE-CBC7-49DD-B33D-95015E13AA3F}" sibTransId="{083B61D7-E26D-4B5F-AFDC-010AF92D5DE0}"/>
    <dgm:cxn modelId="{2D3D3381-D4DA-45A2-98C1-980501CC77A8}" type="presOf" srcId="{16E7141E-9CC9-4832-8F70-7CE283B2A8FF}" destId="{3DC5FBAC-5491-4304-A2EF-9B4229882386}" srcOrd="0" destOrd="0" presId="urn:microsoft.com/office/officeart/2005/8/layout/hList7"/>
    <dgm:cxn modelId="{3BF7339C-B4CF-42D1-B3F1-4A358C2CFF90}" type="presOf" srcId="{27D7ACA3-88CA-4AF1-9D47-727F0E867D8C}" destId="{20BE9F6A-2006-4D18-961C-0F1D9237A77A}" srcOrd="0" destOrd="0" presId="urn:microsoft.com/office/officeart/2005/8/layout/hList7"/>
    <dgm:cxn modelId="{A5941BA4-DA98-452B-95A8-E117FE5EBC30}" type="presOf" srcId="{7E40360D-6EEE-479E-9EC8-9DCEF9CB061E}" destId="{00976EC0-F840-4684-A9CA-639B9A6AAF50}" srcOrd="0" destOrd="0" presId="urn:microsoft.com/office/officeart/2005/8/layout/hList7"/>
    <dgm:cxn modelId="{9B4E1BCE-7840-4FD1-9D8E-C90916880BE3}" type="presOf" srcId="{16E7141E-9CC9-4832-8F70-7CE283B2A8FF}" destId="{8E73BEA7-ADA3-41BB-9746-CD2F325CA9ED}" srcOrd="1" destOrd="0" presId="urn:microsoft.com/office/officeart/2005/8/layout/hList7"/>
    <dgm:cxn modelId="{1F1F2CD0-0A35-4CA9-AE40-B79C51F8115E}" srcId="{CF9501A2-AA97-40A0-B3FD-B17793325BC6}" destId="{A531D5E3-34BA-4C10-B4F2-02C5D95EAD39}" srcOrd="1" destOrd="0" parTransId="{E1542F63-12C6-4BCB-BA27-14A32432E872}" sibTransId="{84BC156E-8900-4454-941C-4CAEC9EE4D19}"/>
    <dgm:cxn modelId="{22ADA9E2-6A22-4009-A0BE-29B0541E1944}" srcId="{CF9501A2-AA97-40A0-B3FD-B17793325BC6}" destId="{A03F66E1-EFD6-4E8B-B5D1-03C86650CD01}" srcOrd="0" destOrd="0" parTransId="{EF9E0A1F-6FB0-42C8-A2B0-344614D820C8}" sibTransId="{7E40360D-6EEE-479E-9EC8-9DCEF9CB061E}"/>
    <dgm:cxn modelId="{56F22FD7-C310-4A2A-BCFD-BD6714412683}" type="presParOf" srcId="{0D577D95-86EE-423B-9506-5E96121F0D3D}" destId="{F62815A8-18D9-40C5-95D5-CE8C6D4B1C5E}" srcOrd="0" destOrd="0" presId="urn:microsoft.com/office/officeart/2005/8/layout/hList7"/>
    <dgm:cxn modelId="{126A6C9F-3FBF-4460-AFF5-2728A66FAAB2}" type="presParOf" srcId="{0D577D95-86EE-423B-9506-5E96121F0D3D}" destId="{B3446E5F-636E-4202-AE07-D194A3EEFF41}" srcOrd="1" destOrd="0" presId="urn:microsoft.com/office/officeart/2005/8/layout/hList7"/>
    <dgm:cxn modelId="{4333AAE4-6FD2-47AF-BB4F-AEFBEBEE861E}" type="presParOf" srcId="{B3446E5F-636E-4202-AE07-D194A3EEFF41}" destId="{B810C8C8-5ACC-42DB-964C-AF320B831716}" srcOrd="0" destOrd="0" presId="urn:microsoft.com/office/officeart/2005/8/layout/hList7"/>
    <dgm:cxn modelId="{550E28B3-229E-4473-B955-11CCFD62DAF0}" type="presParOf" srcId="{B810C8C8-5ACC-42DB-964C-AF320B831716}" destId="{AED821C0-6CB7-461F-9A3F-9ED11273B419}" srcOrd="0" destOrd="0" presId="urn:microsoft.com/office/officeart/2005/8/layout/hList7"/>
    <dgm:cxn modelId="{9B890F00-CFC2-4F3A-B2D2-E75CF7A16ACB}" type="presParOf" srcId="{B810C8C8-5ACC-42DB-964C-AF320B831716}" destId="{ADA9B182-7551-472F-9471-6E8DB8D39483}" srcOrd="1" destOrd="0" presId="urn:microsoft.com/office/officeart/2005/8/layout/hList7"/>
    <dgm:cxn modelId="{F563676B-CBF5-4140-AFA9-A18F79805A2F}" type="presParOf" srcId="{B810C8C8-5ACC-42DB-964C-AF320B831716}" destId="{53024906-BCDB-493F-835D-B0661B01BCF3}" srcOrd="2" destOrd="0" presId="urn:microsoft.com/office/officeart/2005/8/layout/hList7"/>
    <dgm:cxn modelId="{118549CF-1A0E-4727-B25D-409720C133A6}" type="presParOf" srcId="{B810C8C8-5ACC-42DB-964C-AF320B831716}" destId="{B154CF31-08A9-4F9F-BF1A-0C25640DEF0F}" srcOrd="3" destOrd="0" presId="urn:microsoft.com/office/officeart/2005/8/layout/hList7"/>
    <dgm:cxn modelId="{11F66FF2-69DB-4C79-999F-20D7CBCE19A2}" type="presParOf" srcId="{B3446E5F-636E-4202-AE07-D194A3EEFF41}" destId="{00976EC0-F840-4684-A9CA-639B9A6AAF50}" srcOrd="1" destOrd="0" presId="urn:microsoft.com/office/officeart/2005/8/layout/hList7"/>
    <dgm:cxn modelId="{D1EBEDEE-E598-43E6-B3DC-A84CC74F36EF}" type="presParOf" srcId="{B3446E5F-636E-4202-AE07-D194A3EEFF41}" destId="{36299306-047F-460B-A4B9-F60BEA4E0A28}" srcOrd="2" destOrd="0" presId="urn:microsoft.com/office/officeart/2005/8/layout/hList7"/>
    <dgm:cxn modelId="{3E5F1B64-C052-4ED8-9D8F-39863D42AC49}" type="presParOf" srcId="{36299306-047F-460B-A4B9-F60BEA4E0A28}" destId="{C2C221AA-455D-42FA-A0EA-9324289EFA0D}" srcOrd="0" destOrd="0" presId="urn:microsoft.com/office/officeart/2005/8/layout/hList7"/>
    <dgm:cxn modelId="{B7F2901A-7603-4B19-8807-F7268EA7A9BF}" type="presParOf" srcId="{36299306-047F-460B-A4B9-F60BEA4E0A28}" destId="{03E88647-3C86-41B7-9C96-3B4E407A708D}" srcOrd="1" destOrd="0" presId="urn:microsoft.com/office/officeart/2005/8/layout/hList7"/>
    <dgm:cxn modelId="{D2EA82CE-F2B6-4126-895A-3720FE56BD9F}" type="presParOf" srcId="{36299306-047F-460B-A4B9-F60BEA4E0A28}" destId="{1A9F6716-9BC1-4D63-89F0-932642912BFE}" srcOrd="2" destOrd="0" presId="urn:microsoft.com/office/officeart/2005/8/layout/hList7"/>
    <dgm:cxn modelId="{966092D2-40A9-4C0E-B3AA-501D54115262}" type="presParOf" srcId="{36299306-047F-460B-A4B9-F60BEA4E0A28}" destId="{D117C478-8CE5-4B2C-9D48-436ADE01DEF8}" srcOrd="3" destOrd="0" presId="urn:microsoft.com/office/officeart/2005/8/layout/hList7"/>
    <dgm:cxn modelId="{5A0A0096-7373-40D5-A06D-6C5B2CF25B77}" type="presParOf" srcId="{B3446E5F-636E-4202-AE07-D194A3EEFF41}" destId="{8D0596CD-A6F2-48C5-9317-A8892A405309}" srcOrd="3" destOrd="0" presId="urn:microsoft.com/office/officeart/2005/8/layout/hList7"/>
    <dgm:cxn modelId="{570896F4-6474-451E-A37F-C4735A13B993}" type="presParOf" srcId="{B3446E5F-636E-4202-AE07-D194A3EEFF41}" destId="{9C35893B-0FDD-492E-A402-FE39E66D2CFF}" srcOrd="4" destOrd="0" presId="urn:microsoft.com/office/officeart/2005/8/layout/hList7"/>
    <dgm:cxn modelId="{852C1A54-2313-4AC9-A79A-C8CF873488AA}" type="presParOf" srcId="{9C35893B-0FDD-492E-A402-FE39E66D2CFF}" destId="{20BE9F6A-2006-4D18-961C-0F1D9237A77A}" srcOrd="0" destOrd="0" presId="urn:microsoft.com/office/officeart/2005/8/layout/hList7"/>
    <dgm:cxn modelId="{9ABBCBB9-8E60-41E3-AFCA-E8D5D365E564}" type="presParOf" srcId="{9C35893B-0FDD-492E-A402-FE39E66D2CFF}" destId="{FD87745E-CF40-4138-8C3C-22FF52D57EFD}" srcOrd="1" destOrd="0" presId="urn:microsoft.com/office/officeart/2005/8/layout/hList7"/>
    <dgm:cxn modelId="{3C760289-F41D-4213-8F4A-E5B79E9DE9BB}" type="presParOf" srcId="{9C35893B-0FDD-492E-A402-FE39E66D2CFF}" destId="{D66179E3-9209-4CEA-9693-A3846A41385B}" srcOrd="2" destOrd="0" presId="urn:microsoft.com/office/officeart/2005/8/layout/hList7"/>
    <dgm:cxn modelId="{445641C5-77FE-4603-8D6C-ADB91D373532}" type="presParOf" srcId="{9C35893B-0FDD-492E-A402-FE39E66D2CFF}" destId="{BA3C8023-278F-4A96-9C9F-F7F5F6211CDD}" srcOrd="3" destOrd="0" presId="urn:microsoft.com/office/officeart/2005/8/layout/hList7"/>
    <dgm:cxn modelId="{82785CD6-7E48-4024-AC6D-7E5523133535}" type="presParOf" srcId="{B3446E5F-636E-4202-AE07-D194A3EEFF41}" destId="{5EEB4955-287F-4115-97C7-ED7E1486CA7D}" srcOrd="5" destOrd="0" presId="urn:microsoft.com/office/officeart/2005/8/layout/hList7"/>
    <dgm:cxn modelId="{336DFF19-23E9-4FE3-9FC0-AB635E6C7CD6}" type="presParOf" srcId="{B3446E5F-636E-4202-AE07-D194A3EEFF41}" destId="{E54BF3B0-C03E-4D01-8E9B-67FAF6ACC92C}" srcOrd="6" destOrd="0" presId="urn:microsoft.com/office/officeart/2005/8/layout/hList7"/>
    <dgm:cxn modelId="{8BEF70E1-3A39-4334-8213-ADCFD3A82643}" type="presParOf" srcId="{E54BF3B0-C03E-4D01-8E9B-67FAF6ACC92C}" destId="{3DC5FBAC-5491-4304-A2EF-9B4229882386}" srcOrd="0" destOrd="0" presId="urn:microsoft.com/office/officeart/2005/8/layout/hList7"/>
    <dgm:cxn modelId="{51645611-9192-419B-8E2B-A409A6A8B013}" type="presParOf" srcId="{E54BF3B0-C03E-4D01-8E9B-67FAF6ACC92C}" destId="{8E73BEA7-ADA3-41BB-9746-CD2F325CA9ED}" srcOrd="1" destOrd="0" presId="urn:microsoft.com/office/officeart/2005/8/layout/hList7"/>
    <dgm:cxn modelId="{73FB5452-443D-447E-8B07-D2D390702E86}" type="presParOf" srcId="{E54BF3B0-C03E-4D01-8E9B-67FAF6ACC92C}" destId="{D9DB9CE8-CA2B-462D-B93F-B3A4B51A6473}" srcOrd="2" destOrd="0" presId="urn:microsoft.com/office/officeart/2005/8/layout/hList7"/>
    <dgm:cxn modelId="{C4DD3D9F-C564-4B18-A79E-960CD04235A7}" type="presParOf" srcId="{E54BF3B0-C03E-4D01-8E9B-67FAF6ACC92C}" destId="{2B35624E-B12B-4461-8553-5AFC21D6BBB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444B2A-D8CF-4814-9971-BE229C60217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EA27742-6285-4030-A673-654A272D6D0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 depth understanding</a:t>
          </a:r>
        </a:p>
      </dgm:t>
    </dgm:pt>
    <dgm:pt modelId="{E17F154E-0923-4FE7-B720-F631CD9B1701}" type="parTrans" cxnId="{41F0E758-3D91-461E-B5E4-5EA69E56324D}">
      <dgm:prSet/>
      <dgm:spPr/>
      <dgm:t>
        <a:bodyPr/>
        <a:lstStyle/>
        <a:p>
          <a:endParaRPr lang="en-US"/>
        </a:p>
      </dgm:t>
    </dgm:pt>
    <dgm:pt modelId="{4B8EC0A2-D43B-4C07-9D2D-6FC52112CADE}" type="sibTrans" cxnId="{41F0E758-3D91-461E-B5E4-5EA69E56324D}">
      <dgm:prSet/>
      <dgm:spPr/>
      <dgm:t>
        <a:bodyPr/>
        <a:lstStyle/>
        <a:p>
          <a:endParaRPr lang="en-US"/>
        </a:p>
      </dgm:t>
    </dgm:pt>
    <dgm:pt modelId="{486515AA-F28F-412D-9410-10B5F625CDE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Of Q-learning and its application</a:t>
          </a:r>
        </a:p>
      </dgm:t>
    </dgm:pt>
    <dgm:pt modelId="{CDF804E8-79A4-4AD6-B1DF-7263284E5B9A}" type="parTrans" cxnId="{B999C224-D6D1-46BE-94A2-2C5BC6D788F6}">
      <dgm:prSet/>
      <dgm:spPr/>
      <dgm:t>
        <a:bodyPr/>
        <a:lstStyle/>
        <a:p>
          <a:endParaRPr lang="en-US"/>
        </a:p>
      </dgm:t>
    </dgm:pt>
    <dgm:pt modelId="{164094FC-E7D1-4115-B6A6-E0744D7B79E0}" type="sibTrans" cxnId="{B999C224-D6D1-46BE-94A2-2C5BC6D788F6}">
      <dgm:prSet/>
      <dgm:spPr/>
      <dgm:t>
        <a:bodyPr/>
        <a:lstStyle/>
        <a:p>
          <a:endParaRPr lang="en-US"/>
        </a:p>
      </dgm:t>
    </dgm:pt>
    <dgm:pt modelId="{ACCED751-A19E-44FE-896F-AD5F5CFA848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Demonstrate</a:t>
          </a:r>
        </a:p>
      </dgm:t>
    </dgm:pt>
    <dgm:pt modelId="{64DBEA7E-0229-424A-9330-3EA305BC9C36}" type="parTrans" cxnId="{9673E908-67C8-477D-B77B-F05D9F11ECC8}">
      <dgm:prSet/>
      <dgm:spPr/>
      <dgm:t>
        <a:bodyPr/>
        <a:lstStyle/>
        <a:p>
          <a:endParaRPr lang="en-US"/>
        </a:p>
      </dgm:t>
    </dgm:pt>
    <dgm:pt modelId="{008EAD73-3B84-4CEA-B3FB-C198504BE64B}" type="sibTrans" cxnId="{9673E908-67C8-477D-B77B-F05D9F11ECC8}">
      <dgm:prSet/>
      <dgm:spPr/>
      <dgm:t>
        <a:bodyPr/>
        <a:lstStyle/>
        <a:p>
          <a:endParaRPr lang="en-US"/>
        </a:p>
      </dgm:t>
    </dgm:pt>
    <dgm:pt modelId="{850D2ECF-D65D-4CA0-9767-8889B475C12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 fun application of Q-learning via tic-tac-toe</a:t>
          </a:r>
        </a:p>
      </dgm:t>
    </dgm:pt>
    <dgm:pt modelId="{F5B04F16-A286-46A4-AE00-216593E31375}" type="parTrans" cxnId="{7223E277-4D6B-4FE2-AD1A-419FC2DB4CCA}">
      <dgm:prSet/>
      <dgm:spPr/>
      <dgm:t>
        <a:bodyPr/>
        <a:lstStyle/>
        <a:p>
          <a:endParaRPr lang="en-US"/>
        </a:p>
      </dgm:t>
    </dgm:pt>
    <dgm:pt modelId="{F604145C-4BAF-4053-9BB3-544D7D391D4E}" type="sibTrans" cxnId="{7223E277-4D6B-4FE2-AD1A-419FC2DB4CCA}">
      <dgm:prSet/>
      <dgm:spPr/>
      <dgm:t>
        <a:bodyPr/>
        <a:lstStyle/>
        <a:p>
          <a:endParaRPr lang="en-US"/>
        </a:p>
      </dgm:t>
    </dgm:pt>
    <dgm:pt modelId="{4F50AAEF-EAF3-4305-80B0-E6094ED0393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Basic understanding</a:t>
          </a:r>
        </a:p>
      </dgm:t>
    </dgm:pt>
    <dgm:pt modelId="{A444A7EB-A38E-4B50-8A62-6730FB0BDA8C}" type="parTrans" cxnId="{A7E0E50A-F014-4297-A619-56395E36C6A2}">
      <dgm:prSet/>
      <dgm:spPr/>
      <dgm:t>
        <a:bodyPr/>
        <a:lstStyle/>
        <a:p>
          <a:endParaRPr lang="en-US"/>
        </a:p>
      </dgm:t>
    </dgm:pt>
    <dgm:pt modelId="{6D6FDAEB-24F9-4164-B087-E900401D4C66}" type="sibTrans" cxnId="{A7E0E50A-F014-4297-A619-56395E36C6A2}">
      <dgm:prSet/>
      <dgm:spPr/>
      <dgm:t>
        <a:bodyPr/>
        <a:lstStyle/>
        <a:p>
          <a:endParaRPr lang="en-US"/>
        </a:p>
      </dgm:t>
    </dgm:pt>
    <dgm:pt modelId="{3A710F98-F1AE-4D77-94A7-45DDB4C7AFE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Of reinforcement learning and its application</a:t>
          </a:r>
        </a:p>
      </dgm:t>
    </dgm:pt>
    <dgm:pt modelId="{6635116F-BA55-4324-9A25-6B00CCA3EF54}" type="parTrans" cxnId="{763D4A2F-31BC-46D4-A0DF-3266C9C76FD3}">
      <dgm:prSet/>
      <dgm:spPr/>
      <dgm:t>
        <a:bodyPr/>
        <a:lstStyle/>
        <a:p>
          <a:endParaRPr lang="en-US"/>
        </a:p>
      </dgm:t>
    </dgm:pt>
    <dgm:pt modelId="{7AB0DB36-0C0C-40BF-B48E-9A06DD2C7BA9}" type="sibTrans" cxnId="{763D4A2F-31BC-46D4-A0DF-3266C9C76FD3}">
      <dgm:prSet/>
      <dgm:spPr/>
      <dgm:t>
        <a:bodyPr/>
        <a:lstStyle/>
        <a:p>
          <a:endParaRPr lang="en-US"/>
        </a:p>
      </dgm:t>
    </dgm:pt>
    <dgm:pt modelId="{2BA3AE88-B468-4286-B310-4ACFDA02665B}" type="pres">
      <dgm:prSet presAssocID="{25444B2A-D8CF-4814-9971-BE229C602171}" presName="root" presStyleCnt="0">
        <dgm:presLayoutVars>
          <dgm:dir/>
          <dgm:resizeHandles val="exact"/>
        </dgm:presLayoutVars>
      </dgm:prSet>
      <dgm:spPr/>
    </dgm:pt>
    <dgm:pt modelId="{475D9AEF-0DE3-463F-B18D-6309BCEBA4EE}" type="pres">
      <dgm:prSet presAssocID="{8EA27742-6285-4030-A673-654A272D6D0A}" presName="compNode" presStyleCnt="0"/>
      <dgm:spPr/>
    </dgm:pt>
    <dgm:pt modelId="{D87192FE-A012-4DFF-9C29-9AF920093CE4}" type="pres">
      <dgm:prSet presAssocID="{8EA27742-6285-4030-A673-654A272D6D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761203B-B33B-402F-8D88-3464E60AA175}" type="pres">
      <dgm:prSet presAssocID="{8EA27742-6285-4030-A673-654A272D6D0A}" presName="iconSpace" presStyleCnt="0"/>
      <dgm:spPr/>
    </dgm:pt>
    <dgm:pt modelId="{AFCEADEE-5356-445F-9164-176F28EE03C6}" type="pres">
      <dgm:prSet presAssocID="{8EA27742-6285-4030-A673-654A272D6D0A}" presName="parTx" presStyleLbl="revTx" presStyleIdx="0" presStyleCnt="6">
        <dgm:presLayoutVars>
          <dgm:chMax val="0"/>
          <dgm:chPref val="0"/>
        </dgm:presLayoutVars>
      </dgm:prSet>
      <dgm:spPr/>
    </dgm:pt>
    <dgm:pt modelId="{4877CEDB-8D8F-4598-B86D-19E277940E82}" type="pres">
      <dgm:prSet presAssocID="{8EA27742-6285-4030-A673-654A272D6D0A}" presName="txSpace" presStyleCnt="0"/>
      <dgm:spPr/>
    </dgm:pt>
    <dgm:pt modelId="{E92A7855-D566-43F8-ABC3-BE8DFCE8F45C}" type="pres">
      <dgm:prSet presAssocID="{8EA27742-6285-4030-A673-654A272D6D0A}" presName="desTx" presStyleLbl="revTx" presStyleIdx="1" presStyleCnt="6">
        <dgm:presLayoutVars/>
      </dgm:prSet>
      <dgm:spPr/>
    </dgm:pt>
    <dgm:pt modelId="{1744A2E1-871D-4747-83DE-51A90D5C59E5}" type="pres">
      <dgm:prSet presAssocID="{4B8EC0A2-D43B-4C07-9D2D-6FC52112CADE}" presName="sibTrans" presStyleCnt="0"/>
      <dgm:spPr/>
    </dgm:pt>
    <dgm:pt modelId="{C158C255-D4D7-45D7-9BD4-E8C616626226}" type="pres">
      <dgm:prSet presAssocID="{ACCED751-A19E-44FE-896F-AD5F5CFA848D}" presName="compNode" presStyleCnt="0"/>
      <dgm:spPr/>
    </dgm:pt>
    <dgm:pt modelId="{896EFE39-E405-430F-9E7A-9B0722673769}" type="pres">
      <dgm:prSet presAssocID="{ACCED751-A19E-44FE-896F-AD5F5CFA84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ED87D949-B70C-47AA-9DB1-D0543BB24B82}" type="pres">
      <dgm:prSet presAssocID="{ACCED751-A19E-44FE-896F-AD5F5CFA848D}" presName="iconSpace" presStyleCnt="0"/>
      <dgm:spPr/>
    </dgm:pt>
    <dgm:pt modelId="{2FCCEEA7-8CE4-473A-9B05-05D03A013089}" type="pres">
      <dgm:prSet presAssocID="{ACCED751-A19E-44FE-896F-AD5F5CFA848D}" presName="parTx" presStyleLbl="revTx" presStyleIdx="2" presStyleCnt="6">
        <dgm:presLayoutVars>
          <dgm:chMax val="0"/>
          <dgm:chPref val="0"/>
        </dgm:presLayoutVars>
      </dgm:prSet>
      <dgm:spPr/>
    </dgm:pt>
    <dgm:pt modelId="{44F0D14B-18C8-4C70-AEC7-68CC9566A068}" type="pres">
      <dgm:prSet presAssocID="{ACCED751-A19E-44FE-896F-AD5F5CFA848D}" presName="txSpace" presStyleCnt="0"/>
      <dgm:spPr/>
    </dgm:pt>
    <dgm:pt modelId="{5B6F83A6-4F08-49D3-AFEC-12D914D296C0}" type="pres">
      <dgm:prSet presAssocID="{ACCED751-A19E-44FE-896F-AD5F5CFA848D}" presName="desTx" presStyleLbl="revTx" presStyleIdx="3" presStyleCnt="6">
        <dgm:presLayoutVars/>
      </dgm:prSet>
      <dgm:spPr/>
    </dgm:pt>
    <dgm:pt modelId="{835A3EBB-86B6-4441-AA9E-9BC18A5DCA38}" type="pres">
      <dgm:prSet presAssocID="{008EAD73-3B84-4CEA-B3FB-C198504BE64B}" presName="sibTrans" presStyleCnt="0"/>
      <dgm:spPr/>
    </dgm:pt>
    <dgm:pt modelId="{632CF2D6-8820-41E5-A576-FD7D48605F3C}" type="pres">
      <dgm:prSet presAssocID="{4F50AAEF-EAF3-4305-80B0-E6094ED03932}" presName="compNode" presStyleCnt="0"/>
      <dgm:spPr/>
    </dgm:pt>
    <dgm:pt modelId="{432FEE77-5694-4AB4-B7CD-818CF8670D52}" type="pres">
      <dgm:prSet presAssocID="{4F50AAEF-EAF3-4305-80B0-E6094ED039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4051EC-5810-4582-ABF6-079184FBC77D}" type="pres">
      <dgm:prSet presAssocID="{4F50AAEF-EAF3-4305-80B0-E6094ED03932}" presName="iconSpace" presStyleCnt="0"/>
      <dgm:spPr/>
    </dgm:pt>
    <dgm:pt modelId="{BD06D98E-030B-4462-A0B9-B4E1122F3F3C}" type="pres">
      <dgm:prSet presAssocID="{4F50AAEF-EAF3-4305-80B0-E6094ED03932}" presName="parTx" presStyleLbl="revTx" presStyleIdx="4" presStyleCnt="6">
        <dgm:presLayoutVars>
          <dgm:chMax val="0"/>
          <dgm:chPref val="0"/>
        </dgm:presLayoutVars>
      </dgm:prSet>
      <dgm:spPr/>
    </dgm:pt>
    <dgm:pt modelId="{89E15FAB-5CFA-494F-9E73-8FA119E1D502}" type="pres">
      <dgm:prSet presAssocID="{4F50AAEF-EAF3-4305-80B0-E6094ED03932}" presName="txSpace" presStyleCnt="0"/>
      <dgm:spPr/>
    </dgm:pt>
    <dgm:pt modelId="{F0421266-542D-4111-8505-33667627B8BA}" type="pres">
      <dgm:prSet presAssocID="{4F50AAEF-EAF3-4305-80B0-E6094ED03932}" presName="desTx" presStyleLbl="revTx" presStyleIdx="5" presStyleCnt="6">
        <dgm:presLayoutVars/>
      </dgm:prSet>
      <dgm:spPr/>
    </dgm:pt>
  </dgm:ptLst>
  <dgm:cxnLst>
    <dgm:cxn modelId="{9673E908-67C8-477D-B77B-F05D9F11ECC8}" srcId="{25444B2A-D8CF-4814-9971-BE229C602171}" destId="{ACCED751-A19E-44FE-896F-AD5F5CFA848D}" srcOrd="1" destOrd="0" parTransId="{64DBEA7E-0229-424A-9330-3EA305BC9C36}" sibTransId="{008EAD73-3B84-4CEA-B3FB-C198504BE64B}"/>
    <dgm:cxn modelId="{A7E0E50A-F014-4297-A619-56395E36C6A2}" srcId="{25444B2A-D8CF-4814-9971-BE229C602171}" destId="{4F50AAEF-EAF3-4305-80B0-E6094ED03932}" srcOrd="2" destOrd="0" parTransId="{A444A7EB-A38E-4B50-8A62-6730FB0BDA8C}" sibTransId="{6D6FDAEB-24F9-4164-B087-E900401D4C66}"/>
    <dgm:cxn modelId="{EA214515-11D9-489D-B53F-FC163826B31F}" type="presOf" srcId="{4F50AAEF-EAF3-4305-80B0-E6094ED03932}" destId="{BD06D98E-030B-4462-A0B9-B4E1122F3F3C}" srcOrd="0" destOrd="0" presId="urn:microsoft.com/office/officeart/2018/5/layout/CenteredIconLabelDescriptionList"/>
    <dgm:cxn modelId="{B999C224-D6D1-46BE-94A2-2C5BC6D788F6}" srcId="{8EA27742-6285-4030-A673-654A272D6D0A}" destId="{486515AA-F28F-412D-9410-10B5F625CDE1}" srcOrd="0" destOrd="0" parTransId="{CDF804E8-79A4-4AD6-B1DF-7263284E5B9A}" sibTransId="{164094FC-E7D1-4115-B6A6-E0744D7B79E0}"/>
    <dgm:cxn modelId="{5B35D925-2E04-4A95-9363-175E699B6072}" type="presOf" srcId="{8EA27742-6285-4030-A673-654A272D6D0A}" destId="{AFCEADEE-5356-445F-9164-176F28EE03C6}" srcOrd="0" destOrd="0" presId="urn:microsoft.com/office/officeart/2018/5/layout/CenteredIconLabelDescriptionList"/>
    <dgm:cxn modelId="{7EACF529-5922-470E-89C2-8BE173EEFE14}" type="presOf" srcId="{850D2ECF-D65D-4CA0-9767-8889B475C12B}" destId="{5B6F83A6-4F08-49D3-AFEC-12D914D296C0}" srcOrd="0" destOrd="0" presId="urn:microsoft.com/office/officeart/2018/5/layout/CenteredIconLabelDescriptionList"/>
    <dgm:cxn modelId="{763D4A2F-31BC-46D4-A0DF-3266C9C76FD3}" srcId="{4F50AAEF-EAF3-4305-80B0-E6094ED03932}" destId="{3A710F98-F1AE-4D77-94A7-45DDB4C7AFED}" srcOrd="0" destOrd="0" parTransId="{6635116F-BA55-4324-9A25-6B00CCA3EF54}" sibTransId="{7AB0DB36-0C0C-40BF-B48E-9A06DD2C7BA9}"/>
    <dgm:cxn modelId="{41F0E758-3D91-461E-B5E4-5EA69E56324D}" srcId="{25444B2A-D8CF-4814-9971-BE229C602171}" destId="{8EA27742-6285-4030-A673-654A272D6D0A}" srcOrd="0" destOrd="0" parTransId="{E17F154E-0923-4FE7-B720-F631CD9B1701}" sibTransId="{4B8EC0A2-D43B-4C07-9D2D-6FC52112CADE}"/>
    <dgm:cxn modelId="{B6E4E96D-22E2-48F4-B08A-8F20B7557BB9}" type="presOf" srcId="{486515AA-F28F-412D-9410-10B5F625CDE1}" destId="{E92A7855-D566-43F8-ABC3-BE8DFCE8F45C}" srcOrd="0" destOrd="0" presId="urn:microsoft.com/office/officeart/2018/5/layout/CenteredIconLabelDescriptionList"/>
    <dgm:cxn modelId="{7223E277-4D6B-4FE2-AD1A-419FC2DB4CCA}" srcId="{ACCED751-A19E-44FE-896F-AD5F5CFA848D}" destId="{850D2ECF-D65D-4CA0-9767-8889B475C12B}" srcOrd="0" destOrd="0" parTransId="{F5B04F16-A286-46A4-AE00-216593E31375}" sibTransId="{F604145C-4BAF-4053-9BB3-544D7D391D4E}"/>
    <dgm:cxn modelId="{9CC95D8A-1B6C-44A7-AA50-D9E419FBC0D2}" type="presOf" srcId="{25444B2A-D8CF-4814-9971-BE229C602171}" destId="{2BA3AE88-B468-4286-B310-4ACFDA02665B}" srcOrd="0" destOrd="0" presId="urn:microsoft.com/office/officeart/2018/5/layout/CenteredIconLabelDescriptionList"/>
    <dgm:cxn modelId="{34520DC4-9AD4-447A-B39F-9F2F6A700A53}" type="presOf" srcId="{3A710F98-F1AE-4D77-94A7-45DDB4C7AFED}" destId="{F0421266-542D-4111-8505-33667627B8BA}" srcOrd="0" destOrd="0" presId="urn:microsoft.com/office/officeart/2018/5/layout/CenteredIconLabelDescriptionList"/>
    <dgm:cxn modelId="{E507C0CD-1CC0-42DC-AD5D-EFAB1A5DD02C}" type="presOf" srcId="{ACCED751-A19E-44FE-896F-AD5F5CFA848D}" destId="{2FCCEEA7-8CE4-473A-9B05-05D03A013089}" srcOrd="0" destOrd="0" presId="urn:microsoft.com/office/officeart/2018/5/layout/CenteredIconLabelDescriptionList"/>
    <dgm:cxn modelId="{BD3802F3-D240-40F7-8CD6-0C130847243A}" type="presParOf" srcId="{2BA3AE88-B468-4286-B310-4ACFDA02665B}" destId="{475D9AEF-0DE3-463F-B18D-6309BCEBA4EE}" srcOrd="0" destOrd="0" presId="urn:microsoft.com/office/officeart/2018/5/layout/CenteredIconLabelDescriptionList"/>
    <dgm:cxn modelId="{90844C45-C287-47DD-A32D-5EB0365E67D9}" type="presParOf" srcId="{475D9AEF-0DE3-463F-B18D-6309BCEBA4EE}" destId="{D87192FE-A012-4DFF-9C29-9AF920093CE4}" srcOrd="0" destOrd="0" presId="urn:microsoft.com/office/officeart/2018/5/layout/CenteredIconLabelDescriptionList"/>
    <dgm:cxn modelId="{C617EE95-75CE-419C-B567-E7DF9B9E41F9}" type="presParOf" srcId="{475D9AEF-0DE3-463F-B18D-6309BCEBA4EE}" destId="{6761203B-B33B-402F-8D88-3464E60AA175}" srcOrd="1" destOrd="0" presId="urn:microsoft.com/office/officeart/2018/5/layout/CenteredIconLabelDescriptionList"/>
    <dgm:cxn modelId="{21069680-68C5-4FFB-AA0E-106A048C84F4}" type="presParOf" srcId="{475D9AEF-0DE3-463F-B18D-6309BCEBA4EE}" destId="{AFCEADEE-5356-445F-9164-176F28EE03C6}" srcOrd="2" destOrd="0" presId="urn:microsoft.com/office/officeart/2018/5/layout/CenteredIconLabelDescriptionList"/>
    <dgm:cxn modelId="{20E4A05F-7397-4E99-AB44-E5855B6F95B2}" type="presParOf" srcId="{475D9AEF-0DE3-463F-B18D-6309BCEBA4EE}" destId="{4877CEDB-8D8F-4598-B86D-19E277940E82}" srcOrd="3" destOrd="0" presId="urn:microsoft.com/office/officeart/2018/5/layout/CenteredIconLabelDescriptionList"/>
    <dgm:cxn modelId="{A111749B-E0D3-4D3B-B641-980CFC680D48}" type="presParOf" srcId="{475D9AEF-0DE3-463F-B18D-6309BCEBA4EE}" destId="{E92A7855-D566-43F8-ABC3-BE8DFCE8F45C}" srcOrd="4" destOrd="0" presId="urn:microsoft.com/office/officeart/2018/5/layout/CenteredIconLabelDescriptionList"/>
    <dgm:cxn modelId="{C911926D-C798-4BA1-82DA-BB25791F502C}" type="presParOf" srcId="{2BA3AE88-B468-4286-B310-4ACFDA02665B}" destId="{1744A2E1-871D-4747-83DE-51A90D5C59E5}" srcOrd="1" destOrd="0" presId="urn:microsoft.com/office/officeart/2018/5/layout/CenteredIconLabelDescriptionList"/>
    <dgm:cxn modelId="{7977EE82-8C84-46EA-9B07-D21E7A2F6AD9}" type="presParOf" srcId="{2BA3AE88-B468-4286-B310-4ACFDA02665B}" destId="{C158C255-D4D7-45D7-9BD4-E8C616626226}" srcOrd="2" destOrd="0" presId="urn:microsoft.com/office/officeart/2018/5/layout/CenteredIconLabelDescriptionList"/>
    <dgm:cxn modelId="{C1BF7F6C-D099-4713-98F4-CA837D72F04E}" type="presParOf" srcId="{C158C255-D4D7-45D7-9BD4-E8C616626226}" destId="{896EFE39-E405-430F-9E7A-9B0722673769}" srcOrd="0" destOrd="0" presId="urn:microsoft.com/office/officeart/2018/5/layout/CenteredIconLabelDescriptionList"/>
    <dgm:cxn modelId="{BA67B811-71E7-47A2-9A38-7B7BD7AAF2C9}" type="presParOf" srcId="{C158C255-D4D7-45D7-9BD4-E8C616626226}" destId="{ED87D949-B70C-47AA-9DB1-D0543BB24B82}" srcOrd="1" destOrd="0" presId="urn:microsoft.com/office/officeart/2018/5/layout/CenteredIconLabelDescriptionList"/>
    <dgm:cxn modelId="{6D23AA2E-7C9A-4CF5-AF51-E35212D6634E}" type="presParOf" srcId="{C158C255-D4D7-45D7-9BD4-E8C616626226}" destId="{2FCCEEA7-8CE4-473A-9B05-05D03A013089}" srcOrd="2" destOrd="0" presId="urn:microsoft.com/office/officeart/2018/5/layout/CenteredIconLabelDescriptionList"/>
    <dgm:cxn modelId="{40E9719C-39B7-4BF3-8A33-36026EBBEBA8}" type="presParOf" srcId="{C158C255-D4D7-45D7-9BD4-E8C616626226}" destId="{44F0D14B-18C8-4C70-AEC7-68CC9566A068}" srcOrd="3" destOrd="0" presId="urn:microsoft.com/office/officeart/2018/5/layout/CenteredIconLabelDescriptionList"/>
    <dgm:cxn modelId="{8592F3B4-3A08-4365-AD9A-B6922B8A5BC2}" type="presParOf" srcId="{C158C255-D4D7-45D7-9BD4-E8C616626226}" destId="{5B6F83A6-4F08-49D3-AFEC-12D914D296C0}" srcOrd="4" destOrd="0" presId="urn:microsoft.com/office/officeart/2018/5/layout/CenteredIconLabelDescriptionList"/>
    <dgm:cxn modelId="{BCEF85BA-CB34-4B86-BC19-A32EAC8534B8}" type="presParOf" srcId="{2BA3AE88-B468-4286-B310-4ACFDA02665B}" destId="{835A3EBB-86B6-4441-AA9E-9BC18A5DCA38}" srcOrd="3" destOrd="0" presId="urn:microsoft.com/office/officeart/2018/5/layout/CenteredIconLabelDescriptionList"/>
    <dgm:cxn modelId="{33F1289F-48FB-4F07-AEF8-93A8C881DD9D}" type="presParOf" srcId="{2BA3AE88-B468-4286-B310-4ACFDA02665B}" destId="{632CF2D6-8820-41E5-A576-FD7D48605F3C}" srcOrd="4" destOrd="0" presId="urn:microsoft.com/office/officeart/2018/5/layout/CenteredIconLabelDescriptionList"/>
    <dgm:cxn modelId="{0EECA15C-09BB-4144-BAB8-6E6532710494}" type="presParOf" srcId="{632CF2D6-8820-41E5-A576-FD7D48605F3C}" destId="{432FEE77-5694-4AB4-B7CD-818CF8670D52}" srcOrd="0" destOrd="0" presId="urn:microsoft.com/office/officeart/2018/5/layout/CenteredIconLabelDescriptionList"/>
    <dgm:cxn modelId="{BD644A0E-7454-4EB1-A267-32600AD20D91}" type="presParOf" srcId="{632CF2D6-8820-41E5-A576-FD7D48605F3C}" destId="{294051EC-5810-4582-ABF6-079184FBC77D}" srcOrd="1" destOrd="0" presId="urn:microsoft.com/office/officeart/2018/5/layout/CenteredIconLabelDescriptionList"/>
    <dgm:cxn modelId="{6428E880-BEA2-4CB6-97AE-7DC5FEB0FC0F}" type="presParOf" srcId="{632CF2D6-8820-41E5-A576-FD7D48605F3C}" destId="{BD06D98E-030B-4462-A0B9-B4E1122F3F3C}" srcOrd="2" destOrd="0" presId="urn:microsoft.com/office/officeart/2018/5/layout/CenteredIconLabelDescriptionList"/>
    <dgm:cxn modelId="{52B7A0EA-D63F-4C4A-9983-B0C4FFA00F5A}" type="presParOf" srcId="{632CF2D6-8820-41E5-A576-FD7D48605F3C}" destId="{89E15FAB-5CFA-494F-9E73-8FA119E1D502}" srcOrd="3" destOrd="0" presId="urn:microsoft.com/office/officeart/2018/5/layout/CenteredIconLabelDescriptionList"/>
    <dgm:cxn modelId="{222FD74A-3F37-4C71-90E3-AFDD3CFC2863}" type="presParOf" srcId="{632CF2D6-8820-41E5-A576-FD7D48605F3C}" destId="{F0421266-542D-4111-8505-33667627B8B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5F2F0-C7DE-4797-98F1-E64C1E5DC860}">
      <dsp:nvSpPr>
        <dsp:cNvPr id="0" name=""/>
        <dsp:cNvSpPr/>
      </dsp:nvSpPr>
      <dsp:spPr>
        <a:xfrm>
          <a:off x="2946" y="506085"/>
          <a:ext cx="2337792" cy="140267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Project motivation</a:t>
          </a:r>
        </a:p>
      </dsp:txBody>
      <dsp:txXfrm>
        <a:off x="2946" y="506085"/>
        <a:ext cx="2337792" cy="1402675"/>
      </dsp:txXfrm>
    </dsp:sp>
    <dsp:sp modelId="{9FF26D3D-ACA3-4D03-9E01-900FCCC89534}">
      <dsp:nvSpPr>
        <dsp:cNvPr id="0" name=""/>
        <dsp:cNvSpPr/>
      </dsp:nvSpPr>
      <dsp:spPr>
        <a:xfrm>
          <a:off x="2574518" y="506085"/>
          <a:ext cx="2337792" cy="140267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2917576"/>
                <a:satOff val="-3427"/>
                <a:lumOff val="1317"/>
                <a:alphaOff val="0"/>
                <a:shade val="36000"/>
                <a:satMod val="120000"/>
              </a:schemeClr>
              <a:schemeClr val="accent4">
                <a:hueOff val="2917576"/>
                <a:satOff val="-3427"/>
                <a:lumOff val="1317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Main reference</a:t>
          </a:r>
        </a:p>
      </dsp:txBody>
      <dsp:txXfrm>
        <a:off x="2574518" y="506085"/>
        <a:ext cx="2337792" cy="1402675"/>
      </dsp:txXfrm>
    </dsp:sp>
    <dsp:sp modelId="{4ACDBC7C-3138-41D8-B530-9A24F3EBB0B8}">
      <dsp:nvSpPr>
        <dsp:cNvPr id="0" name=""/>
        <dsp:cNvSpPr/>
      </dsp:nvSpPr>
      <dsp:spPr>
        <a:xfrm>
          <a:off x="5146089" y="506085"/>
          <a:ext cx="2337792" cy="140267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5835152"/>
                <a:satOff val="-6853"/>
                <a:lumOff val="2633"/>
                <a:alphaOff val="0"/>
                <a:shade val="36000"/>
                <a:satMod val="120000"/>
              </a:schemeClr>
              <a:schemeClr val="accent4">
                <a:hueOff val="5835152"/>
                <a:satOff val="-6853"/>
                <a:lumOff val="263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Problem statement</a:t>
          </a:r>
        </a:p>
      </dsp:txBody>
      <dsp:txXfrm>
        <a:off x="5146089" y="506085"/>
        <a:ext cx="2337792" cy="1402675"/>
      </dsp:txXfrm>
    </dsp:sp>
    <dsp:sp modelId="{517D2B56-FABA-4DAB-A3D8-1F8B0DDFE6FD}">
      <dsp:nvSpPr>
        <dsp:cNvPr id="0" name=""/>
        <dsp:cNvSpPr/>
      </dsp:nvSpPr>
      <dsp:spPr>
        <a:xfrm>
          <a:off x="7717661" y="506085"/>
          <a:ext cx="2337792" cy="140267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8752729"/>
                <a:satOff val="-10280"/>
                <a:lumOff val="3950"/>
                <a:alphaOff val="0"/>
                <a:shade val="36000"/>
                <a:satMod val="120000"/>
              </a:schemeClr>
              <a:schemeClr val="accent4">
                <a:hueOff val="8752729"/>
                <a:satOff val="-10280"/>
                <a:lumOff val="395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Main idea</a:t>
          </a:r>
        </a:p>
      </dsp:txBody>
      <dsp:txXfrm>
        <a:off x="7717661" y="506085"/>
        <a:ext cx="2337792" cy="1402675"/>
      </dsp:txXfrm>
    </dsp:sp>
    <dsp:sp modelId="{3E6FC084-199F-4966-9F9D-3F6AF19BAB30}">
      <dsp:nvSpPr>
        <dsp:cNvPr id="0" name=""/>
        <dsp:cNvSpPr/>
      </dsp:nvSpPr>
      <dsp:spPr>
        <a:xfrm>
          <a:off x="2946" y="2142539"/>
          <a:ext cx="2337792" cy="140267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11670305"/>
                <a:satOff val="-13706"/>
                <a:lumOff val="5266"/>
                <a:alphaOff val="0"/>
                <a:shade val="36000"/>
                <a:satMod val="120000"/>
              </a:schemeClr>
              <a:schemeClr val="accent4">
                <a:hueOff val="11670305"/>
                <a:satOff val="-13706"/>
                <a:lumOff val="526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Survey</a:t>
          </a:r>
        </a:p>
      </dsp:txBody>
      <dsp:txXfrm>
        <a:off x="2946" y="2142539"/>
        <a:ext cx="2337792" cy="1402675"/>
      </dsp:txXfrm>
    </dsp:sp>
    <dsp:sp modelId="{9373C5C8-2805-4FC3-816C-9839DD1D6D69}">
      <dsp:nvSpPr>
        <dsp:cNvPr id="0" name=""/>
        <dsp:cNvSpPr/>
      </dsp:nvSpPr>
      <dsp:spPr>
        <a:xfrm>
          <a:off x="2574518" y="2142539"/>
          <a:ext cx="2337792" cy="140267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14587881"/>
                <a:satOff val="-17133"/>
                <a:lumOff val="6583"/>
                <a:alphaOff val="0"/>
                <a:shade val="36000"/>
                <a:satMod val="120000"/>
              </a:schemeClr>
              <a:schemeClr val="accent4">
                <a:hueOff val="14587881"/>
                <a:satOff val="-17133"/>
                <a:lumOff val="658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Expected outcome</a:t>
          </a:r>
        </a:p>
      </dsp:txBody>
      <dsp:txXfrm>
        <a:off x="2574518" y="2142539"/>
        <a:ext cx="2337792" cy="1402675"/>
      </dsp:txXfrm>
    </dsp:sp>
    <dsp:sp modelId="{0DAB9D7B-95B6-43F5-BC10-BBCC71242331}">
      <dsp:nvSpPr>
        <dsp:cNvPr id="0" name=""/>
        <dsp:cNvSpPr/>
      </dsp:nvSpPr>
      <dsp:spPr>
        <a:xfrm>
          <a:off x="5146089" y="2142539"/>
          <a:ext cx="2337792" cy="140267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17505458"/>
                <a:satOff val="-20559"/>
                <a:lumOff val="7899"/>
                <a:alphaOff val="0"/>
                <a:shade val="36000"/>
                <a:satMod val="120000"/>
              </a:schemeClr>
              <a:schemeClr val="accent4">
                <a:hueOff val="17505458"/>
                <a:satOff val="-20559"/>
                <a:lumOff val="7899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Plan and milestone</a:t>
          </a:r>
        </a:p>
      </dsp:txBody>
      <dsp:txXfrm>
        <a:off x="5146089" y="2142539"/>
        <a:ext cx="2337792" cy="1402675"/>
      </dsp:txXfrm>
    </dsp:sp>
    <dsp:sp modelId="{05B5A136-A6E0-43B4-A4B8-0CD782F6BD57}">
      <dsp:nvSpPr>
        <dsp:cNvPr id="0" name=""/>
        <dsp:cNvSpPr/>
      </dsp:nvSpPr>
      <dsp:spPr>
        <a:xfrm>
          <a:off x="7717661" y="2142539"/>
          <a:ext cx="2337792" cy="140267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20423033"/>
                <a:satOff val="-23986"/>
                <a:lumOff val="9216"/>
                <a:alphaOff val="0"/>
                <a:shade val="36000"/>
                <a:satMod val="120000"/>
              </a:schemeClr>
              <a:schemeClr val="accent4">
                <a:hueOff val="20423033"/>
                <a:satOff val="-23986"/>
                <a:lumOff val="921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Summary</a:t>
          </a:r>
        </a:p>
      </dsp:txBody>
      <dsp:txXfrm>
        <a:off x="7717661" y="2142539"/>
        <a:ext cx="2337792" cy="140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B9DB1-C09E-4121-B4E6-0EDA42A2048B}">
      <dsp:nvSpPr>
        <dsp:cNvPr id="0" name=""/>
        <dsp:cNvSpPr/>
      </dsp:nvSpPr>
      <dsp:spPr>
        <a:xfrm>
          <a:off x="0" y="397594"/>
          <a:ext cx="10058399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driven model e.g., random forest, </a:t>
          </a:r>
          <a:r>
            <a:rPr lang="en-US" sz="2600" kern="1200" dirty="0" err="1"/>
            <a:t>svm</a:t>
          </a:r>
          <a:r>
            <a:rPr lang="en-US" sz="2600" kern="1200" dirty="0"/>
            <a:t>, neural network</a:t>
          </a:r>
        </a:p>
      </dsp:txBody>
      <dsp:txXfrm>
        <a:off x="29700" y="427294"/>
        <a:ext cx="9998999" cy="549000"/>
      </dsp:txXfrm>
    </dsp:sp>
    <dsp:sp modelId="{DB2A0E00-FDD3-4B77-AEE1-68B543B70E2A}">
      <dsp:nvSpPr>
        <dsp:cNvPr id="0" name=""/>
        <dsp:cNvSpPr/>
      </dsp:nvSpPr>
      <dsp:spPr>
        <a:xfrm>
          <a:off x="0" y="1080874"/>
          <a:ext cx="10058399" cy="608400"/>
        </a:xfrm>
        <a:prstGeom prst="roundRect">
          <a:avLst/>
        </a:prstGeom>
        <a:solidFill>
          <a:schemeClr val="accent5">
            <a:hueOff val="-7107707"/>
            <a:satOff val="4040"/>
            <a:lumOff val="-3333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driven models comes with its own challenges</a:t>
          </a:r>
        </a:p>
      </dsp:txBody>
      <dsp:txXfrm>
        <a:off x="29700" y="1110574"/>
        <a:ext cx="9998999" cy="549000"/>
      </dsp:txXfrm>
    </dsp:sp>
    <dsp:sp modelId="{36FF301C-54E7-4817-96D6-63CAAFBFFD24}">
      <dsp:nvSpPr>
        <dsp:cNvPr id="0" name=""/>
        <dsp:cNvSpPr/>
      </dsp:nvSpPr>
      <dsp:spPr>
        <a:xfrm>
          <a:off x="0" y="1689275"/>
          <a:ext cx="10058399" cy="67275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Unavailability of balanced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Annotations are expensive</a:t>
          </a:r>
        </a:p>
      </dsp:txBody>
      <dsp:txXfrm>
        <a:off x="0" y="1689275"/>
        <a:ext cx="10058399" cy="672750"/>
      </dsp:txXfrm>
    </dsp:sp>
    <dsp:sp modelId="{5A9149D3-36E3-451C-B3B2-7A3FE8DC7104}">
      <dsp:nvSpPr>
        <dsp:cNvPr id="0" name=""/>
        <dsp:cNvSpPr/>
      </dsp:nvSpPr>
      <dsp:spPr>
        <a:xfrm>
          <a:off x="0" y="2362024"/>
          <a:ext cx="10058399" cy="608400"/>
        </a:xfrm>
        <a:prstGeom prst="roundRect">
          <a:avLst/>
        </a:prstGeom>
        <a:solidFill>
          <a:schemeClr val="accent5">
            <a:hueOff val="-14215414"/>
            <a:satOff val="8079"/>
            <a:lumOff val="-6667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First introduced to models that require no data in this course</a:t>
          </a:r>
        </a:p>
      </dsp:txBody>
      <dsp:txXfrm>
        <a:off x="29700" y="2391724"/>
        <a:ext cx="9998999" cy="549000"/>
      </dsp:txXfrm>
    </dsp:sp>
    <dsp:sp modelId="{F653A468-B445-4B95-AEF0-43E0D8462091}">
      <dsp:nvSpPr>
        <dsp:cNvPr id="0" name=""/>
        <dsp:cNvSpPr/>
      </dsp:nvSpPr>
      <dsp:spPr>
        <a:xfrm>
          <a:off x="0" y="3045305"/>
          <a:ext cx="10058399" cy="608400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Quite new to reinforcement learning and can’t wait to dive into it</a:t>
          </a:r>
        </a:p>
      </dsp:txBody>
      <dsp:txXfrm>
        <a:off x="29700" y="3075005"/>
        <a:ext cx="9998999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21075-C2C2-4344-BE4D-5FDFBAAA4421}">
      <dsp:nvSpPr>
        <dsp:cNvPr id="0" name=""/>
        <dsp:cNvSpPr/>
      </dsp:nvSpPr>
      <dsp:spPr>
        <a:xfrm>
          <a:off x="0" y="3492414"/>
          <a:ext cx="9346771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13891-099F-4855-B1F2-EA5AFF1A9ED4}">
      <dsp:nvSpPr>
        <dsp:cNvPr id="0" name=""/>
        <dsp:cNvSpPr/>
      </dsp:nvSpPr>
      <dsp:spPr>
        <a:xfrm>
          <a:off x="0" y="2475062"/>
          <a:ext cx="9346771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EF672-1DAE-4F1C-A5D1-29332657B332}">
      <dsp:nvSpPr>
        <dsp:cNvPr id="0" name=""/>
        <dsp:cNvSpPr/>
      </dsp:nvSpPr>
      <dsp:spPr>
        <a:xfrm>
          <a:off x="0" y="1457710"/>
          <a:ext cx="9346771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EC634-6EBC-490A-977B-A7DB23BE1952}">
      <dsp:nvSpPr>
        <dsp:cNvPr id="0" name=""/>
        <dsp:cNvSpPr/>
      </dsp:nvSpPr>
      <dsp:spPr>
        <a:xfrm>
          <a:off x="0" y="440358"/>
          <a:ext cx="9346771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DF0A5-2A73-4E85-8AC3-43B7851DEF7F}">
      <dsp:nvSpPr>
        <dsp:cNvPr id="0" name=""/>
        <dsp:cNvSpPr/>
      </dsp:nvSpPr>
      <dsp:spPr>
        <a:xfrm>
          <a:off x="2430160" y="1907"/>
          <a:ext cx="6916610" cy="43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kern="1200" dirty="0"/>
        </a:p>
      </dsp:txBody>
      <dsp:txXfrm>
        <a:off x="2430160" y="1907"/>
        <a:ext cx="6916610" cy="438451"/>
      </dsp:txXfrm>
    </dsp:sp>
    <dsp:sp modelId="{9B97B78B-2E01-444D-944F-7A42B9D72DE8}">
      <dsp:nvSpPr>
        <dsp:cNvPr id="0" name=""/>
        <dsp:cNvSpPr/>
      </dsp:nvSpPr>
      <dsp:spPr>
        <a:xfrm>
          <a:off x="0" y="1907"/>
          <a:ext cx="2430160" cy="43845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4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Code</a:t>
          </a:r>
        </a:p>
      </dsp:txBody>
      <dsp:txXfrm>
        <a:off x="21407" y="23314"/>
        <a:ext cx="2387346" cy="417044"/>
      </dsp:txXfrm>
    </dsp:sp>
    <dsp:sp modelId="{E5473C11-3680-4A6E-BE71-705D9EE8A2CC}">
      <dsp:nvSpPr>
        <dsp:cNvPr id="0" name=""/>
        <dsp:cNvSpPr/>
      </dsp:nvSpPr>
      <dsp:spPr>
        <a:xfrm>
          <a:off x="0" y="403158"/>
          <a:ext cx="9346771" cy="55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https://github.com/khpeek/Q-learning-Tic-Tac-Toe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3158"/>
        <a:ext cx="9346771" cy="556978"/>
      </dsp:txXfrm>
    </dsp:sp>
    <dsp:sp modelId="{BB689F53-FF8E-4C83-8421-F7B583B52D53}">
      <dsp:nvSpPr>
        <dsp:cNvPr id="0" name=""/>
        <dsp:cNvSpPr/>
      </dsp:nvSpPr>
      <dsp:spPr>
        <a:xfrm>
          <a:off x="2430160" y="1019259"/>
          <a:ext cx="6916610" cy="43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0160" y="1019259"/>
        <a:ext cx="6916610" cy="438451"/>
      </dsp:txXfrm>
    </dsp:sp>
    <dsp:sp modelId="{2A91B897-B694-4ACB-ABE9-D1B07C3A0122}">
      <dsp:nvSpPr>
        <dsp:cNvPr id="0" name=""/>
        <dsp:cNvSpPr/>
      </dsp:nvSpPr>
      <dsp:spPr>
        <a:xfrm>
          <a:off x="0" y="1019259"/>
          <a:ext cx="2430160" cy="43845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6807678"/>
                <a:satOff val="-7995"/>
                <a:lumOff val="3072"/>
                <a:alphaOff val="0"/>
                <a:tint val="70000"/>
                <a:shade val="63000"/>
              </a:schemeClr>
              <a:schemeClr val="accent4">
                <a:hueOff val="6807678"/>
                <a:satOff val="-7995"/>
                <a:lumOff val="3072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4">
              <a:hueOff val="6807678"/>
              <a:satOff val="-7995"/>
              <a:lumOff val="30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Pseudocode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07" y="1040666"/>
        <a:ext cx="2387346" cy="417044"/>
      </dsp:txXfrm>
    </dsp:sp>
    <dsp:sp modelId="{953681C9-D7B8-4AC5-B84F-505EB9C21B78}">
      <dsp:nvSpPr>
        <dsp:cNvPr id="0" name=""/>
        <dsp:cNvSpPr/>
      </dsp:nvSpPr>
      <dsp:spPr>
        <a:xfrm>
          <a:off x="0" y="1457710"/>
          <a:ext cx="9346771" cy="55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https://www.cs.swarthmore.edu/~meeden/cs63/f11/lab6.php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457710"/>
        <a:ext cx="9346771" cy="556978"/>
      </dsp:txXfrm>
    </dsp:sp>
    <dsp:sp modelId="{BBF35EAD-BA27-43DC-BBE2-F2D4DE12437F}">
      <dsp:nvSpPr>
        <dsp:cNvPr id="0" name=""/>
        <dsp:cNvSpPr/>
      </dsp:nvSpPr>
      <dsp:spPr>
        <a:xfrm>
          <a:off x="2430160" y="2036611"/>
          <a:ext cx="6916610" cy="43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0160" y="2036611"/>
        <a:ext cx="6916610" cy="438451"/>
      </dsp:txXfrm>
    </dsp:sp>
    <dsp:sp modelId="{7A4F2251-D4D1-4343-96CD-4B3C9833D682}">
      <dsp:nvSpPr>
        <dsp:cNvPr id="0" name=""/>
        <dsp:cNvSpPr/>
      </dsp:nvSpPr>
      <dsp:spPr>
        <a:xfrm>
          <a:off x="0" y="2036611"/>
          <a:ext cx="2430160" cy="43845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13615356"/>
                <a:satOff val="-15991"/>
                <a:lumOff val="6144"/>
                <a:alphaOff val="0"/>
                <a:tint val="70000"/>
                <a:shade val="63000"/>
              </a:schemeClr>
              <a:schemeClr val="accent4">
                <a:hueOff val="13615356"/>
                <a:satOff val="-15991"/>
                <a:lumOff val="6144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4">
              <a:hueOff val="13615356"/>
              <a:satOff val="-15991"/>
              <a:lumOff val="61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Video lectures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07" y="2058018"/>
        <a:ext cx="2387346" cy="417044"/>
      </dsp:txXfrm>
    </dsp:sp>
    <dsp:sp modelId="{59A427D2-5387-43AA-8A2E-6A51A0E2BEB6}">
      <dsp:nvSpPr>
        <dsp:cNvPr id="0" name=""/>
        <dsp:cNvSpPr/>
      </dsp:nvSpPr>
      <dsp:spPr>
        <a:xfrm>
          <a:off x="0" y="2475062"/>
          <a:ext cx="9346771" cy="55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https://www.youtube.com/playlist?list=PLZbbT5o_s2xoWNVdDudn51XM8lOuZ_Njv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75062"/>
        <a:ext cx="9346771" cy="556978"/>
      </dsp:txXfrm>
    </dsp:sp>
    <dsp:sp modelId="{C8E8F710-C6F4-453F-B846-2E2ACA16198E}">
      <dsp:nvSpPr>
        <dsp:cNvPr id="0" name=""/>
        <dsp:cNvSpPr/>
      </dsp:nvSpPr>
      <dsp:spPr>
        <a:xfrm>
          <a:off x="2430160" y="3053963"/>
          <a:ext cx="6916610" cy="43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0160" y="3053963"/>
        <a:ext cx="6916610" cy="438451"/>
      </dsp:txXfrm>
    </dsp:sp>
    <dsp:sp modelId="{223A8F3F-3645-4034-A1B7-31996F337676}">
      <dsp:nvSpPr>
        <dsp:cNvPr id="0" name=""/>
        <dsp:cNvSpPr/>
      </dsp:nvSpPr>
      <dsp:spPr>
        <a:xfrm>
          <a:off x="0" y="3053963"/>
          <a:ext cx="2430160" cy="43845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20423033"/>
                <a:satOff val="-23986"/>
                <a:lumOff val="9216"/>
                <a:alphaOff val="0"/>
                <a:tint val="70000"/>
                <a:shade val="63000"/>
              </a:schemeClr>
              <a:schemeClr val="accent4">
                <a:hueOff val="20423033"/>
                <a:satOff val="-23986"/>
                <a:lumOff val="9216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Book chapter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07" y="3075370"/>
        <a:ext cx="2387346" cy="417044"/>
      </dsp:txXfrm>
    </dsp:sp>
    <dsp:sp modelId="{B2C8ACEC-926C-4069-9522-103002F98D0B}">
      <dsp:nvSpPr>
        <dsp:cNvPr id="0" name=""/>
        <dsp:cNvSpPr/>
      </dsp:nvSpPr>
      <dsp:spPr>
        <a:xfrm>
          <a:off x="0" y="3492414"/>
          <a:ext cx="9346771" cy="55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https://www.cs.swarthmore.edu/~meeden/cs63/f11/ml-ch13.pdf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92414"/>
        <a:ext cx="9346771" cy="556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032C-C478-4498-BB33-5783ACCE9D3A}">
      <dsp:nvSpPr>
        <dsp:cNvPr id="0" name=""/>
        <dsp:cNvSpPr/>
      </dsp:nvSpPr>
      <dsp:spPr>
        <a:xfrm rot="10800000">
          <a:off x="700478" y="622"/>
          <a:ext cx="9821658" cy="65535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99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a program using Q learning so it learns to play tic-tac-toe </a:t>
          </a:r>
        </a:p>
      </dsp:txBody>
      <dsp:txXfrm rot="10800000">
        <a:off x="864317" y="622"/>
        <a:ext cx="9657819" cy="655355"/>
      </dsp:txXfrm>
    </dsp:sp>
    <dsp:sp modelId="{1808278C-EE72-474F-8337-D98008211527}">
      <dsp:nvSpPr>
        <dsp:cNvPr id="0" name=""/>
        <dsp:cNvSpPr/>
      </dsp:nvSpPr>
      <dsp:spPr>
        <a:xfrm>
          <a:off x="118656" y="622"/>
          <a:ext cx="655355" cy="6553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2E7C84-1B25-400F-8303-ECA4BF69104C}">
      <dsp:nvSpPr>
        <dsp:cNvPr id="0" name=""/>
        <dsp:cNvSpPr/>
      </dsp:nvSpPr>
      <dsp:spPr>
        <a:xfrm rot="10800000">
          <a:off x="733092" y="857223"/>
          <a:ext cx="9821658" cy="655355"/>
        </a:xfrm>
        <a:prstGeom prst="homePlate">
          <a:avLst/>
        </a:prstGeom>
        <a:solidFill>
          <a:schemeClr val="accent4">
            <a:hueOff val="5105758"/>
            <a:satOff val="-5996"/>
            <a:lumOff val="2304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99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Consists of  two players: x and o</a:t>
          </a:r>
        </a:p>
      </dsp:txBody>
      <dsp:txXfrm rot="10800000">
        <a:off x="896931" y="857223"/>
        <a:ext cx="9657819" cy="655355"/>
      </dsp:txXfrm>
    </dsp:sp>
    <dsp:sp modelId="{C0384B29-76EE-4820-93CB-846ADFA41736}">
      <dsp:nvSpPr>
        <dsp:cNvPr id="0" name=""/>
        <dsp:cNvSpPr/>
      </dsp:nvSpPr>
      <dsp:spPr>
        <a:xfrm>
          <a:off x="118656" y="828990"/>
          <a:ext cx="655355" cy="65535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5E61A7-BB34-421E-8C4D-39045E2023D5}">
      <dsp:nvSpPr>
        <dsp:cNvPr id="0" name=""/>
        <dsp:cNvSpPr/>
      </dsp:nvSpPr>
      <dsp:spPr>
        <a:xfrm rot="10800000">
          <a:off x="700478" y="1657358"/>
          <a:ext cx="9821658" cy="655355"/>
        </a:xfrm>
        <a:prstGeom prst="homePlate">
          <a:avLst/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99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 is the human player  </a:t>
          </a:r>
        </a:p>
      </dsp:txBody>
      <dsp:txXfrm rot="10800000">
        <a:off x="864317" y="1657358"/>
        <a:ext cx="9657819" cy="655355"/>
      </dsp:txXfrm>
    </dsp:sp>
    <dsp:sp modelId="{CCC48A2F-8F46-46F1-AE8F-C4901C2A8A75}">
      <dsp:nvSpPr>
        <dsp:cNvPr id="0" name=""/>
        <dsp:cNvSpPr/>
      </dsp:nvSpPr>
      <dsp:spPr>
        <a:xfrm>
          <a:off x="118656" y="1657358"/>
          <a:ext cx="655355" cy="65535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87B03DD-5A47-4437-96F9-7322D1269B3B}">
      <dsp:nvSpPr>
        <dsp:cNvPr id="0" name=""/>
        <dsp:cNvSpPr/>
      </dsp:nvSpPr>
      <dsp:spPr>
        <a:xfrm rot="10800000">
          <a:off x="700478" y="2485726"/>
          <a:ext cx="9821658" cy="655355"/>
        </a:xfrm>
        <a:prstGeom prst="homePlate">
          <a:avLst/>
        </a:prstGeom>
        <a:solidFill>
          <a:schemeClr val="accent4">
            <a:hueOff val="15317274"/>
            <a:satOff val="-17989"/>
            <a:lumOff val="6912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99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 is the q learned player </a:t>
          </a:r>
        </a:p>
      </dsp:txBody>
      <dsp:txXfrm rot="10800000">
        <a:off x="864317" y="2485726"/>
        <a:ext cx="9657819" cy="655355"/>
      </dsp:txXfrm>
    </dsp:sp>
    <dsp:sp modelId="{1FF9CAD6-86B3-4FCD-87ED-16B32094338C}">
      <dsp:nvSpPr>
        <dsp:cNvPr id="0" name=""/>
        <dsp:cNvSpPr/>
      </dsp:nvSpPr>
      <dsp:spPr>
        <a:xfrm>
          <a:off x="118656" y="2485726"/>
          <a:ext cx="655355" cy="65535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74F4DF-AC39-413B-A46A-4D9BB054EA33}">
      <dsp:nvSpPr>
        <dsp:cNvPr id="0" name=""/>
        <dsp:cNvSpPr/>
      </dsp:nvSpPr>
      <dsp:spPr>
        <a:xfrm rot="10800000">
          <a:off x="667902" y="3314094"/>
          <a:ext cx="9886811" cy="655355"/>
        </a:xfrm>
        <a:prstGeom prst="homePlate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99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Goal is to train the q learned player so it can compete with the human player</a:t>
          </a:r>
        </a:p>
      </dsp:txBody>
      <dsp:txXfrm rot="10800000">
        <a:off x="831741" y="3314094"/>
        <a:ext cx="9722972" cy="655355"/>
      </dsp:txXfrm>
    </dsp:sp>
    <dsp:sp modelId="{8952CEEF-03B1-4FB5-A164-FBADCCAA0F3A}">
      <dsp:nvSpPr>
        <dsp:cNvPr id="0" name=""/>
        <dsp:cNvSpPr/>
      </dsp:nvSpPr>
      <dsp:spPr>
        <a:xfrm>
          <a:off x="132622" y="3285193"/>
          <a:ext cx="655355" cy="65535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F05AE-B884-499D-A478-964258531338}">
      <dsp:nvSpPr>
        <dsp:cNvPr id="0" name=""/>
        <dsp:cNvSpPr/>
      </dsp:nvSpPr>
      <dsp:spPr>
        <a:xfrm>
          <a:off x="0" y="318568"/>
          <a:ext cx="66406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9981F-9859-4E33-8D21-F9062E7CF11C}">
      <dsp:nvSpPr>
        <dsp:cNvPr id="0" name=""/>
        <dsp:cNvSpPr/>
      </dsp:nvSpPr>
      <dsp:spPr>
        <a:xfrm>
          <a:off x="332030" y="52888"/>
          <a:ext cx="6164282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700" tIns="0" rIns="1757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Components of the model: agent, environment, state, action, reward</a:t>
          </a:r>
        </a:p>
      </dsp:txBody>
      <dsp:txXfrm>
        <a:off x="357969" y="78827"/>
        <a:ext cx="6112404" cy="479482"/>
      </dsp:txXfrm>
    </dsp:sp>
    <dsp:sp modelId="{69C8702B-040B-405E-9C81-6D13F5ACA0AE}">
      <dsp:nvSpPr>
        <dsp:cNvPr id="0" name=""/>
        <dsp:cNvSpPr/>
      </dsp:nvSpPr>
      <dsp:spPr>
        <a:xfrm>
          <a:off x="0" y="1135048"/>
          <a:ext cx="66406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F6804-DC54-4E3F-AD34-6EC7DFBD8A22}">
      <dsp:nvSpPr>
        <dsp:cNvPr id="0" name=""/>
        <dsp:cNvSpPr/>
      </dsp:nvSpPr>
      <dsp:spPr>
        <a:xfrm>
          <a:off x="332030" y="869368"/>
          <a:ext cx="6164282" cy="531360"/>
        </a:xfrm>
        <a:prstGeom prst="roundRect">
          <a:avLst/>
        </a:prstGeom>
        <a:solidFill>
          <a:schemeClr val="accent4">
            <a:hueOff val="5105758"/>
            <a:satOff val="-5996"/>
            <a:lumOff val="2304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700" tIns="0" rIns="1757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At time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baseline="0" smtClean="0">
                  <a:latin typeface="Cambria Math" panose="02040503050406030204" pitchFamily="18" charset="0"/>
                </a:rPr>
                <m:t>𝑡</m:t>
              </m:r>
            </m:oMath>
          </a14:m>
          <a:r>
            <a:rPr lang="en-US" sz="1600" kern="1200" baseline="0" dirty="0"/>
            <a:t>, the tic-tac-toe agent receives the current state,</a:t>
          </a:r>
          <a:r>
            <a:rPr lang="en-US" sz="1600" b="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endParaRPr lang="en-US" sz="1600" kern="1200" baseline="0" dirty="0"/>
        </a:p>
      </dsp:txBody>
      <dsp:txXfrm>
        <a:off x="357969" y="895307"/>
        <a:ext cx="6112404" cy="479482"/>
      </dsp:txXfrm>
    </dsp:sp>
    <dsp:sp modelId="{1DF3A0FB-CE89-4EE0-88CD-6FE9C37AE51E}">
      <dsp:nvSpPr>
        <dsp:cNvPr id="0" name=""/>
        <dsp:cNvSpPr/>
      </dsp:nvSpPr>
      <dsp:spPr>
        <a:xfrm>
          <a:off x="0" y="1951528"/>
          <a:ext cx="66406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F95C-286E-4246-8248-6DF6594F03DB}">
      <dsp:nvSpPr>
        <dsp:cNvPr id="0" name=""/>
        <dsp:cNvSpPr/>
      </dsp:nvSpPr>
      <dsp:spPr>
        <a:xfrm>
          <a:off x="332030" y="1685849"/>
          <a:ext cx="6164282" cy="531360"/>
        </a:xfrm>
        <a:prstGeom prst="roundRect">
          <a:avLst/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700" tIns="0" rIns="1757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Depending on this state, the agent takes an action,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𝐴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en-US" sz="1600" kern="1200" dirty="0"/>
            <a:t> following a policy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endParaRPr lang="en-US" sz="1600" kern="1200" dirty="0"/>
        </a:p>
      </dsp:txBody>
      <dsp:txXfrm>
        <a:off x="357969" y="1711788"/>
        <a:ext cx="6112404" cy="479482"/>
      </dsp:txXfrm>
    </dsp:sp>
    <dsp:sp modelId="{2223912E-C5D7-43DB-B7C9-5A6E15B62A34}">
      <dsp:nvSpPr>
        <dsp:cNvPr id="0" name=""/>
        <dsp:cNvSpPr/>
      </dsp:nvSpPr>
      <dsp:spPr>
        <a:xfrm>
          <a:off x="0" y="2768009"/>
          <a:ext cx="66406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5F75E-9E3C-461C-AFCA-60F9D4ADCD94}">
      <dsp:nvSpPr>
        <dsp:cNvPr id="0" name=""/>
        <dsp:cNvSpPr/>
      </dsp:nvSpPr>
      <dsp:spPr>
        <a:xfrm>
          <a:off x="332030" y="2502329"/>
          <a:ext cx="6164282" cy="531360"/>
        </a:xfrm>
        <a:prstGeom prst="roundRect">
          <a:avLst/>
        </a:prstGeom>
        <a:solidFill>
          <a:schemeClr val="accent4">
            <a:hueOff val="15317274"/>
            <a:satOff val="-17989"/>
            <a:lumOff val="6912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700" tIns="0" rIns="1757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Receives a reward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+1</m:t>
                  </m:r>
                </m:sub>
              </m:sSub>
            </m:oMath>
          </a14:m>
          <a:r>
            <a:rPr lang="en-US" sz="1600" kern="1200" dirty="0"/>
            <a:t> for the action</a:t>
          </a:r>
        </a:p>
      </dsp:txBody>
      <dsp:txXfrm>
        <a:off x="357969" y="2528268"/>
        <a:ext cx="6112404" cy="479482"/>
      </dsp:txXfrm>
    </dsp:sp>
    <dsp:sp modelId="{D3C43990-F9BB-414E-B72B-224618245F83}">
      <dsp:nvSpPr>
        <dsp:cNvPr id="0" name=""/>
        <dsp:cNvSpPr/>
      </dsp:nvSpPr>
      <dsp:spPr>
        <a:xfrm>
          <a:off x="0" y="3584489"/>
          <a:ext cx="66406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21158-B01A-4350-AA0A-1106BE282F80}">
      <dsp:nvSpPr>
        <dsp:cNvPr id="0" name=""/>
        <dsp:cNvSpPr/>
      </dsp:nvSpPr>
      <dsp:spPr>
        <a:xfrm>
          <a:off x="332030" y="3318809"/>
          <a:ext cx="6164282" cy="531360"/>
        </a:xfrm>
        <a:prstGeom prst="round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700" tIns="0" rIns="1757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Goal is to use Q learning to maximize the total reward it receives.</a:t>
          </a:r>
        </a:p>
      </dsp:txBody>
      <dsp:txXfrm>
        <a:off x="357969" y="3344748"/>
        <a:ext cx="6112404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821C0-6CB7-461F-9A3F-9ED11273B419}">
      <dsp:nvSpPr>
        <dsp:cNvPr id="0" name=""/>
        <dsp:cNvSpPr/>
      </dsp:nvSpPr>
      <dsp:spPr>
        <a:xfrm>
          <a:off x="2345" y="0"/>
          <a:ext cx="2458119" cy="40513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4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Tic-tac-toe with Minimax algorithms</a:t>
          </a:r>
        </a:p>
      </dsp:txBody>
      <dsp:txXfrm>
        <a:off x="2345" y="1620520"/>
        <a:ext cx="2458119" cy="1620520"/>
      </dsp:txXfrm>
    </dsp:sp>
    <dsp:sp modelId="{B154CF31-08A9-4F9F-BF1A-0C25640DEF0F}">
      <dsp:nvSpPr>
        <dsp:cNvPr id="0" name=""/>
        <dsp:cNvSpPr/>
      </dsp:nvSpPr>
      <dsp:spPr>
        <a:xfrm>
          <a:off x="556863" y="243078"/>
          <a:ext cx="1349082" cy="134908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C221AA-455D-42FA-A0EA-9324289EFA0D}">
      <dsp:nvSpPr>
        <dsp:cNvPr id="0" name=""/>
        <dsp:cNvSpPr/>
      </dsp:nvSpPr>
      <dsp:spPr>
        <a:xfrm>
          <a:off x="2534208" y="0"/>
          <a:ext cx="2458119" cy="40513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6807678"/>
                <a:satOff val="-7995"/>
                <a:lumOff val="3072"/>
                <a:alphaOff val="0"/>
                <a:tint val="70000"/>
                <a:shade val="63000"/>
              </a:schemeClr>
              <a:schemeClr val="accent4">
                <a:hueOff val="6807678"/>
                <a:satOff val="-7995"/>
                <a:lumOff val="3072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Tic-tac-toe with Tabular Q-learning</a:t>
          </a:r>
        </a:p>
      </dsp:txBody>
      <dsp:txXfrm>
        <a:off x="2534208" y="1620520"/>
        <a:ext cx="2458119" cy="1620520"/>
      </dsp:txXfrm>
    </dsp:sp>
    <dsp:sp modelId="{D117C478-8CE5-4B2C-9D48-436ADE01DEF8}">
      <dsp:nvSpPr>
        <dsp:cNvPr id="0" name=""/>
        <dsp:cNvSpPr/>
      </dsp:nvSpPr>
      <dsp:spPr>
        <a:xfrm>
          <a:off x="3088726" y="243078"/>
          <a:ext cx="1349082" cy="13490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BE9F6A-2006-4D18-961C-0F1D9237A77A}">
      <dsp:nvSpPr>
        <dsp:cNvPr id="0" name=""/>
        <dsp:cNvSpPr/>
      </dsp:nvSpPr>
      <dsp:spPr>
        <a:xfrm>
          <a:off x="5066071" y="0"/>
          <a:ext cx="2458119" cy="40513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13615356"/>
                <a:satOff val="-15991"/>
                <a:lumOff val="6144"/>
                <a:alphaOff val="0"/>
                <a:tint val="70000"/>
                <a:shade val="63000"/>
              </a:schemeClr>
              <a:schemeClr val="accent4">
                <a:hueOff val="13615356"/>
                <a:satOff val="-15991"/>
                <a:lumOff val="6144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Tic-tac-toe with Monte Carlo Tree Search (MCTS)</a:t>
          </a:r>
        </a:p>
      </dsp:txBody>
      <dsp:txXfrm>
        <a:off x="5066071" y="1620520"/>
        <a:ext cx="2458119" cy="1620520"/>
      </dsp:txXfrm>
    </dsp:sp>
    <dsp:sp modelId="{BA3C8023-278F-4A96-9C9F-F7F5F6211CDD}">
      <dsp:nvSpPr>
        <dsp:cNvPr id="0" name=""/>
        <dsp:cNvSpPr/>
      </dsp:nvSpPr>
      <dsp:spPr>
        <a:xfrm>
          <a:off x="5620590" y="243078"/>
          <a:ext cx="1349082" cy="134908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C5FBAC-5491-4304-A2EF-9B4229882386}">
      <dsp:nvSpPr>
        <dsp:cNvPr id="0" name=""/>
        <dsp:cNvSpPr/>
      </dsp:nvSpPr>
      <dsp:spPr>
        <a:xfrm>
          <a:off x="7597935" y="0"/>
          <a:ext cx="2458119" cy="40513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20423033"/>
                <a:satOff val="-23986"/>
                <a:lumOff val="9216"/>
                <a:alphaOff val="0"/>
                <a:tint val="70000"/>
                <a:shade val="63000"/>
              </a:schemeClr>
              <a:schemeClr val="accent4">
                <a:hueOff val="20423033"/>
                <a:satOff val="-23986"/>
                <a:lumOff val="9216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Tic-tac-toe with neural network</a:t>
          </a:r>
        </a:p>
      </dsp:txBody>
      <dsp:txXfrm>
        <a:off x="7597935" y="1620520"/>
        <a:ext cx="2458119" cy="1620520"/>
      </dsp:txXfrm>
    </dsp:sp>
    <dsp:sp modelId="{2B35624E-B12B-4461-8553-5AFC21D6BBBC}">
      <dsp:nvSpPr>
        <dsp:cNvPr id="0" name=""/>
        <dsp:cNvSpPr/>
      </dsp:nvSpPr>
      <dsp:spPr>
        <a:xfrm>
          <a:off x="8152453" y="243078"/>
          <a:ext cx="1349082" cy="13490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2815A8-18D9-40C5-95D5-CE8C6D4B1C5E}">
      <dsp:nvSpPr>
        <dsp:cNvPr id="0" name=""/>
        <dsp:cNvSpPr/>
      </dsp:nvSpPr>
      <dsp:spPr>
        <a:xfrm>
          <a:off x="402335" y="3241040"/>
          <a:ext cx="9253728" cy="607695"/>
        </a:xfrm>
        <a:prstGeom prst="leftRightArrow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tint val="40000"/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4">
                <a:tint val="40000"/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192FE-A012-4DFF-9C29-9AF920093CE4}">
      <dsp:nvSpPr>
        <dsp:cNvPr id="0" name=""/>
        <dsp:cNvSpPr/>
      </dsp:nvSpPr>
      <dsp:spPr>
        <a:xfrm>
          <a:off x="1096712" y="667244"/>
          <a:ext cx="1179773" cy="1179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EADEE-5356-445F-9164-176F28EE03C6}">
      <dsp:nvSpPr>
        <dsp:cNvPr id="0" name=""/>
        <dsp:cNvSpPr/>
      </dsp:nvSpPr>
      <dsp:spPr>
        <a:xfrm>
          <a:off x="1208" y="1946563"/>
          <a:ext cx="3370781" cy="50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In depth understanding</a:t>
          </a:r>
        </a:p>
      </dsp:txBody>
      <dsp:txXfrm>
        <a:off x="1208" y="1946563"/>
        <a:ext cx="3370781" cy="505617"/>
      </dsp:txXfrm>
    </dsp:sp>
    <dsp:sp modelId="{E92A7855-D566-43F8-ABC3-BE8DFCE8F45C}">
      <dsp:nvSpPr>
        <dsp:cNvPr id="0" name=""/>
        <dsp:cNvSpPr/>
      </dsp:nvSpPr>
      <dsp:spPr>
        <a:xfrm>
          <a:off x="1208" y="2498480"/>
          <a:ext cx="3370781" cy="483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Of Q-learning and its application</a:t>
          </a:r>
        </a:p>
      </dsp:txBody>
      <dsp:txXfrm>
        <a:off x="1208" y="2498480"/>
        <a:ext cx="3370781" cy="483777"/>
      </dsp:txXfrm>
    </dsp:sp>
    <dsp:sp modelId="{896EFE39-E405-430F-9E7A-9B0722673769}">
      <dsp:nvSpPr>
        <dsp:cNvPr id="0" name=""/>
        <dsp:cNvSpPr/>
      </dsp:nvSpPr>
      <dsp:spPr>
        <a:xfrm>
          <a:off x="5057380" y="667244"/>
          <a:ext cx="1179773" cy="1179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EEA7-8CE4-473A-9B05-05D03A013089}">
      <dsp:nvSpPr>
        <dsp:cNvPr id="0" name=""/>
        <dsp:cNvSpPr/>
      </dsp:nvSpPr>
      <dsp:spPr>
        <a:xfrm>
          <a:off x="3961876" y="1946563"/>
          <a:ext cx="3370781" cy="50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Demonstrate</a:t>
          </a:r>
        </a:p>
      </dsp:txBody>
      <dsp:txXfrm>
        <a:off x="3961876" y="1946563"/>
        <a:ext cx="3370781" cy="505617"/>
      </dsp:txXfrm>
    </dsp:sp>
    <dsp:sp modelId="{5B6F83A6-4F08-49D3-AFEC-12D914D296C0}">
      <dsp:nvSpPr>
        <dsp:cNvPr id="0" name=""/>
        <dsp:cNvSpPr/>
      </dsp:nvSpPr>
      <dsp:spPr>
        <a:xfrm>
          <a:off x="3961876" y="2498480"/>
          <a:ext cx="3370781" cy="483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fun application of Q-learning via tic-tac-toe</a:t>
          </a:r>
        </a:p>
      </dsp:txBody>
      <dsp:txXfrm>
        <a:off x="3961876" y="2498480"/>
        <a:ext cx="3370781" cy="483777"/>
      </dsp:txXfrm>
    </dsp:sp>
    <dsp:sp modelId="{432FEE77-5694-4AB4-B7CD-818CF8670D52}">
      <dsp:nvSpPr>
        <dsp:cNvPr id="0" name=""/>
        <dsp:cNvSpPr/>
      </dsp:nvSpPr>
      <dsp:spPr>
        <a:xfrm>
          <a:off x="9018048" y="667244"/>
          <a:ext cx="1179773" cy="1179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6D98E-030B-4462-A0B9-B4E1122F3F3C}">
      <dsp:nvSpPr>
        <dsp:cNvPr id="0" name=""/>
        <dsp:cNvSpPr/>
      </dsp:nvSpPr>
      <dsp:spPr>
        <a:xfrm>
          <a:off x="7922544" y="1946563"/>
          <a:ext cx="3370781" cy="50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Basic understanding</a:t>
          </a:r>
        </a:p>
      </dsp:txBody>
      <dsp:txXfrm>
        <a:off x="7922544" y="1946563"/>
        <a:ext cx="3370781" cy="505617"/>
      </dsp:txXfrm>
    </dsp:sp>
    <dsp:sp modelId="{F0421266-542D-4111-8505-33667627B8BA}">
      <dsp:nvSpPr>
        <dsp:cNvPr id="0" name=""/>
        <dsp:cNvSpPr/>
      </dsp:nvSpPr>
      <dsp:spPr>
        <a:xfrm>
          <a:off x="7922544" y="2498480"/>
          <a:ext cx="3370781" cy="483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Of reinforcement learning and its application</a:t>
          </a:r>
        </a:p>
      </dsp:txBody>
      <dsp:txXfrm>
        <a:off x="7922544" y="2498480"/>
        <a:ext cx="3370781" cy="483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4D134-EEDA-42CD-B58C-75C1C19E2C0C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4E18-D824-47FB-9DC9-0BD93E14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A4E18-D824-47FB-9DC9-0BD93E148B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A4E18-D824-47FB-9DC9-0BD93E148B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A4E18-D824-47FB-9DC9-0BD93E148B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A4E18-D824-47FB-9DC9-0BD93E148B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A4E18-D824-47FB-9DC9-0BD93E148B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4976-50A7-40DD-B9AE-1043B7D10AAF}" type="datetime1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EAA-46BE-4D93-BFB9-5C501FE11E5F}" type="datetime1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8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B38-0352-48B6-9FC5-6C9825C7729A}" type="datetime1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7E29-EBCE-433F-8F68-8C5FE524EDF1}" type="datetime1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8A0490-66DB-45D2-9AEB-5B1259A08856}" type="datetime1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0921-B176-4821-BA1E-9177EA0DE45F}" type="datetime1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8524-306F-4FEA-8CCF-6B91117ABF9B}" type="datetime1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77DA-8B65-4A77-AECA-E820354AFAC2}" type="datetime1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D8AE-6D70-49F3-A4EE-801FB443DC40}" type="datetime1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337-A7CB-40BD-8AC1-0C55719B0196}" type="datetime1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D43-35EF-403E-9919-F78FECA6F27B}" type="datetime1">
              <a:rPr lang="en-US" smtClean="0"/>
              <a:t>9/29/21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A58AFCC-229E-47E6-A2DC-9F3D0A07F58B}" type="datetime1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7B02D6B-45D3-44B4-A0A7-FE6AFFEC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1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verstopbuilding.com/blog/minima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stedsoftware.com/2019/08/07/tic-tac-toe-with-mcts-2h5k.152104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8.xml"/><Relationship Id="rId4" Type="http://schemas.microsoft.com/office/2007/relationships/hdphoto" Target="../media/hdphoto2.wdp"/><Relationship Id="rId9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2.wdp"/><Relationship Id="rId7" Type="http://schemas.openxmlformats.org/officeDocument/2006/relationships/hyperlink" Target="https://nestedsoftware.com/2019/12/27/tic-tac-toe-with-a-neural-network-1fjn.206436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archive.org/web/20200507202433id_/https:/www.annualreviews.org/doi/pdf/10.1146/annurev-statistics-031219-041220" TargetMode="External"/><Relationship Id="rId5" Type="http://schemas.openxmlformats.org/officeDocument/2006/relationships/hyperlink" Target="https://www.neverstopbuilding.com/blog/minimax" TargetMode="External"/><Relationship Id="rId4" Type="http://schemas.openxmlformats.org/officeDocument/2006/relationships/hyperlink" Target="https://www.pico.net/kb/what-algorithm-for-a-tic-tac-toe-game-can-i-use-to-determine-the-best-move-for-the-a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microsoft.com/office/2007/relationships/diagramDrawing" Target="../diagrams/drawing4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4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5" Type="http://schemas.openxmlformats.org/officeDocument/2006/relationships/image" Target="../media/image16.png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stedsoftware.com/2019/07/25/tic-tac-toe-with-tabular-q-learning-1kdn.13981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stedsoftware.com/2019/12/27/tic-tac-toe-with-a-neural-network-1fjn.206436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0204-C5D3-4604-A547-DC566724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6737773" cy="3035808"/>
          </a:xfrm>
        </p:spPr>
        <p:txBody>
          <a:bodyPr/>
          <a:lstStyle/>
          <a:p>
            <a:r>
              <a:rPr lang="en-US" dirty="0"/>
              <a:t>Tic-tac-toe by q-learning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FD7BB-457A-49DD-85D3-B448655E2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351804"/>
          </a:xfrm>
        </p:spPr>
        <p:txBody>
          <a:bodyPr>
            <a:normAutofit/>
          </a:bodyPr>
          <a:lstStyle/>
          <a:p>
            <a:r>
              <a:rPr lang="en-US" dirty="0"/>
              <a:t>Khandker Sadia Rahman</a:t>
            </a:r>
          </a:p>
          <a:p>
            <a:r>
              <a:rPr lang="en-US" dirty="0"/>
              <a:t>Department of Computer Science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5707674-CBEB-4CDB-827D-6BB5964C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9" y="691068"/>
            <a:ext cx="4232976" cy="42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9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9D23-DCC2-4D6F-9AF5-006DB0F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Tic-tac-toe with minimax algorithm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149F0F-F0A7-4017-9C79-AC64ABBB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213131"/>
            <a:ext cx="4085403" cy="2431738"/>
          </a:xfrm>
        </p:spPr>
        <p:txBody>
          <a:bodyPr>
            <a:normAutofit/>
          </a:bodyPr>
          <a:lstStyle/>
          <a:p>
            <a:r>
              <a:rPr lang="en-US" sz="1600" dirty="0"/>
              <a:t>Minimax is a back-and-forth algorithm</a:t>
            </a:r>
          </a:p>
          <a:p>
            <a:r>
              <a:rPr lang="en-US" sz="1600" dirty="0"/>
              <a:t>The player tries to maximize the score and the opposing player tries to minimize the score</a:t>
            </a:r>
          </a:p>
          <a:p>
            <a:r>
              <a:rPr lang="en-US" sz="1600" dirty="0"/>
              <a:t>The player looks a few steps ahead and evaluates the moves of the minimizer to select the maximum score it can get.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6300-56E1-48BC-86AD-A44C8D21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02D6B-45D3-44B4-A0A7-FE6AFFECCEF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F9D00-6596-41EB-99E8-E611422E9287}"/>
              </a:ext>
            </a:extLst>
          </p:cNvPr>
          <p:cNvSpPr txBox="1"/>
          <p:nvPr/>
        </p:nvSpPr>
        <p:spPr>
          <a:xfrm>
            <a:off x="1308751" y="6165062"/>
            <a:ext cx="34467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Picture courtesy 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https://www.neverstopbuilding.com/blog/minimax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BA04F6-1FE3-4EEC-A3BA-A7484D5D4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751" y="785812"/>
            <a:ext cx="6034888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6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9D23-DCC2-4D6F-9AF5-006DB0F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Tic-tac-toe with </a:t>
            </a:r>
            <a:r>
              <a:rPr lang="en-US" sz="3600" dirty="0" err="1"/>
              <a:t>mcts</a:t>
            </a:r>
            <a:endParaRPr lang="en-US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149F0F-F0A7-4017-9C79-AC64ABBB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213131"/>
            <a:ext cx="4085403" cy="2431738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Monte Carlo Tree search is a heuristic search algorithm</a:t>
            </a:r>
          </a:p>
          <a:p>
            <a:r>
              <a:rPr lang="en-US" sz="1600" dirty="0"/>
              <a:t>Like minimax, it evaluates the current state and a few more steps ahead to determine an optimal solution.</a:t>
            </a:r>
          </a:p>
          <a:p>
            <a:r>
              <a:rPr lang="en-US" sz="1600" dirty="0"/>
              <a:t>But unlike minimax, it works well in games with large number of branches</a:t>
            </a:r>
          </a:p>
          <a:p>
            <a:r>
              <a:rPr lang="en-US" sz="1600" dirty="0"/>
              <a:t>As it can give a sufficiently optimal solution from a partially constructed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6300-56E1-48BC-86AD-A44C8D21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02D6B-45D3-44B4-A0A7-FE6AFFECCEF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F9D00-6596-41EB-99E8-E611422E9287}"/>
              </a:ext>
            </a:extLst>
          </p:cNvPr>
          <p:cNvSpPr txBox="1"/>
          <p:nvPr/>
        </p:nvSpPr>
        <p:spPr>
          <a:xfrm>
            <a:off x="648930" y="6165062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Picture courtesy: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https://nestedsoftware.com/2019/08/07/tic-tac-toe-with-mcts-2h5k.152104.html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7B43D-047B-4F11-97C1-AECD8CFBF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0" y="1084033"/>
            <a:ext cx="7012424" cy="46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6001BA-D602-49AC-BCBC-4DDF5C8D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pic>
        <p:nvPicPr>
          <p:cNvPr id="9" name="Content Placeholder 8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D9FAE8FB-8F97-4D5A-8292-2B1C36AB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61" y="2093976"/>
            <a:ext cx="2633813" cy="359954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DBEF4-9E61-415C-B170-762519AA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3B7E991C-71B4-4CC5-8833-F9772DCB6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60" y="2093976"/>
            <a:ext cx="2633813" cy="359954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C381D77D-1E12-4ACD-A1FF-79728253E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59" y="2117121"/>
            <a:ext cx="2633813" cy="35763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8408AA-D1BE-4CE2-85A2-A733A81732F0}"/>
              </a:ext>
            </a:extLst>
          </p:cNvPr>
          <p:cNvSpPr txBox="1"/>
          <p:nvPr/>
        </p:nvSpPr>
        <p:spPr>
          <a:xfrm>
            <a:off x="7315200" y="3429000"/>
            <a:ext cx="328352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Fully functional tic-tac-toe game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A03BCDA-0F89-4D99-8147-1D7DE17217D0}"/>
              </a:ext>
            </a:extLst>
          </p:cNvPr>
          <p:cNvSpPr/>
          <p:nvPr/>
        </p:nvSpPr>
        <p:spPr>
          <a:xfrm>
            <a:off x="6096000" y="3581027"/>
            <a:ext cx="691116" cy="32429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DB49-004D-4021-A939-E3FABB6F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Plan and milestone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1979E-4155-4298-A912-24D6EC76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02D6B-45D3-44B4-A0A7-FE6AFFECCEFC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2251AC-2DFB-45D5-8769-21D098B9D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87671"/>
              </p:ext>
            </p:extLst>
          </p:nvPr>
        </p:nvGraphicFramePr>
        <p:xfrm>
          <a:off x="1069975" y="2442994"/>
          <a:ext cx="10058401" cy="350263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95843">
                  <a:extLst>
                    <a:ext uri="{9D8B030D-6E8A-4147-A177-3AD203B41FA5}">
                      <a16:colId xmlns:a16="http://schemas.microsoft.com/office/drawing/2014/main" val="1614263352"/>
                    </a:ext>
                  </a:extLst>
                </a:gridCol>
                <a:gridCol w="7062558">
                  <a:extLst>
                    <a:ext uri="{9D8B030D-6E8A-4147-A177-3AD203B41FA5}">
                      <a16:colId xmlns:a16="http://schemas.microsoft.com/office/drawing/2014/main" val="3475977312"/>
                    </a:ext>
                  </a:extLst>
                </a:gridCol>
              </a:tblGrid>
              <a:tr h="500377">
                <a:tc>
                  <a:txBody>
                    <a:bodyPr/>
                    <a:lstStyle/>
                    <a:p>
                      <a:r>
                        <a:rPr lang="en-US" sz="2200"/>
                        <a:t>Dates</a:t>
                      </a:r>
                    </a:p>
                  </a:txBody>
                  <a:tcPr marL="115997" marR="115997" marT="57998" marB="579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Tentative goals</a:t>
                      </a:r>
                    </a:p>
                  </a:txBody>
                  <a:tcPr marL="115997" marR="115997" marT="57998" marB="57998"/>
                </a:tc>
                <a:extLst>
                  <a:ext uri="{0D108BD9-81ED-4DB2-BD59-A6C34878D82A}">
                    <a16:rowId xmlns:a16="http://schemas.microsoft.com/office/drawing/2014/main" val="208522090"/>
                  </a:ext>
                </a:extLst>
              </a:tr>
              <a:tr h="500377">
                <a:tc>
                  <a:txBody>
                    <a:bodyPr/>
                    <a:lstStyle/>
                    <a:p>
                      <a:r>
                        <a:rPr lang="en-US" sz="2200" dirty="0"/>
                        <a:t>9/28/2021</a:t>
                      </a:r>
                    </a:p>
                  </a:txBody>
                  <a:tcPr marL="115997" marR="115997" marT="57998" marB="579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Initial presentation</a:t>
                      </a:r>
                    </a:p>
                  </a:txBody>
                  <a:tcPr marL="115997" marR="115997" marT="57998" marB="57998"/>
                </a:tc>
                <a:extLst>
                  <a:ext uri="{0D108BD9-81ED-4DB2-BD59-A6C34878D82A}">
                    <a16:rowId xmlns:a16="http://schemas.microsoft.com/office/drawing/2014/main" val="3921786293"/>
                  </a:ext>
                </a:extLst>
              </a:tr>
              <a:tr h="500377">
                <a:tc>
                  <a:txBody>
                    <a:bodyPr/>
                    <a:lstStyle/>
                    <a:p>
                      <a:r>
                        <a:rPr lang="en-US" sz="2200"/>
                        <a:t>10/12/2021</a:t>
                      </a:r>
                    </a:p>
                  </a:txBody>
                  <a:tcPr marL="115997" marR="115997" marT="57998" marB="579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Conceptual understanding on Q learning</a:t>
                      </a:r>
                    </a:p>
                  </a:txBody>
                  <a:tcPr marL="115997" marR="115997" marT="57998" marB="57998"/>
                </a:tc>
                <a:extLst>
                  <a:ext uri="{0D108BD9-81ED-4DB2-BD59-A6C34878D82A}">
                    <a16:rowId xmlns:a16="http://schemas.microsoft.com/office/drawing/2014/main" val="560459510"/>
                  </a:ext>
                </a:extLst>
              </a:tr>
              <a:tr h="500377">
                <a:tc>
                  <a:txBody>
                    <a:bodyPr/>
                    <a:lstStyle/>
                    <a:p>
                      <a:r>
                        <a:rPr lang="en-US" sz="2200"/>
                        <a:t>10/26/2021</a:t>
                      </a:r>
                    </a:p>
                  </a:txBody>
                  <a:tcPr marL="115997" marR="115997" marT="57998" marB="579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Implementation of the pseudocode and code</a:t>
                      </a:r>
                    </a:p>
                  </a:txBody>
                  <a:tcPr marL="115997" marR="115997" marT="57998" marB="57998"/>
                </a:tc>
                <a:extLst>
                  <a:ext uri="{0D108BD9-81ED-4DB2-BD59-A6C34878D82A}">
                    <a16:rowId xmlns:a16="http://schemas.microsoft.com/office/drawing/2014/main" val="2514818876"/>
                  </a:ext>
                </a:extLst>
              </a:tr>
              <a:tr h="500377">
                <a:tc>
                  <a:txBody>
                    <a:bodyPr/>
                    <a:lstStyle/>
                    <a:p>
                      <a:r>
                        <a:rPr lang="en-US" sz="2200"/>
                        <a:t>11/9/2021</a:t>
                      </a:r>
                    </a:p>
                  </a:txBody>
                  <a:tcPr marL="115997" marR="115997" marT="57998" marB="579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Mid presentation</a:t>
                      </a:r>
                    </a:p>
                  </a:txBody>
                  <a:tcPr marL="115997" marR="115997" marT="57998" marB="57998"/>
                </a:tc>
                <a:extLst>
                  <a:ext uri="{0D108BD9-81ED-4DB2-BD59-A6C34878D82A}">
                    <a16:rowId xmlns:a16="http://schemas.microsoft.com/office/drawing/2014/main" val="1739992950"/>
                  </a:ext>
                </a:extLst>
              </a:tr>
              <a:tr h="500377">
                <a:tc>
                  <a:txBody>
                    <a:bodyPr/>
                    <a:lstStyle/>
                    <a:p>
                      <a:r>
                        <a:rPr lang="en-US" sz="2200"/>
                        <a:t>11/23/2021</a:t>
                      </a:r>
                    </a:p>
                  </a:txBody>
                  <a:tcPr marL="115997" marR="115997" marT="57998" marB="579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Debug the code and have it running</a:t>
                      </a:r>
                    </a:p>
                  </a:txBody>
                  <a:tcPr marL="115997" marR="115997" marT="57998" marB="57998"/>
                </a:tc>
                <a:extLst>
                  <a:ext uri="{0D108BD9-81ED-4DB2-BD59-A6C34878D82A}">
                    <a16:rowId xmlns:a16="http://schemas.microsoft.com/office/drawing/2014/main" val="1756031819"/>
                  </a:ext>
                </a:extLst>
              </a:tr>
              <a:tr h="500377">
                <a:tc>
                  <a:txBody>
                    <a:bodyPr/>
                    <a:lstStyle/>
                    <a:p>
                      <a:r>
                        <a:rPr lang="en-US" sz="2200"/>
                        <a:t>11/30/2021</a:t>
                      </a:r>
                    </a:p>
                  </a:txBody>
                  <a:tcPr marL="115997" marR="115997" marT="57998" marB="579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Final presentation</a:t>
                      </a:r>
                    </a:p>
                  </a:txBody>
                  <a:tcPr marL="115997" marR="115997" marT="57998" marB="57998"/>
                </a:tc>
                <a:extLst>
                  <a:ext uri="{0D108BD9-81ED-4DB2-BD59-A6C34878D82A}">
                    <a16:rowId xmlns:a16="http://schemas.microsoft.com/office/drawing/2014/main" val="137456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  <a:lum/>
          </a:blip>
          <a:srcRect/>
          <a:tile tx="0" ty="0" sx="60000" sy="59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4A18-CCBD-42CB-BF80-F8661835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EA313-B6A6-4922-AE80-FFE876DB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02D6B-45D3-44B4-A0A7-FE6AFFECCEF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415EC3-1456-4F20-BFB2-051E16370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996809"/>
              </p:ext>
            </p:extLst>
          </p:nvPr>
        </p:nvGraphicFramePr>
        <p:xfrm>
          <a:off x="457201" y="2353734"/>
          <a:ext cx="11294534" cy="3649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081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7192FE-A012-4DFF-9C29-9AF920093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D87192FE-A012-4DFF-9C29-9AF920093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CEADEE-5356-445F-9164-176F28EE0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AFCEADEE-5356-445F-9164-176F28EE0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2A7855-D566-43F8-ABC3-BE8DFCE8F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E92A7855-D566-43F8-ABC3-BE8DFCE8F4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6EFE39-E405-430F-9E7A-9B0722673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896EFE39-E405-430F-9E7A-9B07226737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CCEEA7-8CE4-473A-9B05-05D03A013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2FCCEEA7-8CE4-473A-9B05-05D03A013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B6F83A6-4F08-49D3-AFEC-12D914D29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5B6F83A6-4F08-49D3-AFEC-12D914D29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32FEE77-5694-4AB4-B7CD-818CF8670D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432FEE77-5694-4AB4-B7CD-818CF8670D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06D98E-030B-4462-A0B9-B4E1122F3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BD06D98E-030B-4462-A0B9-B4E1122F3F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421266-542D-4111-8505-33667627B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F0421266-542D-4111-8505-33667627B8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62B95D-7B7F-46EE-B33C-B6D86A37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3CEB9-915C-426B-ACC7-1F078247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744" y="500322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57B02D6B-45D3-44B4-A0A7-FE6AFFECCEFC}" type="slidenum">
              <a:rPr lang="en-US" sz="280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15</a:t>
            </a:fld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519231E4-1945-4AFB-BD9D-F7ADCFE95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CBAC14EF-B2D4-468C-9553-EC71F49E2A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6000"/>
          </a:blip>
          <a:srcRect t="778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FE788C-4746-4D3E-996E-F64995C9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Appendix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A027D-8C1F-4BD3-9902-2E1648D0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B02D6B-45D3-44B4-A0A7-FE6AFFECCEF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AF00DD-0856-4630-85C6-E0286176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A956-97C2-4740-8E8A-AEA3DB0D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2" y="2377894"/>
            <a:ext cx="9583975" cy="385178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4"/>
              </a:rPr>
              <a:t>https://www.pico.net/kb/what-algorithm-for-a-tic-tac-toe-game-can-i-use-to-determine-the-best-move-for-the-ai/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https://www.neverstopbuilding.com/blog/minimax</a:t>
            </a:r>
            <a:endParaRPr lang="en-US" dirty="0"/>
          </a:p>
          <a:p>
            <a:pPr algn="just"/>
            <a:r>
              <a:rPr lang="en-US" sz="2000" dirty="0">
                <a:hlinkClick r:id="rId6"/>
              </a:rPr>
              <a:t>https://web.archive.org/web/20200507202433id_/https://www.annualreviews.org/doi/pdf/10.1146/annurev-statistics-031219-041220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7"/>
              </a:rPr>
              <a:t>https://nestedsoftware.com/2019/12/27/tic-tac-toe-with-a-neural-network-1fjn.206436.html</a:t>
            </a:r>
            <a:r>
              <a:rPr lang="en-US" dirty="0"/>
              <a:t> </a:t>
            </a:r>
            <a:endParaRPr lang="en-US" sz="2000" dirty="0"/>
          </a:p>
          <a:p>
            <a:pPr algn="just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D198A-59CF-4E10-BC9E-48B34F78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02D6B-45D3-44B4-A0A7-FE6AFFECCEF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C386-8176-476B-8A2C-921ACCFB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D14DBB-DB41-46AC-898B-7AFAC7C4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197935"/>
              </p:ext>
            </p:extLst>
          </p:nvPr>
        </p:nvGraphicFramePr>
        <p:xfrm>
          <a:off x="1066800" y="2003552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BDF6-52FC-4F1C-A96E-501E22F8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3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C386-8176-476B-8A2C-921ACCFB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118AC0-4DD5-462D-9A90-04D4F5BC9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66773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BDF6-52FC-4F1C-A96E-501E22F8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0B9DB1-C09E-4121-B4E6-0EDA42A20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B0B9DB1-C09E-4121-B4E6-0EDA42A204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2A0E00-FDD3-4B77-AEE1-68B543B70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B2A0E00-FDD3-4B77-AEE1-68B543B70E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FF301C-54E7-4817-96D6-63CAAFBFF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6FF301C-54E7-4817-96D6-63CAAFBFFD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9149D3-36E3-451C-B3B2-7A3FE8DC7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A9149D3-36E3-451C-B3B2-7A3FE8DC71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53A468-B445-4B95-AEF0-43E0D8462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F653A468-B445-4B95-AEF0-43E0D8462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4">
                <a:hueOff val="20423033"/>
                <a:satOff val="-23986"/>
                <a:lumOff val="9216"/>
                <a:alphaOff val="0"/>
                <a:tint val="70000"/>
                <a:shade val="63000"/>
              </a:schemeClr>
              <a:schemeClr val="accent4">
                <a:hueOff val="20423033"/>
                <a:satOff val="-23986"/>
                <a:lumOff val="9216"/>
                <a:alphaOff val="0"/>
                <a:tint val="10000"/>
                <a:satMod val="150000"/>
              </a:schemeClr>
            </a:duotone>
            <a:lum/>
          </a:blip>
          <a:srcRect/>
          <a:tile tx="0" ty="0" sx="60000" sy="59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82F3-264A-4DE9-97EC-496D4824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FB6395-05A4-4594-B547-3CEF082D4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66256"/>
              </p:ext>
            </p:extLst>
          </p:nvPr>
        </p:nvGraphicFramePr>
        <p:xfrm>
          <a:off x="1422614" y="2018562"/>
          <a:ext cx="9346771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82F7-DA08-429E-BD03-E321BE9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7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8EC634-6EBC-490A-977B-A7DB23BE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E8EC634-6EBC-490A-977B-A7DB23BE19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97B78B-2E01-444D-944F-7A42B9D72D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9B97B78B-2E01-444D-944F-7A42B9D72D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CDF0A5-2A73-4E85-8AC3-43B7851DE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FECDF0A5-2A73-4E85-8AC3-43B7851DE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473C11-3680-4A6E-BE71-705D9EE8A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E5473C11-3680-4A6E-BE71-705D9EE8A2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7EF672-1DAE-4F1C-A5D1-29332657B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AB7EF672-1DAE-4F1C-A5D1-29332657B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91B897-B694-4ACB-ABE9-D1B07C3A0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2A91B897-B694-4ACB-ABE9-D1B07C3A0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689F53-FF8E-4C83-8421-F7B583B52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B689F53-FF8E-4C83-8421-F7B583B52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3681C9-D7B8-4AC5-B84F-505EB9C21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953681C9-D7B8-4AC5-B84F-505EB9C21B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C13891-099F-4855-B1F2-EA5AFF1A9E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01C13891-099F-4855-B1F2-EA5AFF1A9E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4F2251-D4D1-4343-96CD-4B3C9833D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7A4F2251-D4D1-4343-96CD-4B3C9833D6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F35EAD-BA27-43DC-BBE2-F2D4DE124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BBF35EAD-BA27-43DC-BBE2-F2D4DE1243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A427D2-5387-43AA-8A2E-6A51A0E2B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59A427D2-5387-43AA-8A2E-6A51A0E2BE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D21075-C2C2-4344-BE4D-5FDFBAAA4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85D21075-C2C2-4344-BE4D-5FDFBAAA4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3A8F3F-3645-4034-A1B7-31996F337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223A8F3F-3645-4034-A1B7-31996F3376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E8F710-C6F4-453F-B846-2E2ACA161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C8E8F710-C6F4-453F-B846-2E2ACA1619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C8ACEC-926C-4069-9522-103002F98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graphicEl>
                                              <a:dgm id="{B2C8ACEC-926C-4069-9522-103002F98D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6" name="Rectangle 16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25195-1524-4E64-BFD4-98469B2D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7" y="484632"/>
            <a:ext cx="11097070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C1050B1-D740-4A3C-9F28-EEE17D7E6CC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2262656"/>
              </p:ext>
            </p:extLst>
          </p:nvPr>
        </p:nvGraphicFramePr>
        <p:xfrm>
          <a:off x="603316" y="1932495"/>
          <a:ext cx="11222616" cy="397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7" name="Group 18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0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416EB-F768-439E-9928-477C744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B02D6B-45D3-44B4-A0A7-FE6AFFECCEF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08278C-EE72-474F-8337-D98008211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1808278C-EE72-474F-8337-D98008211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84032C-C478-4498-BB33-5783ACCE9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8784032C-C478-4498-BB33-5783ACCE9D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384B29-76EE-4820-93CB-846ADFA4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C0384B29-76EE-4820-93CB-846ADFA41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2E7C84-1B25-400F-8303-ECA4BF6910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3F2E7C84-1B25-400F-8303-ECA4BF6910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C48A2F-8F46-46F1-AE8F-C4901C2A8A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CCC48A2F-8F46-46F1-AE8F-C4901C2A8A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5E61A7-BB34-421E-8C4D-39045E202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dgm id="{435E61A7-BB34-421E-8C4D-39045E202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F9CAD6-86B3-4FCD-87ED-16B320943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1FF9CAD6-86B3-4FCD-87ED-16B320943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7B03DD-5A47-4437-96F9-7322D1269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graphicEl>
                                              <a:dgm id="{687B03DD-5A47-4437-96F9-7322D1269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52CEEF-03B1-4FB5-A164-FBADCCAA0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8952CEEF-03B1-4FB5-A164-FBADCCAA0F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74F4DF-AC39-413B-A46A-4D9BB054E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graphicEl>
                                              <a:dgm id="{4174F4DF-AC39-413B-A46A-4D9BB054E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1FA2-8C60-4063-AEDF-6DA974E7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46227"/>
          </a:xfrm>
        </p:spPr>
        <p:txBody>
          <a:bodyPr>
            <a:normAutofit/>
          </a:bodyPr>
          <a:lstStyle/>
          <a:p>
            <a:r>
              <a:rPr lang="en-US" dirty="0"/>
              <a:t>MAIN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22">
                <a:extLst>
                  <a:ext uri="{FF2B5EF4-FFF2-40B4-BE49-F238E27FC236}">
                    <a16:creationId xmlns:a16="http://schemas.microsoft.com/office/drawing/2014/main" id="{F092D4C1-A3D5-4A1B-87B9-54875827B1BB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94358581"/>
                  </p:ext>
                </p:extLst>
              </p:nvPr>
            </p:nvGraphicFramePr>
            <p:xfrm>
              <a:off x="4902527" y="1786072"/>
              <a:ext cx="6640614" cy="40909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23" name="Content Placeholder 22">
                <a:extLst>
                  <a:ext uri="{FF2B5EF4-FFF2-40B4-BE49-F238E27FC236}">
                    <a16:creationId xmlns:a16="http://schemas.microsoft.com/office/drawing/2014/main" id="{F092D4C1-A3D5-4A1B-87B9-54875827B1BB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94358581"/>
                  </p:ext>
                </p:extLst>
              </p:nvPr>
            </p:nvGraphicFramePr>
            <p:xfrm>
              <a:off x="4902527" y="1786072"/>
              <a:ext cx="6640614" cy="40909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1BD9-A74B-4956-B752-7FBCE61A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4CE17F-19AA-4F42-BBD8-66771D112106}"/>
              </a:ext>
            </a:extLst>
          </p:cNvPr>
          <p:cNvSpPr/>
          <p:nvPr/>
        </p:nvSpPr>
        <p:spPr>
          <a:xfrm>
            <a:off x="1727572" y="2160899"/>
            <a:ext cx="1299410" cy="52938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42BAE1-F67F-489C-9939-F5FABD775E16}"/>
              </a:ext>
            </a:extLst>
          </p:cNvPr>
          <p:cNvSpPr/>
          <p:nvPr/>
        </p:nvSpPr>
        <p:spPr>
          <a:xfrm>
            <a:off x="1663404" y="4404036"/>
            <a:ext cx="1700362" cy="72310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838103-AA1D-4EC1-921A-6413D61D441D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3026982" y="2425594"/>
            <a:ext cx="336784" cy="2339995"/>
          </a:xfrm>
          <a:prstGeom prst="bentConnector3">
            <a:avLst>
              <a:gd name="adj1" fmla="val 167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262775B-8660-4456-9557-5AADFC480639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rot="10800000" flipH="1">
            <a:off x="1663404" y="2425595"/>
            <a:ext cx="64168" cy="2339995"/>
          </a:xfrm>
          <a:prstGeom prst="bentConnector3">
            <a:avLst>
              <a:gd name="adj1" fmla="val -10356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F6639-6144-4643-B58F-555DD8FD84E0}"/>
                  </a:ext>
                </a:extLst>
              </p:cNvPr>
              <p:cNvSpPr txBox="1"/>
              <p:nvPr/>
            </p:nvSpPr>
            <p:spPr>
              <a:xfrm>
                <a:off x="1069848" y="3073753"/>
                <a:ext cx="437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F6639-6144-4643-B58F-555DD8FD8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073753"/>
                <a:ext cx="43704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FD26A-C3AC-4ECA-AD23-5E1E0D15DDB7}"/>
                  </a:ext>
                </a:extLst>
              </p:cNvPr>
              <p:cNvSpPr txBox="1"/>
              <p:nvPr/>
            </p:nvSpPr>
            <p:spPr>
              <a:xfrm>
                <a:off x="3219388" y="3177830"/>
                <a:ext cx="471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FD26A-C3AC-4ECA-AD23-5E1E0D15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88" y="3177830"/>
                <a:ext cx="47121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FA11FF-4A98-4C97-A17B-651DC4F0C1C0}"/>
              </a:ext>
            </a:extLst>
          </p:cNvPr>
          <p:cNvCxnSpPr>
            <a:cxnSpLocks/>
          </p:cNvCxnSpPr>
          <p:nvPr/>
        </p:nvCxnSpPr>
        <p:spPr>
          <a:xfrm flipV="1">
            <a:off x="3690606" y="2690289"/>
            <a:ext cx="0" cy="18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F9EBDD-91A2-4B7F-95BD-CE35F98C3E07}"/>
                  </a:ext>
                </a:extLst>
              </p:cNvPr>
              <p:cNvSpPr txBox="1"/>
              <p:nvPr/>
            </p:nvSpPr>
            <p:spPr>
              <a:xfrm>
                <a:off x="3647403" y="3493755"/>
                <a:ext cx="688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F9EBDD-91A2-4B7F-95BD-CE35F98C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03" y="3493755"/>
                <a:ext cx="688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41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8C89981F-9859-4E33-8D21-F9062E7CF1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graphicEl>
                                              <a:dgm id="{8C89981F-9859-4E33-8D21-F9062E7CF1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C0BF05AE-B884-499D-A478-96425853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graphicEl>
                                              <a:dgm id="{C0BF05AE-B884-499D-A478-9642585313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7AFF6804-DC54-4E3F-AD34-6EC7DFBD8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graphicEl>
                                              <a:dgm id="{7AFF6804-DC54-4E3F-AD34-6EC7DFBD8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69C8702B-040B-405E-9C81-6D13F5ACA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graphicEl>
                                              <a:dgm id="{69C8702B-040B-405E-9C81-6D13F5ACA0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01F9F95C-286E-4246-8248-6DF6594F0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graphicEl>
                                              <a:dgm id="{01F9F95C-286E-4246-8248-6DF6594F0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1DF3A0FB-CE89-4EE0-88CD-6FE9C37A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graphicEl>
                                              <a:dgm id="{1DF3A0FB-CE89-4EE0-88CD-6FE9C37A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B45F75E-9E3C-461C-AFCA-60F9D4ADC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>
                                            <p:graphicEl>
                                              <a:dgm id="{5B45F75E-9E3C-461C-AFCA-60F9D4ADC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223912E-C5D7-43DB-B7C9-5A6E15B62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graphicEl>
                                              <a:dgm id="{2223912E-C5D7-43DB-B7C9-5A6E15B62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3EB21158-B01A-4350-AA0A-1106BE282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>
                                            <p:graphicEl>
                                              <a:dgm id="{3EB21158-B01A-4350-AA0A-1106BE282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3C43990-F9BB-414E-B72B-224618245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>
                                            <p:graphicEl>
                                              <a:dgm id="{D3C43990-F9BB-414E-B72B-224618245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 uiExpand="1">
        <p:bldSub>
          <a:bldDgm bld="one"/>
        </p:bldSub>
      </p:bldGraphic>
      <p:bldP spid="15" grpId="0" animBg="1"/>
      <p:bldP spid="16" grpId="0" animBg="1"/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DA8C-2AD1-4B0F-977A-28A68909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28F2354-D3F9-47C1-A58F-8AE54A11E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1388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5F5C-2921-4D97-A1BC-9584AE1A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2D6B-45D3-44B4-A0A7-FE6AFFECCEF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2815A8-18D9-40C5-95D5-CE8C6D4B1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62815A8-18D9-40C5-95D5-CE8C6D4B1C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54CF31-08A9-4F9F-BF1A-0C25640DE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B154CF31-08A9-4F9F-BF1A-0C25640DEF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D821C0-6CB7-461F-9A3F-9ED11273B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AED821C0-6CB7-461F-9A3F-9ED11273B4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7C478-8CE5-4B2C-9D48-436ADE01D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117C478-8CE5-4B2C-9D48-436ADE01D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C221AA-455D-42FA-A0EA-9324289EF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C2C221AA-455D-42FA-A0EA-9324289EF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C8023-278F-4A96-9C9F-F7F5F6211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BA3C8023-278F-4A96-9C9F-F7F5F6211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BE9F6A-2006-4D18-961C-0F1D9237A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20BE9F6A-2006-4D18-961C-0F1D9237A7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35624E-B12B-4461-8553-5AFC21D6B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2B35624E-B12B-4461-8553-5AFC21D6B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C5FBAC-5491-4304-A2EF-9B4229882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3DC5FBAC-5491-4304-A2EF-9B4229882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9D23-DCC2-4D6F-9AF5-006DB0F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Tic-tac-toe with tabular Q-learning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149F0F-F0A7-4017-9C79-AC64ABBB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213131"/>
            <a:ext cx="4085403" cy="2431738"/>
          </a:xfrm>
        </p:spPr>
        <p:txBody>
          <a:bodyPr>
            <a:normAutofit/>
          </a:bodyPr>
          <a:lstStyle/>
          <a:p>
            <a:r>
              <a:rPr lang="en-US" sz="1600" dirty="0"/>
              <a:t>Creates a table consisting of all possible states and action at each axis correspondingly</a:t>
            </a:r>
          </a:p>
          <a:p>
            <a:r>
              <a:rPr lang="en-US" sz="1600" dirty="0"/>
              <a:t>Q-value in each cell indicates whether it is a good idea to take that action from the current state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6300-56E1-48BC-86AD-A44C8D21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02D6B-45D3-44B4-A0A7-FE6AFFECCEF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F9D00-6596-41EB-99E8-E611422E9287}"/>
              </a:ext>
            </a:extLst>
          </p:cNvPr>
          <p:cNvSpPr txBox="1"/>
          <p:nvPr/>
        </p:nvSpPr>
        <p:spPr>
          <a:xfrm>
            <a:off x="648930" y="6165062"/>
            <a:ext cx="5440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Picture courtesy: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https://nestedsoftware.com/2019/07/25/tic-tac-toe-with-tabular-q-learning-1kdn.139811.html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4CCC88-83E7-48F0-B557-C3E02584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491" y="800346"/>
            <a:ext cx="5264540" cy="52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9D23-DCC2-4D6F-9AF5-006DB0F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/>
              <a:t>Tic-tac-toe with neural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2B8C9E-8BB2-4989-B248-AA9E9240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1070206"/>
            <a:ext cx="6912217" cy="47175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149F0F-F0A7-4017-9C79-AC64ABBB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213131"/>
            <a:ext cx="4085403" cy="2431738"/>
          </a:xfrm>
        </p:spPr>
        <p:txBody>
          <a:bodyPr>
            <a:normAutofit/>
          </a:bodyPr>
          <a:lstStyle/>
          <a:p>
            <a:r>
              <a:rPr lang="en-US" sz="1600" dirty="0"/>
              <a:t>Input: tic-tac-toe positions</a:t>
            </a:r>
          </a:p>
          <a:p>
            <a:r>
              <a:rPr lang="en-US" sz="1600" dirty="0"/>
              <a:t>Output: list of Q-values corresponding to each move</a:t>
            </a:r>
          </a:p>
          <a:p>
            <a:r>
              <a:rPr lang="en-US" sz="1600" dirty="0"/>
              <a:t>Neural network approximates the Q-table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6300-56E1-48BC-86AD-A44C8D21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02D6B-45D3-44B4-A0A7-FE6AFFECCEF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F9D00-6596-41EB-99E8-E611422E9287}"/>
              </a:ext>
            </a:extLst>
          </p:cNvPr>
          <p:cNvSpPr txBox="1"/>
          <p:nvPr/>
        </p:nvSpPr>
        <p:spPr>
          <a:xfrm>
            <a:off x="648930" y="6165062"/>
            <a:ext cx="5352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Picture courtesy: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https://nestedsoftware.com/2019/12/27/tic-tac-toe-with-a-neural-network-1fjn.206436.html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77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346</TotalTime>
  <Words>677</Words>
  <Application>Microsoft Macintosh PowerPoint</Application>
  <PresentationFormat>Widescreen</PresentationFormat>
  <Paragraphs>123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Cambria Math</vt:lpstr>
      <vt:lpstr>Rockwell</vt:lpstr>
      <vt:lpstr>Rockwell Condensed</vt:lpstr>
      <vt:lpstr>Rockwell Extra Bold</vt:lpstr>
      <vt:lpstr>Times New Roman</vt:lpstr>
      <vt:lpstr>Wingdings</vt:lpstr>
      <vt:lpstr>Wood Type</vt:lpstr>
      <vt:lpstr>Tic-tac-toe by q-learning</vt:lpstr>
      <vt:lpstr>overview</vt:lpstr>
      <vt:lpstr>Project motivation</vt:lpstr>
      <vt:lpstr>Main reference</vt:lpstr>
      <vt:lpstr>Problem Statement</vt:lpstr>
      <vt:lpstr>MAIN IDEA</vt:lpstr>
      <vt:lpstr>survey</vt:lpstr>
      <vt:lpstr>Tic-tac-toe with tabular Q-learning </vt:lpstr>
      <vt:lpstr>Tic-tac-toe with neural network</vt:lpstr>
      <vt:lpstr>Tic-tac-toe with minimax algorithm</vt:lpstr>
      <vt:lpstr>Tic-tac-toe with mcts</vt:lpstr>
      <vt:lpstr>Expected outcome</vt:lpstr>
      <vt:lpstr>Plan and milestone</vt:lpstr>
      <vt:lpstr>summary</vt:lpstr>
      <vt:lpstr>Thank you</vt:lpstr>
      <vt:lpstr>Appendix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Sadia</dc:creator>
  <cp:lastModifiedBy>Biswas, Bashirul Azam</cp:lastModifiedBy>
  <cp:revision>44</cp:revision>
  <dcterms:created xsi:type="dcterms:W3CDTF">2021-09-27T22:37:37Z</dcterms:created>
  <dcterms:modified xsi:type="dcterms:W3CDTF">2021-09-30T02:20:19Z</dcterms:modified>
</cp:coreProperties>
</file>