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58" r:id="rId3"/>
    <p:sldId id="259" r:id="rId4"/>
    <p:sldId id="260" r:id="rId5"/>
    <p:sldId id="256" r:id="rId6"/>
    <p:sldId id="25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1580579A-C3EF-45A3-AF2B-F39F2BC5B43C}" type="datetimeFigureOut">
              <a:rPr lang="en-US" smtClean="0"/>
              <a:t>4/6/2015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6FB4C45F-5C39-447D-A051-C641A4BED0A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8872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0579A-C3EF-45A3-AF2B-F39F2BC5B43C}" type="datetimeFigureOut">
              <a:rPr lang="en-US" smtClean="0"/>
              <a:t>4/6/2015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4C45F-5C39-447D-A051-C641A4BED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073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0579A-C3EF-45A3-AF2B-F39F2BC5B43C}" type="datetimeFigureOut">
              <a:rPr lang="en-US" smtClean="0"/>
              <a:t>4/6/2015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4C45F-5C39-447D-A051-C641A4BED0A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39340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0579A-C3EF-45A3-AF2B-F39F2BC5B43C}" type="datetimeFigureOut">
              <a:rPr lang="en-US" smtClean="0"/>
              <a:t>4/6/2015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4C45F-5C39-447D-A051-C641A4BED0AC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16278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0579A-C3EF-45A3-AF2B-F39F2BC5B43C}" type="datetimeFigureOut">
              <a:rPr lang="en-US" smtClean="0"/>
              <a:t>4/6/2015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4C45F-5C39-447D-A051-C641A4BED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647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0579A-C3EF-45A3-AF2B-F39F2BC5B43C}" type="datetimeFigureOut">
              <a:rPr lang="en-US" smtClean="0"/>
              <a:t>4/6/2015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4C45F-5C39-447D-A051-C641A4BED0AC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42630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0579A-C3EF-45A3-AF2B-F39F2BC5B43C}" type="datetimeFigureOut">
              <a:rPr lang="en-US" smtClean="0"/>
              <a:t>4/6/2015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4C45F-5C39-447D-A051-C641A4BED0A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5043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0579A-C3EF-45A3-AF2B-F39F2BC5B43C}" type="datetimeFigureOut">
              <a:rPr lang="en-US" smtClean="0"/>
              <a:t>4/6/2015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4C45F-5C39-447D-A051-C641A4BED0AC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36443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0579A-C3EF-45A3-AF2B-F39F2BC5B43C}" type="datetimeFigureOut">
              <a:rPr lang="en-US" smtClean="0"/>
              <a:t>4/6/2015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4C45F-5C39-447D-A051-C641A4BED0AC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7030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0579A-C3EF-45A3-AF2B-F39F2BC5B43C}" type="datetimeFigureOut">
              <a:rPr lang="en-US" smtClean="0"/>
              <a:t>4/6/2015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4C45F-5C39-447D-A051-C641A4BED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881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0579A-C3EF-45A3-AF2B-F39F2BC5B43C}" type="datetimeFigureOut">
              <a:rPr lang="en-US" smtClean="0"/>
              <a:t>4/6/2015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4C45F-5C39-447D-A051-C641A4BED0AC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7821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0579A-C3EF-45A3-AF2B-F39F2BC5B43C}" type="datetimeFigureOut">
              <a:rPr lang="en-US" smtClean="0"/>
              <a:t>4/6/2015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4C45F-5C39-447D-A051-C641A4BED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350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0579A-C3EF-45A3-AF2B-F39F2BC5B43C}" type="datetimeFigureOut">
              <a:rPr lang="en-US" smtClean="0"/>
              <a:t>4/6/2015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4C45F-5C39-447D-A051-C641A4BED0AC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1689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0579A-C3EF-45A3-AF2B-F39F2BC5B43C}" type="datetimeFigureOut">
              <a:rPr lang="en-US" smtClean="0"/>
              <a:t>4/6/2015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4C45F-5C39-447D-A051-C641A4BED0AC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915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0579A-C3EF-45A3-AF2B-F39F2BC5B43C}" type="datetimeFigureOut">
              <a:rPr lang="en-US" smtClean="0"/>
              <a:t>4/6/2015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4C45F-5C39-447D-A051-C641A4BED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823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0579A-C3EF-45A3-AF2B-F39F2BC5B43C}" type="datetimeFigureOut">
              <a:rPr lang="en-US" smtClean="0"/>
              <a:t>4/6/2015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4C45F-5C39-447D-A051-C641A4BED0AC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1737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0579A-C3EF-45A3-AF2B-F39F2BC5B43C}" type="datetimeFigureOut">
              <a:rPr lang="en-US" smtClean="0"/>
              <a:t>4/6/2015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4C45F-5C39-447D-A051-C641A4BED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717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580579A-C3EF-45A3-AF2B-F39F2BC5B43C}" type="datetimeFigureOut">
              <a:rPr lang="en-US" smtClean="0"/>
              <a:t>4/6/2015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FB4C45F-5C39-447D-A051-C641A4BED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8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Welcome 	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Slide Presented By 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Md. Asiful Haque </a:t>
            </a:r>
            <a:br>
              <a:rPr lang="en-US" dirty="0" smtClean="0"/>
            </a:br>
            <a:r>
              <a:rPr lang="en-US" dirty="0" smtClean="0"/>
              <a:t>12201011</a:t>
            </a:r>
          </a:p>
          <a:p>
            <a:r>
              <a:rPr lang="en-US" dirty="0" smtClean="0"/>
              <a:t>Md. </a:t>
            </a:r>
            <a:r>
              <a:rPr lang="en-US" dirty="0" err="1" smtClean="0"/>
              <a:t>Zahidul</a:t>
            </a:r>
            <a:r>
              <a:rPr lang="en-US" dirty="0" smtClean="0"/>
              <a:t> Islam</a:t>
            </a:r>
            <a:br>
              <a:rPr lang="en-US" dirty="0" smtClean="0"/>
            </a:br>
            <a:r>
              <a:rPr lang="en-US" dirty="0" smtClean="0"/>
              <a:t>12201051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638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Store Information about Members, Staff.</a:t>
            </a:r>
          </a:p>
          <a:p>
            <a:r>
              <a:rPr lang="en-US" dirty="0" smtClean="0"/>
              <a:t>Insert, modification of database from user interface.</a:t>
            </a:r>
          </a:p>
          <a:p>
            <a:r>
              <a:rPr lang="en-US" dirty="0" smtClean="0"/>
              <a:t>Search Panel.</a:t>
            </a:r>
          </a:p>
          <a:p>
            <a:r>
              <a:rPr lang="en-US" dirty="0" smtClean="0"/>
              <a:t>Package selection based on user Information as Height, Weight.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271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BMI Calculator</a:t>
            </a:r>
          </a:p>
          <a:p>
            <a:r>
              <a:rPr lang="en-US" dirty="0" smtClean="0"/>
              <a:t>DB Size </a:t>
            </a:r>
          </a:p>
          <a:p>
            <a:r>
              <a:rPr lang="en-US" dirty="0" smtClean="0"/>
              <a:t>DB Audit System.</a:t>
            </a:r>
          </a:p>
          <a:p>
            <a:r>
              <a:rPr lang="en-US" dirty="0" smtClean="0"/>
              <a:t>DBA System.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666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605307"/>
            <a:ext cx="9601196" cy="888642"/>
          </a:xfrm>
        </p:spPr>
        <p:txBody>
          <a:bodyPr>
            <a:normAutofit/>
          </a:bodyPr>
          <a:lstStyle/>
          <a:p>
            <a:r>
              <a:rPr lang="en-US" dirty="0" smtClean="0"/>
              <a:t>SQL Queries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4855" y="2472744"/>
            <a:ext cx="9595831" cy="3403124"/>
          </a:xfrm>
        </p:spPr>
        <p:txBody>
          <a:bodyPr>
            <a:normAutofit/>
          </a:bodyPr>
          <a:lstStyle/>
          <a:p>
            <a:r>
              <a:rPr lang="en-US" dirty="0"/>
              <a:t>SELECT </a:t>
            </a:r>
            <a:r>
              <a:rPr lang="en-US" dirty="0" err="1" smtClean="0"/>
              <a:t>column_name</a:t>
            </a:r>
            <a:r>
              <a:rPr lang="en-US" dirty="0" smtClean="0"/>
              <a:t>, </a:t>
            </a:r>
            <a:r>
              <a:rPr lang="en-US" dirty="0" err="1" smtClean="0"/>
              <a:t>aggregate_function</a:t>
            </a:r>
            <a:r>
              <a:rPr lang="en-US" dirty="0" smtClean="0"/>
              <a:t>(</a:t>
            </a:r>
            <a:r>
              <a:rPr lang="en-US" dirty="0" err="1" smtClean="0"/>
              <a:t>column_name</a:t>
            </a:r>
            <a:r>
              <a:rPr lang="en-US" dirty="0"/>
              <a:t>) FROM </a:t>
            </a:r>
            <a:r>
              <a:rPr lang="en-US" dirty="0" err="1"/>
              <a:t>table_name</a:t>
            </a:r>
            <a:r>
              <a:rPr lang="en-US" dirty="0"/>
              <a:t> WHERE </a:t>
            </a:r>
            <a:r>
              <a:rPr lang="en-US" dirty="0" err="1"/>
              <a:t>column_name</a:t>
            </a:r>
            <a:r>
              <a:rPr lang="en-US" dirty="0"/>
              <a:t> operator value GROUP BY </a:t>
            </a:r>
            <a:r>
              <a:rPr lang="en-US" dirty="0" err="1" smtClean="0"/>
              <a:t>Column_name</a:t>
            </a:r>
            <a:r>
              <a:rPr lang="en-US" dirty="0" smtClean="0"/>
              <a:t> </a:t>
            </a:r>
            <a:r>
              <a:rPr lang="en-US" dirty="0"/>
              <a:t>HAVING </a:t>
            </a:r>
            <a:r>
              <a:rPr lang="en-US" dirty="0" err="1"/>
              <a:t>aggregate_function</a:t>
            </a:r>
            <a:r>
              <a:rPr lang="en-US" dirty="0"/>
              <a:t>(</a:t>
            </a:r>
            <a:r>
              <a:rPr lang="en-US" dirty="0" err="1"/>
              <a:t>column_name</a:t>
            </a:r>
            <a:r>
              <a:rPr lang="en-US" dirty="0"/>
              <a:t>) operator </a:t>
            </a:r>
            <a:r>
              <a:rPr lang="en-US" dirty="0" smtClean="0"/>
              <a:t>value</a:t>
            </a:r>
          </a:p>
          <a:p>
            <a:r>
              <a:rPr lang="en-US" dirty="0"/>
              <a:t>SELECT </a:t>
            </a:r>
            <a:r>
              <a:rPr lang="en-US" dirty="0" err="1"/>
              <a:t>column_name</a:t>
            </a:r>
            <a:r>
              <a:rPr lang="en-US" dirty="0"/>
              <a:t>(s) FROM </a:t>
            </a:r>
            <a:r>
              <a:rPr lang="en-US" dirty="0" err="1"/>
              <a:t>table_name</a:t>
            </a:r>
            <a:r>
              <a:rPr lang="en-US" dirty="0"/>
              <a:t> ORDER BY </a:t>
            </a:r>
            <a:r>
              <a:rPr lang="en-US" dirty="0" err="1"/>
              <a:t>column_name</a:t>
            </a:r>
            <a:r>
              <a:rPr lang="en-US" dirty="0"/>
              <a:t> [ASC|DESC</a:t>
            </a:r>
            <a:r>
              <a:rPr lang="en-US" dirty="0" smtClean="0"/>
              <a:t>]</a:t>
            </a:r>
          </a:p>
          <a:p>
            <a:r>
              <a:rPr lang="en-US" dirty="0"/>
              <a:t>SELECT </a:t>
            </a:r>
            <a:r>
              <a:rPr lang="en-US" dirty="0" err="1"/>
              <a:t>column_name</a:t>
            </a:r>
            <a:r>
              <a:rPr lang="en-US" dirty="0"/>
              <a:t>(s) FROM table_name1 UNION SELECT </a:t>
            </a:r>
            <a:r>
              <a:rPr lang="en-US" dirty="0" err="1"/>
              <a:t>column_name</a:t>
            </a:r>
            <a:r>
              <a:rPr lang="en-US" dirty="0"/>
              <a:t>(s) FROM table_name2</a:t>
            </a:r>
          </a:p>
        </p:txBody>
      </p:sp>
    </p:spTree>
    <p:extLst>
      <p:ext uri="{BB962C8B-B14F-4D97-AF65-F5344CB8AC3E}">
        <p14:creationId xmlns:p14="http://schemas.microsoft.com/office/powerpoint/2010/main" val="1115701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882" y="450760"/>
            <a:ext cx="11510227" cy="5962919"/>
          </a:xfrm>
          <a:prstGeom prst="rect">
            <a:avLst/>
          </a:prstGeom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295402" y="141669"/>
            <a:ext cx="9601196" cy="77273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ER-Diagram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362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1"/>
            <a:ext cx="9601196" cy="56667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Schema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2" y="850007"/>
            <a:ext cx="9406942" cy="5025332"/>
          </a:xfrm>
        </p:spPr>
      </p:pic>
    </p:spTree>
    <p:extLst>
      <p:ext uri="{BB962C8B-B14F-4D97-AF65-F5344CB8AC3E}">
        <p14:creationId xmlns:p14="http://schemas.microsoft.com/office/powerpoint/2010/main" val="4108708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16</TotalTime>
  <Words>94</Words>
  <Application>Microsoft Office PowerPoint</Application>
  <PresentationFormat>Widescreen</PresentationFormat>
  <Paragraphs>19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Garamond</vt:lpstr>
      <vt:lpstr>Organic</vt:lpstr>
      <vt:lpstr>Welcome   </vt:lpstr>
      <vt:lpstr>Feature  </vt:lpstr>
      <vt:lpstr>Future Work </vt:lpstr>
      <vt:lpstr>SQL Queries </vt:lpstr>
      <vt:lpstr>ER-Diagram </vt:lpstr>
      <vt:lpstr>Schema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ER-Diagram</dc:title>
  <dc:creator>Md. Asiful Haque</dc:creator>
  <cp:lastModifiedBy>Md. Asiful Haque</cp:lastModifiedBy>
  <cp:revision>7</cp:revision>
  <dcterms:created xsi:type="dcterms:W3CDTF">2015-04-05T17:37:15Z</dcterms:created>
  <dcterms:modified xsi:type="dcterms:W3CDTF">2015-04-06T15:38:10Z</dcterms:modified>
</cp:coreProperties>
</file>