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a:t>615 Final Project</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marL="0" lvl="0" indent="0">
              <a:spcBef>
                <a:spcPts val="0"/>
              </a:spcBef>
              <a:buNone/>
            </a:pPr>
            <a:r>
              <a:rPr lang="en"/>
              <a:t>Kailun Huang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Chris Paul and James Harden</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  Chris Paul and James Harden are two famous NBA players and they are my idol. This summer Chris Paul left Clippers and joined Rockets. He wanted to play with Harden and win the champion. </a:t>
            </a:r>
          </a:p>
          <a:p>
            <a:pPr marL="0" lvl="0" indent="0">
              <a:spcBef>
                <a:spcPts val="0"/>
              </a:spcBef>
              <a:buNone/>
            </a:pPr>
            <a:r>
              <a:rPr lang="en"/>
              <a:t>   I want to know how NBA fan react to this trade and their opinions about their performance on Twitter.</a:t>
            </a:r>
          </a:p>
        </p:txBody>
      </p:sp>
      <p:pic>
        <p:nvPicPr>
          <p:cNvPr id="62" name="Shape 62"/>
          <p:cNvPicPr preferRelativeResize="0"/>
          <p:nvPr/>
        </p:nvPicPr>
        <p:blipFill>
          <a:blip r:embed="rId3">
            <a:alphaModFix/>
          </a:blip>
          <a:stretch>
            <a:fillRect/>
          </a:stretch>
        </p:blipFill>
        <p:spPr>
          <a:xfrm>
            <a:off x="5392475" y="2934350"/>
            <a:ext cx="2966275" cy="191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Word Cloud for Chris Paul</a:t>
            </a:r>
          </a:p>
        </p:txBody>
      </p:sp>
      <p:sp>
        <p:nvSpPr>
          <p:cNvPr id="68" name="Shape 6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The most frequent words with Chris Paul is rockets, james and harden. It is normal because he plays in rockets and his team mates is James Harden.</a:t>
            </a:r>
          </a:p>
        </p:txBody>
      </p:sp>
      <p:pic>
        <p:nvPicPr>
          <p:cNvPr id="69" name="Shape 69"/>
          <p:cNvPicPr preferRelativeResize="0"/>
          <p:nvPr/>
        </p:nvPicPr>
        <p:blipFill>
          <a:blip r:embed="rId3">
            <a:alphaModFix/>
          </a:blip>
          <a:stretch>
            <a:fillRect/>
          </a:stretch>
        </p:blipFill>
        <p:spPr>
          <a:xfrm>
            <a:off x="311700" y="1958375"/>
            <a:ext cx="3397550"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Word Cloud for James Harden</a:t>
            </a:r>
          </a:p>
        </p:txBody>
      </p:sp>
      <p:sp>
        <p:nvSpPr>
          <p:cNvPr id="75" name="Shape 7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The key words relate to James Harden are “lebron” and “mvp”. These words mean people compliment Harden performance.</a:t>
            </a:r>
          </a:p>
        </p:txBody>
      </p:sp>
      <p:pic>
        <p:nvPicPr>
          <p:cNvPr id="76" name="Shape 76"/>
          <p:cNvPicPr preferRelativeResize="0"/>
          <p:nvPr/>
        </p:nvPicPr>
        <p:blipFill>
          <a:blip r:embed="rId3">
            <a:alphaModFix/>
          </a:blip>
          <a:stretch>
            <a:fillRect/>
          </a:stretch>
        </p:blipFill>
        <p:spPr>
          <a:xfrm>
            <a:off x="311688" y="1854238"/>
            <a:ext cx="2809875" cy="271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Sentiment Analysis for Chris Paul</a:t>
            </a:r>
          </a:p>
        </p:txBody>
      </p:sp>
      <p:sp>
        <p:nvSpPr>
          <p:cNvPr id="82" name="Shape 82"/>
          <p:cNvSpPr txBox="1">
            <a:spLocks noGrp="1"/>
          </p:cNvSpPr>
          <p:nvPr>
            <p:ph type="body" idx="1"/>
          </p:nvPr>
        </p:nvSpPr>
        <p:spPr>
          <a:xfrm>
            <a:off x="218725" y="1027650"/>
            <a:ext cx="8520600" cy="3416400"/>
          </a:xfrm>
          <a:prstGeom prst="rect">
            <a:avLst/>
          </a:prstGeom>
        </p:spPr>
        <p:txBody>
          <a:bodyPr wrap="square" lIns="91425" tIns="91425" rIns="91425" bIns="91425" anchor="t" anchorCtr="0">
            <a:noAutofit/>
          </a:bodyPr>
          <a:lstStyle/>
          <a:p>
            <a:pPr marL="0" lvl="0" indent="0">
              <a:spcBef>
                <a:spcPts val="0"/>
              </a:spcBef>
              <a:buNone/>
            </a:pPr>
            <a:r>
              <a:rPr lang="en"/>
              <a:t>The most frequent negative word toward Chris Paul is harden.</a:t>
            </a:r>
          </a:p>
          <a:p>
            <a:pPr marL="0" lvl="0" indent="0">
              <a:spcBef>
                <a:spcPts val="0"/>
              </a:spcBef>
              <a:buNone/>
            </a:pPr>
            <a:r>
              <a:rPr lang="en"/>
              <a:t>The most frequent positive word toward Chris Paul is compliment.</a:t>
            </a:r>
          </a:p>
          <a:p>
            <a:pPr marL="0" lvl="0" indent="0">
              <a:spcBef>
                <a:spcPts val="0"/>
              </a:spcBef>
              <a:buNone/>
            </a:pPr>
            <a:endParaRPr/>
          </a:p>
        </p:txBody>
      </p:sp>
      <p:pic>
        <p:nvPicPr>
          <p:cNvPr id="83" name="Shape 83"/>
          <p:cNvPicPr preferRelativeResize="0"/>
          <p:nvPr/>
        </p:nvPicPr>
        <p:blipFill>
          <a:blip r:embed="rId3">
            <a:alphaModFix/>
          </a:blip>
          <a:stretch>
            <a:fillRect/>
          </a:stretch>
        </p:blipFill>
        <p:spPr>
          <a:xfrm>
            <a:off x="311700" y="2298125"/>
            <a:ext cx="5794626" cy="233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Sentiment Analysis for James Harden</a:t>
            </a:r>
          </a:p>
        </p:txBody>
      </p:sp>
      <p:sp>
        <p:nvSpPr>
          <p:cNvPr id="89" name="Shape 8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The most frequent negative word toward Harden is harden.</a:t>
            </a:r>
          </a:p>
          <a:p>
            <a:pPr marL="0" lvl="0" indent="0">
              <a:spcBef>
                <a:spcPts val="0"/>
              </a:spcBef>
              <a:buNone/>
            </a:pPr>
            <a:r>
              <a:rPr lang="en"/>
              <a:t>The most frequent positive word toward Harden is lead.</a:t>
            </a:r>
          </a:p>
        </p:txBody>
      </p:sp>
      <p:pic>
        <p:nvPicPr>
          <p:cNvPr id="90" name="Shape 90"/>
          <p:cNvPicPr preferRelativeResize="0"/>
          <p:nvPr/>
        </p:nvPicPr>
        <p:blipFill>
          <a:blip r:embed="rId3">
            <a:alphaModFix/>
          </a:blip>
          <a:stretch>
            <a:fillRect/>
          </a:stretch>
        </p:blipFill>
        <p:spPr>
          <a:xfrm>
            <a:off x="397175" y="2364300"/>
            <a:ext cx="5915800" cy="246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Map of Tweets users comment these two players</a:t>
            </a:r>
          </a:p>
        </p:txBody>
      </p:sp>
      <p:sp>
        <p:nvSpPr>
          <p:cNvPr id="96" name="Shape 9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Map for Chris Paul</a:t>
            </a:r>
          </a:p>
        </p:txBody>
      </p:sp>
      <p:pic>
        <p:nvPicPr>
          <p:cNvPr id="97" name="Shape 97"/>
          <p:cNvPicPr preferRelativeResize="0"/>
          <p:nvPr/>
        </p:nvPicPr>
        <p:blipFill>
          <a:blip r:embed="rId3">
            <a:alphaModFix/>
          </a:blip>
          <a:stretch>
            <a:fillRect/>
          </a:stretch>
        </p:blipFill>
        <p:spPr>
          <a:xfrm>
            <a:off x="2727698" y="1396548"/>
            <a:ext cx="4916126" cy="313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Map for James Harden</a:t>
            </a:r>
          </a:p>
        </p:txBody>
      </p:sp>
      <p:sp>
        <p:nvSpPr>
          <p:cNvPr id="103" name="Shape 10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
              <a:t>We found out that most comments are come from places that have NBA teams.</a:t>
            </a:r>
          </a:p>
        </p:txBody>
      </p:sp>
      <p:pic>
        <p:nvPicPr>
          <p:cNvPr id="104" name="Shape 104"/>
          <p:cNvPicPr preferRelativeResize="0"/>
          <p:nvPr/>
        </p:nvPicPr>
        <p:blipFill>
          <a:blip r:embed="rId3">
            <a:alphaModFix/>
          </a:blip>
          <a:stretch>
            <a:fillRect/>
          </a:stretch>
        </p:blipFill>
        <p:spPr>
          <a:xfrm>
            <a:off x="361625" y="1715150"/>
            <a:ext cx="6932900" cy="32606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Words>
  <Application>Microsoft Macintosh PowerPoint</Application>
  <PresentationFormat>On-screen Show (16:9)</PresentationFormat>
  <Paragraphs>19</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615 Final Project</vt:lpstr>
      <vt:lpstr>Chris Paul and James Harden</vt:lpstr>
      <vt:lpstr>Word Cloud for Chris Paul</vt:lpstr>
      <vt:lpstr>Word Cloud for James Harden</vt:lpstr>
      <vt:lpstr>Sentiment Analysis for Chris Paul</vt:lpstr>
      <vt:lpstr>Sentiment Analysis for James Harden</vt:lpstr>
      <vt:lpstr>Map of Tweets users comment these two players</vt:lpstr>
      <vt:lpstr>Map for James Harden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615 Final Project</dc:title>
  <cp:lastModifiedBy>Microsoft Office User</cp:lastModifiedBy>
  <cp:revision>1</cp:revision>
  <dcterms:modified xsi:type="dcterms:W3CDTF">2017-12-17T03:07:36Z</dcterms:modified>
</cp:coreProperties>
</file>