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70" r:id="rId11"/>
    <p:sldId id="271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光電碩士班一甲-黃界銘" initials="光電碩士班一甲-黃界銘" lastIdx="1" clrIdx="0">
    <p:extLst>
      <p:ext uri="{19B8F6BF-5375-455C-9EA6-DF929625EA0E}">
        <p15:presenceInfo xmlns:p15="http://schemas.microsoft.com/office/powerpoint/2012/main" userId="S::F108155101@office365.nkust.edu.tw::62ea5721-a064-40fd-a0e8-e8a2615caa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C1F20-2AC8-4647-B3E7-058342F7B5EB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9E5AD-0848-4C41-9791-AE54EFCBF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30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zh-TW" altLang="en-US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第一次</a:t>
            </a:r>
            <a:r>
              <a:rPr lang="en-US" altLang="zh-TW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AI</a:t>
            </a:r>
            <a:r>
              <a:rPr lang="zh-TW" altLang="en-US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浪潮</a:t>
            </a:r>
            <a:endParaRPr lang="zh-TW" altLang="en-US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第一次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AI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浪潮起於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1950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～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1960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年，止於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1980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代。由於出現在網路之前，因此又被稱為「古典人工智慧」。這時期出現的「符號主義」與「聯結主義」，分別是日後「專家系統」與「深度學習」的雛形。只不過，雖然當時的成果已能解開拼圖或簡單的遊戲，卻幾乎無法解決實用的問題。</a:t>
            </a:r>
          </a:p>
          <a:p>
            <a:pPr algn="l">
              <a:buFont typeface="+mj-lt"/>
              <a:buAutoNum type="arabicPeriod" startAt="2"/>
            </a:pPr>
            <a:r>
              <a:rPr lang="zh-TW" altLang="en-US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第二次</a:t>
            </a:r>
            <a:r>
              <a:rPr lang="en-US" altLang="zh-TW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AI</a:t>
            </a:r>
            <a:r>
              <a:rPr lang="zh-TW" altLang="en-US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浪潮</a:t>
            </a:r>
            <a:endParaRPr lang="zh-TW" altLang="en-US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第二次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AI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熱潮伴隨著電腦的普及，出現在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1980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年代。這時期所進行的研究，是以灌輸「專家知識」作為規則，來協助解決特定問題的「專家系統」（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Expert system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）為主。然而，縱使當時有商業應用的實例，應用範疇卻很有限，熱潮也因此逐漸消退。</a:t>
            </a:r>
          </a:p>
          <a:p>
            <a:pPr algn="l">
              <a:buFont typeface="+mj-lt"/>
              <a:buAutoNum type="arabicPeriod" startAt="3"/>
            </a:pPr>
            <a:r>
              <a:rPr lang="zh-TW" altLang="en-US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第三次</a:t>
            </a:r>
            <a:r>
              <a:rPr lang="en-US" altLang="zh-TW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AI</a:t>
            </a:r>
            <a:r>
              <a:rPr lang="zh-TW" altLang="en-US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浪潮</a:t>
            </a:r>
            <a:endParaRPr lang="zh-TW" altLang="en-US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第三次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AI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浪潮則出現於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2010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年代，伴隨著高性能電腦、網際網路、大數據、感測器的普及，以及計算成本的下降，「機器學習」隨之興起。所謂機器學習（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leaning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），是指讓電腦大量學習資料，使它可以像人類一樣辨識聲音及影像，或是針對問題做出合適的判斷。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9E5AD-0848-4C41-9791-AE54EFCBF26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659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透過類神經網路，</a:t>
            </a:r>
            <a:r>
              <a:rPr lang="zh-TW" altLang="en-US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深度學習便成為了「只要將資料輸入類神經網路，它就能自行抽出特徵」的人工智慧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，而這又稱為「特徵學習」（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feature learning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9E5AD-0848-4C41-9791-AE54EFCBF26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52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A3BBCC-600E-426F-810F-3D247F379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DA3E34-A231-48E1-A69C-226BF5142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8E04EB-2376-483D-91C3-D79702AC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8876-2ABE-483E-950C-4F51C621B669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62C279-A0B8-4D6D-A39B-771F8928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E8FA15-6986-4311-AD4B-5676AFB9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B1DC-0CDE-40DD-80D4-BF4940EA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78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C1C87-A667-47E1-8CFB-6DCCEA7E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3910F5-6D30-41FD-9908-D9AE200ED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71752C-818A-4B6F-A62F-BBDFD56B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8876-2ABE-483E-950C-4F51C621B669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720C05-B298-42D2-A544-0C0A0A39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597B97-C6E6-42A1-B37D-C1D8AA26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B1DC-0CDE-40DD-80D4-BF4940EA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48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D4494A4-59D4-4BF3-9881-77C965BC3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4A09C7-B4A9-4502-BBFE-2437BA720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225CC8-97A6-4E7C-8CA4-DDC5B586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8876-2ABE-483E-950C-4F51C621B669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003040-B3A1-4A51-9DBE-932B1987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EA3417-0783-4399-A438-CC7BEB1A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B1DC-0CDE-40DD-80D4-BF4940EA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26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57330-0EC0-4BAF-A2A2-093D5A21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F4BC71-745D-4959-BCB5-43E6ECF65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36BFCC-67FF-4901-9C30-9FBD5B54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8876-2ABE-483E-950C-4F51C621B669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8F8D14-6F5B-4B7E-AB02-9E199052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90072D-2C13-4880-AA91-EA89AF55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B1DC-0CDE-40DD-80D4-BF4940EA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61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2B7FB-163A-4F9A-8145-5AB5C37A4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B520D9-5EA5-4182-A686-9249AD4D7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C7E196-5290-4746-8970-F4C369A8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8876-2ABE-483E-950C-4F51C621B669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8587C8-D077-408B-A90E-814EE7CD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6A4B0E-2C26-46D7-89DA-D8DC3430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B1DC-0CDE-40DD-80D4-BF4940EA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54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96849-3468-4972-8F7F-47DC5338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B56BAA-E769-4AB2-B798-9E2CCEC5F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83309E-3BA0-43BC-8E5C-47075915B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776BEF-44E2-4480-9F76-214087F2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8876-2ABE-483E-950C-4F51C621B669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69EB9B-AD65-4F14-B379-6A1A39D1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A0E7E5-4CE2-4187-95CC-9C2B0E84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B1DC-0CDE-40DD-80D4-BF4940EA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5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7657C-6D03-4CBD-8BE4-5528D4F3B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8B7EC7-8DBC-44ED-9490-10A058E0D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19A212-7F10-47DD-A4D5-ADA687F5B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776E90-0348-456C-89F0-9DC90875E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D52EE5-8E78-48B5-A3C5-59C56B3E0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6264DF-592D-4843-82ED-8105028F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8876-2ABE-483E-950C-4F51C621B669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DE8AB50-695A-4F90-A0FF-7CA0FA82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00F735D-43A1-45B6-BF3A-D99FF303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B1DC-0CDE-40DD-80D4-BF4940EA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44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E754E-7F41-4D0C-873F-069C1A489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B305E07-66F8-4647-B00E-9AEA5887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8876-2ABE-483E-950C-4F51C621B669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DF5309-8BB1-4856-A289-4F63D8CF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392131-437A-477D-8ADD-19E55B9D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B1DC-0CDE-40DD-80D4-BF4940EA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28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6ED7492-F018-4F9C-9CBF-32BE2401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8876-2ABE-483E-950C-4F51C621B669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7148D81-B591-4E82-82BE-D9308620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33E5CE-6026-409C-A725-BD540824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B1DC-0CDE-40DD-80D4-BF4940EA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03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D67F57-11D1-4D56-952F-01184116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6E5D9D-E89C-4A65-8BB8-EABAD61D3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8B0F19-156D-4915-8B0F-D1DDED615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09C9BA-5530-4D34-B42E-98596CCB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8876-2ABE-483E-950C-4F51C621B669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92C11F-3293-4226-B667-640F5722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AC7E80-CFED-4518-AC81-1E4767CA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B1DC-0CDE-40DD-80D4-BF4940EA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93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74DD6-30CA-457C-8230-DC1A3DE4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97206B-C5B3-470A-BFF5-82884E44C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93795C-59C6-4527-861F-47CCBCDF6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997DA8-ADFE-4F3C-9494-030FB3FF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8876-2ABE-483E-950C-4F51C621B669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8FCA40-959E-4758-AFF1-F69C1E23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1A8008-61FA-4430-A7D4-E37FF2DD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B1DC-0CDE-40DD-80D4-BF4940EA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7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D05CD2C-3651-44D6-9422-2EBDB03A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B3B7E7-9A1E-420F-9DEA-0104C78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232C0C-D083-4192-B4C5-2CB71FB6A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F8876-2ABE-483E-950C-4F51C621B669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CA4A25-1FB5-4840-9897-8E0405959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D4D003-7FF4-4D03-9593-081313189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7B1DC-0CDE-40DD-80D4-BF4940EA6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58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F5F83-1E4E-4A36-8D81-CBAF0643D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深度學習資料整理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A06F2F-8F59-4EEB-977B-0C4103716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2022/04/08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90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9358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7962203-B46B-482F-8123-9A1268701399}"/>
              </a:ext>
            </a:extLst>
          </p:cNvPr>
          <p:cNvSpPr txBox="1"/>
          <p:nvPr/>
        </p:nvSpPr>
        <p:spPr>
          <a:xfrm>
            <a:off x="5388114" y="259800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</a:p>
        </p:txBody>
      </p:sp>
    </p:spTree>
    <p:extLst>
      <p:ext uri="{BB962C8B-B14F-4D97-AF65-F5344CB8AC3E}">
        <p14:creationId xmlns:p14="http://schemas.microsoft.com/office/powerpoint/2010/main" val="91085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044718C-C33A-4706-89CA-2282E71C32A0}"/>
              </a:ext>
            </a:extLst>
          </p:cNvPr>
          <p:cNvSpPr txBox="1"/>
          <p:nvPr/>
        </p:nvSpPr>
        <p:spPr>
          <a:xfrm>
            <a:off x="681087" y="512917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機器學習的七個重要步驟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92506D2-3A82-44D8-9ED2-7DAEED57E59F}"/>
              </a:ext>
            </a:extLst>
          </p:cNvPr>
          <p:cNvSpPr txBox="1"/>
          <p:nvPr/>
        </p:nvSpPr>
        <p:spPr>
          <a:xfrm>
            <a:off x="1180708" y="1416452"/>
            <a:ext cx="6094428" cy="4539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0" i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收集資料 </a:t>
            </a:r>
            <a:r>
              <a:rPr lang="en-US" altLang="zh-TW" sz="2800" b="0" i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(Gathering data)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0" i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準備數據 </a:t>
            </a:r>
            <a:r>
              <a:rPr lang="en-US" altLang="zh-TW" sz="2800" b="0" i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(Preparing that data)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0" i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選擇模型 </a:t>
            </a:r>
            <a:r>
              <a:rPr lang="en-US" altLang="zh-TW" sz="2800" b="0" i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(Choosing a model)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0" i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訓練機器 </a:t>
            </a:r>
            <a:r>
              <a:rPr lang="en-US" altLang="zh-TW" sz="2800" b="0" i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(Training)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0" i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評估分析 </a:t>
            </a:r>
            <a:r>
              <a:rPr lang="en-US" altLang="zh-TW" sz="2800" b="0" i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(Evaluation)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0" i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調整參數 </a:t>
            </a:r>
            <a:r>
              <a:rPr lang="en-US" altLang="zh-TW" sz="2800" b="0" i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(Hyperparameter tuning)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0" i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預測推論 </a:t>
            </a:r>
            <a:r>
              <a:rPr lang="en-US" altLang="zh-TW" sz="2800" b="0" i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(Prediction)</a:t>
            </a:r>
            <a:endParaRPr lang="en-US" altLang="zh-TW" sz="2800" b="0" i="0" dirty="0">
              <a:solidFill>
                <a:srgbClr val="3032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0795A61-01C8-4605-9FFF-D80AB9ECDD31}"/>
              </a:ext>
            </a:extLst>
          </p:cNvPr>
          <p:cNvSpPr txBox="1"/>
          <p:nvPr/>
        </p:nvSpPr>
        <p:spPr>
          <a:xfrm>
            <a:off x="7166728" y="626326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https://ithelp.ithome.com.tw/articles/10216322</a:t>
            </a:r>
          </a:p>
        </p:txBody>
      </p:sp>
    </p:spTree>
    <p:extLst>
      <p:ext uri="{BB962C8B-B14F-4D97-AF65-F5344CB8AC3E}">
        <p14:creationId xmlns:p14="http://schemas.microsoft.com/office/powerpoint/2010/main" val="318540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005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349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208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1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32C66E6-2129-4CAE-B287-5B2F1E7CAFA8}"/>
              </a:ext>
            </a:extLst>
          </p:cNvPr>
          <p:cNvSpPr txBox="1"/>
          <p:nvPr/>
        </p:nvSpPr>
        <p:spPr>
          <a:xfrm>
            <a:off x="728221" y="1078525"/>
            <a:ext cx="60944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介紹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深度學習網路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原理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Tx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深度學習網路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類型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Tx/>
              <a:buAutoNum type="arabicPeriod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/>
            </a:pP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502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BBE35BE-C838-476E-8D6C-78747E3BF2D9}"/>
              </a:ext>
            </a:extLst>
          </p:cNvPr>
          <p:cNvSpPr txBox="1"/>
          <p:nvPr/>
        </p:nvSpPr>
        <p:spPr>
          <a:xfrm>
            <a:off x="405352" y="471340"/>
            <a:ext cx="2637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人工智慧</a:t>
            </a:r>
            <a:r>
              <a:rPr lang="en-US" altLang="zh-TW" sz="2800" dirty="0"/>
              <a:t>AI</a:t>
            </a:r>
            <a:r>
              <a:rPr lang="zh-TW" altLang="en-US" sz="2800" dirty="0"/>
              <a:t>發展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3885F97-DC71-40AC-BA93-68DDEDAEE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76" y="1242045"/>
            <a:ext cx="8532736" cy="489460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086C1E9-8BE9-4DE9-9DD5-0EEB806E5F54}"/>
              </a:ext>
            </a:extLst>
          </p:cNvPr>
          <p:cNvSpPr txBox="1"/>
          <p:nvPr/>
        </p:nvSpPr>
        <p:spPr>
          <a:xfrm>
            <a:off x="5935744" y="629154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dirty="0"/>
              <a:t>https://meet.bnext.com.tw/blog/view/3220?</a:t>
            </a:r>
          </a:p>
        </p:txBody>
      </p:sp>
    </p:spTree>
    <p:extLst>
      <p:ext uri="{BB962C8B-B14F-4D97-AF65-F5344CB8AC3E}">
        <p14:creationId xmlns:p14="http://schemas.microsoft.com/office/powerpoint/2010/main" val="307131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4985973-723B-42BE-A358-7F1BF55FDBB0}"/>
              </a:ext>
            </a:extLst>
          </p:cNvPr>
          <p:cNvSpPr txBox="1"/>
          <p:nvPr/>
        </p:nvSpPr>
        <p:spPr>
          <a:xfrm>
            <a:off x="405352" y="471340"/>
            <a:ext cx="2278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AI</a:t>
            </a:r>
            <a:r>
              <a:rPr lang="zh-TW" altLang="en-US" sz="2800" dirty="0"/>
              <a:t>的三大技術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EA319C9-EFEE-413E-B3E5-0B520131190A}"/>
              </a:ext>
            </a:extLst>
          </p:cNvPr>
          <p:cNvSpPr txBox="1"/>
          <p:nvPr/>
        </p:nvSpPr>
        <p:spPr>
          <a:xfrm>
            <a:off x="405352" y="1363540"/>
            <a:ext cx="1143471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TW" altLang="en-US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遺傳演算法</a:t>
            </a:r>
            <a:endParaRPr lang="zh-TW" altLang="en-US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遺傳演算法（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Genetic algorithm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；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GA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），又稱為演化式演算法（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Evolutionary algorithm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），是受達爾文演化論所啟發的人工智慧。它透過「適者生存」的規則，將「優秀的個體」想像成「好的答案」，透過演化的方式來找出最佳解。</a:t>
            </a:r>
            <a:endParaRPr lang="en-US" altLang="zh-TW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endParaRPr lang="zh-TW" altLang="en-US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>
              <a:buFont typeface="+mj-lt"/>
              <a:buAutoNum type="arabicPeriod" startAt="2"/>
            </a:pPr>
            <a:r>
              <a:rPr lang="zh-TW" altLang="en-US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專家系統</a:t>
            </a:r>
            <a:endParaRPr lang="zh-TW" altLang="en-US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專家系統（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Expert system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），則是針對預設的問題，事先準備好大量的對應方式。它應用在很多地方，尤其是疾病診斷。只不過，專家系統只能針對專家預先考慮過的狀況來準備對策，它並沒有自行學習的能力，因此還是有其侷限性。</a:t>
            </a:r>
            <a:endParaRPr lang="en-US" altLang="zh-TW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endParaRPr lang="zh-TW" altLang="en-US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>
              <a:buFont typeface="+mj-lt"/>
              <a:buAutoNum type="arabicPeriod" startAt="3"/>
            </a:pPr>
            <a:r>
              <a:rPr lang="zh-TW" altLang="en-US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類神經網路</a:t>
            </a:r>
            <a:endParaRPr lang="zh-TW" altLang="en-US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從第三次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AI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浪潮所興起的機器學習（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learning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）有許多種手法，其中最受矚目的，莫過於「深度學習」（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Deep learning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）了。所謂深度學習，是透過模仿人腦的「類神經網路」（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Neural network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）來學習大量資料的手法。</a:t>
            </a:r>
          </a:p>
        </p:txBody>
      </p:sp>
    </p:spTree>
    <p:extLst>
      <p:ext uri="{BB962C8B-B14F-4D97-AF65-F5344CB8AC3E}">
        <p14:creationId xmlns:p14="http://schemas.microsoft.com/office/powerpoint/2010/main" val="81457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A03EE87-9760-48DD-A7F1-37A1FA137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56" y="816276"/>
            <a:ext cx="9316688" cy="522544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C030BAE-7B28-4F36-9C8C-5AA55ADA2E76}"/>
              </a:ext>
            </a:extLst>
          </p:cNvPr>
          <p:cNvSpPr txBox="1"/>
          <p:nvPr/>
        </p:nvSpPr>
        <p:spPr>
          <a:xfrm>
            <a:off x="7704057" y="626326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https://meet.bnext.com.tw/blog/view/3220?</a:t>
            </a:r>
          </a:p>
        </p:txBody>
      </p:sp>
    </p:spTree>
    <p:extLst>
      <p:ext uri="{BB962C8B-B14F-4D97-AF65-F5344CB8AC3E}">
        <p14:creationId xmlns:p14="http://schemas.microsoft.com/office/powerpoint/2010/main" val="215703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BB8401-D535-47C6-B704-FB5011C28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58" y="588336"/>
            <a:ext cx="10299483" cy="56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4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B7E17B0-123C-4677-88B2-8D76DDDE1DD2}"/>
              </a:ext>
            </a:extLst>
          </p:cNvPr>
          <p:cNvSpPr txBox="1"/>
          <p:nvPr/>
        </p:nvSpPr>
        <p:spPr>
          <a:xfrm>
            <a:off x="405352" y="471340"/>
            <a:ext cx="2278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AI</a:t>
            </a:r>
            <a:r>
              <a:rPr lang="zh-TW" altLang="en-US" sz="2800" dirty="0"/>
              <a:t>的三大應用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1C2D25E-847D-4AED-840D-2041FE2C8A12}"/>
              </a:ext>
            </a:extLst>
          </p:cNvPr>
          <p:cNvSpPr txBox="1"/>
          <p:nvPr/>
        </p:nvSpPr>
        <p:spPr>
          <a:xfrm>
            <a:off x="405351" y="1288818"/>
            <a:ext cx="10972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AI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應用領域主要可分為語音辨識、影像辨識以及自然語言處理等三部分。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D62D313-1968-4C09-8B24-CE3F490ED76F}"/>
              </a:ext>
            </a:extLst>
          </p:cNvPr>
          <p:cNvSpPr txBox="1"/>
          <p:nvPr/>
        </p:nvSpPr>
        <p:spPr>
          <a:xfrm>
            <a:off x="405351" y="1862345"/>
            <a:ext cx="1131216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TW" altLang="en-US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語音辨識</a:t>
            </a:r>
            <a:endParaRPr lang="zh-TW" altLang="en-US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語音辨識部分，透過多年來語音辨識競賽</a:t>
            </a:r>
            <a:r>
              <a:rPr lang="en-US" altLang="zh-TW" b="0" i="0" dirty="0" err="1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CHiME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的研究，已經有了等同人類的辨識度（</a:t>
            </a:r>
            <a:r>
              <a:rPr lang="en-US" altLang="zh-TW" b="0" i="0" dirty="0" err="1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CHiME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，是針對實際生活環境下的語音辨識，所進行評測的國際語音辨識競賽）。此外，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Apple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Google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Amazon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也相繼提出可應用於日常生活的服務，因此其成熟度已達到實用等級。</a:t>
            </a:r>
            <a:endParaRPr lang="en-US" altLang="zh-TW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endParaRPr lang="zh-TW" altLang="en-US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>
              <a:buFont typeface="+mj-lt"/>
              <a:buAutoNum type="arabicPeriod" startAt="2"/>
            </a:pPr>
            <a:r>
              <a:rPr lang="zh-TW" altLang="en-US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影像辨識</a:t>
            </a:r>
            <a:endParaRPr lang="zh-TW" altLang="en-US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影像辨識部分，</a:t>
            </a:r>
            <a:r>
              <a:rPr lang="zh-TW" altLang="en-US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雖然一般圖片的辨識已有同等於人類的辨識率，但動態影像的辨識準確度卻仍比不上人類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，目前還在進行各種演算法的測試。其中，影像辨識目前最火熱的應用場域非自動駕駛莫屬了。</a:t>
            </a:r>
          </a:p>
          <a:p>
            <a:pPr algn="l"/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整個汽車、資通訊產業都正朝著自駕車的方向努力，例如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Google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持續進行自動駕駛的研究，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TOYOTA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也在美國設立豐田研究所，可以知道現階段的開發已十分接近實用化。因此，我們可判斷目前影像辨識的成熟度是介在研究和實用等級之間。</a:t>
            </a:r>
            <a:endParaRPr lang="en-US" altLang="zh-TW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endParaRPr lang="zh-TW" altLang="en-US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>
              <a:buFont typeface="+mj-lt"/>
              <a:buAutoNum type="arabicPeriod" startAt="3"/>
            </a:pPr>
            <a:r>
              <a:rPr lang="zh-TW" altLang="en-US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自然語言處理</a:t>
            </a:r>
            <a:endParaRPr lang="zh-TW" altLang="en-US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自然語言處理（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Natural language processing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；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NLP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），是試著讓人工智慧能理解人類所寫的文字和所說的話語。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NLP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首先會分解詞性，稱之「語素分析」（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morphemic analysis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），在分解出最小的字義單位後，接著會進行「語法分析」（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syntactic analysis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），最後再透過「語意分析」（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semantic analysis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）來瞭解含意。</a:t>
            </a:r>
          </a:p>
        </p:txBody>
      </p:sp>
    </p:spTree>
    <p:extLst>
      <p:ext uri="{BB962C8B-B14F-4D97-AF65-F5344CB8AC3E}">
        <p14:creationId xmlns:p14="http://schemas.microsoft.com/office/powerpoint/2010/main" val="33755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985E8B7-8F54-44F4-A81A-CEF095A93B6A}"/>
              </a:ext>
            </a:extLst>
          </p:cNvPr>
          <p:cNvSpPr txBox="1"/>
          <p:nvPr/>
        </p:nvSpPr>
        <p:spPr>
          <a:xfrm>
            <a:off x="483125" y="461442"/>
            <a:ext cx="60944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24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在機器學習中，主要有以下五種訓練方式</a:t>
            </a:r>
            <a:endParaRPr lang="en-US" altLang="zh-TW" sz="2400" b="0" i="0" dirty="0">
              <a:solidFill>
                <a:srgbClr val="3032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zh-TW" altLang="en-US" sz="2400" b="0" i="0" dirty="0">
              <a:solidFill>
                <a:srgbClr val="3032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監督式學習 </a:t>
            </a:r>
            <a:r>
              <a:rPr lang="en-US" altLang="zh-TW" sz="24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(Supervised Learning)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半監督式學習 </a:t>
            </a:r>
            <a:r>
              <a:rPr lang="en-US" altLang="zh-TW" sz="24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(Semi-supervised Learning)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遷移學習 </a:t>
            </a:r>
            <a:r>
              <a:rPr lang="en-US" altLang="zh-TW" sz="24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(Transfer Learning)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非監督學習 </a:t>
            </a:r>
            <a:r>
              <a:rPr lang="en-US" altLang="zh-TW" sz="24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(Unsupervised Learning)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強化學習 </a:t>
            </a:r>
            <a:r>
              <a:rPr lang="en-US" altLang="zh-TW" sz="2400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(Reinforcement Learning)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51A50D-AC96-49D1-B2AC-AAC65B7BD4C0}"/>
              </a:ext>
            </a:extLst>
          </p:cNvPr>
          <p:cNvSpPr txBox="1"/>
          <p:nvPr/>
        </p:nvSpPr>
        <p:spPr>
          <a:xfrm>
            <a:off x="7289277" y="631040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https://ithelp.ithome.com.tw/articles/10218272</a:t>
            </a:r>
          </a:p>
        </p:txBody>
      </p:sp>
    </p:spTree>
    <p:extLst>
      <p:ext uri="{BB962C8B-B14F-4D97-AF65-F5344CB8AC3E}">
        <p14:creationId xmlns:p14="http://schemas.microsoft.com/office/powerpoint/2010/main" val="256290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25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984</Words>
  <Application>Microsoft Office PowerPoint</Application>
  <PresentationFormat>寬螢幕</PresentationFormat>
  <Paragraphs>56</Paragraphs>
  <Slides>16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微軟正黑體</vt:lpstr>
      <vt:lpstr>微軟正黑體</vt:lpstr>
      <vt:lpstr>Arial</vt:lpstr>
      <vt:lpstr>Calibri</vt:lpstr>
      <vt:lpstr>Calibri Light</vt:lpstr>
      <vt:lpstr>Office 佈景主題</vt:lpstr>
      <vt:lpstr>深度學習資料整理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深度學習資料整理</dc:title>
  <dc:creator>光電碩士班一甲-黃界銘</dc:creator>
  <cp:lastModifiedBy>光電碩士班一甲-黃界銘</cp:lastModifiedBy>
  <cp:revision>10</cp:revision>
  <dcterms:created xsi:type="dcterms:W3CDTF">2022-04-08T12:36:32Z</dcterms:created>
  <dcterms:modified xsi:type="dcterms:W3CDTF">2022-04-08T13:57:29Z</dcterms:modified>
</cp:coreProperties>
</file>