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3034F-8063-B9EA-17D7-371276FC0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F8EBBE-1893-9549-1A17-0834CACA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F43658-9E32-68A5-2FD3-F2D3CF1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1C5DBF-924F-7E7E-201B-13113E93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DF091-7157-4121-74FD-B4D08A59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0EFFB-34DA-EDEE-F0BA-83662F28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D4DA71-D72F-A935-31F3-03EC1BE3A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B0A3C2-3CF5-56BC-393F-32CDE8B2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C495D8-06B8-9362-8394-B9F8DFB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2B9DB-E8D1-4E82-B2B6-E58CA204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51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25375D-2880-19E7-50F4-3EA5AAF28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A068BC-F363-801A-5306-D6A8D8273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A0A826-287C-A9AA-84DD-CEA3DBB2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998B3F-C30F-0B89-3929-AA48B302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5EA927-3D65-E98F-0918-06F11C72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2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2797-4682-E0EB-BD04-67B887B6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770DE-7576-66C9-7ABC-0D27C005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FF8D42-8431-F166-F513-2C9CD456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A01B5C-B52E-4C23-BC5E-46FC0DC7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E47C7E-A30B-63BD-2485-CB6B1EE7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42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998A3-1CCD-7249-9E20-3F9D77E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F33AD-8618-8199-4244-63AD6617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9AA9C7-1B35-6163-86D8-046CAAC5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1AD8B9-009B-0D19-6F8D-CD6B279E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09104B-C972-2015-024C-191A320D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79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27C5FA-5D01-0672-A4B4-4920F310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9BC98D-ED3C-D06B-A559-43328559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0F2290-4446-B14B-4373-A4CC6D1D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A51583-71A0-2D94-70EF-81595C90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070C7A-32EE-D1C8-D340-F4CE0933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852B14-827B-DE99-F0C4-1445D91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04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0CAE5-9AEC-4669-BA0C-2F5525CB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1969A8-D036-83B9-53BF-BB958540A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FEFB9F-1DFD-398A-13AF-795FC234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568279-11B2-97FD-D027-F4F982887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D121E0-3146-6826-0193-23242CF50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F77E75-5182-CD25-87E8-09A8395F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D62B12-6D7B-8B9B-5C1A-8E271D8C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248ED3-2C01-1841-6310-CAE4438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0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13D22-EC5E-F6CE-4EB9-9D4DC071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C985EF-342A-5706-57AC-089BCBAF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85AD14-BC44-FEC5-CAAA-50BC09D1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23637D-A45E-3415-D323-21139E7E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65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E83F53-D1A0-011D-527A-95228534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0FD254-7202-3D8B-C056-3F2DCEBF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1F23C0-5349-607A-1D14-131F2918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CF871-9C4F-D221-5751-E1339C3A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A57659-FFE1-75D2-A2BD-17A181E21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3089B5-1679-6F5A-73D5-A12A146BC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EFFD6C-A512-3F9D-E872-1367F4A6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2CF32A-0C20-EF5F-AA65-1400CBB0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CF873-AAC7-5A65-05A5-C21C8050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32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C0284-4F17-233B-F010-11DB4EA7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14035D-C94A-EC04-E23F-F0EC5F8BA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C9DEB1-3337-5E33-2BAC-0B36FDD74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81D9E0-FBEE-E6EA-5A14-65D1C8F9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0AA1C5-9055-6B4A-3AEF-81E80799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7D3523-6291-AB21-BE81-A56832A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326079-2306-0B9D-916A-0D45D712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8C4C0A-7715-99E2-0FA8-3763CF9E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B0515-A443-4048-E2AC-99C4E35E2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DF08-83D1-4A4E-93B5-C18B9FDF1CD0}" type="datetimeFigureOut">
              <a:rPr lang="zh-TW" altLang="en-US" smtClean="0"/>
              <a:t>2022/7/9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61315C-6A88-3959-0B41-E3E83155C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22E6E-9713-AD4A-00C0-54C4EC155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2BFB4-1562-482E-BC52-6120FF356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1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735B27-2DC4-68EB-E434-F838C8A1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026" y="1192775"/>
            <a:ext cx="914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5221F5-1AC1-3755-58D2-022BAB83B79B}"/>
              </a:ext>
            </a:extLst>
          </p:cNvPr>
          <p:cNvSpPr txBox="1"/>
          <p:nvPr/>
        </p:nvSpPr>
        <p:spPr>
          <a:xfrm>
            <a:off x="275303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https://www.ithome.com.tw/news/131710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E8AFF0-B63C-EDD8-C8C9-C45035FEA203}"/>
              </a:ext>
            </a:extLst>
          </p:cNvPr>
          <p:cNvSpPr txBox="1"/>
          <p:nvPr/>
        </p:nvSpPr>
        <p:spPr>
          <a:xfrm>
            <a:off x="353962" y="272534"/>
            <a:ext cx="11297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TensorRT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是一個高效能的深度學習推理平臺，使用者可以將訓練好的神經網路輸入</a:t>
            </a:r>
            <a:r>
              <a:rPr lang="en-US" altLang="zh-TW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TensorRT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中，產出經最佳化後的推理引擎。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8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0020847-E216-FD14-071D-61F38673B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316" y="1936953"/>
            <a:ext cx="3895368" cy="434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03CAF6-8859-08B5-B472-F528936AD648}"/>
              </a:ext>
            </a:extLst>
          </p:cNvPr>
          <p:cNvSpPr txBox="1"/>
          <p:nvPr/>
        </p:nvSpPr>
        <p:spPr>
          <a:xfrm>
            <a:off x="750094" y="444909"/>
            <a:ext cx="10691812" cy="102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TensorRT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除了讓開發者可以將神經網路最佳化，在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Jetson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DRIVE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Tesla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平臺上執行外，也最大程度的支援大規模資料中心。為支援在資料中心執行的人工智慧模型，</a:t>
            </a:r>
            <a:r>
              <a:rPr lang="en-US" altLang="zh-TW" sz="1400" b="0" i="0" dirty="0" err="1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TensorRT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使用稱為推理伺服器（下圖）的容器化微服務技術，利用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Docker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，不只可以最大化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使用率，也能無縫整合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DevOps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部署，讓使用者可在多節點同時執行來自不同框架的多個模型。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4666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649DFDE-01C8-C3F0-C248-071601B8C75A}"/>
              </a:ext>
            </a:extLst>
          </p:cNvPr>
          <p:cNvSpPr txBox="1"/>
          <p:nvPr/>
        </p:nvSpPr>
        <p:spPr>
          <a:xfrm>
            <a:off x="412955" y="59044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https://developer.nvidia.com/zh-cn/blog/accelerating-inference-up-to-6x-faster-in-pytorch-with-torch-tensorrt/</a:t>
            </a:r>
          </a:p>
        </p:txBody>
      </p:sp>
      <p:pic>
        <p:nvPicPr>
          <p:cNvPr id="3074" name="Picture 2" descr="Throughput comparison between Torch and TensorRT Throughput is 4x as fast.">
            <a:extLst>
              <a:ext uri="{FF2B5EF4-FFF2-40B4-BE49-F238E27FC236}">
                <a16:creationId xmlns:a16="http://schemas.microsoft.com/office/drawing/2014/main" id="{8BB552AC-F94E-A57E-E04D-F8CC1FD5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7" y="1366837"/>
            <a:ext cx="59531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4EB6BC1-6433-5CAB-1EBF-1B9B27B95395}"/>
              </a:ext>
            </a:extLst>
          </p:cNvPr>
          <p:cNvSpPr txBox="1"/>
          <p:nvPr/>
        </p:nvSpPr>
        <p:spPr>
          <a:xfrm>
            <a:off x="1084160" y="2263720"/>
            <a:ext cx="2035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1A1A1A"/>
                </a:solidFill>
                <a:effectLst/>
                <a:latin typeface="DINWebPro"/>
              </a:rPr>
              <a:t>NVIDIA A100 GPU 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6D5DCF-7E62-FAEA-1413-06678D0229D0}"/>
              </a:ext>
            </a:extLst>
          </p:cNvPr>
          <p:cNvSpPr txBox="1"/>
          <p:nvPr/>
        </p:nvSpPr>
        <p:spPr>
          <a:xfrm>
            <a:off x="324464" y="3072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TW" b="0" i="0" dirty="0">
                <a:solidFill>
                  <a:srgbClr val="1A1A1A"/>
                </a:solidFill>
                <a:effectLst/>
                <a:latin typeface="DINWebPro"/>
              </a:rPr>
              <a:t>Accelerating Inference Up to 6x Faster in </a:t>
            </a:r>
            <a:r>
              <a:rPr lang="en-US" altLang="zh-TW" b="0" i="0" dirty="0" err="1">
                <a:solidFill>
                  <a:srgbClr val="1A1A1A"/>
                </a:solidFill>
                <a:effectLst/>
                <a:latin typeface="DINWebPro"/>
              </a:rPr>
              <a:t>PyTorch</a:t>
            </a:r>
            <a:r>
              <a:rPr lang="en-US" altLang="zh-TW" b="0" i="0" dirty="0">
                <a:solidFill>
                  <a:srgbClr val="1A1A1A"/>
                </a:solidFill>
                <a:effectLst/>
                <a:latin typeface="DINWebPro"/>
              </a:rPr>
              <a:t> with Torch-</a:t>
            </a:r>
            <a:r>
              <a:rPr lang="en-US" altLang="zh-TW" b="0" i="0" dirty="0" err="1">
                <a:solidFill>
                  <a:srgbClr val="1A1A1A"/>
                </a:solidFill>
                <a:effectLst/>
                <a:latin typeface="DINWebPro"/>
              </a:rPr>
              <a:t>TensorRT</a:t>
            </a:r>
            <a:endParaRPr lang="en-US" altLang="zh-TW" b="0" i="0" dirty="0">
              <a:solidFill>
                <a:srgbClr val="1A1A1A"/>
              </a:solidFill>
              <a:effectLst/>
              <a:latin typeface="DINWebPro"/>
            </a:endParaRPr>
          </a:p>
        </p:txBody>
      </p:sp>
    </p:spTree>
    <p:extLst>
      <p:ext uri="{BB962C8B-B14F-4D97-AF65-F5344CB8AC3E}">
        <p14:creationId xmlns:p14="http://schemas.microsoft.com/office/powerpoint/2010/main" val="402758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257</Words>
  <Application>Microsoft Office PowerPoint</Application>
  <PresentationFormat>寬螢幕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DINWebPro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界銘 黃</dc:creator>
  <cp:lastModifiedBy>界銘 黃</cp:lastModifiedBy>
  <cp:revision>1</cp:revision>
  <dcterms:created xsi:type="dcterms:W3CDTF">2022-07-09T14:12:37Z</dcterms:created>
  <dcterms:modified xsi:type="dcterms:W3CDTF">2022-07-09T14:28:24Z</dcterms:modified>
</cp:coreProperties>
</file>