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335" r:id="rId14"/>
    <p:sldId id="336" r:id="rId15"/>
    <p:sldId id="337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3" d="100"/>
          <a:sy n="143" d="100"/>
        </p:scale>
        <p:origin x="-106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mega_IT\git\myproject\WebContent\image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5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03 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20 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 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15 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 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-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김영</a:t>
            </a:r>
            <a:r>
              <a:rPr lang="ko-KR" altLang="en-US" b="1" dirty="0" err="1">
                <a:solidFill>
                  <a:srgbClr val="FFC000"/>
                </a:solidFill>
              </a:rPr>
              <a:t>롱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27950" y="962463"/>
            <a:ext cx="7692422" cy="2068114"/>
            <a:chOff x="732006" y="1539147"/>
            <a:chExt cx="7692422" cy="133241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165647" y="1539147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705663" y="1556793"/>
              <a:ext cx="1458610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최고 관리자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380312" y="158722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78663" y="1623588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24719" y="2368585"/>
              <a:ext cx="262113" cy="167844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2006" y="2137654"/>
              <a:ext cx="1739328" cy="571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상품검색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상품구매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장바구니 사용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859208" cy="7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포인트 적립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&amp;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이용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고객 등급별 쿠폰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리뷰게시판 이용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 C.S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게시판 이용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852091" y="1157442"/>
            <a:ext cx="777482" cy="558760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705707" y="1797831"/>
            <a:ext cx="245041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업무별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관리자 등록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관리자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삭제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회원 등급별쿠폰 발행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일자별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매출액 확인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2200" y="1853768"/>
            <a:ext cx="244827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상품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공지사항 게시판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리뷰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61654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80232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6768752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71287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   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446482"/>
            <a:ext cx="8428759" cy="1015663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64646"/>
                </a:solidFill>
                <a:latin typeface="+mn-ea"/>
              </a:rPr>
              <a:t>이 시스템은 건강식품 판매 사이트로써 사용자 웹 페이지와 관리자 웹 페이지를 통합하여 </a:t>
            </a:r>
            <a:endParaRPr lang="en-US" altLang="ko-KR" sz="1400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64646"/>
                </a:solidFill>
                <a:latin typeface="+mn-ea"/>
              </a:rPr>
              <a:t>하나의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프로그램으로 이용 및 </a:t>
            </a:r>
            <a:r>
              <a:rPr lang="ko-KR" altLang="en-US" sz="1400" dirty="0" smtClean="0">
                <a:solidFill>
                  <a:srgbClr val="464646"/>
                </a:solidFill>
                <a:latin typeface="+mn-ea"/>
              </a:rPr>
              <a:t>관리할 수 있는 통합형 </a:t>
            </a:r>
            <a:r>
              <a:rPr lang="ko-KR" altLang="en-US" sz="1400" dirty="0" smtClean="0">
                <a:solidFill>
                  <a:srgbClr val="464646"/>
                </a:solidFill>
                <a:latin typeface="+mn-ea"/>
              </a:rPr>
              <a:t>판매 시스템이다</a:t>
            </a:r>
            <a:r>
              <a:rPr lang="en-US" altLang="ko-KR" sz="1400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64646"/>
                </a:solidFill>
                <a:latin typeface="+mn-ea"/>
              </a:rPr>
              <a:t>반응형 웹사이트로 만들어 모바일웹으로도 이용 가능하다</a:t>
            </a:r>
            <a:r>
              <a:rPr lang="en-US" altLang="ko-KR" sz="14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사용자 </a:t>
            </a:r>
            <a:endParaRPr lang="ko-KR" altLang="en-US" sz="12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사용자는 건강식품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검색 및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구매를 할 수 있으며 회원가입시 포인트 이용과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 회원등급별 쿠폰혜택 등이 추가되고 마이페이지를 통해 구매내역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정보수정을 할 수 있다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12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관리자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12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12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12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12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관리자 담당에 따라 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1.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MD 2. C.S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 관리 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3.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회원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 관리로 나뉘어 각자의 권한에 따른 업무를 수행한다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   1.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MD :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상품의 등록 및 품절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할인행사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리뷰관리</a:t>
            </a:r>
            <a:endParaRPr lang="en-US" altLang="ko-KR" sz="12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   2. C.S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관리 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공지사항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관리자만 글 등록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과  고객센터게시판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파일첨부 가능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 관리</a:t>
            </a:r>
            <a:endParaRPr lang="en-US" altLang="ko-KR" sz="12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   3.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회원 관리 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rgbClr val="464646"/>
                </a:solidFill>
                <a:latin typeface="+mn-ea"/>
              </a:rPr>
              <a:t>회원 등급관리 가능하다</a:t>
            </a:r>
            <a:r>
              <a:rPr lang="en-US" altLang="ko-KR" sz="12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판매사이트를 참조하였다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6802" y="3924076"/>
            <a:ext cx="5030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Long’s Food project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건강식품 판매 사이트 구현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7" name="Picture 3" descr="C:\Users\TJ\Desktop\ex1_boba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0510"/>
            <a:ext cx="3744416" cy="21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J\Desktop\ex2_mangnu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79" y="1347614"/>
            <a:ext cx="3736260" cy="21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J\Desktop\ex3_coupa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35646"/>
            <a:ext cx="3384376" cy="1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pro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cos-26Dec2008,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bootstrap-v4.4.1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FOOD*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FOOD*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050" name="Picture 2" descr="D:\mega_IT\git\mega_IT\노트\8_1st Project\캡처\ppt용\프로젝트 일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9837"/>
            <a:ext cx="3037973" cy="412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987</Words>
  <Application>Microsoft Office PowerPoint</Application>
  <PresentationFormat>화면 슬라이드 쇼(16:9)</PresentationFormat>
  <Paragraphs>288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353</cp:revision>
  <dcterms:created xsi:type="dcterms:W3CDTF">2016-06-22T05:17:17Z</dcterms:created>
  <dcterms:modified xsi:type="dcterms:W3CDTF">2020-03-09T09:22:05Z</dcterms:modified>
</cp:coreProperties>
</file>