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05" d="100"/>
          <a:sy n="105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300183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아무</a:t>
            </a:r>
            <a:r>
              <a:rPr lang="ko-KR" altLang="en-US" b="1" dirty="0">
                <a:solidFill>
                  <a:srgbClr val="FFC000"/>
                </a:solidFill>
              </a:rPr>
              <a:t>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715</Words>
  <Application>Microsoft Office PowerPoint</Application>
  <PresentationFormat>화면 슬라이드 쇼(16:9)</PresentationFormat>
  <Paragraphs>178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344</cp:revision>
  <dcterms:created xsi:type="dcterms:W3CDTF">2016-06-22T05:17:17Z</dcterms:created>
  <dcterms:modified xsi:type="dcterms:W3CDTF">2020-03-09T07:56:35Z</dcterms:modified>
</cp:coreProperties>
</file>