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292" r:id="rId11"/>
    <p:sldId id="320" r:id="rId12"/>
    <p:sldId id="321" r:id="rId13"/>
    <p:sldId id="299" r:id="rId14"/>
    <p:sldId id="334" r:id="rId15"/>
    <p:sldId id="335" r:id="rId16"/>
    <p:sldId id="325" r:id="rId17"/>
    <p:sldId id="336" r:id="rId18"/>
    <p:sldId id="324" r:id="rId19"/>
    <p:sldId id="342" r:id="rId20"/>
    <p:sldId id="341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05" d="100"/>
          <a:sy n="105" d="100"/>
        </p:scale>
        <p:origin x="-61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21888" y="1923678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2020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23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월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7744" y="300183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자바기반 </a:t>
            </a:r>
            <a:r>
              <a:rPr lang="ko-KR" altLang="en-US" b="1" dirty="0" err="1">
                <a:solidFill>
                  <a:srgbClr val="FFC000"/>
                </a:solidFill>
              </a:rPr>
              <a:t>하이브리드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앱개발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–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과정평가형자격</a:t>
            </a:r>
            <a:r>
              <a:rPr lang="ko-KR" altLang="en-US" b="1" dirty="0" smtClean="0">
                <a:solidFill>
                  <a:srgbClr val="FFC000"/>
                </a:solidFill>
              </a:rPr>
              <a:t>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877035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1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259307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69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현황을 확인할 수 있게 하며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우수회원에 한하여 도서추천을 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3027237" y="320608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5839140" y="40422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88788" cy="7698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32140" y="44181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6720038" y="439789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816214" y="4247472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6595224" y="4171109"/>
            <a:ext cx="502856" cy="2267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6210182" y="4299944"/>
            <a:ext cx="7000" cy="11822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580112" y="4299944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38449" y="2550927"/>
            <a:ext cx="1665384" cy="12421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4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632680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423718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2474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578946" y="2648983"/>
            <a:ext cx="740484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935744" y="2648502"/>
            <a:ext cx="753165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357521" y="2870409"/>
            <a:ext cx="751328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150022" y="2862780"/>
            <a:ext cx="753165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6001719" y="3974695"/>
            <a:ext cx="52494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9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6" y="335172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9" y="589360"/>
            <a:ext cx="6984775" cy="396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5345</TotalTime>
  <Words>1259</Words>
  <Application>Microsoft Office PowerPoint</Application>
  <PresentationFormat>화면 슬라이드 쇼(16:9)</PresentationFormat>
  <Paragraphs>390</Paragraphs>
  <Slides>20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</cp:lastModifiedBy>
  <cp:revision>348</cp:revision>
  <dcterms:created xsi:type="dcterms:W3CDTF">2016-06-22T05:17:17Z</dcterms:created>
  <dcterms:modified xsi:type="dcterms:W3CDTF">2020-03-11T00:39:42Z</dcterms:modified>
</cp:coreProperties>
</file>