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2" r:id="rId5"/>
    <p:sldId id="259" r:id="rId6"/>
    <p:sldId id="266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</p:spPr>
        <p:txBody>
          <a:bodyPr>
            <a:normAutofit/>
          </a:bodyPr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61B-F04C-4593-82B1-3C83D474C2E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52450"/>
            <a:ext cx="72009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00966" y="40466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36512" y="50338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164288" y="552450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첫화면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mtClean="0"/>
              <a:t>main.jsp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0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561975"/>
            <a:ext cx="71913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9808"/>
            <a:ext cx="7397824" cy="579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87824" y="4725144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 내용을 입력하고 가입하기를 클릭하면 다음 슬라이드와 같이 화면이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45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81025"/>
            <a:ext cx="72104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56176" y="586858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585788"/>
            <a:ext cx="71913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3429000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3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57213"/>
            <a:ext cx="72104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6156176" y="3933056"/>
            <a:ext cx="1656184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아이디나 비밀번호를 잘못 입력하면 빨간 화살표 내용 생김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71500"/>
            <a:ext cx="72104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성공화면</a:t>
            </a:r>
            <a:r>
              <a:rPr lang="en-US" altLang="ko-KR" dirty="0" smtClean="0"/>
              <a:t>(header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로그인전과</a:t>
            </a:r>
            <a:r>
              <a:rPr lang="ko-KR" altLang="en-US" dirty="0" smtClean="0"/>
              <a:t> 바뀜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47688"/>
            <a:ext cx="72390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로그아웃을 하면 </a:t>
            </a:r>
            <a:r>
              <a:rPr lang="ko-KR" altLang="en-US" dirty="0" err="1" smtClean="0"/>
              <a:t>다음와</a:t>
            </a:r>
            <a:r>
              <a:rPr lang="ko-KR" altLang="en-US" dirty="0" smtClean="0"/>
              <a:t> 화면이 나타나거나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로 로그아웃 성공 메시지를 뿌리고 </a:t>
            </a:r>
            <a:r>
              <a:rPr lang="en-US" altLang="ko-KR" dirty="0" err="1" smtClean="0"/>
              <a:t>main.jsp</a:t>
            </a:r>
            <a:r>
              <a:rPr lang="ko-KR" altLang="en-US" dirty="0" smtClean="0"/>
              <a:t>로 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5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85788"/>
            <a:ext cx="72009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로그아웃이후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0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첫화면 : main.jsp</vt:lpstr>
      <vt:lpstr>회원가입 클릭시</vt:lpstr>
      <vt:lpstr>회원가입 내용을 입력하고 가입하기를 클릭하면 다음 슬라이드와 같이 화면이 바뀜</vt:lpstr>
      <vt:lpstr>PowerPoint 프레젠테이션</vt:lpstr>
      <vt:lpstr>PowerPoint 프레젠테이션</vt:lpstr>
      <vt:lpstr>아이디나 비밀번호를 잘못 입력하면 빨간 화살표 내용 생김</vt:lpstr>
      <vt:lpstr>로그인 성공화면(header가 로그인전과 바뀜)</vt:lpstr>
      <vt:lpstr>로그아웃을 하면 다음와 화면이 나타나거나 alert로 로그아웃 성공 메시지를 뿌리고 main.jsp로 간다</vt:lpstr>
      <vt:lpstr>로그아웃이후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TJ</cp:lastModifiedBy>
  <cp:revision>22</cp:revision>
  <dcterms:created xsi:type="dcterms:W3CDTF">2018-06-07T06:12:13Z</dcterms:created>
  <dcterms:modified xsi:type="dcterms:W3CDTF">2020-02-10T02:37:36Z</dcterms:modified>
</cp:coreProperties>
</file>