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299" r:id="rId14"/>
    <p:sldId id="334" r:id="rId15"/>
    <p:sldId id="335" r:id="rId16"/>
    <p:sldId id="325" r:id="rId17"/>
    <p:sldId id="336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2" d="100"/>
          <a:sy n="142" d="100"/>
        </p:scale>
        <p:origin x="1092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>
                <a:solidFill>
                  <a:srgbClr val="756B5F"/>
                </a:solidFill>
              </a:rPr>
              <a:t>L</a:t>
            </a:r>
            <a:r>
              <a:rPr lang="en-US" altLang="ko-KR" sz="800" dirty="0">
                <a:solidFill>
                  <a:srgbClr val="987C4D"/>
                </a:solidFill>
              </a:rPr>
              <a:t>ibr</a:t>
            </a:r>
            <a:r>
              <a:rPr lang="en-US" altLang="ko-KR" sz="800" b="1" dirty="0">
                <a:solidFill>
                  <a:srgbClr val="756B5F"/>
                </a:solidFill>
              </a:rPr>
              <a:t>A</a:t>
            </a:r>
            <a:r>
              <a:rPr lang="en-US" altLang="ko-KR" sz="800" dirty="0">
                <a:solidFill>
                  <a:srgbClr val="987C4D"/>
                </a:solidFill>
              </a:rPr>
              <a:t>ry</a:t>
            </a:r>
            <a:r>
              <a:rPr lang="en-US" altLang="ko-KR" sz="800" b="1" dirty="0">
                <a:solidFill>
                  <a:srgbClr val="5F5556"/>
                </a:solidFill>
              </a:rPr>
              <a:t>S</a:t>
            </a:r>
            <a:r>
              <a:rPr lang="en-US" altLang="ko-KR" sz="800" dirty="0">
                <a:solidFill>
                  <a:srgbClr val="987C4D"/>
                </a:solidFill>
              </a:rPr>
              <a:t>ystem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4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1473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347</cp:revision>
  <dcterms:created xsi:type="dcterms:W3CDTF">2016-06-22T05:17:17Z</dcterms:created>
  <dcterms:modified xsi:type="dcterms:W3CDTF">2020-03-20T01:23:53Z</dcterms:modified>
</cp:coreProperties>
</file>