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9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떡 있는 곳을 맞춰봐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43050"/>
              </p:ext>
            </p:extLst>
          </p:nvPr>
        </p:nvGraphicFramePr>
        <p:xfrm>
          <a:off x="395536" y="1052736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6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7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8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718447"/>
            <a:ext cx="54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ddukIdx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ParseInt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Math.random</a:t>
            </a:r>
            <a:r>
              <a:rPr lang="en-US" altLang="ko-KR" sz="2400" dirty="0" smtClean="0"/>
              <a:t>()*9)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11175"/>
            <a:ext cx="8856984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+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  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클릭하는 순간 입력이 가능하게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사라진다</a:t>
            </a:r>
            <a:r>
              <a:rPr lang="en-US" altLang="ko-KR" dirty="0" smtClean="0"/>
              <a:t>.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@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err="1" smtClean="0"/>
              <a:t>Math.random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확용하여</a:t>
            </a:r>
            <a:r>
              <a:rPr lang="ko-KR" altLang="en-US" dirty="0" smtClean="0"/>
              <a:t> 사칙연산까지 임의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)</a:t>
            </a:r>
          </a:p>
          <a:p>
            <a:pPr marL="400050" lvl="1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문제를 시간이 얼마나 지났는지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초단위로 출력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 smtClean="0"/>
              <a:t>몇 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몇점인지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8765"/>
            <a:ext cx="1782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38313"/>
            <a:ext cx="6886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90675"/>
            <a:ext cx="6781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04825"/>
            <a:ext cx="53244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119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연습문제1. 떡 있는 곳을 맞춰봐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13</cp:revision>
  <dcterms:created xsi:type="dcterms:W3CDTF">2017-12-26T03:00:58Z</dcterms:created>
  <dcterms:modified xsi:type="dcterms:W3CDTF">2020-03-04T05:30:25Z</dcterms:modified>
</cp:coreProperties>
</file>