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1BD2C-F05A-46E2-BE07-D8F065227CE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D583-B4F3-4CD6-A56B-FE6DBEB1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6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5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1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0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6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6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99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2F631-B387-4077-AF19-6939DA593C7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4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576" y="476673"/>
            <a:ext cx="8136904" cy="5904656"/>
          </a:xfrm>
          <a:prstGeom prst="rect">
            <a:avLst/>
          </a:prstGeom>
          <a:solidFill>
            <a:srgbClr val="FFF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</a:t>
            </a:r>
            <a:r>
              <a:rPr lang="en-US" altLang="ko-KR" b="1" dirty="0" smtClean="0">
                <a:solidFill>
                  <a:schemeClr val="tx2"/>
                </a:solidFill>
              </a:rPr>
              <a:t>X</a:t>
            </a:r>
          </a:p>
          <a:p>
            <a:pPr algn="r"/>
            <a:endParaRPr lang="en-US" altLang="ko-KR" b="1" dirty="0">
              <a:solidFill>
                <a:schemeClr val="tx2"/>
              </a:solidFill>
            </a:endParaRPr>
          </a:p>
          <a:p>
            <a:pPr algn="r"/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                       </a:t>
            </a:r>
            <a:r>
              <a:rPr lang="ko-KR" altLang="en-US" b="1" dirty="0" smtClean="0">
                <a:solidFill>
                  <a:schemeClr val="tx2"/>
                </a:solidFill>
              </a:rPr>
              <a:t>부서번호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908720"/>
            <a:ext cx="8136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9912" y="1268760"/>
            <a:ext cx="1285805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2080" y="1268760"/>
            <a:ext cx="576064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검색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47664" y="2636911"/>
            <a:ext cx="7056784" cy="338437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이곳에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입력된 </a:t>
            </a:r>
            <a:r>
              <a:rPr lang="en-US" altLang="ko-KR" dirty="0" smtClean="0">
                <a:solidFill>
                  <a:srgbClr val="FF0000"/>
                </a:solidFill>
              </a:rPr>
              <a:t>EMP </a:t>
            </a:r>
            <a:r>
              <a:rPr lang="ko-KR" altLang="en-US" dirty="0" smtClean="0">
                <a:solidFill>
                  <a:srgbClr val="FF0000"/>
                </a:solidFill>
              </a:rPr>
              <a:t>테이블 내용 전체를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리스트 </a:t>
            </a:r>
            <a:r>
              <a:rPr lang="ko-KR" altLang="en-US" dirty="0" smtClean="0">
                <a:solidFill>
                  <a:srgbClr val="FF0000"/>
                </a:solidFill>
              </a:rPr>
              <a:t>업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err="1" smtClean="0"/>
              <a:t>사번</a:t>
            </a: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ko-KR" altLang="en-US" dirty="0" smtClean="0"/>
              <a:t>이름   직책   </a:t>
            </a:r>
            <a:r>
              <a:rPr lang="ko-KR" altLang="en-US" dirty="0" err="1" smtClean="0"/>
              <a:t>상사사번</a:t>
            </a:r>
            <a:r>
              <a:rPr lang="ko-KR" altLang="en-US" dirty="0" smtClean="0"/>
              <a:t>   입사일   급여   상여   부서번호</a:t>
            </a:r>
            <a:endParaRPr lang="en-US" altLang="ko-KR" dirty="0" smtClean="0"/>
          </a:p>
          <a:p>
            <a:pPr algn="ctr"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613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576" y="476673"/>
            <a:ext cx="8136904" cy="5904656"/>
          </a:xfrm>
          <a:prstGeom prst="rect">
            <a:avLst/>
          </a:prstGeom>
          <a:solidFill>
            <a:srgbClr val="FFF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</a:t>
            </a:r>
            <a:r>
              <a:rPr lang="en-US" altLang="ko-KR" b="1" dirty="0" smtClean="0">
                <a:solidFill>
                  <a:schemeClr val="tx2"/>
                </a:solidFill>
              </a:rPr>
              <a:t>X</a:t>
            </a:r>
          </a:p>
          <a:p>
            <a:pPr algn="r"/>
            <a:endParaRPr lang="en-US" altLang="ko-KR" b="1" dirty="0">
              <a:solidFill>
                <a:schemeClr val="tx2"/>
              </a:solidFill>
            </a:endParaRPr>
          </a:p>
          <a:p>
            <a:pPr algn="r"/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                       </a:t>
            </a:r>
            <a:r>
              <a:rPr lang="ko-KR" altLang="en-US" b="1" dirty="0" smtClean="0">
                <a:solidFill>
                  <a:schemeClr val="tx2"/>
                </a:solidFill>
              </a:rPr>
              <a:t>부서번호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908720"/>
            <a:ext cx="8136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9912" y="1268760"/>
            <a:ext cx="1285805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10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92080" y="1268760"/>
            <a:ext cx="576064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검색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47664" y="2636911"/>
            <a:ext cx="7056784" cy="338437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이곳에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입력된 </a:t>
            </a:r>
            <a:r>
              <a:rPr lang="en-US" altLang="ko-KR" dirty="0" smtClean="0">
                <a:solidFill>
                  <a:srgbClr val="FF0000"/>
                </a:solidFill>
              </a:rPr>
              <a:t>EMP </a:t>
            </a:r>
            <a:r>
              <a:rPr lang="ko-KR" altLang="en-US" dirty="0" smtClean="0">
                <a:solidFill>
                  <a:srgbClr val="FF0000"/>
                </a:solidFill>
              </a:rPr>
              <a:t>테이블 내용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err="1" smtClean="0">
                <a:solidFill>
                  <a:srgbClr val="FF0000"/>
                </a:solidFill>
              </a:rPr>
              <a:t>번부서직원만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리스트 업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err="1" smtClean="0"/>
              <a:t>사번</a:t>
            </a: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ko-KR" altLang="en-US" dirty="0" smtClean="0"/>
              <a:t>이름   직책   </a:t>
            </a:r>
            <a:r>
              <a:rPr lang="ko-KR" altLang="en-US" dirty="0" err="1" smtClean="0"/>
              <a:t>상사사번</a:t>
            </a:r>
            <a:r>
              <a:rPr lang="ko-KR" altLang="en-US" dirty="0" smtClean="0"/>
              <a:t>   입사일   급여   상여   부서번호</a:t>
            </a:r>
            <a:endParaRPr lang="en-US" altLang="ko-KR" dirty="0" smtClean="0"/>
          </a:p>
          <a:p>
            <a:pPr algn="ctr"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42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</Words>
  <Application>Microsoft Office PowerPoint</Application>
  <PresentationFormat>화면 슬라이드 쇼(4:3)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15</cp:revision>
  <dcterms:created xsi:type="dcterms:W3CDTF">2017-12-08T00:02:28Z</dcterms:created>
  <dcterms:modified xsi:type="dcterms:W3CDTF">2020-02-10T09:19:31Z</dcterms:modified>
</cp:coreProperties>
</file>