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15" d="100"/>
          <a:sy n="115" d="100"/>
        </p:scale>
        <p:origin x="-1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-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714</Words>
  <Application>Microsoft Office PowerPoint</Application>
  <PresentationFormat>화면 슬라이드 쇼(16:9)</PresentationFormat>
  <Paragraphs>178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342</cp:revision>
  <dcterms:created xsi:type="dcterms:W3CDTF">2016-06-22T05:17:17Z</dcterms:created>
  <dcterms:modified xsi:type="dcterms:W3CDTF">2020-03-09T04:06:57Z</dcterms:modified>
</cp:coreProperties>
</file>