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11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9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4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8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90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9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598C-A0B4-4295-B63E-812D06C6A0C1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35FB-C81B-4931-93D7-53272C885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9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첫번째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dirty="0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5580815" y="4414837"/>
            <a:ext cx="207781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dirty="0" smtClean="0"/>
              <a:t>)</a:t>
            </a:r>
          </a:p>
          <a:p>
            <a:pPr marL="457200" lvl="2"/>
            <a:r>
              <a:rPr lang="en-US" altLang="ko-KR" dirty="0"/>
              <a:t>id = </a:t>
            </a:r>
            <a:r>
              <a:rPr lang="en-US" altLang="ko-KR" dirty="0" err="1" smtClean="0"/>
              <a:t>empList</a:t>
            </a:r>
            <a:endParaRPr lang="en-US" altLang="ko-KR" dirty="0" smtClean="0"/>
          </a:p>
          <a:p>
            <a:r>
              <a:rPr lang="en-US" altLang="ko-KR" dirty="0" smtClean="0"/>
              <a:t>Dept.xml(</a:t>
            </a:r>
            <a:r>
              <a:rPr lang="en-US" altLang="ko-KR" dirty="0" err="1" smtClean="0"/>
              <a:t>deptList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 = </a:t>
            </a:r>
            <a:r>
              <a:rPr lang="en-US" altLang="ko-KR" dirty="0" err="1" smtClean="0"/>
              <a:t>deptList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16200000" flipV="1">
            <a:off x="6286733" y="4081848"/>
            <a:ext cx="627538" cy="3844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views(</a:t>
            </a:r>
            <a:r>
              <a:rPr lang="en-US" altLang="ko-KR" dirty="0" err="1" smtClean="0">
                <a:solidFill>
                  <a:schemeClr val="tx1"/>
                </a:solidFill>
              </a:rPr>
              <a:t>emp.jsp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예제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853208"/>
            <a:ext cx="1503784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869114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4" idx="1"/>
            <a:endCxn id="5" idx="3"/>
          </p:cNvCxnSpPr>
          <p:nvPr/>
        </p:nvCxnSpPr>
        <p:spPr>
          <a:xfrm flipH="1">
            <a:off x="1979712" y="2213248"/>
            <a:ext cx="288032" cy="15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87552" y="1412776"/>
            <a:ext cx="1413044" cy="512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EmpDao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87551" y="2439170"/>
            <a:ext cx="1413045" cy="5905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DeptDao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자기 디스크 9"/>
          <p:cNvSpPr/>
          <p:nvPr/>
        </p:nvSpPr>
        <p:spPr>
          <a:xfrm>
            <a:off x="8028384" y="1653847"/>
            <a:ext cx="936104" cy="80047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 err="1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4" idx="3"/>
          </p:cNvCxnSpPr>
          <p:nvPr/>
        </p:nvCxnSpPr>
        <p:spPr>
          <a:xfrm rot="10800000" flipV="1">
            <a:off x="3771528" y="1668996"/>
            <a:ext cx="216024" cy="54425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9" idx="1"/>
          </p:cNvCxnSpPr>
          <p:nvPr/>
        </p:nvCxnSpPr>
        <p:spPr>
          <a:xfrm>
            <a:off x="3771528" y="2213248"/>
            <a:ext cx="216023" cy="521214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8" idx="3"/>
            <a:endCxn id="10" idx="2"/>
          </p:cNvCxnSpPr>
          <p:nvPr/>
        </p:nvCxnSpPr>
        <p:spPr>
          <a:xfrm>
            <a:off x="5400596" y="1668996"/>
            <a:ext cx="2627788" cy="38508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9" idx="3"/>
            <a:endCxn id="10" idx="2"/>
          </p:cNvCxnSpPr>
          <p:nvPr/>
        </p:nvCxnSpPr>
        <p:spPr>
          <a:xfrm flipV="1">
            <a:off x="5400596" y="2054083"/>
            <a:ext cx="2627788" cy="680379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99928" y="2160543"/>
            <a:ext cx="242066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u="sng" dirty="0" err="1" smtClean="0"/>
              <a:t>sqlSessionTemplate</a:t>
            </a:r>
            <a:endParaRPr lang="ko-KR" altLang="en-US" sz="20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5503935" y="3140968"/>
            <a:ext cx="215469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dataSource</a:t>
            </a:r>
            <a:endParaRPr lang="en-US" altLang="ko-KR" dirty="0" smtClean="0"/>
          </a:p>
          <a:p>
            <a:pPr algn="ctr"/>
            <a:r>
              <a:rPr lang="en-US" altLang="ko-KR" u="sng" smtClean="0"/>
              <a:t>mybatis-config.xml</a:t>
            </a:r>
            <a:endParaRPr lang="ko-KR" alt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096086" y="4881934"/>
            <a:ext cx="70870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Emp.xml(</a:t>
            </a:r>
            <a:r>
              <a:rPr lang="en-US" altLang="ko-KR" dirty="0" err="1" smtClean="0"/>
              <a:t>empList</a:t>
            </a:r>
            <a:r>
              <a:rPr lang="en-US" altLang="ko-KR" dirty="0" smtClean="0"/>
              <a:t>, total, detail, </a:t>
            </a:r>
            <a:r>
              <a:rPr lang="en-US" altLang="ko-KR" dirty="0" err="1" smtClean="0"/>
              <a:t>managerList</a:t>
            </a:r>
            <a:r>
              <a:rPr lang="en-US" altLang="ko-KR" dirty="0" smtClean="0"/>
              <a:t>, insert, update, delete)</a:t>
            </a:r>
          </a:p>
          <a:p>
            <a:r>
              <a:rPr lang="en-US" altLang="ko-KR" dirty="0" smtClean="0"/>
              <a:t>Dept.xml(</a:t>
            </a:r>
            <a:r>
              <a:rPr lang="en-US" altLang="ko-KR" dirty="0" err="1" smtClean="0"/>
              <a:t>deptList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EmpDept.xml(</a:t>
            </a:r>
            <a:r>
              <a:rPr lang="en-US" altLang="ko-KR" dirty="0" err="1" smtClean="0"/>
              <a:t>empDeptList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3" name="구부러진 연결선 42"/>
          <p:cNvCxnSpPr>
            <a:stCxn id="40" idx="0"/>
            <a:endCxn id="24" idx="2"/>
          </p:cNvCxnSpPr>
          <p:nvPr/>
        </p:nvCxnSpPr>
        <p:spPr>
          <a:xfrm rot="5400000" flipH="1" flipV="1">
            <a:off x="5563134" y="3863786"/>
            <a:ext cx="1094635" cy="94166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24" idx="0"/>
            <a:endCxn id="23" idx="2"/>
          </p:cNvCxnSpPr>
          <p:nvPr/>
        </p:nvCxnSpPr>
        <p:spPr>
          <a:xfrm rot="5400000" flipH="1" flipV="1">
            <a:off x="6355614" y="2786322"/>
            <a:ext cx="580315" cy="12897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71418" y="3839646"/>
            <a:ext cx="1800200" cy="7200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189" y="3029754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Model&amp;view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5" idx="2"/>
            <a:endCxn id="18" idx="0"/>
          </p:cNvCxnSpPr>
          <p:nvPr/>
        </p:nvCxnSpPr>
        <p:spPr>
          <a:xfrm flipH="1">
            <a:off x="1071518" y="2589194"/>
            <a:ext cx="8094" cy="1250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230837" y="1105660"/>
            <a:ext cx="1503784" cy="3343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21" idx="1"/>
            <a:endCxn id="5" idx="3"/>
          </p:cNvCxnSpPr>
          <p:nvPr/>
        </p:nvCxnSpPr>
        <p:spPr>
          <a:xfrm rot="10800000" flipV="1">
            <a:off x="1979713" y="1272842"/>
            <a:ext cx="251125" cy="956312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1851869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79540" y="2356834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67744" y="1835532"/>
            <a:ext cx="1151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@Service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15039" y="1331476"/>
            <a:ext cx="152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@Repository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68214" y="1700808"/>
            <a:ext cx="952377" cy="2811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Models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</Words>
  <Application>Microsoft Office PowerPoint</Application>
  <PresentationFormat>화면 슬라이드 쇼(4:3)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첫번째 예제 구조</vt:lpstr>
      <vt:lpstr>두번째 예제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YI</cp:lastModifiedBy>
  <cp:revision>21</cp:revision>
  <dcterms:created xsi:type="dcterms:W3CDTF">2016-11-27T07:14:18Z</dcterms:created>
  <dcterms:modified xsi:type="dcterms:W3CDTF">2020-04-01T13:57:29Z</dcterms:modified>
</cp:coreProperties>
</file>